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70" r:id="rId2"/>
    <p:sldId id="258" r:id="rId3"/>
    <p:sldId id="259" r:id="rId4"/>
    <p:sldId id="424" r:id="rId5"/>
    <p:sldId id="413" r:id="rId6"/>
    <p:sldId id="427" r:id="rId7"/>
    <p:sldId id="428" r:id="rId8"/>
    <p:sldId id="399" r:id="rId9"/>
    <p:sldId id="426" r:id="rId10"/>
    <p:sldId id="421" r:id="rId11"/>
    <p:sldId id="411" r:id="rId12"/>
    <p:sldId id="396" r:id="rId13"/>
    <p:sldId id="400" r:id="rId14"/>
    <p:sldId id="418" r:id="rId15"/>
    <p:sldId id="422" r:id="rId16"/>
    <p:sldId id="377" r:id="rId17"/>
    <p:sldId id="423" r:id="rId18"/>
    <p:sldId id="425" r:id="rId19"/>
    <p:sldId id="401" r:id="rId20"/>
    <p:sldId id="393" r:id="rId21"/>
    <p:sldId id="420" r:id="rId22"/>
    <p:sldId id="429" r:id="rId23"/>
    <p:sldId id="430" r:id="rId24"/>
    <p:sldId id="419"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6F6"/>
    <a:srgbClr val="00A3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7" autoAdjust="0"/>
    <p:restoredTop sz="84987" autoAdjust="0"/>
  </p:normalViewPr>
  <p:slideViewPr>
    <p:cSldViewPr snapToGrid="0">
      <p:cViewPr varScale="1">
        <p:scale>
          <a:sx n="96" d="100"/>
          <a:sy n="96" d="100"/>
        </p:scale>
        <p:origin x="-894" y="-108"/>
      </p:cViewPr>
      <p:guideLst>
        <p:guide orient="horz" pos="2160"/>
        <p:guide pos="3840"/>
      </p:guideLst>
    </p:cSldViewPr>
  </p:slideViewPr>
  <p:notesTextViewPr>
    <p:cViewPr>
      <p:scale>
        <a:sx n="1" d="1"/>
        <a:sy n="1" d="1"/>
      </p:scale>
      <p:origin x="0" y="0"/>
    </p:cViewPr>
  </p:notesTextViewPr>
  <p:sorterViewPr>
    <p:cViewPr>
      <p:scale>
        <a:sx n="25" d="100"/>
        <a:sy n="25"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C0F7B8-3097-4669-8E62-5BE6BCD9FB55}" type="datetimeFigureOut">
              <a:rPr lang="zh-CN" altLang="en-US" smtClean="0"/>
              <a:pPr/>
              <a:t>2018/4/24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7E94B9-1F08-48DF-B7B6-E879767F1CA5}" type="slidenum">
              <a:rPr lang="zh-CN" altLang="en-US" smtClean="0"/>
              <a:pPr/>
              <a:t>‹#›</a:t>
            </a:fld>
            <a:endParaRPr lang="zh-CN" altLang="en-US"/>
          </a:p>
        </p:txBody>
      </p:sp>
    </p:spTree>
    <p:extLst>
      <p:ext uri="{BB962C8B-B14F-4D97-AF65-F5344CB8AC3E}">
        <p14:creationId xmlns:p14="http://schemas.microsoft.com/office/powerpoint/2010/main" val="7291213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pPr/>
              <a:t>1</a:t>
            </a:fld>
            <a:endParaRPr lang="zh-CN" altLang="en-US"/>
          </a:p>
        </p:txBody>
      </p:sp>
    </p:spTree>
    <p:extLst>
      <p:ext uri="{BB962C8B-B14F-4D97-AF65-F5344CB8AC3E}">
        <p14:creationId xmlns:p14="http://schemas.microsoft.com/office/powerpoint/2010/main" val="25365807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pPr/>
              <a:t>2</a:t>
            </a:fld>
            <a:endParaRPr lang="zh-CN" altLang="en-US"/>
          </a:p>
        </p:txBody>
      </p:sp>
    </p:spTree>
    <p:extLst>
      <p:ext uri="{BB962C8B-B14F-4D97-AF65-F5344CB8AC3E}">
        <p14:creationId xmlns:p14="http://schemas.microsoft.com/office/powerpoint/2010/main" val="3930152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pPr/>
              <a:t>3</a:t>
            </a:fld>
            <a:endParaRPr lang="zh-CN" altLang="en-US"/>
          </a:p>
        </p:txBody>
      </p:sp>
    </p:spTree>
    <p:extLst>
      <p:ext uri="{BB962C8B-B14F-4D97-AF65-F5344CB8AC3E}">
        <p14:creationId xmlns:p14="http://schemas.microsoft.com/office/powerpoint/2010/main" val="6747536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03718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5</a:t>
            </a:fld>
            <a:endParaRPr lang="zh-CN" altLang="en-US"/>
          </a:p>
        </p:txBody>
      </p:sp>
    </p:spTree>
    <p:extLst>
      <p:ext uri="{BB962C8B-B14F-4D97-AF65-F5344CB8AC3E}">
        <p14:creationId xmlns:p14="http://schemas.microsoft.com/office/powerpoint/2010/main" val="19729702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12449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37357281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pPr/>
              <a:t>8</a:t>
            </a:fld>
            <a:endParaRPr lang="zh-CN" altLang="en-US"/>
          </a:p>
        </p:txBody>
      </p:sp>
    </p:spTree>
    <p:extLst>
      <p:ext uri="{BB962C8B-B14F-4D97-AF65-F5344CB8AC3E}">
        <p14:creationId xmlns:p14="http://schemas.microsoft.com/office/powerpoint/2010/main" val="9827268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8739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10</a:t>
            </a:fld>
            <a:endParaRPr lang="zh-CN" altLang="en-US"/>
          </a:p>
        </p:txBody>
      </p:sp>
    </p:spTree>
    <p:extLst>
      <p:ext uri="{BB962C8B-B14F-4D97-AF65-F5344CB8AC3E}">
        <p14:creationId xmlns:p14="http://schemas.microsoft.com/office/powerpoint/2010/main" val="1394134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pPr/>
              <a:t>11</a:t>
            </a:fld>
            <a:endParaRPr lang="zh-CN" altLang="en-US"/>
          </a:p>
        </p:txBody>
      </p:sp>
    </p:spTree>
    <p:extLst>
      <p:ext uri="{BB962C8B-B14F-4D97-AF65-F5344CB8AC3E}">
        <p14:creationId xmlns:p14="http://schemas.microsoft.com/office/powerpoint/2010/main" val="21784559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pPr/>
              <a:t>12</a:t>
            </a:fld>
            <a:endParaRPr lang="zh-CN" altLang="en-US"/>
          </a:p>
        </p:txBody>
      </p:sp>
    </p:spTree>
    <p:extLst>
      <p:ext uri="{BB962C8B-B14F-4D97-AF65-F5344CB8AC3E}">
        <p14:creationId xmlns:p14="http://schemas.microsoft.com/office/powerpoint/2010/main" val="2340116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pPr/>
              <a:t>13</a:t>
            </a:fld>
            <a:endParaRPr lang="zh-CN" altLang="en-US"/>
          </a:p>
        </p:txBody>
      </p:sp>
    </p:spTree>
    <p:extLst>
      <p:ext uri="{BB962C8B-B14F-4D97-AF65-F5344CB8AC3E}">
        <p14:creationId xmlns:p14="http://schemas.microsoft.com/office/powerpoint/2010/main" val="35267531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14</a:t>
            </a:fld>
            <a:endParaRPr lang="zh-CN" altLang="en-US" dirty="0"/>
          </a:p>
        </p:txBody>
      </p:sp>
    </p:spTree>
    <p:extLst>
      <p:ext uri="{BB962C8B-B14F-4D97-AF65-F5344CB8AC3E}">
        <p14:creationId xmlns:p14="http://schemas.microsoft.com/office/powerpoint/2010/main" val="24227694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38916"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buFont typeface="Arial" pitchFamily="34" charset="0"/>
              <a:buNone/>
            </a:pPr>
            <a:fld id="{207C507F-637B-4048-B374-228AA0442A95}" type="slidenum">
              <a:rPr lang="zh-CN" altLang="en-US">
                <a:latin typeface="Arial" pitchFamily="34" charset="0"/>
              </a:rPr>
              <a:pPr fontAlgn="base">
                <a:spcBef>
                  <a:spcPct val="0"/>
                </a:spcBef>
                <a:spcAft>
                  <a:spcPct val="0"/>
                </a:spcAft>
                <a:buFont typeface="Arial" pitchFamily="34" charset="0"/>
                <a:buNone/>
              </a:pPr>
              <a:t>15</a:t>
            </a:fld>
            <a:endParaRPr lang="en-US" altLang="zh-CN">
              <a:latin typeface="Arial" pitchFamily="34" charset="0"/>
            </a:endParaRPr>
          </a:p>
        </p:txBody>
      </p:sp>
    </p:spTree>
    <p:extLst>
      <p:ext uri="{BB962C8B-B14F-4D97-AF65-F5344CB8AC3E}">
        <p14:creationId xmlns:p14="http://schemas.microsoft.com/office/powerpoint/2010/main" val="38761113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16</a:t>
            </a:fld>
            <a:endParaRPr lang="zh-CN" altLang="en-US"/>
          </a:p>
        </p:txBody>
      </p:sp>
    </p:spTree>
    <p:extLst>
      <p:ext uri="{BB962C8B-B14F-4D97-AF65-F5344CB8AC3E}">
        <p14:creationId xmlns:p14="http://schemas.microsoft.com/office/powerpoint/2010/main" val="35219315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8B739EA9-A605-41EF-846F-A7077B732E01}" type="slidenum">
              <a:rPr lang="zh-CN" altLang="en-US" smtClean="0"/>
              <a:pPr/>
              <a:t>17</a:t>
            </a:fld>
            <a:endParaRPr lang="zh-CN" altLang="en-US"/>
          </a:p>
        </p:txBody>
      </p:sp>
    </p:spTree>
    <p:extLst>
      <p:ext uri="{BB962C8B-B14F-4D97-AF65-F5344CB8AC3E}">
        <p14:creationId xmlns:p14="http://schemas.microsoft.com/office/powerpoint/2010/main" val="27744832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11527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pPr/>
              <a:t>19</a:t>
            </a:fld>
            <a:endParaRPr lang="zh-CN" altLang="en-US"/>
          </a:p>
        </p:txBody>
      </p:sp>
    </p:spTree>
    <p:extLst>
      <p:ext uri="{BB962C8B-B14F-4D97-AF65-F5344CB8AC3E}">
        <p14:creationId xmlns:p14="http://schemas.microsoft.com/office/powerpoint/2010/main" val="16241080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t>20</a:t>
            </a:fld>
            <a:endParaRPr lang="zh-CN" altLang="en-US"/>
          </a:p>
        </p:txBody>
      </p:sp>
    </p:spTree>
    <p:extLst>
      <p:ext uri="{BB962C8B-B14F-4D97-AF65-F5344CB8AC3E}">
        <p14:creationId xmlns:p14="http://schemas.microsoft.com/office/powerpoint/2010/main" val="7530735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21</a:t>
            </a:fld>
            <a:endParaRPr lang="zh-CN" altLang="en-US"/>
          </a:p>
        </p:txBody>
      </p:sp>
    </p:spTree>
    <p:extLst>
      <p:ext uri="{BB962C8B-B14F-4D97-AF65-F5344CB8AC3E}">
        <p14:creationId xmlns:p14="http://schemas.microsoft.com/office/powerpoint/2010/main" val="12550640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solidFill>
                  <a:prstClr val="black"/>
                </a:solidFill>
              </a:rPr>
              <a:pPr/>
              <a:t>22</a:t>
            </a:fld>
            <a:endParaRPr lang="zh-CN" altLang="en-US">
              <a:solidFill>
                <a:prstClr val="black"/>
              </a:solidFill>
            </a:endParaRPr>
          </a:p>
        </p:txBody>
      </p:sp>
    </p:spTree>
    <p:extLst>
      <p:ext uri="{BB962C8B-B14F-4D97-AF65-F5344CB8AC3E}">
        <p14:creationId xmlns:p14="http://schemas.microsoft.com/office/powerpoint/2010/main" val="36712401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CE49C-2114-404F-AF2A-058CF607A9D3}" type="slidenum">
              <a:rPr lang="zh-CN" altLang="en-US" smtClean="0"/>
              <a:pPr/>
              <a:t>23</a:t>
            </a:fld>
            <a:endParaRPr lang="zh-CN" altLang="en-US"/>
          </a:p>
        </p:txBody>
      </p:sp>
    </p:spTree>
    <p:extLst>
      <p:ext uri="{BB962C8B-B14F-4D97-AF65-F5344CB8AC3E}">
        <p14:creationId xmlns:p14="http://schemas.microsoft.com/office/powerpoint/2010/main" val="11371628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pPr/>
              <a:t>24</a:t>
            </a:fld>
            <a:endParaRPr lang="zh-CN" altLang="en-US"/>
          </a:p>
        </p:txBody>
      </p:sp>
    </p:spTree>
    <p:extLst>
      <p:ext uri="{BB962C8B-B14F-4D97-AF65-F5344CB8AC3E}">
        <p14:creationId xmlns:p14="http://schemas.microsoft.com/office/powerpoint/2010/main" val="595686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D5A31D1-8579-497A-8252-9D556A033094}"/>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9DF5E314-E63C-4397-976F-7CA2E74265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a:extLst>
              <a:ext uri="{FF2B5EF4-FFF2-40B4-BE49-F238E27FC236}">
                <a16:creationId xmlns="" xmlns:a16="http://schemas.microsoft.com/office/drawing/2014/main" id="{5E288010-7FB1-43AF-92F1-85BE0E4802F2}"/>
              </a:ext>
            </a:extLst>
          </p:cNvPr>
          <p:cNvSpPr>
            <a:spLocks noGrp="1"/>
          </p:cNvSpPr>
          <p:nvPr>
            <p:ph type="dt" sz="half" idx="10"/>
          </p:nvPr>
        </p:nvSpPr>
        <p:spPr/>
        <p:txBody>
          <a:bodyPr/>
          <a:lstStyle/>
          <a:p>
            <a:fld id="{CC656BBA-ABFE-41B3-B648-AB586EB40D1B}" type="datetimeFigureOut">
              <a:rPr lang="zh-CN" altLang="en-US" smtClean="0"/>
              <a:pPr/>
              <a:t>2018/4/24</a:t>
            </a:fld>
            <a:endParaRPr lang="zh-CN" altLang="en-US"/>
          </a:p>
        </p:txBody>
      </p:sp>
      <p:sp>
        <p:nvSpPr>
          <p:cNvPr id="5" name="页脚占位符 4">
            <a:extLst>
              <a:ext uri="{FF2B5EF4-FFF2-40B4-BE49-F238E27FC236}">
                <a16:creationId xmlns="" xmlns:a16="http://schemas.microsoft.com/office/drawing/2014/main" id="{D456CC03-8B5C-4346-8ACE-A3A8E429BBE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F4F8751E-1A1A-43F1-9111-44529F904208}"/>
              </a:ext>
            </a:extLst>
          </p:cNvPr>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172061274"/>
      </p:ext>
    </p:extLst>
  </p:cSld>
  <p:clrMapOvr>
    <a:masterClrMapping/>
  </p:clrMapOvr>
  <p:transition spd="slow"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6F1D21B-2EE5-4CF9-9A3E-D0ED36010CC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C94C78E0-2F51-4310-BF1B-92D5AAE3861B}"/>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8EB78E46-231F-4534-AF96-C9E0B9E86373}"/>
              </a:ext>
            </a:extLst>
          </p:cNvPr>
          <p:cNvSpPr>
            <a:spLocks noGrp="1"/>
          </p:cNvSpPr>
          <p:nvPr>
            <p:ph type="dt" sz="half" idx="10"/>
          </p:nvPr>
        </p:nvSpPr>
        <p:spPr/>
        <p:txBody>
          <a:bodyPr/>
          <a:lstStyle/>
          <a:p>
            <a:fld id="{CC656BBA-ABFE-41B3-B648-AB586EB40D1B}" type="datetimeFigureOut">
              <a:rPr lang="zh-CN" altLang="en-US" smtClean="0"/>
              <a:pPr/>
              <a:t>2018/4/24</a:t>
            </a:fld>
            <a:endParaRPr lang="zh-CN" altLang="en-US"/>
          </a:p>
        </p:txBody>
      </p:sp>
      <p:sp>
        <p:nvSpPr>
          <p:cNvPr id="5" name="页脚占位符 4">
            <a:extLst>
              <a:ext uri="{FF2B5EF4-FFF2-40B4-BE49-F238E27FC236}">
                <a16:creationId xmlns="" xmlns:a16="http://schemas.microsoft.com/office/drawing/2014/main" id="{98154338-A5CB-4A68-B8F9-52E4D797E2F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587CE68E-842B-44A0-9037-903DB20C2761}"/>
              </a:ext>
            </a:extLst>
          </p:cNvPr>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1554655848"/>
      </p:ext>
    </p:extLst>
  </p:cSld>
  <p:clrMapOvr>
    <a:masterClrMapping/>
  </p:clrMapOvr>
  <p:transition spd="slow" advClick="0" advTm="0">
    <p:random/>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F3E3196-00F0-472A-A459-1E03156F9978}"/>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7B8AE16E-AA4B-4F32-AE27-F356BF2D58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6674943F-36AB-4E55-86A5-3CADAAB4C2CF}"/>
              </a:ext>
            </a:extLst>
          </p:cNvPr>
          <p:cNvSpPr>
            <a:spLocks noGrp="1"/>
          </p:cNvSpPr>
          <p:nvPr>
            <p:ph type="dt" sz="half" idx="10"/>
          </p:nvPr>
        </p:nvSpPr>
        <p:spPr/>
        <p:txBody>
          <a:bodyPr/>
          <a:lstStyle/>
          <a:p>
            <a:fld id="{CC656BBA-ABFE-41B3-B648-AB586EB40D1B}" type="datetimeFigureOut">
              <a:rPr lang="zh-CN" altLang="en-US" smtClean="0"/>
              <a:pPr/>
              <a:t>2018/4/24</a:t>
            </a:fld>
            <a:endParaRPr lang="zh-CN" altLang="en-US"/>
          </a:p>
        </p:txBody>
      </p:sp>
      <p:sp>
        <p:nvSpPr>
          <p:cNvPr id="5" name="页脚占位符 4">
            <a:extLst>
              <a:ext uri="{FF2B5EF4-FFF2-40B4-BE49-F238E27FC236}">
                <a16:creationId xmlns="" xmlns:a16="http://schemas.microsoft.com/office/drawing/2014/main" id="{15FA2445-F3EB-46B4-AAA1-70200EBCB4C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3078EF7F-1AF6-40D6-80F1-A328B8CAB06E}"/>
              </a:ext>
            </a:extLst>
          </p:cNvPr>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1204921351"/>
      </p:ext>
    </p:extLst>
  </p:cSld>
  <p:clrMapOvr>
    <a:masterClrMapping/>
  </p:clrMapOvr>
  <p:transition spd="slow"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D6D68216-710A-4D22-8514-63AD2D5BA85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C48265CC-C05A-4C77-BDC0-2193E6B9E02F}"/>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D6DF95FD-C227-4EEF-A085-16AA52EE599F}"/>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3ACA447C-DB82-43E3-8F60-518057268DE1}"/>
              </a:ext>
            </a:extLst>
          </p:cNvPr>
          <p:cNvSpPr>
            <a:spLocks noGrp="1"/>
          </p:cNvSpPr>
          <p:nvPr>
            <p:ph type="dt" sz="half" idx="10"/>
          </p:nvPr>
        </p:nvSpPr>
        <p:spPr/>
        <p:txBody>
          <a:bodyPr/>
          <a:lstStyle/>
          <a:p>
            <a:fld id="{CC656BBA-ABFE-41B3-B648-AB586EB40D1B}" type="datetimeFigureOut">
              <a:rPr lang="zh-CN" altLang="en-US" smtClean="0"/>
              <a:pPr/>
              <a:t>2018/4/24</a:t>
            </a:fld>
            <a:endParaRPr lang="zh-CN" altLang="en-US"/>
          </a:p>
        </p:txBody>
      </p:sp>
      <p:sp>
        <p:nvSpPr>
          <p:cNvPr id="6" name="页脚占位符 5">
            <a:extLst>
              <a:ext uri="{FF2B5EF4-FFF2-40B4-BE49-F238E27FC236}">
                <a16:creationId xmlns="" xmlns:a16="http://schemas.microsoft.com/office/drawing/2014/main" id="{B3F44E8A-CBDC-4D13-BF99-2FC7218095D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BA49A5C2-4231-43B0-9EBC-049905C4876E}"/>
              </a:ext>
            </a:extLst>
          </p:cNvPr>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3931194822"/>
      </p:ext>
    </p:extLst>
  </p:cSld>
  <p:clrMapOvr>
    <a:masterClrMapping/>
  </p:clrMapOvr>
  <p:transition spd="slow"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02E68C7-D4F4-40C4-A8B9-974913909AE4}"/>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E280E4B1-B247-4C45-85C8-F9EB7B657D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EDB7F4A7-9D4A-47D4-A64B-E32EC9B974A8}"/>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C25E27FB-2933-48DE-A36F-8ABA86D90A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184A24AD-8676-4744-BAF2-A3A01B4646B1}"/>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C8DA3815-E43F-4218-A7B5-1A65571D88D6}"/>
              </a:ext>
            </a:extLst>
          </p:cNvPr>
          <p:cNvSpPr>
            <a:spLocks noGrp="1"/>
          </p:cNvSpPr>
          <p:nvPr>
            <p:ph type="dt" sz="half" idx="10"/>
          </p:nvPr>
        </p:nvSpPr>
        <p:spPr/>
        <p:txBody>
          <a:bodyPr/>
          <a:lstStyle/>
          <a:p>
            <a:fld id="{CC656BBA-ABFE-41B3-B648-AB586EB40D1B}" type="datetimeFigureOut">
              <a:rPr lang="zh-CN" altLang="en-US" smtClean="0"/>
              <a:pPr/>
              <a:t>2018/4/24</a:t>
            </a:fld>
            <a:endParaRPr lang="zh-CN" altLang="en-US"/>
          </a:p>
        </p:txBody>
      </p:sp>
      <p:sp>
        <p:nvSpPr>
          <p:cNvPr id="8" name="页脚占位符 7">
            <a:extLst>
              <a:ext uri="{FF2B5EF4-FFF2-40B4-BE49-F238E27FC236}">
                <a16:creationId xmlns="" xmlns:a16="http://schemas.microsoft.com/office/drawing/2014/main" id="{EC5F124D-5F87-47F1-BD7E-8A7540204FA1}"/>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BFF636CA-6EC9-450C-AFF3-D6A93626E703}"/>
              </a:ext>
            </a:extLst>
          </p:cNvPr>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3530563327"/>
      </p:ext>
    </p:extLst>
  </p:cSld>
  <p:clrMapOvr>
    <a:masterClrMapping/>
  </p:clrMapOvr>
  <p:transition spd="slow"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4D46DA5F-5134-46FA-A42A-1C14A59FA0B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C8C97FDD-69A0-4044-95A9-B49A23033F4C}"/>
              </a:ext>
            </a:extLst>
          </p:cNvPr>
          <p:cNvSpPr>
            <a:spLocks noGrp="1"/>
          </p:cNvSpPr>
          <p:nvPr>
            <p:ph type="dt" sz="half" idx="10"/>
          </p:nvPr>
        </p:nvSpPr>
        <p:spPr/>
        <p:txBody>
          <a:bodyPr/>
          <a:lstStyle/>
          <a:p>
            <a:fld id="{CC656BBA-ABFE-41B3-B648-AB586EB40D1B}" type="datetimeFigureOut">
              <a:rPr lang="zh-CN" altLang="en-US" smtClean="0"/>
              <a:pPr/>
              <a:t>2018/4/24</a:t>
            </a:fld>
            <a:endParaRPr lang="zh-CN" altLang="en-US"/>
          </a:p>
        </p:txBody>
      </p:sp>
      <p:sp>
        <p:nvSpPr>
          <p:cNvPr id="4" name="页脚占位符 3">
            <a:extLst>
              <a:ext uri="{FF2B5EF4-FFF2-40B4-BE49-F238E27FC236}">
                <a16:creationId xmlns="" xmlns:a16="http://schemas.microsoft.com/office/drawing/2014/main" id="{045E3ADE-74CA-43A3-96D8-3E96DD64351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2210CF2D-3677-4AFD-A87C-6D0CE9435D20}"/>
              </a:ext>
            </a:extLst>
          </p:cNvPr>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3340492839"/>
      </p:ext>
    </p:extLst>
  </p:cSld>
  <p:clrMapOvr>
    <a:masterClrMapping/>
  </p:clrMapOvr>
  <p:transition spd="slow"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28C32C2E-DD25-445E-BFDA-BB4CA075A26E}"/>
              </a:ext>
            </a:extLst>
          </p:cNvPr>
          <p:cNvSpPr>
            <a:spLocks noGrp="1"/>
          </p:cNvSpPr>
          <p:nvPr>
            <p:ph type="dt" sz="half" idx="10"/>
          </p:nvPr>
        </p:nvSpPr>
        <p:spPr/>
        <p:txBody>
          <a:bodyPr/>
          <a:lstStyle/>
          <a:p>
            <a:fld id="{CC656BBA-ABFE-41B3-B648-AB586EB40D1B}" type="datetimeFigureOut">
              <a:rPr lang="zh-CN" altLang="en-US" smtClean="0"/>
              <a:pPr/>
              <a:t>2018/4/24</a:t>
            </a:fld>
            <a:endParaRPr lang="zh-CN" altLang="en-US"/>
          </a:p>
        </p:txBody>
      </p:sp>
      <p:sp>
        <p:nvSpPr>
          <p:cNvPr id="3" name="页脚占位符 2">
            <a:extLst>
              <a:ext uri="{FF2B5EF4-FFF2-40B4-BE49-F238E27FC236}">
                <a16:creationId xmlns="" xmlns:a16="http://schemas.microsoft.com/office/drawing/2014/main" id="{C58E526A-E58B-4C45-AF47-0089FBB39A44}"/>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9F72A0B9-E22A-4851-9912-BF84D510F906}"/>
              </a:ext>
            </a:extLst>
          </p:cNvPr>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2340792906"/>
      </p:ext>
    </p:extLst>
  </p:cSld>
  <p:clrMapOvr>
    <a:masterClrMapping/>
  </p:clrMapOvr>
  <p:transition spd="slow" advClick="0" advTm="0">
    <p:random/>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4527C222-917A-4810-B82A-7BB1FE8C75C1}"/>
              </a:ext>
            </a:extLst>
          </p:cNvPr>
          <p:cNvPicPr>
            <a:picLocks noChangeAspect="1"/>
          </p:cNvPicPr>
          <p:nvPr userDrawn="1"/>
        </p:nvPicPr>
        <p:blipFill rotWithShape="1">
          <a:blip r:embed="rId2"/>
          <a:srcRect b="51451"/>
          <a:stretch/>
        </p:blipFill>
        <p:spPr>
          <a:xfrm>
            <a:off x="0" y="2973"/>
            <a:ext cx="12186715" cy="6855027"/>
          </a:xfrm>
          <a:prstGeom prst="rect">
            <a:avLst/>
          </a:prstGeom>
        </p:spPr>
      </p:pic>
      <p:sp>
        <p:nvSpPr>
          <p:cNvPr id="3" name="文本框 37"/>
          <p:cNvSpPr txBox="1"/>
          <p:nvPr userDrawn="1"/>
        </p:nvSpPr>
        <p:spPr>
          <a:xfrm>
            <a:off x="1222629" y="283635"/>
            <a:ext cx="1415726" cy="461643"/>
          </a:xfrm>
          <a:prstGeom prst="rect">
            <a:avLst/>
          </a:prstGeom>
          <a:noFill/>
        </p:spPr>
        <p:txBody>
          <a:bodyPr wrap="none" lIns="91417" tIns="45709" rIns="91417" bIns="45709" rtlCol="0">
            <a:spAutoFit/>
          </a:bodyPr>
          <a:lstStyle/>
          <a:p>
            <a:pPr lvl="0" defTabSz="914492">
              <a:defRPr/>
            </a:pPr>
            <a:r>
              <a:rPr lang="zh-CN" altLang="en-US" sz="2400" b="0" dirty="0">
                <a:solidFill>
                  <a:schemeClr val="accent1"/>
                </a:solidFill>
                <a:latin typeface="微软雅黑" pitchFamily="34" charset="-122"/>
                <a:ea typeface="微软雅黑" pitchFamily="34" charset="-122"/>
              </a:rPr>
              <a:t>项目介绍</a:t>
            </a:r>
            <a:endParaRPr kumimoji="0" lang="zh-CN" altLang="en-US" sz="24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sp>
        <p:nvSpPr>
          <p:cNvPr id="5" name="五边形 2"/>
          <p:cNvSpPr>
            <a:spLocks noChangeArrowheads="1"/>
          </p:cNvSpPr>
          <p:nvPr userDrawn="1"/>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a:p>
        </p:txBody>
      </p:sp>
      <p:sp>
        <p:nvSpPr>
          <p:cNvPr id="7" name="燕尾形 8"/>
          <p:cNvSpPr>
            <a:spLocks noChangeArrowheads="1"/>
          </p:cNvSpPr>
          <p:nvPr userDrawn="1"/>
        </p:nvSpPr>
        <p:spPr bwMode="auto">
          <a:xfrm>
            <a:off x="566516" y="317501"/>
            <a:ext cx="431632"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a:p>
        </p:txBody>
      </p:sp>
    </p:spTree>
    <p:extLst>
      <p:ext uri="{BB962C8B-B14F-4D97-AF65-F5344CB8AC3E}">
        <p14:creationId xmlns:p14="http://schemas.microsoft.com/office/powerpoint/2010/main" val="784759860"/>
      </p:ext>
    </p:extLst>
  </p:cSld>
  <p:clrMapOvr>
    <a:masterClrMapping/>
  </p:clrMapOvr>
  <p:transition spd="slow" advClick="0" advTm="0">
    <p:split orient="vert"/>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B3402EB9-B77A-4E97-9709-10DD2B3F8E93}"/>
              </a:ext>
            </a:extLst>
          </p:cNvPr>
          <p:cNvPicPr>
            <a:picLocks noChangeAspect="1"/>
          </p:cNvPicPr>
          <p:nvPr userDrawn="1"/>
        </p:nvPicPr>
        <p:blipFill rotWithShape="1">
          <a:blip r:embed="rId2"/>
          <a:srcRect b="51451"/>
          <a:stretch/>
        </p:blipFill>
        <p:spPr>
          <a:xfrm>
            <a:off x="0" y="2973"/>
            <a:ext cx="12186715" cy="6855027"/>
          </a:xfrm>
          <a:prstGeom prst="rect">
            <a:avLst/>
          </a:prstGeom>
        </p:spPr>
      </p:pic>
      <p:sp>
        <p:nvSpPr>
          <p:cNvPr id="3" name="文本框 37"/>
          <p:cNvSpPr txBox="1"/>
          <p:nvPr userDrawn="1"/>
        </p:nvSpPr>
        <p:spPr>
          <a:xfrm>
            <a:off x="1274144" y="270756"/>
            <a:ext cx="1415726" cy="461643"/>
          </a:xfrm>
          <a:prstGeom prst="rect">
            <a:avLst/>
          </a:prstGeom>
          <a:noFill/>
        </p:spPr>
        <p:txBody>
          <a:bodyPr wrap="none" lIns="91417" tIns="45709" rIns="91417" bIns="45709" rtlCol="0">
            <a:spAutoFit/>
          </a:bodyPr>
          <a:lstStyle/>
          <a:p>
            <a:pPr lvl="0" defTabSz="914492">
              <a:defRPr/>
            </a:pPr>
            <a:r>
              <a:rPr lang="zh-CN" altLang="en-US" sz="2400" b="0" dirty="0">
                <a:solidFill>
                  <a:schemeClr val="accent1"/>
                </a:solidFill>
                <a:latin typeface="微软雅黑" pitchFamily="34" charset="-122"/>
                <a:ea typeface="微软雅黑" pitchFamily="34" charset="-122"/>
              </a:rPr>
              <a:t>产品运行</a:t>
            </a:r>
            <a:endParaRPr kumimoji="0" lang="zh-CN" altLang="en-US" sz="24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sp>
        <p:nvSpPr>
          <p:cNvPr id="5" name="五边形 2"/>
          <p:cNvSpPr>
            <a:spLocks noChangeArrowheads="1"/>
          </p:cNvSpPr>
          <p:nvPr userDrawn="1"/>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a:p>
        </p:txBody>
      </p:sp>
      <p:sp>
        <p:nvSpPr>
          <p:cNvPr id="7" name="燕尾形 8"/>
          <p:cNvSpPr>
            <a:spLocks noChangeArrowheads="1"/>
          </p:cNvSpPr>
          <p:nvPr userDrawn="1"/>
        </p:nvSpPr>
        <p:spPr bwMode="auto">
          <a:xfrm>
            <a:off x="566516" y="317501"/>
            <a:ext cx="431632"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a:p>
        </p:txBody>
      </p:sp>
    </p:spTree>
    <p:extLst>
      <p:ext uri="{BB962C8B-B14F-4D97-AF65-F5344CB8AC3E}">
        <p14:creationId xmlns:p14="http://schemas.microsoft.com/office/powerpoint/2010/main" val="498314385"/>
      </p:ext>
    </p:extLst>
  </p:cSld>
  <p:clrMapOvr>
    <a:masterClrMapping/>
  </p:clrMapOvr>
  <p:transition spd="slow" advClick="0" advTm="0">
    <p:split orient="vert"/>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06B0AAF6-2EBB-44D2-8C9E-6026683667F6}"/>
              </a:ext>
            </a:extLst>
          </p:cNvPr>
          <p:cNvPicPr>
            <a:picLocks noChangeAspect="1"/>
          </p:cNvPicPr>
          <p:nvPr userDrawn="1"/>
        </p:nvPicPr>
        <p:blipFill rotWithShape="1">
          <a:blip r:embed="rId2"/>
          <a:srcRect b="51451"/>
          <a:stretch/>
        </p:blipFill>
        <p:spPr>
          <a:xfrm>
            <a:off x="0" y="2973"/>
            <a:ext cx="12186715" cy="6855027"/>
          </a:xfrm>
          <a:prstGeom prst="rect">
            <a:avLst/>
          </a:prstGeom>
        </p:spPr>
      </p:pic>
      <p:sp>
        <p:nvSpPr>
          <p:cNvPr id="3" name="文本框 37"/>
          <p:cNvSpPr txBox="1"/>
          <p:nvPr userDrawn="1"/>
        </p:nvSpPr>
        <p:spPr>
          <a:xfrm>
            <a:off x="1261266" y="270756"/>
            <a:ext cx="1415726" cy="461643"/>
          </a:xfrm>
          <a:prstGeom prst="rect">
            <a:avLst/>
          </a:prstGeom>
          <a:noFill/>
        </p:spPr>
        <p:txBody>
          <a:bodyPr wrap="none" lIns="91417" tIns="45709" rIns="91417" bIns="45709" rtlCol="0">
            <a:spAutoFit/>
          </a:bodyPr>
          <a:lstStyle/>
          <a:p>
            <a:pPr lvl="0" defTabSz="914492">
              <a:defRPr/>
            </a:pPr>
            <a:r>
              <a:rPr lang="zh-CN" altLang="en-US" sz="2400" b="0" dirty="0">
                <a:solidFill>
                  <a:schemeClr val="accent1"/>
                </a:solidFill>
                <a:latin typeface="微软雅黑" pitchFamily="34" charset="-122"/>
                <a:ea typeface="微软雅黑" pitchFamily="34" charset="-122"/>
              </a:rPr>
              <a:t>市场分析</a:t>
            </a:r>
            <a:endParaRPr kumimoji="0" lang="zh-CN" altLang="en-US" sz="24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sp>
        <p:nvSpPr>
          <p:cNvPr id="5" name="五边形 2"/>
          <p:cNvSpPr>
            <a:spLocks noChangeArrowheads="1"/>
          </p:cNvSpPr>
          <p:nvPr userDrawn="1"/>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a:p>
        </p:txBody>
      </p:sp>
      <p:sp>
        <p:nvSpPr>
          <p:cNvPr id="7" name="燕尾形 8"/>
          <p:cNvSpPr>
            <a:spLocks noChangeArrowheads="1"/>
          </p:cNvSpPr>
          <p:nvPr userDrawn="1"/>
        </p:nvSpPr>
        <p:spPr bwMode="auto">
          <a:xfrm>
            <a:off x="566516" y="317501"/>
            <a:ext cx="431632"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a:p>
        </p:txBody>
      </p:sp>
    </p:spTree>
    <p:extLst>
      <p:ext uri="{BB962C8B-B14F-4D97-AF65-F5344CB8AC3E}">
        <p14:creationId xmlns:p14="http://schemas.microsoft.com/office/powerpoint/2010/main" val="212731983"/>
      </p:ext>
    </p:extLst>
  </p:cSld>
  <p:clrMapOvr>
    <a:masterClrMapping/>
  </p:clrMapOvr>
  <p:transition spd="slow" advClick="0" advTm="0">
    <p:split orient="vert"/>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标题幻灯片">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2CD704E9-E413-4CD9-B4C5-61C838799699}"/>
              </a:ext>
            </a:extLst>
          </p:cNvPr>
          <p:cNvPicPr>
            <a:picLocks noChangeAspect="1"/>
          </p:cNvPicPr>
          <p:nvPr userDrawn="1"/>
        </p:nvPicPr>
        <p:blipFill rotWithShape="1">
          <a:blip r:embed="rId2"/>
          <a:srcRect b="51451"/>
          <a:stretch/>
        </p:blipFill>
        <p:spPr>
          <a:xfrm>
            <a:off x="0" y="2973"/>
            <a:ext cx="12186715" cy="6855027"/>
          </a:xfrm>
          <a:prstGeom prst="rect">
            <a:avLst/>
          </a:prstGeom>
        </p:spPr>
      </p:pic>
      <p:sp>
        <p:nvSpPr>
          <p:cNvPr id="3" name="文本框 37"/>
          <p:cNvSpPr txBox="1"/>
          <p:nvPr userDrawn="1"/>
        </p:nvSpPr>
        <p:spPr>
          <a:xfrm>
            <a:off x="1287022" y="270756"/>
            <a:ext cx="1415726" cy="461643"/>
          </a:xfrm>
          <a:prstGeom prst="rect">
            <a:avLst/>
          </a:prstGeom>
          <a:noFill/>
        </p:spPr>
        <p:txBody>
          <a:bodyPr wrap="none" lIns="91417" tIns="45709" rIns="91417" bIns="45709" rtlCol="0">
            <a:spAutoFit/>
          </a:bodyPr>
          <a:lstStyle/>
          <a:p>
            <a:pPr lvl="0" defTabSz="914492">
              <a:defRPr/>
            </a:pPr>
            <a:r>
              <a:rPr lang="zh-CN" altLang="en-US" sz="2400" b="0" dirty="0">
                <a:solidFill>
                  <a:schemeClr val="accent1"/>
                </a:solidFill>
                <a:latin typeface="微软雅黑" pitchFamily="34" charset="-122"/>
                <a:ea typeface="微软雅黑" pitchFamily="34" charset="-122"/>
              </a:rPr>
              <a:t>投资回报</a:t>
            </a:r>
            <a:endParaRPr kumimoji="0" lang="zh-CN" altLang="en-US" sz="24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sp>
        <p:nvSpPr>
          <p:cNvPr id="5" name="五边形 2"/>
          <p:cNvSpPr>
            <a:spLocks noChangeArrowheads="1"/>
          </p:cNvSpPr>
          <p:nvPr userDrawn="1"/>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a:p>
        </p:txBody>
      </p:sp>
      <p:sp>
        <p:nvSpPr>
          <p:cNvPr id="7" name="燕尾形 8"/>
          <p:cNvSpPr>
            <a:spLocks noChangeArrowheads="1"/>
          </p:cNvSpPr>
          <p:nvPr userDrawn="1"/>
        </p:nvSpPr>
        <p:spPr bwMode="auto">
          <a:xfrm>
            <a:off x="566516" y="317501"/>
            <a:ext cx="431632"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a:p>
        </p:txBody>
      </p:sp>
    </p:spTree>
    <p:extLst>
      <p:ext uri="{BB962C8B-B14F-4D97-AF65-F5344CB8AC3E}">
        <p14:creationId xmlns:p14="http://schemas.microsoft.com/office/powerpoint/2010/main" val="2640949011"/>
      </p:ext>
    </p:extLst>
  </p:cSld>
  <p:clrMapOvr>
    <a:masterClrMapping/>
  </p:clrMapOvr>
  <p:transition spd="slow" advClick="0" advTm="0">
    <p:split orient="vert"/>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C29833A7-B277-48BE-94EF-6B2DA2FFAE59}"/>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C796B3CF-954F-4658-BB78-454A848541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92EDE66A-1479-4BE7-B75E-05FDAC86D9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74DA8D6E-A5BC-491E-BB7C-1CC5EE7C7095}"/>
              </a:ext>
            </a:extLst>
          </p:cNvPr>
          <p:cNvSpPr>
            <a:spLocks noGrp="1"/>
          </p:cNvSpPr>
          <p:nvPr>
            <p:ph type="dt" sz="half" idx="10"/>
          </p:nvPr>
        </p:nvSpPr>
        <p:spPr/>
        <p:txBody>
          <a:bodyPr/>
          <a:lstStyle/>
          <a:p>
            <a:fld id="{CC656BBA-ABFE-41B3-B648-AB586EB40D1B}" type="datetimeFigureOut">
              <a:rPr lang="zh-CN" altLang="en-US" smtClean="0"/>
              <a:pPr/>
              <a:t>2018/4/24</a:t>
            </a:fld>
            <a:endParaRPr lang="zh-CN" altLang="en-US"/>
          </a:p>
        </p:txBody>
      </p:sp>
      <p:sp>
        <p:nvSpPr>
          <p:cNvPr id="6" name="页脚占位符 5">
            <a:extLst>
              <a:ext uri="{FF2B5EF4-FFF2-40B4-BE49-F238E27FC236}">
                <a16:creationId xmlns="" xmlns:a16="http://schemas.microsoft.com/office/drawing/2014/main" id="{4A0E3900-9220-49D0-85A7-64FE7F1175A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20FF8312-74AE-4FAF-9586-75B5EB4C6F7E}"/>
              </a:ext>
            </a:extLst>
          </p:cNvPr>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2469763731"/>
      </p:ext>
    </p:extLst>
  </p:cSld>
  <p:clrMapOvr>
    <a:masterClrMapping/>
  </p:clrMapOvr>
  <p:transition spd="slow"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611BE0E-5C9B-4A15-9248-869240255E8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4FF9F4C3-B0EF-439A-AA73-643A4A8AAC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82BD67E7-0957-4F10-989F-0B5C23FF2B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DF87E0C3-DDAC-4B3D-A5C2-5903334F47A6}"/>
              </a:ext>
            </a:extLst>
          </p:cNvPr>
          <p:cNvSpPr>
            <a:spLocks noGrp="1"/>
          </p:cNvSpPr>
          <p:nvPr>
            <p:ph type="dt" sz="half" idx="10"/>
          </p:nvPr>
        </p:nvSpPr>
        <p:spPr/>
        <p:txBody>
          <a:bodyPr/>
          <a:lstStyle/>
          <a:p>
            <a:fld id="{CC656BBA-ABFE-41B3-B648-AB586EB40D1B}" type="datetimeFigureOut">
              <a:rPr lang="zh-CN" altLang="en-US" smtClean="0"/>
              <a:pPr/>
              <a:t>2018/4/24</a:t>
            </a:fld>
            <a:endParaRPr lang="zh-CN" altLang="en-US"/>
          </a:p>
        </p:txBody>
      </p:sp>
      <p:sp>
        <p:nvSpPr>
          <p:cNvPr id="6" name="页脚占位符 5">
            <a:extLst>
              <a:ext uri="{FF2B5EF4-FFF2-40B4-BE49-F238E27FC236}">
                <a16:creationId xmlns="" xmlns:a16="http://schemas.microsoft.com/office/drawing/2014/main" id="{6AFF229D-14DE-4D6A-9D66-1CE51BD3419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B85E0604-5861-48EC-81A8-678EF4468CC9}"/>
              </a:ext>
            </a:extLst>
          </p:cNvPr>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1290463315"/>
      </p:ext>
    </p:extLst>
  </p:cSld>
  <p:clrMapOvr>
    <a:masterClrMapping/>
  </p:clrMapOvr>
  <p:transition spd="slow"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96ABF57B-4761-496D-84AA-3CA34AD06E6C}"/>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847CD66C-BEA1-48C2-85FA-E07D931EDCA3}"/>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766682D6-E4D8-4095-8D15-E5888403DB07}"/>
              </a:ext>
            </a:extLst>
          </p:cNvPr>
          <p:cNvSpPr>
            <a:spLocks noGrp="1"/>
          </p:cNvSpPr>
          <p:nvPr>
            <p:ph type="dt" sz="half" idx="10"/>
          </p:nvPr>
        </p:nvSpPr>
        <p:spPr/>
        <p:txBody>
          <a:bodyPr/>
          <a:lstStyle/>
          <a:p>
            <a:fld id="{CC656BBA-ABFE-41B3-B648-AB586EB40D1B}" type="datetimeFigureOut">
              <a:rPr lang="zh-CN" altLang="en-US" smtClean="0"/>
              <a:pPr/>
              <a:t>2018/4/24</a:t>
            </a:fld>
            <a:endParaRPr lang="zh-CN" altLang="en-US"/>
          </a:p>
        </p:txBody>
      </p:sp>
      <p:sp>
        <p:nvSpPr>
          <p:cNvPr id="5" name="页脚占位符 4">
            <a:extLst>
              <a:ext uri="{FF2B5EF4-FFF2-40B4-BE49-F238E27FC236}">
                <a16:creationId xmlns="" xmlns:a16="http://schemas.microsoft.com/office/drawing/2014/main" id="{9A9296EE-FB08-4772-8117-9093BEF6F7C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753598EA-D0DF-47DD-AEC1-8C635531D99F}"/>
              </a:ext>
            </a:extLst>
          </p:cNvPr>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4150309859"/>
      </p:ext>
    </p:extLst>
  </p:cSld>
  <p:clrMapOvr>
    <a:masterClrMapping/>
  </p:clrMapOvr>
  <p:transition spd="slow"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CB17E5F4-0BBE-4805-B616-E955225D2641}"/>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4D8FAB24-19CA-4B04-9B46-FE39949A738A}"/>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222F5BB3-0BB7-4E67-9610-8C9707905A39}"/>
              </a:ext>
            </a:extLst>
          </p:cNvPr>
          <p:cNvSpPr>
            <a:spLocks noGrp="1"/>
          </p:cNvSpPr>
          <p:nvPr>
            <p:ph type="dt" sz="half" idx="10"/>
          </p:nvPr>
        </p:nvSpPr>
        <p:spPr/>
        <p:txBody>
          <a:bodyPr/>
          <a:lstStyle/>
          <a:p>
            <a:fld id="{CC656BBA-ABFE-41B3-B648-AB586EB40D1B}" type="datetimeFigureOut">
              <a:rPr lang="zh-CN" altLang="en-US" smtClean="0"/>
              <a:pPr/>
              <a:t>2018/4/24</a:t>
            </a:fld>
            <a:endParaRPr lang="zh-CN" altLang="en-US"/>
          </a:p>
        </p:txBody>
      </p:sp>
      <p:sp>
        <p:nvSpPr>
          <p:cNvPr id="5" name="页脚占位符 4">
            <a:extLst>
              <a:ext uri="{FF2B5EF4-FFF2-40B4-BE49-F238E27FC236}">
                <a16:creationId xmlns="" xmlns:a16="http://schemas.microsoft.com/office/drawing/2014/main" id="{DDD9D5CA-3AFC-4B03-AF53-5722D5A74D2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30BDCFB5-A9FB-467C-9C14-E3AC30401696}"/>
              </a:ext>
            </a:extLst>
          </p:cNvPr>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853081315"/>
      </p:ext>
    </p:extLst>
  </p:cSld>
  <p:clrMapOvr>
    <a:masterClrMapping/>
  </p:clrMapOvr>
  <p:transition spd="slow"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矩形 1"/>
          <p:cNvSpPr/>
          <p:nvPr userDrawn="1"/>
        </p:nvSpPr>
        <p:spPr>
          <a:xfrm>
            <a:off x="0" y="0"/>
            <a:ext cx="12192000" cy="6858000"/>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399"/>
          </a:p>
        </p:txBody>
      </p:sp>
      <p:sp>
        <p:nvSpPr>
          <p:cNvPr id="3" name="TextBox 1"/>
          <p:cNvSpPr txBox="1"/>
          <p:nvPr userDrawn="1"/>
        </p:nvSpPr>
        <p:spPr>
          <a:xfrm>
            <a:off x="5154218" y="491612"/>
            <a:ext cx="1723516" cy="399967"/>
          </a:xfrm>
          <a:prstGeom prst="rect">
            <a:avLst/>
          </a:prstGeom>
          <a:noFill/>
        </p:spPr>
        <p:txBody>
          <a:bodyPr wrap="none" lIns="91424" tIns="45713" rIns="91424" bIns="45713" rtlCol="0">
            <a:spAutoFit/>
          </a:bodyPr>
          <a:lstStyle/>
          <a:p>
            <a:pPr lvl="0" algn="ctr"/>
            <a:r>
              <a:rPr lang="zh-CN" altLang="en-US" sz="1999"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999"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4366331" y="947397"/>
            <a:ext cx="3416309" cy="461651"/>
          </a:xfrm>
          <a:prstGeom prst="rect">
            <a:avLst/>
          </a:prstGeom>
          <a:noFill/>
        </p:spPr>
        <p:txBody>
          <a:bodyPr wrap="square" lIns="91424" tIns="45713" rIns="91424" bIns="45713" rtlCol="0">
            <a:spAutoFit/>
          </a:bodyPr>
          <a:lstStyle/>
          <a:p>
            <a:pPr algn="ct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2508360825"/>
      </p:ext>
    </p:extLst>
  </p:cSld>
  <p:clrMapOvr>
    <a:masterClrMapping/>
  </p:clrMapOvr>
  <p:transition spd="slow"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1241451"/>
      </p:ext>
    </p:extLst>
  </p:cSld>
  <p:clrMapOvr>
    <a:masterClrMapping/>
  </p:clrMapOvr>
  <p:transition spd="slow" advClick="0" advTm="0">
    <p:random/>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5898716"/>
      </p:ext>
    </p:extLst>
  </p:cSld>
  <p:clrMapOvr>
    <a:masterClrMapping/>
  </p:clrMapOvr>
  <p:transition spd="slow" advClick="0" advTm="0">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第一节">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5674488"/>
      </p:ext>
    </p:extLst>
  </p:cSld>
  <p:clrMapOvr>
    <a:masterClrMapping/>
  </p:clrMapOvr>
  <p:transition spd="slow" advClick="0" advTm="0">
    <p:checke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第五章">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1912510"/>
      </p:ext>
    </p:extLst>
  </p:cSld>
  <p:clrMapOvr>
    <a:masterClrMapping/>
  </p:clrMapOvr>
  <p:transition spd="slow" advClick="0" advTm="0"/>
  <p:extLst mod="1">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7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6889312"/>
      </p:ext>
    </p:extLst>
  </p:cSld>
  <p:clrMapOvr>
    <a:masterClrMapping/>
  </p:clrMapOvr>
  <p:transition spd="slow" advClick="0" advTm="0">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Main Title+ SubTitle_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8963392"/>
      </p:ext>
    </p:extLst>
  </p:cSld>
  <p:clrMapOvr>
    <a:masterClrMapping/>
  </p:clrMapOvr>
  <p:transition advClick="0" advTm="0"/>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5659078"/>
      </p:ext>
    </p:extLst>
  </p:cSld>
  <p:clrMapOvr>
    <a:masterClrMapping/>
  </p:clrMapOvr>
  <p:transition spd="slow" advClick="0" advTm="0"/>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6"/>
            <a:ext cx="10515600" cy="1325563"/>
          </a:xfr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1"/>
            <a:ext cx="2743200" cy="365125"/>
          </a:xfrm>
        </p:spPr>
        <p:txBody>
          <a:bodyPr/>
          <a:lstStyle>
            <a:lvl1pPr>
              <a:defRPr/>
            </a:lvl1pPr>
          </a:lstStyle>
          <a:p>
            <a:fld id="{1F931BFC-FA3C-44C9-BDF3-A1EA94A517F2}" type="datetime1">
              <a:rPr lang="zh-CN" altLang="en-US"/>
              <a:pPr/>
              <a:t>2018/4/24</a:t>
            </a:fld>
            <a:endParaRPr lang="zh-CN" altLang="en-US" sz="1866" dirty="0">
              <a:solidFill>
                <a:schemeClr val="tx1"/>
              </a:solidFill>
            </a:endParaRPr>
          </a:p>
        </p:txBody>
      </p:sp>
      <p:sp>
        <p:nvSpPr>
          <p:cNvPr id="4" name="页脚占位符 3"/>
          <p:cNvSpPr>
            <a:spLocks noGrp="1"/>
          </p:cNvSpPr>
          <p:nvPr>
            <p:ph type="ftr" sz="quarter" idx="11"/>
          </p:nvPr>
        </p:nvSpPr>
        <p:spPr>
          <a:xfrm>
            <a:off x="4038600" y="6356351"/>
            <a:ext cx="4114800" cy="365125"/>
          </a:xfrm>
        </p:spPr>
        <p:txBody>
          <a:bodyPr/>
          <a:lstStyle>
            <a:lvl1pPr>
              <a:defRPr/>
            </a:lvl1pPr>
          </a:lstStyle>
          <a:p>
            <a:endParaRPr lang="zh-CN" altLang="zh-CN"/>
          </a:p>
        </p:txBody>
      </p:sp>
      <p:sp>
        <p:nvSpPr>
          <p:cNvPr id="5" name="灯片编号占位符 4"/>
          <p:cNvSpPr>
            <a:spLocks noGrp="1"/>
          </p:cNvSpPr>
          <p:nvPr>
            <p:ph type="sldNum" sz="quarter" idx="12"/>
          </p:nvPr>
        </p:nvSpPr>
        <p:spPr>
          <a:xfrm>
            <a:off x="8610600" y="6356351"/>
            <a:ext cx="2743200" cy="365125"/>
          </a:xfrm>
        </p:spPr>
        <p:txBody>
          <a:bodyPr/>
          <a:lstStyle>
            <a:lvl1pPr>
              <a:defRPr/>
            </a:lvl1pPr>
          </a:lstStyle>
          <a:p>
            <a:fld id="{2E9294EB-43AD-4253-9111-B513B7CCDA25}" type="slidenum">
              <a:rPr lang="zh-CN" altLang="en-US"/>
              <a:pPr/>
              <a:t>‹#›</a:t>
            </a:fld>
            <a:endParaRPr lang="zh-CN" altLang="en-US" sz="1866" dirty="0">
              <a:solidFill>
                <a:schemeClr val="tx1"/>
              </a:solidFill>
            </a:endParaRPr>
          </a:p>
        </p:txBody>
      </p:sp>
    </p:spTree>
    <p:extLst>
      <p:ext uri="{BB962C8B-B14F-4D97-AF65-F5344CB8AC3E}">
        <p14:creationId xmlns:p14="http://schemas.microsoft.com/office/powerpoint/2010/main" val="392229771"/>
      </p:ext>
    </p:extLst>
  </p:cSld>
  <p:clrMapOvr>
    <a:masterClrMapping/>
  </p:clrMapOvr>
  <p:transition spd="slow" advClick="0" advTm="0"/>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内容与标题">
    <p:spTree>
      <p:nvGrpSpPr>
        <p:cNvPr id="1" name=""/>
        <p:cNvGrpSpPr/>
        <p:nvPr/>
      </p:nvGrpSpPr>
      <p:grpSpPr>
        <a:xfrm>
          <a:off x="0" y="0"/>
          <a:ext cx="0" cy="0"/>
          <a:chOff x="0" y="0"/>
          <a:chExt cx="0" cy="0"/>
        </a:xfrm>
      </p:grpSpPr>
      <p:sp>
        <p:nvSpPr>
          <p:cNvPr id="2" name="矩形 1"/>
          <p:cNvSpPr/>
          <p:nvPr userDrawn="1"/>
        </p:nvSpPr>
        <p:spPr>
          <a:xfrm>
            <a:off x="0" y="1"/>
            <a:ext cx="12192000" cy="6858000"/>
          </a:xfrm>
          <a:prstGeom prst="rect">
            <a:avLst/>
          </a:prstGeom>
          <a:gradFill>
            <a:gsLst>
              <a:gs pos="0">
                <a:schemeClr val="accent1">
                  <a:lumMod val="5000"/>
                  <a:lumOff val="95000"/>
                  <a:alpha val="84000"/>
                </a:schemeClr>
              </a:gs>
              <a:gs pos="56000">
                <a:srgbClr val="FCFDFA">
                  <a:alpha val="88000"/>
                </a:srgbClr>
              </a:gs>
              <a:gs pos="100000">
                <a:schemeClr val="bg1">
                  <a:alpha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ctr"/>
            <a:endParaRPr lang="zh-CN" altLang="en-US"/>
          </a:p>
        </p:txBody>
      </p:sp>
    </p:spTree>
  </p:cSld>
  <p:clrMapOvr>
    <a:masterClrMapping/>
  </p:clrMapOvr>
  <p:transition advClick="0" advTm="0"/>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Title 8"/>
          <p:cNvSpPr>
            <a:spLocks noGrp="1"/>
          </p:cNvSpPr>
          <p:nvPr>
            <p:ph type="title"/>
          </p:nvPr>
        </p:nvSpPr>
        <p:spPr>
          <a:xfrm>
            <a:off x="364067" y="683683"/>
            <a:ext cx="8652933" cy="698500"/>
          </a:xfrm>
          <a:prstGeom prst="rect">
            <a:avLst/>
          </a:prstGeom>
        </p:spPr>
        <p:txBody>
          <a:bodyPr lIns="68580" tIns="34290" rIns="68580" bIns="34290"/>
          <a:lstStyle>
            <a:lvl1pPr algn="l">
              <a:defRPr sz="3199">
                <a:solidFill>
                  <a:schemeClr val="tx1">
                    <a:lumMod val="65000"/>
                    <a:lumOff val="35000"/>
                  </a:schemeClr>
                </a:solidFill>
                <a:latin typeface="Roboto Condensed" panose="02000000000000000000" pitchFamily="2" charset="0"/>
                <a:cs typeface="Roboto Condensed" panose="02000000000000000000" pitchFamily="2" charset="0"/>
              </a:defRPr>
            </a:lvl1pPr>
          </a:lstStyle>
          <a:p>
            <a:r>
              <a:rPr lang="en-US" dirty="0"/>
              <a:t>Click to edit Master title style</a:t>
            </a:r>
          </a:p>
        </p:txBody>
      </p:sp>
      <p:sp>
        <p:nvSpPr>
          <p:cNvPr id="6" name="Text Placeholder 27"/>
          <p:cNvSpPr>
            <a:spLocks noGrp="1"/>
          </p:cNvSpPr>
          <p:nvPr>
            <p:ph type="body" sz="quarter" idx="25"/>
          </p:nvPr>
        </p:nvSpPr>
        <p:spPr>
          <a:xfrm>
            <a:off x="364067" y="1253459"/>
            <a:ext cx="8652933" cy="381065"/>
          </a:xfrm>
          <a:prstGeom prst="rect">
            <a:avLst/>
          </a:prstGeom>
        </p:spPr>
        <p:txBody>
          <a:bodyPr lIns="68580" tIns="34290" rIns="68580" bIns="34290"/>
          <a:lstStyle>
            <a:lvl1pPr marL="0" indent="0" algn="l">
              <a:buNone/>
              <a:defRPr sz="1200" baseline="0">
                <a:solidFill>
                  <a:schemeClr val="bg1">
                    <a:lumMod val="65000"/>
                  </a:schemeClr>
                </a:solidFill>
                <a:latin typeface="Roboto Condensed" panose="02000000000000000000" pitchFamily="2" charset="0"/>
                <a:cs typeface="Roboto Condensed" panose="02000000000000000000" pitchFamily="2" charset="0"/>
              </a:defRPr>
            </a:lvl1pPr>
          </a:lstStyle>
          <a:p>
            <a:pPr lvl="0"/>
            <a:r>
              <a:rPr lang="en-US"/>
              <a:t>Click to edit Master text styles</a:t>
            </a:r>
          </a:p>
        </p:txBody>
      </p:sp>
    </p:spTree>
    <p:extLst>
      <p:ext uri="{BB962C8B-B14F-4D97-AF65-F5344CB8AC3E}">
        <p14:creationId xmlns:p14="http://schemas.microsoft.com/office/powerpoint/2010/main" val="144006789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3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54762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5EE70511-7D1C-4D15-A34A-C18CCA0DC6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66CF6C7D-8C09-4516-9C41-5EB1DAB935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EFDA94C2-2E60-4EE6-813A-064D2AAE07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656BBA-ABFE-41B3-B648-AB586EB40D1B}" type="datetimeFigureOut">
              <a:rPr lang="zh-CN" altLang="en-US" smtClean="0"/>
              <a:pPr/>
              <a:t>2018/4/24</a:t>
            </a:fld>
            <a:endParaRPr lang="zh-CN" altLang="en-US"/>
          </a:p>
        </p:txBody>
      </p:sp>
      <p:sp>
        <p:nvSpPr>
          <p:cNvPr id="5" name="页脚占位符 4">
            <a:extLst>
              <a:ext uri="{FF2B5EF4-FFF2-40B4-BE49-F238E27FC236}">
                <a16:creationId xmlns="" xmlns:a16="http://schemas.microsoft.com/office/drawing/2014/main" id="{3BDDB553-98A3-42F6-A915-C29DD1AEFD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7BF50E4A-CB78-4C8C-AD72-C885FB57C70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9536274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3" r:id="rId8"/>
    <p:sldLayoutId id="2147483664" r:id="rId9"/>
    <p:sldLayoutId id="2147483665" r:id="rId10"/>
    <p:sldLayoutId id="2147483666" r:id="rId11"/>
    <p:sldLayoutId id="2147483656" r:id="rId12"/>
    <p:sldLayoutId id="2147483657" r:id="rId13"/>
    <p:sldLayoutId id="2147483658" r:id="rId14"/>
    <p:sldLayoutId id="2147483659" r:id="rId15"/>
    <p:sldLayoutId id="2147483660" r:id="rId16"/>
    <p:sldLayoutId id="2147483661" r:id="rId17"/>
    <p:sldLayoutId id="2147483662" r:id="rId18"/>
    <p:sldLayoutId id="2147483668" r:id="rId19"/>
    <p:sldLayoutId id="2147483669" r:id="rId20"/>
    <p:sldLayoutId id="2147483670" r:id="rId21"/>
    <p:sldLayoutId id="2147483671" r:id="rId22"/>
    <p:sldLayoutId id="2147483672" r:id="rId23"/>
    <p:sldLayoutId id="2147483674" r:id="rId24"/>
    <p:sldLayoutId id="2147483676" r:id="rId25"/>
    <p:sldLayoutId id="2147483677" r:id="rId26"/>
    <p:sldLayoutId id="2147483678" r:id="rId27"/>
  </p:sldLayoutIdLst>
  <p:transition spd="slow" advClick="0" advTm="0">
    <p:random/>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13.jpeg"/><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8" Type="http://schemas.openxmlformats.org/officeDocument/2006/relationships/image" Target="../media/image20.gif"/><Relationship Id="rId3" Type="http://schemas.openxmlformats.org/officeDocument/2006/relationships/image" Target="../media/image15.gif"/><Relationship Id="rId7" Type="http://schemas.openxmlformats.org/officeDocument/2006/relationships/image" Target="../media/image19.gif"/><Relationship Id="rId2" Type="http://schemas.openxmlformats.org/officeDocument/2006/relationships/notesSlide" Target="../notesSlides/notesSlide22.xml"/><Relationship Id="rId1" Type="http://schemas.openxmlformats.org/officeDocument/2006/relationships/slideLayout" Target="../slideLayouts/slideLayout11.xml"/><Relationship Id="rId6" Type="http://schemas.openxmlformats.org/officeDocument/2006/relationships/image" Target="../media/image18.gif"/><Relationship Id="rId5" Type="http://schemas.openxmlformats.org/officeDocument/2006/relationships/image" Target="../media/image17.gif"/><Relationship Id="rId4" Type="http://schemas.openxmlformats.org/officeDocument/2006/relationships/image" Target="../media/image16.gi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 xmlns:a16="http://schemas.microsoft.com/office/drawing/2014/main" id="{C145C722-6FB9-4DC9-B276-8B5212D6FE9E}"/>
              </a:ext>
            </a:extLst>
          </p:cNvPr>
          <p:cNvPicPr>
            <a:picLocks noChangeAspect="1"/>
          </p:cNvPicPr>
          <p:nvPr/>
        </p:nvPicPr>
        <p:blipFill>
          <a:blip r:embed="rId5"/>
          <a:stretch>
            <a:fillRect/>
          </a:stretch>
        </p:blipFill>
        <p:spPr>
          <a:xfrm>
            <a:off x="4142" y="3139"/>
            <a:ext cx="12186715" cy="6855027"/>
          </a:xfrm>
          <a:prstGeom prst="rect">
            <a:avLst/>
          </a:prstGeom>
        </p:spPr>
      </p:pic>
      <p:pic>
        <p:nvPicPr>
          <p:cNvPr id="2" name="班得瑞乐团 - childhood memory - bandari 童年">
            <a:hlinkClick r:id="" action="ppaction://media"/>
            <a:extLst>
              <a:ext uri="{FF2B5EF4-FFF2-40B4-BE49-F238E27FC236}">
                <a16:creationId xmlns="" xmlns:a16="http://schemas.microsoft.com/office/drawing/2014/main" id="{CED349E9-76BD-4DE4-8B74-54F918D43FC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24752" y="2980228"/>
            <a:ext cx="609600" cy="609600"/>
          </a:xfrm>
          <a:prstGeom prst="rect">
            <a:avLst/>
          </a:prstGeom>
        </p:spPr>
      </p:pic>
      <p:sp>
        <p:nvSpPr>
          <p:cNvPr id="9" name="TextBox 4">
            <a:extLst>
              <a:ext uri="{FF2B5EF4-FFF2-40B4-BE49-F238E27FC236}">
                <a16:creationId xmlns="" xmlns:a16="http://schemas.microsoft.com/office/drawing/2014/main" id="{E015992A-6189-4D80-98C9-C3D7187EF1F8}"/>
              </a:ext>
            </a:extLst>
          </p:cNvPr>
          <p:cNvSpPr txBox="1"/>
          <p:nvPr/>
        </p:nvSpPr>
        <p:spPr>
          <a:xfrm>
            <a:off x="1666156" y="3358325"/>
            <a:ext cx="5312219" cy="553998"/>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lnSpc>
                <a:spcPct val="150000"/>
              </a:lnSpc>
            </a:pPr>
            <a:r>
              <a:rPr lang="en-US" altLang="zh-CN" sz="1050" dirty="0">
                <a:solidFill>
                  <a:schemeClr val="tx1">
                    <a:lumMod val="50000"/>
                    <a:lumOff val="50000"/>
                  </a:schemeClr>
                </a:solidFill>
              </a:rPr>
              <a:t>Chinadaily.com.cn is the largest English portal in China, providing news, business information, BBS, learning materials. The Website has channels as China,</a:t>
            </a:r>
            <a:endParaRPr lang="id-ID" altLang="zh-CN" sz="900" dirty="0">
              <a:solidFill>
                <a:schemeClr val="tx1">
                  <a:lumMod val="50000"/>
                  <a:lumOff val="50000"/>
                </a:schemeClr>
              </a:solidFill>
              <a:latin typeface="Lato" pitchFamily="34" charset="0"/>
              <a:ea typeface="Clear Sans Light" pitchFamily="34" charset="0"/>
              <a:cs typeface="Clear Sans Light" pitchFamily="34" charset="0"/>
            </a:endParaRPr>
          </a:p>
        </p:txBody>
      </p:sp>
      <p:sp>
        <p:nvSpPr>
          <p:cNvPr id="10" name="TextBox 6">
            <a:extLst>
              <a:ext uri="{FF2B5EF4-FFF2-40B4-BE49-F238E27FC236}">
                <a16:creationId xmlns="" xmlns:a16="http://schemas.microsoft.com/office/drawing/2014/main" id="{01849527-08A8-404B-B4FF-00B1DBD526A5}"/>
              </a:ext>
            </a:extLst>
          </p:cNvPr>
          <p:cNvSpPr txBox="1">
            <a:spLocks noChangeArrowheads="1"/>
          </p:cNvSpPr>
          <p:nvPr/>
        </p:nvSpPr>
        <p:spPr bwMode="auto">
          <a:xfrm>
            <a:off x="1591877" y="3013359"/>
            <a:ext cx="4918497" cy="338554"/>
          </a:xfrm>
          <a:prstGeom prst="rect">
            <a:avLst/>
          </a:prstGeom>
          <a:no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algn="l" eaLnBrk="1" fontAlgn="base" hangingPunct="1">
              <a:buClrTx/>
              <a:buSzTx/>
              <a:buFontTx/>
              <a:buNone/>
            </a:pPr>
            <a:r>
              <a:rPr lang="zh-CN" altLang="en-US" sz="1600" dirty="0">
                <a:solidFill>
                  <a:schemeClr val="tx1">
                    <a:lumMod val="75000"/>
                    <a:lumOff val="25000"/>
                  </a:schemeClr>
                </a:solidFill>
                <a:latin typeface="Verdana" pitchFamily="34" charset="0"/>
              </a:rPr>
              <a:t>动态</a:t>
            </a:r>
            <a:r>
              <a:rPr lang="en-US" altLang="zh-CN" sz="1600" dirty="0">
                <a:solidFill>
                  <a:schemeClr val="tx1">
                    <a:lumMod val="75000"/>
                    <a:lumOff val="25000"/>
                  </a:schemeClr>
                </a:solidFill>
                <a:latin typeface="Verdana" pitchFamily="34" charset="0"/>
              </a:rPr>
              <a:t>PPT/</a:t>
            </a:r>
            <a:r>
              <a:rPr lang="zh-CN" altLang="en-US" sz="1600" dirty="0">
                <a:solidFill>
                  <a:schemeClr val="tx1">
                    <a:lumMod val="75000"/>
                    <a:lumOff val="25000"/>
                  </a:schemeClr>
                </a:solidFill>
                <a:latin typeface="Verdana" pitchFamily="34" charset="0"/>
              </a:rPr>
              <a:t>策划方案</a:t>
            </a:r>
            <a:r>
              <a:rPr lang="en-US" altLang="zh-CN" sz="1600" dirty="0">
                <a:solidFill>
                  <a:schemeClr val="tx1">
                    <a:lumMod val="75000"/>
                    <a:lumOff val="25000"/>
                  </a:schemeClr>
                </a:solidFill>
                <a:latin typeface="Verdana" pitchFamily="34" charset="0"/>
              </a:rPr>
              <a:t>/</a:t>
            </a:r>
            <a:r>
              <a:rPr lang="zh-CN" altLang="en-US" sz="1600" dirty="0">
                <a:solidFill>
                  <a:schemeClr val="tx1">
                    <a:lumMod val="75000"/>
                    <a:lumOff val="25000"/>
                  </a:schemeClr>
                </a:solidFill>
                <a:latin typeface="Verdana" pitchFamily="34" charset="0"/>
              </a:rPr>
              <a:t>总结计划</a:t>
            </a:r>
            <a:r>
              <a:rPr lang="en-US" altLang="zh-CN" sz="1600" dirty="0">
                <a:solidFill>
                  <a:schemeClr val="tx1">
                    <a:lumMod val="75000"/>
                    <a:lumOff val="25000"/>
                  </a:schemeClr>
                </a:solidFill>
                <a:latin typeface="Verdana" pitchFamily="34" charset="0"/>
              </a:rPr>
              <a:t>/</a:t>
            </a:r>
            <a:r>
              <a:rPr lang="zh-CN" altLang="en-US" sz="1600" dirty="0">
                <a:solidFill>
                  <a:schemeClr val="tx1">
                    <a:lumMod val="75000"/>
                    <a:lumOff val="25000"/>
                  </a:schemeClr>
                </a:solidFill>
                <a:latin typeface="Verdana" pitchFamily="34" charset="0"/>
              </a:rPr>
              <a:t>工作报告</a:t>
            </a:r>
            <a:r>
              <a:rPr lang="en-US" altLang="zh-CN" sz="1600" dirty="0">
                <a:solidFill>
                  <a:schemeClr val="tx1">
                    <a:lumMod val="75000"/>
                    <a:lumOff val="25000"/>
                  </a:schemeClr>
                </a:solidFill>
                <a:latin typeface="Verdana" pitchFamily="34" charset="0"/>
              </a:rPr>
              <a:t>/</a:t>
            </a:r>
            <a:r>
              <a:rPr lang="zh-CN" altLang="en-US" sz="1600" dirty="0">
                <a:solidFill>
                  <a:schemeClr val="tx1">
                    <a:lumMod val="75000"/>
                    <a:lumOff val="25000"/>
                  </a:schemeClr>
                </a:solidFill>
                <a:latin typeface="Verdana" pitchFamily="34" charset="0"/>
              </a:rPr>
              <a:t>企业策划等</a:t>
            </a:r>
            <a:endParaRPr lang="en-US" altLang="zh-CN" sz="1600" dirty="0">
              <a:solidFill>
                <a:schemeClr val="tx1">
                  <a:lumMod val="75000"/>
                  <a:lumOff val="25000"/>
                </a:schemeClr>
              </a:solidFill>
              <a:latin typeface="Verdana" pitchFamily="34" charset="0"/>
            </a:endParaRPr>
          </a:p>
        </p:txBody>
      </p:sp>
      <p:sp>
        <p:nvSpPr>
          <p:cNvPr id="11" name="TextBox 5">
            <a:extLst>
              <a:ext uri="{FF2B5EF4-FFF2-40B4-BE49-F238E27FC236}">
                <a16:creationId xmlns="" xmlns:a16="http://schemas.microsoft.com/office/drawing/2014/main" id="{777687D4-B2BC-4F92-AB4E-5D86D3EEE1E0}"/>
              </a:ext>
            </a:extLst>
          </p:cNvPr>
          <p:cNvSpPr txBox="1"/>
          <p:nvPr/>
        </p:nvSpPr>
        <p:spPr>
          <a:xfrm>
            <a:off x="1552688" y="1675096"/>
            <a:ext cx="6566547" cy="1168910"/>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lnSpc>
                <a:spcPct val="150000"/>
              </a:lnSpc>
            </a:pPr>
            <a:r>
              <a:rPr lang="zh-CN" altLang="en-US" sz="5400" dirty="0">
                <a:latin typeface="微软雅黑" panose="020B0503020204020204" pitchFamily="34" charset="-122"/>
                <a:ea typeface="微软雅黑" panose="020B0503020204020204" pitchFamily="34" charset="-122"/>
                <a:cs typeface="Clear Sans Light" pitchFamily="34" charset="0"/>
              </a:rPr>
              <a:t>中医养身</a:t>
            </a:r>
            <a:r>
              <a:rPr lang="en-US" altLang="zh-CN" sz="5400" dirty="0">
                <a:latin typeface="微软雅黑" panose="020B0503020204020204" pitchFamily="34" charset="-122"/>
                <a:ea typeface="微软雅黑" panose="020B0503020204020204" pitchFamily="34" charset="-122"/>
                <a:cs typeface="Clear Sans Light" pitchFamily="34" charset="0"/>
              </a:rPr>
              <a:t>PPT</a:t>
            </a:r>
            <a:r>
              <a:rPr lang="zh-CN" altLang="en-US" sz="5400" dirty="0">
                <a:latin typeface="微软雅黑" panose="020B0503020204020204" pitchFamily="34" charset="-122"/>
                <a:ea typeface="微软雅黑" panose="020B0503020204020204" pitchFamily="34" charset="-122"/>
                <a:cs typeface="Clear Sans Light" pitchFamily="34" charset="0"/>
              </a:rPr>
              <a:t>模板</a:t>
            </a:r>
            <a:endParaRPr lang="id-ID" altLang="zh-CN" sz="5400" dirty="0">
              <a:latin typeface="微软雅黑" panose="020B0503020204020204" pitchFamily="34" charset="-122"/>
              <a:ea typeface="微软雅黑" panose="020B0503020204020204" pitchFamily="34" charset="-122"/>
              <a:cs typeface="Clear Sans Light" pitchFamily="34" charset="0"/>
            </a:endParaRPr>
          </a:p>
        </p:txBody>
      </p:sp>
      <p:pic>
        <p:nvPicPr>
          <p:cNvPr id="14" name="图片 13">
            <a:extLst>
              <a:ext uri="{FF2B5EF4-FFF2-40B4-BE49-F238E27FC236}">
                <a16:creationId xmlns="" xmlns:a16="http://schemas.microsoft.com/office/drawing/2014/main" id="{A0603EDB-F16F-464E-9892-CFDDFC6A3974}"/>
              </a:ext>
            </a:extLst>
          </p:cNvPr>
          <p:cNvPicPr>
            <a:picLocks noChangeAspect="1"/>
          </p:cNvPicPr>
          <p:nvPr/>
        </p:nvPicPr>
        <p:blipFill rotWithShape="1">
          <a:blip r:embed="rId7">
            <a:extLst>
              <a:ext uri="{28A0092B-C50C-407E-A947-70E740481C1C}">
                <a14:useLocalDpi xmlns:a14="http://schemas.microsoft.com/office/drawing/2010/main" val="0"/>
              </a:ext>
            </a:extLst>
          </a:blip>
          <a:srcRect l="29828" t="59621" r="64660" b="27493"/>
          <a:stretch/>
        </p:blipFill>
        <p:spPr>
          <a:xfrm flipH="1">
            <a:off x="-34981" y="1564734"/>
            <a:ext cx="1788171" cy="2483292"/>
          </a:xfrm>
          <a:prstGeom prst="rect">
            <a:avLst/>
          </a:prstGeom>
        </p:spPr>
      </p:pic>
    </p:spTree>
    <p:extLst>
      <p:ext uri="{BB962C8B-B14F-4D97-AF65-F5344CB8AC3E}">
        <p14:creationId xmlns:p14="http://schemas.microsoft.com/office/powerpoint/2010/main" val="488408756"/>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50" presetClass="entr" presetSubtype="0" decel="10000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anim calcmode="lin" valueType="num">
                                      <p:cBhvr>
                                        <p:cTn id="9" dur="1000" fill="hold"/>
                                        <p:tgtEl>
                                          <p:spTgt spid="13"/>
                                        </p:tgtEl>
                                        <p:attrNameLst>
                                          <p:attrName>ppt_w</p:attrName>
                                        </p:attrNameLst>
                                      </p:cBhvr>
                                      <p:tavLst>
                                        <p:tav tm="0">
                                          <p:val>
                                            <p:strVal val="#ppt_w+.3"/>
                                          </p:val>
                                        </p:tav>
                                        <p:tav tm="100000">
                                          <p:val>
                                            <p:strVal val="#ppt_w"/>
                                          </p:val>
                                        </p:tav>
                                      </p:tavLst>
                                    </p:anim>
                                    <p:anim calcmode="lin" valueType="num">
                                      <p:cBhvr>
                                        <p:cTn id="10" dur="1000" fill="hold"/>
                                        <p:tgtEl>
                                          <p:spTgt spid="13"/>
                                        </p:tgtEl>
                                        <p:attrNameLst>
                                          <p:attrName>ppt_h</p:attrName>
                                        </p:attrNameLst>
                                      </p:cBhvr>
                                      <p:tavLst>
                                        <p:tav tm="0">
                                          <p:val>
                                            <p:strVal val="#ppt_h"/>
                                          </p:val>
                                        </p:tav>
                                        <p:tav tm="100000">
                                          <p:val>
                                            <p:strVal val="#ppt_h"/>
                                          </p:val>
                                        </p:tav>
                                      </p:tavLst>
                                    </p:anim>
                                    <p:animEffect transition="in" filter="fade">
                                      <p:cBhvr>
                                        <p:cTn id="11" dur="10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anim calcmode="lin" valueType="num">
                                      <p:cBhvr>
                                        <p:cTn id="17" dur="1000" fill="hold"/>
                                        <p:tgtEl>
                                          <p:spTgt spid="14"/>
                                        </p:tgtEl>
                                        <p:attrNameLst>
                                          <p:attrName>ppt_x</p:attrName>
                                        </p:attrNameLst>
                                      </p:cBhvr>
                                      <p:tavLst>
                                        <p:tav tm="0">
                                          <p:val>
                                            <p:strVal val="#ppt_x"/>
                                          </p:val>
                                        </p:tav>
                                        <p:tav tm="100000">
                                          <p:val>
                                            <p:strVal val="#ppt_x"/>
                                          </p:val>
                                        </p:tav>
                                      </p:tavLst>
                                    </p:anim>
                                    <p:anim calcmode="lin" valueType="num">
                                      <p:cBhvr>
                                        <p:cTn id="18" dur="1000" fill="hold"/>
                                        <p:tgtEl>
                                          <p:spTgt spid="14"/>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52" presetClass="entr" presetSubtype="0" fill="hold" grpId="0" nodeType="after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Scale>
                                      <p:cBhvr>
                                        <p:cTn id="22" dur="1000" decel="50000" fill="hold">
                                          <p:stCondLst>
                                            <p:cond delay="0"/>
                                          </p:stCondLst>
                                        </p:cTn>
                                        <p:tgtEl>
                                          <p:spTgt spid="11">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11">
                                            <p:txEl>
                                              <p:pRg st="0" end="0"/>
                                            </p:txEl>
                                          </p:spTgt>
                                        </p:tgtEl>
                                        <p:attrNameLst>
                                          <p:attrName>ppt_x</p:attrName>
                                          <p:attrName>ppt_y</p:attrName>
                                        </p:attrNameLst>
                                      </p:cBhvr>
                                    </p:animMotion>
                                    <p:animEffect transition="in" filter="fade">
                                      <p:cBhvr>
                                        <p:cTn id="24" dur="1000"/>
                                        <p:tgtEl>
                                          <p:spTgt spid="11">
                                            <p:txEl>
                                              <p:pRg st="0" end="0"/>
                                            </p:txEl>
                                          </p:spTgt>
                                        </p:tgtEl>
                                      </p:cBhvr>
                                    </p:animEffect>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750" fill="hold"/>
                                        <p:tgtEl>
                                          <p:spTgt spid="10"/>
                                        </p:tgtEl>
                                        <p:attrNameLst>
                                          <p:attrName>ppt_w</p:attrName>
                                        </p:attrNameLst>
                                      </p:cBhvr>
                                      <p:tavLst>
                                        <p:tav tm="0">
                                          <p:val>
                                            <p:fltVal val="0"/>
                                          </p:val>
                                        </p:tav>
                                        <p:tav tm="100000">
                                          <p:val>
                                            <p:strVal val="#ppt_w"/>
                                          </p:val>
                                        </p:tav>
                                      </p:tavLst>
                                    </p:anim>
                                    <p:anim calcmode="lin" valueType="num">
                                      <p:cBhvr>
                                        <p:cTn id="29" dur="750" fill="hold"/>
                                        <p:tgtEl>
                                          <p:spTgt spid="10"/>
                                        </p:tgtEl>
                                        <p:attrNameLst>
                                          <p:attrName>ppt_h</p:attrName>
                                        </p:attrNameLst>
                                      </p:cBhvr>
                                      <p:tavLst>
                                        <p:tav tm="0">
                                          <p:val>
                                            <p:fltVal val="0"/>
                                          </p:val>
                                        </p:tav>
                                        <p:tav tm="100000">
                                          <p:val>
                                            <p:strVal val="#ppt_h"/>
                                          </p:val>
                                        </p:tav>
                                      </p:tavLst>
                                    </p:anim>
                                    <p:animEffect transition="in" filter="fade">
                                      <p:cBhvr>
                                        <p:cTn id="30" dur="750"/>
                                        <p:tgtEl>
                                          <p:spTgt spid="10"/>
                                        </p:tgtEl>
                                      </p:cBhvr>
                                    </p:animEffect>
                                  </p:childTnLst>
                                </p:cTn>
                              </p:par>
                            </p:childTnLst>
                          </p:cTn>
                        </p:par>
                        <p:par>
                          <p:cTn id="31" fill="hold">
                            <p:stCondLst>
                              <p:cond delay="2750"/>
                            </p:stCondLst>
                            <p:childTnLst>
                              <p:par>
                                <p:cTn id="32" presetID="22" presetClass="entr" presetSubtype="8"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left)">
                                      <p:cBhvr>
                                        <p:cTn id="3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5" repeatCount="indefinite" fill="hold" display="0">
                  <p:stCondLst>
                    <p:cond delay="indefinite"/>
                  </p:stCondLst>
                  <p:endCondLst>
                    <p:cond evt="onStopAudio" delay="0">
                      <p:tgtEl>
                        <p:sldTgt/>
                      </p:tgtEl>
                    </p:cond>
                  </p:endCondLst>
                </p:cTn>
                <p:tgtEl>
                  <p:spTgt spid="2"/>
                </p:tgtEl>
              </p:cMediaNode>
            </p:audio>
          </p:childTnLst>
        </p:cTn>
      </p:par>
    </p:tnLst>
    <p:bldLst>
      <p:bldP spid="9" grpId="0"/>
      <p:bldP spid="10" grpId="0"/>
      <p:bldP spid="11"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 xmlns:a16="http://schemas.microsoft.com/office/drawing/2014/main" id="{FB83B62A-B2CC-4D91-815C-1A0F6DF91F6D}"/>
              </a:ext>
            </a:extLst>
          </p:cNvPr>
          <p:cNvPicPr>
            <a:picLocks noChangeAspect="1"/>
          </p:cNvPicPr>
          <p:nvPr/>
        </p:nvPicPr>
        <p:blipFill rotWithShape="1">
          <a:blip r:embed="rId3"/>
          <a:srcRect b="51451"/>
          <a:stretch/>
        </p:blipFill>
        <p:spPr>
          <a:xfrm>
            <a:off x="0" y="2973"/>
            <a:ext cx="12186715" cy="6855027"/>
          </a:xfrm>
          <a:prstGeom prst="rect">
            <a:avLst/>
          </a:prstGeom>
        </p:spPr>
      </p:pic>
      <p:grpSp>
        <p:nvGrpSpPr>
          <p:cNvPr id="3" name="组合 2">
            <a:extLst>
              <a:ext uri="{FF2B5EF4-FFF2-40B4-BE49-F238E27FC236}">
                <a16:creationId xmlns="" xmlns:a16="http://schemas.microsoft.com/office/drawing/2014/main" id="{A5E8DCAB-D615-44CC-9D66-52F5B69148DD}"/>
              </a:ext>
            </a:extLst>
          </p:cNvPr>
          <p:cNvGrpSpPr/>
          <p:nvPr/>
        </p:nvGrpSpPr>
        <p:grpSpPr>
          <a:xfrm>
            <a:off x="-455839" y="933815"/>
            <a:ext cx="3527807" cy="914400"/>
            <a:chOff x="64479" y="946878"/>
            <a:chExt cx="3527807" cy="914400"/>
          </a:xfrm>
        </p:grpSpPr>
        <p:sp>
          <p:nvSpPr>
            <p:cNvPr id="2" name="流程图: 终止 1">
              <a:extLst>
                <a:ext uri="{FF2B5EF4-FFF2-40B4-BE49-F238E27FC236}">
                  <a16:creationId xmlns="" xmlns:a16="http://schemas.microsoft.com/office/drawing/2014/main" id="{E255565C-8D97-4C45-8B6F-53935752A130}"/>
                </a:ext>
              </a:extLst>
            </p:cNvPr>
            <p:cNvSpPr/>
            <p:nvPr/>
          </p:nvSpPr>
          <p:spPr>
            <a:xfrm>
              <a:off x="64479" y="946878"/>
              <a:ext cx="3527807" cy="914400"/>
            </a:xfrm>
            <a:prstGeom prst="flowChartTermina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6" name="TextBox 59"/>
            <p:cNvSpPr txBox="1">
              <a:spLocks noChangeArrowheads="1"/>
            </p:cNvSpPr>
            <p:nvPr/>
          </p:nvSpPr>
          <p:spPr bwMode="auto">
            <a:xfrm>
              <a:off x="523368" y="962080"/>
              <a:ext cx="2846014" cy="723041"/>
            </a:xfrm>
            <a:prstGeom prst="rect">
              <a:avLst/>
            </a:prstGeom>
            <a:noFill/>
            <a:ln>
              <a:noFill/>
            </a:ln>
            <a:extLst/>
          </p:spPr>
          <p:txBody>
            <a:bodyPr wrap="square" lIns="91400" tIns="45699" rIns="91400" bIns="4569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3958">
                <a:lnSpc>
                  <a:spcPct val="120000"/>
                </a:lnSpc>
                <a:defRPr/>
              </a:pPr>
              <a:r>
                <a:rPr lang="zh-CN" altLang="en-US" sz="3732" b="1" kern="0" dirty="0">
                  <a:solidFill>
                    <a:schemeClr val="bg1"/>
                  </a:solidFill>
                  <a:latin typeface="微软雅黑" pitchFamily="34" charset="-122"/>
                  <a:ea typeface="微软雅黑" pitchFamily="34" charset="-122"/>
                </a:rPr>
                <a:t>目录</a:t>
              </a:r>
              <a:r>
                <a:rPr lang="zh-CN" altLang="en-US" sz="3199" b="1" kern="0" dirty="0">
                  <a:solidFill>
                    <a:schemeClr val="bg1"/>
                  </a:solidFill>
                  <a:latin typeface="微软雅黑" pitchFamily="34" charset="-122"/>
                  <a:ea typeface="微软雅黑" pitchFamily="34" charset="-122"/>
                </a:rPr>
                <a:t> </a:t>
              </a:r>
              <a:r>
                <a:rPr lang="en-US" altLang="zh-CN" sz="3199" b="1" kern="0" dirty="0">
                  <a:solidFill>
                    <a:schemeClr val="bg1"/>
                  </a:solidFill>
                  <a:latin typeface="微软雅黑" pitchFamily="34" charset="-122"/>
                  <a:ea typeface="微软雅黑" pitchFamily="34" charset="-122"/>
                </a:rPr>
                <a:t>/</a:t>
              </a:r>
              <a:r>
                <a:rPr lang="en-US" altLang="zh-CN" sz="2399" kern="0" dirty="0">
                  <a:solidFill>
                    <a:schemeClr val="bg1"/>
                  </a:solidFill>
                  <a:latin typeface="微软雅黑" pitchFamily="34" charset="-122"/>
                  <a:ea typeface="微软雅黑" pitchFamily="34" charset="-122"/>
                </a:rPr>
                <a:t>Contents</a:t>
              </a:r>
              <a:endParaRPr lang="en-US" altLang="ko-KR" sz="2399" kern="0" dirty="0">
                <a:solidFill>
                  <a:schemeClr val="bg1"/>
                </a:solidFill>
                <a:latin typeface="微软雅黑" pitchFamily="34" charset="-122"/>
                <a:ea typeface="微软雅黑" pitchFamily="34" charset="-122"/>
              </a:endParaRPr>
            </a:p>
          </p:txBody>
        </p:sp>
      </p:grpSp>
      <p:sp>
        <p:nvSpPr>
          <p:cNvPr id="37" name="任意多边形 36"/>
          <p:cNvSpPr/>
          <p:nvPr/>
        </p:nvSpPr>
        <p:spPr>
          <a:xfrm>
            <a:off x="-30184" y="4048123"/>
            <a:ext cx="12233163" cy="1271902"/>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03854 h 1049626"/>
              <a:gd name="connsiteX1" fmla="*/ 3593431 w 12721389"/>
              <a:gd name="connsiteY1" fmla="*/ 22591 h 1049626"/>
              <a:gd name="connsiteX2" fmla="*/ 7908758 w 12721389"/>
              <a:gd name="connsiteY2" fmla="*/ 1049286 h 1049626"/>
              <a:gd name="connsiteX3" fmla="*/ 11774905 w 12721389"/>
              <a:gd name="connsiteY3" fmla="*/ 134886 h 1049626"/>
              <a:gd name="connsiteX4" fmla="*/ 12721389 w 12721389"/>
              <a:gd name="connsiteY4" fmla="*/ 6549 h 1049626"/>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5860"/>
              <a:gd name="connsiteX1" fmla="*/ 3593431 w 12368463"/>
              <a:gd name="connsiteY1" fmla="*/ 17170 h 1045860"/>
              <a:gd name="connsiteX2" fmla="*/ 7908758 w 12368463"/>
              <a:gd name="connsiteY2" fmla="*/ 1043865 h 1045860"/>
              <a:gd name="connsiteX3" fmla="*/ 11357810 w 12368463"/>
              <a:gd name="connsiteY3" fmla="*/ 273844 h 1045860"/>
              <a:gd name="connsiteX4" fmla="*/ 12368463 w 12368463"/>
              <a:gd name="connsiteY4" fmla="*/ 113423 h 1045860"/>
              <a:gd name="connsiteX0" fmla="*/ 0 w 12368463"/>
              <a:gd name="connsiteY0" fmla="*/ 503294 h 1146765"/>
              <a:gd name="connsiteX1" fmla="*/ 3593431 w 12368463"/>
              <a:gd name="connsiteY1" fmla="*/ 22031 h 1146765"/>
              <a:gd name="connsiteX2" fmla="*/ 8855242 w 12368463"/>
              <a:gd name="connsiteY2" fmla="*/ 1144979 h 1146765"/>
              <a:gd name="connsiteX3" fmla="*/ 11357810 w 12368463"/>
              <a:gd name="connsiteY3" fmla="*/ 278705 h 1146765"/>
              <a:gd name="connsiteX4" fmla="*/ 12368463 w 12368463"/>
              <a:gd name="connsiteY4" fmla="*/ 118284 h 1146765"/>
              <a:gd name="connsiteX0" fmla="*/ 0 w 12368463"/>
              <a:gd name="connsiteY0" fmla="*/ 503294 h 1157827"/>
              <a:gd name="connsiteX1" fmla="*/ 3593431 w 12368463"/>
              <a:gd name="connsiteY1" fmla="*/ 22031 h 1157827"/>
              <a:gd name="connsiteX2" fmla="*/ 8855242 w 12368463"/>
              <a:gd name="connsiteY2" fmla="*/ 1144979 h 1157827"/>
              <a:gd name="connsiteX3" fmla="*/ 11357810 w 12368463"/>
              <a:gd name="connsiteY3" fmla="*/ 599547 h 1157827"/>
              <a:gd name="connsiteX4" fmla="*/ 12368463 w 12368463"/>
              <a:gd name="connsiteY4" fmla="*/ 118284 h 1157827"/>
              <a:gd name="connsiteX0" fmla="*/ 0 w 12368463"/>
              <a:gd name="connsiteY0" fmla="*/ 503294 h 1161527"/>
              <a:gd name="connsiteX1" fmla="*/ 3593431 w 12368463"/>
              <a:gd name="connsiteY1" fmla="*/ 22031 h 1161527"/>
              <a:gd name="connsiteX2" fmla="*/ 8855242 w 12368463"/>
              <a:gd name="connsiteY2" fmla="*/ 1144979 h 1161527"/>
              <a:gd name="connsiteX3" fmla="*/ 11357810 w 12368463"/>
              <a:gd name="connsiteY3" fmla="*/ 599547 h 1161527"/>
              <a:gd name="connsiteX4" fmla="*/ 12368463 w 12368463"/>
              <a:gd name="connsiteY4" fmla="*/ 118284 h 1161527"/>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678779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45790"/>
              <a:gd name="connsiteX1" fmla="*/ 3593431 w 12609094"/>
              <a:gd name="connsiteY1" fmla="*/ 22031 h 1145790"/>
              <a:gd name="connsiteX2" fmla="*/ 8678779 w 12609094"/>
              <a:gd name="connsiteY2" fmla="*/ 1144979 h 1145790"/>
              <a:gd name="connsiteX3" fmla="*/ 12609094 w 12609094"/>
              <a:gd name="connsiteY3" fmla="*/ 198494 h 1145790"/>
              <a:gd name="connsiteX0" fmla="*/ 0 w 12609094"/>
              <a:gd name="connsiteY0" fmla="*/ 458098 h 1100219"/>
              <a:gd name="connsiteX1" fmla="*/ 4010526 w 12609094"/>
              <a:gd name="connsiteY1" fmla="*/ 24961 h 1100219"/>
              <a:gd name="connsiteX2" fmla="*/ 8678779 w 12609094"/>
              <a:gd name="connsiteY2" fmla="*/ 1099783 h 1100219"/>
              <a:gd name="connsiteX3" fmla="*/ 12609094 w 12609094"/>
              <a:gd name="connsiteY3" fmla="*/ 153298 h 1100219"/>
              <a:gd name="connsiteX0" fmla="*/ 0 w 12609094"/>
              <a:gd name="connsiteY0" fmla="*/ 459006 h 1117160"/>
              <a:gd name="connsiteX1" fmla="*/ 4010526 w 12609094"/>
              <a:gd name="connsiteY1" fmla="*/ 25869 h 1117160"/>
              <a:gd name="connsiteX2" fmla="*/ 8999621 w 12609094"/>
              <a:gd name="connsiteY2" fmla="*/ 1116733 h 1117160"/>
              <a:gd name="connsiteX3" fmla="*/ 12609094 w 12609094"/>
              <a:gd name="connsiteY3" fmla="*/ 154206 h 1117160"/>
              <a:gd name="connsiteX0" fmla="*/ 0 w 12288251"/>
              <a:gd name="connsiteY0" fmla="*/ 459006 h 1118949"/>
              <a:gd name="connsiteX1" fmla="*/ 4010526 w 12288251"/>
              <a:gd name="connsiteY1" fmla="*/ 25869 h 1118949"/>
              <a:gd name="connsiteX2" fmla="*/ 8999621 w 12288251"/>
              <a:gd name="connsiteY2" fmla="*/ 1116733 h 1118949"/>
              <a:gd name="connsiteX3" fmla="*/ 12288251 w 12288251"/>
              <a:gd name="connsiteY3" fmla="*/ 298585 h 1118949"/>
              <a:gd name="connsiteX0" fmla="*/ 0 w 12288251"/>
              <a:gd name="connsiteY0" fmla="*/ 459006 h 1119678"/>
              <a:gd name="connsiteX1" fmla="*/ 4010526 w 12288251"/>
              <a:gd name="connsiteY1" fmla="*/ 25869 h 1119678"/>
              <a:gd name="connsiteX2" fmla="*/ 8999621 w 12288251"/>
              <a:gd name="connsiteY2" fmla="*/ 1116733 h 1119678"/>
              <a:gd name="connsiteX3" fmla="*/ 12288251 w 12288251"/>
              <a:gd name="connsiteY3" fmla="*/ 298585 h 1119678"/>
              <a:gd name="connsiteX0" fmla="*/ 0 w 12336378"/>
              <a:gd name="connsiteY0" fmla="*/ 459006 h 1119678"/>
              <a:gd name="connsiteX1" fmla="*/ 4010526 w 12336378"/>
              <a:gd name="connsiteY1" fmla="*/ 25869 h 1119678"/>
              <a:gd name="connsiteX2" fmla="*/ 8999621 w 12336378"/>
              <a:gd name="connsiteY2" fmla="*/ 1116733 h 1119678"/>
              <a:gd name="connsiteX3" fmla="*/ 12336378 w 12336378"/>
              <a:gd name="connsiteY3" fmla="*/ 298585 h 1119678"/>
              <a:gd name="connsiteX0" fmla="*/ 0 w 12336378"/>
              <a:gd name="connsiteY0" fmla="*/ 459006 h 1119864"/>
              <a:gd name="connsiteX1" fmla="*/ 4010526 w 12336378"/>
              <a:gd name="connsiteY1" fmla="*/ 25869 h 1119864"/>
              <a:gd name="connsiteX2" fmla="*/ 8999621 w 12336378"/>
              <a:gd name="connsiteY2" fmla="*/ 1116733 h 1119864"/>
              <a:gd name="connsiteX3" fmla="*/ 12336378 w 12336378"/>
              <a:gd name="connsiteY3" fmla="*/ 298585 h 1119864"/>
              <a:gd name="connsiteX0" fmla="*/ 0 w 12336378"/>
              <a:gd name="connsiteY0" fmla="*/ 459920 h 1136723"/>
              <a:gd name="connsiteX1" fmla="*/ 4010526 w 12336378"/>
              <a:gd name="connsiteY1" fmla="*/ 26783 h 1136723"/>
              <a:gd name="connsiteX2" fmla="*/ 9160042 w 12336378"/>
              <a:gd name="connsiteY2" fmla="*/ 1133689 h 1136723"/>
              <a:gd name="connsiteX3" fmla="*/ 12336378 w 12336378"/>
              <a:gd name="connsiteY3" fmla="*/ 299499 h 1136723"/>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6384"/>
              <a:gd name="connsiteX1" fmla="*/ 3930315 w 12336378"/>
              <a:gd name="connsiteY1" fmla="*/ 24662 h 1166384"/>
              <a:gd name="connsiteX2" fmla="*/ 9160042 w 12336378"/>
              <a:gd name="connsiteY2" fmla="*/ 1163652 h 1166384"/>
              <a:gd name="connsiteX3" fmla="*/ 12336378 w 12336378"/>
              <a:gd name="connsiteY3" fmla="*/ 329462 h 1166384"/>
              <a:gd name="connsiteX0" fmla="*/ 0 w 12256167"/>
              <a:gd name="connsiteY0" fmla="*/ 489883 h 1168885"/>
              <a:gd name="connsiteX1" fmla="*/ 3930315 w 12256167"/>
              <a:gd name="connsiteY1" fmla="*/ 24662 h 1168885"/>
              <a:gd name="connsiteX2" fmla="*/ 9160042 w 12256167"/>
              <a:gd name="connsiteY2" fmla="*/ 1163652 h 1168885"/>
              <a:gd name="connsiteX3" fmla="*/ 12256167 w 12256167"/>
              <a:gd name="connsiteY3" fmla="*/ 425715 h 1168885"/>
              <a:gd name="connsiteX0" fmla="*/ 0 w 12240125"/>
              <a:gd name="connsiteY0" fmla="*/ 238646 h 1254532"/>
              <a:gd name="connsiteX1" fmla="*/ 3914273 w 12240125"/>
              <a:gd name="connsiteY1" fmla="*/ 110309 h 1254532"/>
              <a:gd name="connsiteX2" fmla="*/ 9144000 w 12240125"/>
              <a:gd name="connsiteY2" fmla="*/ 1249299 h 1254532"/>
              <a:gd name="connsiteX3" fmla="*/ 12240125 w 12240125"/>
              <a:gd name="connsiteY3" fmla="*/ 511362 h 1254532"/>
              <a:gd name="connsiteX0" fmla="*/ 0 w 12240125"/>
              <a:gd name="connsiteY0" fmla="*/ 259219 h 1275890"/>
              <a:gd name="connsiteX1" fmla="*/ 3978441 w 12240125"/>
              <a:gd name="connsiteY1" fmla="*/ 98798 h 1275890"/>
              <a:gd name="connsiteX2" fmla="*/ 9144000 w 12240125"/>
              <a:gd name="connsiteY2" fmla="*/ 1269872 h 1275890"/>
              <a:gd name="connsiteX3" fmla="*/ 12240125 w 12240125"/>
              <a:gd name="connsiteY3" fmla="*/ 531935 h 1275890"/>
              <a:gd name="connsiteX0" fmla="*/ 0 w 12240125"/>
              <a:gd name="connsiteY0" fmla="*/ 259219 h 1271902"/>
              <a:gd name="connsiteX1" fmla="*/ 3978441 w 12240125"/>
              <a:gd name="connsiteY1" fmla="*/ 98798 h 1271902"/>
              <a:gd name="connsiteX2" fmla="*/ 9144000 w 12240125"/>
              <a:gd name="connsiteY2" fmla="*/ 1269872 h 1271902"/>
              <a:gd name="connsiteX3" fmla="*/ 12240125 w 12240125"/>
              <a:gd name="connsiteY3" fmla="*/ 531935 h 1271902"/>
              <a:gd name="connsiteX0" fmla="*/ 0 w 12240125"/>
              <a:gd name="connsiteY0" fmla="*/ 259219 h 1271902"/>
              <a:gd name="connsiteX1" fmla="*/ 3978441 w 12240125"/>
              <a:gd name="connsiteY1" fmla="*/ 98798 h 1271902"/>
              <a:gd name="connsiteX2" fmla="*/ 8999621 w 12240125"/>
              <a:gd name="connsiteY2" fmla="*/ 1269872 h 1271902"/>
              <a:gd name="connsiteX3" fmla="*/ 12240125 w 12240125"/>
              <a:gd name="connsiteY3" fmla="*/ 531935 h 1271902"/>
            </a:gdLst>
            <a:ahLst/>
            <a:cxnLst>
              <a:cxn ang="0">
                <a:pos x="connsiteX0" y="connsiteY0"/>
              </a:cxn>
              <a:cxn ang="0">
                <a:pos x="connsiteX1" y="connsiteY1"/>
              </a:cxn>
              <a:cxn ang="0">
                <a:pos x="connsiteX2" y="connsiteY2"/>
              </a:cxn>
              <a:cxn ang="0">
                <a:pos x="connsiteX3" y="connsiteY3"/>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28575">
            <a:solidFill>
              <a:srgbClr val="3F404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91400" tIns="45699" rIns="91400" bIns="45699" rtlCol="0" anchor="ctr"/>
          <a:lstStyle/>
          <a:p>
            <a:pPr algn="ctr"/>
            <a:endParaRPr lang="zh-CN" altLang="en-US" sz="2399"/>
          </a:p>
        </p:txBody>
      </p:sp>
      <p:sp>
        <p:nvSpPr>
          <p:cNvPr id="48" name="Oval 4"/>
          <p:cNvSpPr/>
          <p:nvPr/>
        </p:nvSpPr>
        <p:spPr>
          <a:xfrm>
            <a:off x="1706010" y="3879604"/>
            <a:ext cx="480730" cy="4831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199" dirty="0">
                <a:solidFill>
                  <a:schemeClr val="bg1">
                    <a:lumMod val="95000"/>
                  </a:schemeClr>
                </a:solidFill>
              </a:rPr>
              <a:t>1</a:t>
            </a:r>
          </a:p>
        </p:txBody>
      </p:sp>
      <p:sp>
        <p:nvSpPr>
          <p:cNvPr id="53" name="Oval 4"/>
          <p:cNvSpPr/>
          <p:nvPr/>
        </p:nvSpPr>
        <p:spPr>
          <a:xfrm>
            <a:off x="4237966" y="4025761"/>
            <a:ext cx="480730" cy="4831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199" dirty="0">
                <a:solidFill>
                  <a:schemeClr val="bg1">
                    <a:lumMod val="95000"/>
                  </a:schemeClr>
                </a:solidFill>
              </a:rPr>
              <a:t>2</a:t>
            </a:r>
          </a:p>
        </p:txBody>
      </p:sp>
      <p:sp>
        <p:nvSpPr>
          <p:cNvPr id="56" name="Oval 4"/>
          <p:cNvSpPr/>
          <p:nvPr/>
        </p:nvSpPr>
        <p:spPr>
          <a:xfrm>
            <a:off x="6655417" y="4737717"/>
            <a:ext cx="480730" cy="4831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199" dirty="0">
                <a:solidFill>
                  <a:schemeClr val="bg1">
                    <a:lumMod val="95000"/>
                  </a:schemeClr>
                </a:solidFill>
              </a:rPr>
              <a:t>3</a:t>
            </a:r>
          </a:p>
        </p:txBody>
      </p:sp>
      <p:sp>
        <p:nvSpPr>
          <p:cNvPr id="59" name="Oval 4"/>
          <p:cNvSpPr/>
          <p:nvPr/>
        </p:nvSpPr>
        <p:spPr>
          <a:xfrm>
            <a:off x="9262550" y="5133011"/>
            <a:ext cx="480730" cy="4831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199" dirty="0">
                <a:solidFill>
                  <a:schemeClr val="bg1">
                    <a:lumMod val="95000"/>
                  </a:schemeClr>
                </a:solidFill>
              </a:rPr>
              <a:t>4</a:t>
            </a:r>
          </a:p>
        </p:txBody>
      </p:sp>
      <p:sp>
        <p:nvSpPr>
          <p:cNvPr id="61" name="矩形 60"/>
          <p:cNvSpPr/>
          <p:nvPr/>
        </p:nvSpPr>
        <p:spPr>
          <a:xfrm>
            <a:off x="1308065" y="4500769"/>
            <a:ext cx="1415691" cy="781518"/>
          </a:xfrm>
          <a:prstGeom prst="rect">
            <a:avLst/>
          </a:prstGeom>
        </p:spPr>
        <p:txBody>
          <a:bodyPr wrap="none" lIns="91400" tIns="45699" rIns="91400" bIns="45699">
            <a:spAutoFit/>
          </a:bodyPr>
          <a:lstStyle/>
          <a:p>
            <a:pPr algn="ctr">
              <a:lnSpc>
                <a:spcPct val="130000"/>
              </a:lnSpc>
              <a:defRPr/>
            </a:pPr>
            <a:r>
              <a:rPr lang="en-US" altLang="zh-CN" sz="1599"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PART 01</a:t>
            </a:r>
          </a:p>
          <a:p>
            <a:pPr lvl="0" defTabSz="914492">
              <a:defRPr/>
            </a:pPr>
            <a:r>
              <a:rPr lang="zh-CN" altLang="en-US" sz="2400" b="1" dirty="0">
                <a:solidFill>
                  <a:schemeClr val="tx1">
                    <a:lumMod val="50000"/>
                    <a:lumOff val="50000"/>
                  </a:schemeClr>
                </a:solidFill>
                <a:latin typeface="微软雅黑" pitchFamily="34" charset="-122"/>
                <a:ea typeface="微软雅黑" pitchFamily="34" charset="-122"/>
              </a:rPr>
              <a:t>项目介绍</a:t>
            </a:r>
            <a:endParaRPr lang="zh-CN" altLang="en-US" sz="2400" kern="0" dirty="0">
              <a:solidFill>
                <a:schemeClr val="tx1">
                  <a:lumMod val="50000"/>
                  <a:lumOff val="50000"/>
                </a:schemeClr>
              </a:solidFill>
              <a:latin typeface="微软雅黑" pitchFamily="34" charset="-122"/>
              <a:ea typeface="微软雅黑" pitchFamily="34" charset="-122"/>
            </a:endParaRPr>
          </a:p>
        </p:txBody>
      </p:sp>
      <p:sp>
        <p:nvSpPr>
          <p:cNvPr id="62" name="矩形 61"/>
          <p:cNvSpPr/>
          <p:nvPr/>
        </p:nvSpPr>
        <p:spPr>
          <a:xfrm>
            <a:off x="3843171" y="4679409"/>
            <a:ext cx="1415691" cy="781518"/>
          </a:xfrm>
          <a:prstGeom prst="rect">
            <a:avLst/>
          </a:prstGeom>
        </p:spPr>
        <p:txBody>
          <a:bodyPr wrap="none" lIns="91400" tIns="45699" rIns="91400" bIns="45699">
            <a:spAutoFit/>
          </a:bodyPr>
          <a:lstStyle/>
          <a:p>
            <a:pPr algn="ctr">
              <a:lnSpc>
                <a:spcPct val="130000"/>
              </a:lnSpc>
              <a:defRPr/>
            </a:pPr>
            <a:r>
              <a:rPr lang="en-US" altLang="zh-CN" sz="1599"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PART 02</a:t>
            </a:r>
          </a:p>
          <a:p>
            <a:pPr lvl="0" defTabSz="914492">
              <a:defRPr/>
            </a:pPr>
            <a:r>
              <a:rPr lang="zh-CN" altLang="en-US" sz="2400" b="1" dirty="0">
                <a:solidFill>
                  <a:schemeClr val="tx1">
                    <a:lumMod val="50000"/>
                    <a:lumOff val="50000"/>
                  </a:schemeClr>
                </a:solidFill>
                <a:latin typeface="微软雅黑" pitchFamily="34" charset="-122"/>
                <a:ea typeface="微软雅黑" pitchFamily="34" charset="-122"/>
              </a:rPr>
              <a:t>产品运行</a:t>
            </a:r>
            <a:endParaRPr lang="zh-CN" altLang="en-US" sz="2400" kern="0" dirty="0">
              <a:solidFill>
                <a:schemeClr val="tx1">
                  <a:lumMod val="50000"/>
                  <a:lumOff val="50000"/>
                </a:schemeClr>
              </a:solidFill>
              <a:latin typeface="微软雅黑" pitchFamily="34" charset="-122"/>
              <a:ea typeface="微软雅黑" pitchFamily="34" charset="-122"/>
            </a:endParaRPr>
          </a:p>
        </p:txBody>
      </p:sp>
      <p:sp>
        <p:nvSpPr>
          <p:cNvPr id="63" name="矩形 62"/>
          <p:cNvSpPr/>
          <p:nvPr/>
        </p:nvSpPr>
        <p:spPr>
          <a:xfrm>
            <a:off x="6255025" y="3701124"/>
            <a:ext cx="1415691" cy="781518"/>
          </a:xfrm>
          <a:prstGeom prst="rect">
            <a:avLst/>
          </a:prstGeom>
        </p:spPr>
        <p:txBody>
          <a:bodyPr wrap="none" lIns="91400" tIns="45699" rIns="91400" bIns="45699">
            <a:spAutoFit/>
          </a:bodyPr>
          <a:lstStyle/>
          <a:p>
            <a:pPr algn="ctr">
              <a:lnSpc>
                <a:spcPct val="130000"/>
              </a:lnSpc>
              <a:defRPr/>
            </a:pPr>
            <a:r>
              <a:rPr lang="en-US" altLang="zh-CN" sz="1599"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PART 03</a:t>
            </a:r>
          </a:p>
          <a:p>
            <a:pPr lvl="0" defTabSz="914492">
              <a:defRPr/>
            </a:pPr>
            <a:r>
              <a:rPr lang="zh-CN" altLang="en-US" sz="2400" b="1" dirty="0">
                <a:solidFill>
                  <a:schemeClr val="tx1">
                    <a:lumMod val="50000"/>
                    <a:lumOff val="50000"/>
                  </a:schemeClr>
                </a:solidFill>
                <a:latin typeface="微软雅黑" pitchFamily="34" charset="-122"/>
                <a:ea typeface="微软雅黑" pitchFamily="34" charset="-122"/>
              </a:rPr>
              <a:t>市场分析</a:t>
            </a:r>
            <a:endParaRPr lang="zh-CN" altLang="en-US" sz="2400" kern="0" dirty="0">
              <a:solidFill>
                <a:schemeClr val="tx1">
                  <a:lumMod val="50000"/>
                  <a:lumOff val="50000"/>
                </a:schemeClr>
              </a:solidFill>
              <a:latin typeface="微软雅黑" pitchFamily="34" charset="-122"/>
              <a:ea typeface="微软雅黑" pitchFamily="34" charset="-122"/>
            </a:endParaRPr>
          </a:p>
        </p:txBody>
      </p:sp>
      <p:sp>
        <p:nvSpPr>
          <p:cNvPr id="64" name="矩形 63"/>
          <p:cNvSpPr/>
          <p:nvPr/>
        </p:nvSpPr>
        <p:spPr>
          <a:xfrm>
            <a:off x="8792782" y="4168389"/>
            <a:ext cx="1415691" cy="781518"/>
          </a:xfrm>
          <a:prstGeom prst="rect">
            <a:avLst/>
          </a:prstGeom>
        </p:spPr>
        <p:txBody>
          <a:bodyPr wrap="none" lIns="91400" tIns="45699" rIns="91400" bIns="45699">
            <a:spAutoFit/>
          </a:bodyPr>
          <a:lstStyle/>
          <a:p>
            <a:pPr algn="ctr">
              <a:lnSpc>
                <a:spcPct val="130000"/>
              </a:lnSpc>
              <a:defRPr/>
            </a:pPr>
            <a:r>
              <a:rPr lang="en-US" altLang="zh-CN" sz="1599"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PART 04</a:t>
            </a:r>
          </a:p>
          <a:p>
            <a:pPr lvl="0" defTabSz="914492">
              <a:defRPr/>
            </a:pPr>
            <a:r>
              <a:rPr lang="zh-CN" altLang="en-US" sz="2400" b="1" dirty="0">
                <a:solidFill>
                  <a:schemeClr val="tx1">
                    <a:lumMod val="50000"/>
                    <a:lumOff val="50000"/>
                  </a:schemeClr>
                </a:solidFill>
                <a:latin typeface="微软雅黑" pitchFamily="34" charset="-122"/>
                <a:ea typeface="微软雅黑" pitchFamily="34" charset="-122"/>
              </a:rPr>
              <a:t>投资回报</a:t>
            </a:r>
            <a:endParaRPr lang="zh-CN" altLang="en-US" sz="2400" kern="0" dirty="0">
              <a:solidFill>
                <a:schemeClr val="tx1">
                  <a:lumMod val="50000"/>
                  <a:lumOff val="50000"/>
                </a:schemeClr>
              </a:solidFill>
              <a:latin typeface="微软雅黑" pitchFamily="34" charset="-122"/>
              <a:ea typeface="微软雅黑" pitchFamily="34" charset="-122"/>
            </a:endParaRPr>
          </a:p>
        </p:txBody>
      </p:sp>
      <p:sp>
        <p:nvSpPr>
          <p:cNvPr id="71" name="TextBox 70"/>
          <p:cNvSpPr txBox="1"/>
          <p:nvPr/>
        </p:nvSpPr>
        <p:spPr>
          <a:xfrm>
            <a:off x="15669497" y="8397551"/>
            <a:ext cx="1107915" cy="461494"/>
          </a:xfrm>
          <a:prstGeom prst="rect">
            <a:avLst/>
          </a:prstGeom>
          <a:noFill/>
        </p:spPr>
        <p:txBody>
          <a:bodyPr wrap="none" lIns="91400" tIns="45699" rIns="91400" bIns="45699" rtlCol="0">
            <a:spAutoFit/>
          </a:bodyPr>
          <a:lstStyle/>
          <a:p>
            <a:r>
              <a:rPr lang="zh-CN" altLang="en-US" sz="2399" dirty="0"/>
              <a:t>延时符</a:t>
            </a:r>
          </a:p>
        </p:txBody>
      </p:sp>
    </p:spTree>
    <p:extLst>
      <p:ext uri="{BB962C8B-B14F-4D97-AF65-F5344CB8AC3E}">
        <p14:creationId xmlns:p14="http://schemas.microsoft.com/office/powerpoint/2010/main" val="3427056250"/>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wipe(left)">
                                      <p:cBhvr>
                                        <p:cTn id="12" dur="1000"/>
                                        <p:tgtEl>
                                          <p:spTgt spid="3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6" fill="hold" grpId="0" nodeType="click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additive="base">
                                        <p:cTn id="17" dur="500" fill="hold"/>
                                        <p:tgtEl>
                                          <p:spTgt spid="48"/>
                                        </p:tgtEl>
                                        <p:attrNameLst>
                                          <p:attrName>ppt_x</p:attrName>
                                        </p:attrNameLst>
                                      </p:cBhvr>
                                      <p:tavLst>
                                        <p:tav tm="0">
                                          <p:val>
                                            <p:strVal val="1+#ppt_w/2"/>
                                          </p:val>
                                        </p:tav>
                                        <p:tav tm="100000">
                                          <p:val>
                                            <p:strVal val="#ppt_x"/>
                                          </p:val>
                                        </p:tav>
                                      </p:tavLst>
                                    </p:anim>
                                    <p:anim calcmode="lin" valueType="num">
                                      <p:cBhvr additive="base">
                                        <p:cTn id="18" dur="500" fill="hold"/>
                                        <p:tgtEl>
                                          <p:spTgt spid="48"/>
                                        </p:tgtEl>
                                        <p:attrNameLst>
                                          <p:attrName>ppt_y</p:attrName>
                                        </p:attrNameLst>
                                      </p:cBhvr>
                                      <p:tavLst>
                                        <p:tav tm="0">
                                          <p:val>
                                            <p:strVal val="1+#ppt_h/2"/>
                                          </p:val>
                                        </p:tav>
                                        <p:tav tm="100000">
                                          <p:val>
                                            <p:strVal val="#ppt_y"/>
                                          </p:val>
                                        </p:tav>
                                      </p:tavLst>
                                    </p:anim>
                                  </p:childTnLst>
                                </p:cTn>
                              </p:par>
                              <p:par>
                                <p:cTn id="19" presetID="2" presetClass="entr" presetSubtype="6" fill="hold" grpId="0" nodeType="withEffect">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cBhvr additive="base">
                                        <p:cTn id="21" dur="500" fill="hold"/>
                                        <p:tgtEl>
                                          <p:spTgt spid="53"/>
                                        </p:tgtEl>
                                        <p:attrNameLst>
                                          <p:attrName>ppt_x</p:attrName>
                                        </p:attrNameLst>
                                      </p:cBhvr>
                                      <p:tavLst>
                                        <p:tav tm="0">
                                          <p:val>
                                            <p:strVal val="1+#ppt_w/2"/>
                                          </p:val>
                                        </p:tav>
                                        <p:tav tm="100000">
                                          <p:val>
                                            <p:strVal val="#ppt_x"/>
                                          </p:val>
                                        </p:tav>
                                      </p:tavLst>
                                    </p:anim>
                                    <p:anim calcmode="lin" valueType="num">
                                      <p:cBhvr additive="base">
                                        <p:cTn id="22" dur="500" fill="hold"/>
                                        <p:tgtEl>
                                          <p:spTgt spid="53"/>
                                        </p:tgtEl>
                                        <p:attrNameLst>
                                          <p:attrName>ppt_y</p:attrName>
                                        </p:attrNameLst>
                                      </p:cBhvr>
                                      <p:tavLst>
                                        <p:tav tm="0">
                                          <p:val>
                                            <p:strVal val="1+#ppt_h/2"/>
                                          </p:val>
                                        </p:tav>
                                        <p:tav tm="100000">
                                          <p:val>
                                            <p:strVal val="#ppt_y"/>
                                          </p:val>
                                        </p:tav>
                                      </p:tavLst>
                                    </p:anim>
                                  </p:childTnLst>
                                </p:cTn>
                              </p:par>
                              <p:par>
                                <p:cTn id="23" presetID="2" presetClass="entr" presetSubtype="6" fill="hold" grpId="0" nodeType="withEffect">
                                  <p:stCondLst>
                                    <p:cond delay="0"/>
                                  </p:stCondLst>
                                  <p:childTnLst>
                                    <p:set>
                                      <p:cBhvr>
                                        <p:cTn id="24" dur="1" fill="hold">
                                          <p:stCondLst>
                                            <p:cond delay="0"/>
                                          </p:stCondLst>
                                        </p:cTn>
                                        <p:tgtEl>
                                          <p:spTgt spid="56"/>
                                        </p:tgtEl>
                                        <p:attrNameLst>
                                          <p:attrName>style.visibility</p:attrName>
                                        </p:attrNameLst>
                                      </p:cBhvr>
                                      <p:to>
                                        <p:strVal val="visible"/>
                                      </p:to>
                                    </p:set>
                                    <p:anim calcmode="lin" valueType="num">
                                      <p:cBhvr additive="base">
                                        <p:cTn id="25" dur="500" fill="hold"/>
                                        <p:tgtEl>
                                          <p:spTgt spid="56"/>
                                        </p:tgtEl>
                                        <p:attrNameLst>
                                          <p:attrName>ppt_x</p:attrName>
                                        </p:attrNameLst>
                                      </p:cBhvr>
                                      <p:tavLst>
                                        <p:tav tm="0">
                                          <p:val>
                                            <p:strVal val="1+#ppt_w/2"/>
                                          </p:val>
                                        </p:tav>
                                        <p:tav tm="100000">
                                          <p:val>
                                            <p:strVal val="#ppt_x"/>
                                          </p:val>
                                        </p:tav>
                                      </p:tavLst>
                                    </p:anim>
                                    <p:anim calcmode="lin" valueType="num">
                                      <p:cBhvr additive="base">
                                        <p:cTn id="26" dur="500" fill="hold"/>
                                        <p:tgtEl>
                                          <p:spTgt spid="56"/>
                                        </p:tgtEl>
                                        <p:attrNameLst>
                                          <p:attrName>ppt_y</p:attrName>
                                        </p:attrNameLst>
                                      </p:cBhvr>
                                      <p:tavLst>
                                        <p:tav tm="0">
                                          <p:val>
                                            <p:strVal val="1+#ppt_h/2"/>
                                          </p:val>
                                        </p:tav>
                                        <p:tav tm="100000">
                                          <p:val>
                                            <p:strVal val="#ppt_y"/>
                                          </p:val>
                                        </p:tav>
                                      </p:tavLst>
                                    </p:anim>
                                  </p:childTnLst>
                                </p:cTn>
                              </p:par>
                              <p:par>
                                <p:cTn id="27" presetID="2" presetClass="entr" presetSubtype="6" fill="hold" grpId="0" nodeType="withEffect">
                                  <p:stCondLst>
                                    <p:cond delay="0"/>
                                  </p:stCondLst>
                                  <p:childTnLst>
                                    <p:set>
                                      <p:cBhvr>
                                        <p:cTn id="28" dur="1" fill="hold">
                                          <p:stCondLst>
                                            <p:cond delay="0"/>
                                          </p:stCondLst>
                                        </p:cTn>
                                        <p:tgtEl>
                                          <p:spTgt spid="59"/>
                                        </p:tgtEl>
                                        <p:attrNameLst>
                                          <p:attrName>style.visibility</p:attrName>
                                        </p:attrNameLst>
                                      </p:cBhvr>
                                      <p:to>
                                        <p:strVal val="visible"/>
                                      </p:to>
                                    </p:set>
                                    <p:anim calcmode="lin" valueType="num">
                                      <p:cBhvr additive="base">
                                        <p:cTn id="29" dur="500" fill="hold"/>
                                        <p:tgtEl>
                                          <p:spTgt spid="59"/>
                                        </p:tgtEl>
                                        <p:attrNameLst>
                                          <p:attrName>ppt_x</p:attrName>
                                        </p:attrNameLst>
                                      </p:cBhvr>
                                      <p:tavLst>
                                        <p:tav tm="0">
                                          <p:val>
                                            <p:strVal val="1+#ppt_w/2"/>
                                          </p:val>
                                        </p:tav>
                                        <p:tav tm="100000">
                                          <p:val>
                                            <p:strVal val="#ppt_x"/>
                                          </p:val>
                                        </p:tav>
                                      </p:tavLst>
                                    </p:anim>
                                    <p:anim calcmode="lin" valueType="num">
                                      <p:cBhvr additive="base">
                                        <p:cTn id="30" dur="500" fill="hold"/>
                                        <p:tgtEl>
                                          <p:spTgt spid="59"/>
                                        </p:tgtEl>
                                        <p:attrNameLst>
                                          <p:attrName>ppt_y</p:attrName>
                                        </p:attrNameLst>
                                      </p:cBhvr>
                                      <p:tavLst>
                                        <p:tav tm="0">
                                          <p:val>
                                            <p:strVal val="1+#ppt_h/2"/>
                                          </p:val>
                                        </p:tav>
                                        <p:tav tm="100000">
                                          <p:val>
                                            <p:strVal val="#ppt_y"/>
                                          </p:val>
                                        </p:tav>
                                      </p:tavLst>
                                    </p:anim>
                                  </p:childTnLst>
                                </p:cTn>
                              </p:par>
                              <p:par>
                                <p:cTn id="31" presetID="53" presetClass="entr" presetSubtype="16" fill="hold" grpId="0" nodeType="withEffect">
                                  <p:stCondLst>
                                    <p:cond delay="1000"/>
                                  </p:stCondLst>
                                  <p:childTnLst>
                                    <p:set>
                                      <p:cBhvr>
                                        <p:cTn id="32" dur="1" fill="hold">
                                          <p:stCondLst>
                                            <p:cond delay="0"/>
                                          </p:stCondLst>
                                        </p:cTn>
                                        <p:tgtEl>
                                          <p:spTgt spid="61"/>
                                        </p:tgtEl>
                                        <p:attrNameLst>
                                          <p:attrName>style.visibility</p:attrName>
                                        </p:attrNameLst>
                                      </p:cBhvr>
                                      <p:to>
                                        <p:strVal val="visible"/>
                                      </p:to>
                                    </p:set>
                                    <p:anim calcmode="lin" valueType="num">
                                      <p:cBhvr>
                                        <p:cTn id="33" dur="500" fill="hold"/>
                                        <p:tgtEl>
                                          <p:spTgt spid="61"/>
                                        </p:tgtEl>
                                        <p:attrNameLst>
                                          <p:attrName>ppt_w</p:attrName>
                                        </p:attrNameLst>
                                      </p:cBhvr>
                                      <p:tavLst>
                                        <p:tav tm="0">
                                          <p:val>
                                            <p:fltVal val="0"/>
                                          </p:val>
                                        </p:tav>
                                        <p:tav tm="100000">
                                          <p:val>
                                            <p:strVal val="#ppt_w"/>
                                          </p:val>
                                        </p:tav>
                                      </p:tavLst>
                                    </p:anim>
                                    <p:anim calcmode="lin" valueType="num">
                                      <p:cBhvr>
                                        <p:cTn id="34" dur="500" fill="hold"/>
                                        <p:tgtEl>
                                          <p:spTgt spid="61"/>
                                        </p:tgtEl>
                                        <p:attrNameLst>
                                          <p:attrName>ppt_h</p:attrName>
                                        </p:attrNameLst>
                                      </p:cBhvr>
                                      <p:tavLst>
                                        <p:tav tm="0">
                                          <p:val>
                                            <p:fltVal val="0"/>
                                          </p:val>
                                        </p:tav>
                                        <p:tav tm="100000">
                                          <p:val>
                                            <p:strVal val="#ppt_h"/>
                                          </p:val>
                                        </p:tav>
                                      </p:tavLst>
                                    </p:anim>
                                    <p:animEffect transition="in" filter="fade">
                                      <p:cBhvr>
                                        <p:cTn id="35" dur="500"/>
                                        <p:tgtEl>
                                          <p:spTgt spid="61"/>
                                        </p:tgtEl>
                                      </p:cBhvr>
                                    </p:animEffect>
                                  </p:childTnLst>
                                </p:cTn>
                              </p:par>
                              <p:par>
                                <p:cTn id="36" presetID="53" presetClass="entr" presetSubtype="16" fill="hold" grpId="0" nodeType="withEffect">
                                  <p:stCondLst>
                                    <p:cond delay="1000"/>
                                  </p:stCondLst>
                                  <p:childTnLst>
                                    <p:set>
                                      <p:cBhvr>
                                        <p:cTn id="37" dur="1" fill="hold">
                                          <p:stCondLst>
                                            <p:cond delay="0"/>
                                          </p:stCondLst>
                                        </p:cTn>
                                        <p:tgtEl>
                                          <p:spTgt spid="62"/>
                                        </p:tgtEl>
                                        <p:attrNameLst>
                                          <p:attrName>style.visibility</p:attrName>
                                        </p:attrNameLst>
                                      </p:cBhvr>
                                      <p:to>
                                        <p:strVal val="visible"/>
                                      </p:to>
                                    </p:set>
                                    <p:anim calcmode="lin" valueType="num">
                                      <p:cBhvr>
                                        <p:cTn id="38" dur="500" fill="hold"/>
                                        <p:tgtEl>
                                          <p:spTgt spid="62"/>
                                        </p:tgtEl>
                                        <p:attrNameLst>
                                          <p:attrName>ppt_w</p:attrName>
                                        </p:attrNameLst>
                                      </p:cBhvr>
                                      <p:tavLst>
                                        <p:tav tm="0">
                                          <p:val>
                                            <p:fltVal val="0"/>
                                          </p:val>
                                        </p:tav>
                                        <p:tav tm="100000">
                                          <p:val>
                                            <p:strVal val="#ppt_w"/>
                                          </p:val>
                                        </p:tav>
                                      </p:tavLst>
                                    </p:anim>
                                    <p:anim calcmode="lin" valueType="num">
                                      <p:cBhvr>
                                        <p:cTn id="39" dur="500" fill="hold"/>
                                        <p:tgtEl>
                                          <p:spTgt spid="62"/>
                                        </p:tgtEl>
                                        <p:attrNameLst>
                                          <p:attrName>ppt_h</p:attrName>
                                        </p:attrNameLst>
                                      </p:cBhvr>
                                      <p:tavLst>
                                        <p:tav tm="0">
                                          <p:val>
                                            <p:fltVal val="0"/>
                                          </p:val>
                                        </p:tav>
                                        <p:tav tm="100000">
                                          <p:val>
                                            <p:strVal val="#ppt_h"/>
                                          </p:val>
                                        </p:tav>
                                      </p:tavLst>
                                    </p:anim>
                                    <p:animEffect transition="in" filter="fade">
                                      <p:cBhvr>
                                        <p:cTn id="40" dur="500"/>
                                        <p:tgtEl>
                                          <p:spTgt spid="62"/>
                                        </p:tgtEl>
                                      </p:cBhvr>
                                    </p:animEffect>
                                  </p:childTnLst>
                                </p:cTn>
                              </p:par>
                              <p:par>
                                <p:cTn id="41" presetID="53" presetClass="entr" presetSubtype="16" fill="hold" grpId="0" nodeType="withEffect">
                                  <p:stCondLst>
                                    <p:cond delay="1000"/>
                                  </p:stCondLst>
                                  <p:childTnLst>
                                    <p:set>
                                      <p:cBhvr>
                                        <p:cTn id="42" dur="1" fill="hold">
                                          <p:stCondLst>
                                            <p:cond delay="0"/>
                                          </p:stCondLst>
                                        </p:cTn>
                                        <p:tgtEl>
                                          <p:spTgt spid="63"/>
                                        </p:tgtEl>
                                        <p:attrNameLst>
                                          <p:attrName>style.visibility</p:attrName>
                                        </p:attrNameLst>
                                      </p:cBhvr>
                                      <p:to>
                                        <p:strVal val="visible"/>
                                      </p:to>
                                    </p:set>
                                    <p:anim calcmode="lin" valueType="num">
                                      <p:cBhvr>
                                        <p:cTn id="43" dur="500" fill="hold"/>
                                        <p:tgtEl>
                                          <p:spTgt spid="63"/>
                                        </p:tgtEl>
                                        <p:attrNameLst>
                                          <p:attrName>ppt_w</p:attrName>
                                        </p:attrNameLst>
                                      </p:cBhvr>
                                      <p:tavLst>
                                        <p:tav tm="0">
                                          <p:val>
                                            <p:fltVal val="0"/>
                                          </p:val>
                                        </p:tav>
                                        <p:tav tm="100000">
                                          <p:val>
                                            <p:strVal val="#ppt_w"/>
                                          </p:val>
                                        </p:tav>
                                      </p:tavLst>
                                    </p:anim>
                                    <p:anim calcmode="lin" valueType="num">
                                      <p:cBhvr>
                                        <p:cTn id="44" dur="500" fill="hold"/>
                                        <p:tgtEl>
                                          <p:spTgt spid="63"/>
                                        </p:tgtEl>
                                        <p:attrNameLst>
                                          <p:attrName>ppt_h</p:attrName>
                                        </p:attrNameLst>
                                      </p:cBhvr>
                                      <p:tavLst>
                                        <p:tav tm="0">
                                          <p:val>
                                            <p:fltVal val="0"/>
                                          </p:val>
                                        </p:tav>
                                        <p:tav tm="100000">
                                          <p:val>
                                            <p:strVal val="#ppt_h"/>
                                          </p:val>
                                        </p:tav>
                                      </p:tavLst>
                                    </p:anim>
                                    <p:animEffect transition="in" filter="fade">
                                      <p:cBhvr>
                                        <p:cTn id="45" dur="500"/>
                                        <p:tgtEl>
                                          <p:spTgt spid="63"/>
                                        </p:tgtEl>
                                      </p:cBhvr>
                                    </p:animEffect>
                                  </p:childTnLst>
                                </p:cTn>
                              </p:par>
                              <p:par>
                                <p:cTn id="46" presetID="53" presetClass="entr" presetSubtype="16" fill="hold" grpId="0" nodeType="withEffect">
                                  <p:stCondLst>
                                    <p:cond delay="1000"/>
                                  </p:stCondLst>
                                  <p:childTnLst>
                                    <p:set>
                                      <p:cBhvr>
                                        <p:cTn id="47" dur="1" fill="hold">
                                          <p:stCondLst>
                                            <p:cond delay="0"/>
                                          </p:stCondLst>
                                        </p:cTn>
                                        <p:tgtEl>
                                          <p:spTgt spid="64"/>
                                        </p:tgtEl>
                                        <p:attrNameLst>
                                          <p:attrName>style.visibility</p:attrName>
                                        </p:attrNameLst>
                                      </p:cBhvr>
                                      <p:to>
                                        <p:strVal val="visible"/>
                                      </p:to>
                                    </p:set>
                                    <p:anim calcmode="lin" valueType="num">
                                      <p:cBhvr>
                                        <p:cTn id="48" dur="500" fill="hold"/>
                                        <p:tgtEl>
                                          <p:spTgt spid="64"/>
                                        </p:tgtEl>
                                        <p:attrNameLst>
                                          <p:attrName>ppt_w</p:attrName>
                                        </p:attrNameLst>
                                      </p:cBhvr>
                                      <p:tavLst>
                                        <p:tav tm="0">
                                          <p:val>
                                            <p:fltVal val="0"/>
                                          </p:val>
                                        </p:tav>
                                        <p:tav tm="100000">
                                          <p:val>
                                            <p:strVal val="#ppt_w"/>
                                          </p:val>
                                        </p:tav>
                                      </p:tavLst>
                                    </p:anim>
                                    <p:anim calcmode="lin" valueType="num">
                                      <p:cBhvr>
                                        <p:cTn id="49" dur="500" fill="hold"/>
                                        <p:tgtEl>
                                          <p:spTgt spid="64"/>
                                        </p:tgtEl>
                                        <p:attrNameLst>
                                          <p:attrName>ppt_h</p:attrName>
                                        </p:attrNameLst>
                                      </p:cBhvr>
                                      <p:tavLst>
                                        <p:tav tm="0">
                                          <p:val>
                                            <p:fltVal val="0"/>
                                          </p:val>
                                        </p:tav>
                                        <p:tav tm="100000">
                                          <p:val>
                                            <p:strVal val="#ppt_h"/>
                                          </p:val>
                                        </p:tav>
                                      </p:tavLst>
                                    </p:anim>
                                    <p:animEffect transition="in" filter="fade">
                                      <p:cBhvr>
                                        <p:cTn id="50" dur="500"/>
                                        <p:tgtEl>
                                          <p:spTgt spid="64"/>
                                        </p:tgtEl>
                                      </p:cBhvr>
                                    </p:animEffect>
                                  </p:childTnLst>
                                </p:cTn>
                              </p:par>
                            </p:childTnLst>
                          </p:cTn>
                        </p:par>
                        <p:par>
                          <p:cTn id="51" fill="hold">
                            <p:stCondLst>
                              <p:cond delay="1500"/>
                            </p:stCondLst>
                            <p:childTnLst>
                              <p:par>
                                <p:cTn id="52" presetID="10" presetClass="entr" presetSubtype="0" fill="hold" grpId="0" nodeType="afterEffect">
                                  <p:stCondLst>
                                    <p:cond delay="0"/>
                                  </p:stCondLst>
                                  <p:childTnLst>
                                    <p:set>
                                      <p:cBhvr>
                                        <p:cTn id="53" dur="1" fill="hold">
                                          <p:stCondLst>
                                            <p:cond delay="0"/>
                                          </p:stCondLst>
                                        </p:cTn>
                                        <p:tgtEl>
                                          <p:spTgt spid="71"/>
                                        </p:tgtEl>
                                        <p:attrNameLst>
                                          <p:attrName>style.visibility</p:attrName>
                                        </p:attrNameLst>
                                      </p:cBhvr>
                                      <p:to>
                                        <p:strVal val="visible"/>
                                      </p:to>
                                    </p:set>
                                    <p:animEffect transition="in" filter="fade">
                                      <p:cBhvr>
                                        <p:cTn id="54" dur="125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48" grpId="0" animBg="1"/>
      <p:bldP spid="53" grpId="0" animBg="1"/>
      <p:bldP spid="56" grpId="0" animBg="1"/>
      <p:bldP spid="59" grpId="0" animBg="1"/>
      <p:bldP spid="61" grpId="0"/>
      <p:bldP spid="62" grpId="0"/>
      <p:bldP spid="63" grpId="0"/>
      <p:bldP spid="64" grpId="0"/>
      <p:bldP spid="7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 xmlns:a16="http://schemas.microsoft.com/office/drawing/2014/main" id="{1840C0E5-0EB6-4B73-8202-118BDA4E7D26}"/>
              </a:ext>
            </a:extLst>
          </p:cNvPr>
          <p:cNvPicPr>
            <a:picLocks noChangeAspect="1"/>
          </p:cNvPicPr>
          <p:nvPr/>
        </p:nvPicPr>
        <p:blipFill>
          <a:blip r:embed="rId3"/>
          <a:stretch>
            <a:fillRect/>
          </a:stretch>
        </p:blipFill>
        <p:spPr>
          <a:xfrm>
            <a:off x="0" y="2973"/>
            <a:ext cx="12186715" cy="6855027"/>
          </a:xfrm>
          <a:prstGeom prst="rect">
            <a:avLst/>
          </a:prstGeom>
        </p:spPr>
      </p:pic>
      <p:sp>
        <p:nvSpPr>
          <p:cNvPr id="74" name="Oval 4"/>
          <p:cNvSpPr/>
          <p:nvPr/>
        </p:nvSpPr>
        <p:spPr>
          <a:xfrm>
            <a:off x="6946315" y="913142"/>
            <a:ext cx="1679106" cy="168749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dirty="0">
              <a:solidFill>
                <a:schemeClr val="bg1">
                  <a:lumMod val="95000"/>
                </a:schemeClr>
              </a:solidFill>
            </a:endParaRPr>
          </a:p>
        </p:txBody>
      </p:sp>
      <p:sp>
        <p:nvSpPr>
          <p:cNvPr id="78" name="矩形 77"/>
          <p:cNvSpPr/>
          <p:nvPr/>
        </p:nvSpPr>
        <p:spPr>
          <a:xfrm>
            <a:off x="5287756" y="2028625"/>
            <a:ext cx="2031245" cy="646288"/>
          </a:xfrm>
          <a:prstGeom prst="rect">
            <a:avLst/>
          </a:prstGeom>
        </p:spPr>
        <p:txBody>
          <a:bodyPr wrap="none" lIns="91400" tIns="45699" rIns="91400" bIns="45699">
            <a:spAutoFit/>
          </a:bodyPr>
          <a:lstStyle/>
          <a:p>
            <a:pPr lvl="0" defTabSz="914492">
              <a:defRPr/>
            </a:pPr>
            <a:r>
              <a:rPr lang="zh-CN" altLang="en-US" sz="3600" dirty="0">
                <a:solidFill>
                  <a:schemeClr val="accent1"/>
                </a:solidFill>
                <a:latin typeface="微软雅黑" pitchFamily="34" charset="-122"/>
                <a:ea typeface="微软雅黑" pitchFamily="34" charset="-122"/>
              </a:rPr>
              <a:t>项目介绍</a:t>
            </a:r>
            <a:endParaRPr lang="zh-CN" altLang="en-US" sz="3600" kern="0" dirty="0">
              <a:solidFill>
                <a:schemeClr val="accent1"/>
              </a:solidFill>
              <a:latin typeface="微软雅黑" pitchFamily="34" charset="-122"/>
              <a:ea typeface="微软雅黑" pitchFamily="34" charset="-122"/>
            </a:endParaRPr>
          </a:p>
        </p:txBody>
      </p:sp>
      <p:sp>
        <p:nvSpPr>
          <p:cNvPr id="93" name="TextBox 92"/>
          <p:cNvSpPr txBox="1"/>
          <p:nvPr/>
        </p:nvSpPr>
        <p:spPr>
          <a:xfrm>
            <a:off x="15669497" y="8397551"/>
            <a:ext cx="1107915" cy="461494"/>
          </a:xfrm>
          <a:prstGeom prst="rect">
            <a:avLst/>
          </a:prstGeom>
          <a:noFill/>
        </p:spPr>
        <p:txBody>
          <a:bodyPr wrap="none" lIns="91400" tIns="45699" rIns="91400" bIns="45699" rtlCol="0">
            <a:spAutoFit/>
          </a:bodyPr>
          <a:lstStyle/>
          <a:p>
            <a:r>
              <a:rPr lang="zh-CN" altLang="en-US" sz="2399" dirty="0"/>
              <a:t>延时符</a:t>
            </a:r>
          </a:p>
        </p:txBody>
      </p:sp>
      <p:sp>
        <p:nvSpPr>
          <p:cNvPr id="26" name="矩形 25">
            <a:extLst>
              <a:ext uri="{FF2B5EF4-FFF2-40B4-BE49-F238E27FC236}">
                <a16:creationId xmlns="" xmlns:a16="http://schemas.microsoft.com/office/drawing/2014/main" id="{370FD1E8-D7BC-491A-A503-009EDAB7577D}"/>
              </a:ext>
            </a:extLst>
          </p:cNvPr>
          <p:cNvSpPr/>
          <p:nvPr/>
        </p:nvSpPr>
        <p:spPr>
          <a:xfrm>
            <a:off x="3402802" y="1985952"/>
            <a:ext cx="1984693" cy="742277"/>
          </a:xfrm>
          <a:prstGeom prst="rect">
            <a:avLst/>
          </a:prstGeom>
        </p:spPr>
        <p:txBody>
          <a:bodyPr wrap="none" lIns="91400" tIns="45699" rIns="91400" bIns="45699">
            <a:spAutoFit/>
          </a:bodyPr>
          <a:lstStyle/>
          <a:p>
            <a:pPr algn="ctr">
              <a:lnSpc>
                <a:spcPct val="130000"/>
              </a:lnSpc>
              <a:defRPr/>
            </a:pPr>
            <a:r>
              <a:rPr lang="en-US" altLang="zh-CN" sz="3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PART 01</a:t>
            </a:r>
          </a:p>
        </p:txBody>
      </p:sp>
      <p:sp>
        <p:nvSpPr>
          <p:cNvPr id="27" name="矩形 26">
            <a:extLst>
              <a:ext uri="{FF2B5EF4-FFF2-40B4-BE49-F238E27FC236}">
                <a16:creationId xmlns="" xmlns:a16="http://schemas.microsoft.com/office/drawing/2014/main" id="{42695B73-0652-4F7C-8DB7-B415C73A2826}"/>
              </a:ext>
            </a:extLst>
          </p:cNvPr>
          <p:cNvSpPr/>
          <p:nvPr/>
        </p:nvSpPr>
        <p:spPr>
          <a:xfrm>
            <a:off x="3207490" y="2864477"/>
            <a:ext cx="4799052" cy="646331"/>
          </a:xfrm>
          <a:prstGeom prst="rect">
            <a:avLst/>
          </a:prstGeom>
        </p:spPr>
        <p:txBody>
          <a:bodyPr wrap="square">
            <a:spAutoFit/>
          </a:bodyPr>
          <a:lstStyle/>
          <a:p>
            <a:pPr algn="ctr">
              <a:lnSpc>
                <a:spcPct val="150000"/>
              </a:lnSpc>
            </a:pPr>
            <a:r>
              <a:rPr lang="zh-CN" altLang="en-US" sz="1200" spc="300"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866"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063304951"/>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52" presetClass="entr" presetSubtype="0" fill="hold" grpId="0" nodeType="afterEffect" nodePh="1">
                                  <p:stCondLst>
                                    <p:cond delay="0"/>
                                  </p:stCondLst>
                                  <p:endCondLst>
                                    <p:cond evt="begin" delay="0">
                                      <p:tn val="11"/>
                                    </p:cond>
                                  </p:endCondLst>
                                  <p:childTnLst>
                                    <p:set>
                                      <p:cBhvr>
                                        <p:cTn id="12" dur="1" fill="hold">
                                          <p:stCondLst>
                                            <p:cond delay="0"/>
                                          </p:stCondLst>
                                        </p:cTn>
                                        <p:tgtEl>
                                          <p:spTgt spid="74"/>
                                        </p:tgtEl>
                                        <p:attrNameLst>
                                          <p:attrName>style.visibility</p:attrName>
                                        </p:attrNameLst>
                                      </p:cBhvr>
                                      <p:to>
                                        <p:strVal val="visible"/>
                                      </p:to>
                                    </p:set>
                                    <p:animScale>
                                      <p:cBhvr>
                                        <p:cTn id="13" dur="1000" decel="50000" fill="hold">
                                          <p:stCondLst>
                                            <p:cond delay="0"/>
                                          </p:stCondLst>
                                        </p:cTn>
                                        <p:tgtEl>
                                          <p:spTgt spid="7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4"/>
                                        </p:tgtEl>
                                        <p:attrNameLst>
                                          <p:attrName>ppt_x</p:attrName>
                                          <p:attrName>ppt_y</p:attrName>
                                        </p:attrNameLst>
                                      </p:cBhvr>
                                    </p:animMotion>
                                    <p:animEffect transition="in" filter="fade">
                                      <p:cBhvr>
                                        <p:cTn id="15" dur="1000"/>
                                        <p:tgtEl>
                                          <p:spTgt spid="74"/>
                                        </p:tgtEl>
                                      </p:cBhvr>
                                    </p:animEffect>
                                  </p:childTnLst>
                                </p:cTn>
                              </p:par>
                            </p:childTnLst>
                          </p:cTn>
                        </p:par>
                        <p:par>
                          <p:cTn id="16" fill="hold">
                            <p:stCondLst>
                              <p:cond delay="2000"/>
                            </p:stCondLst>
                            <p:childTnLst>
                              <p:par>
                                <p:cTn id="17" presetID="22" presetClass="entr" presetSubtype="1"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up)">
                                      <p:cBhvr>
                                        <p:cTn id="19" dur="500"/>
                                        <p:tgtEl>
                                          <p:spTgt spid="26"/>
                                        </p:tgtEl>
                                      </p:cBhvr>
                                    </p:animEffect>
                                  </p:childTnLst>
                                </p:cTn>
                              </p:par>
                            </p:childTnLst>
                          </p:cTn>
                        </p:par>
                        <p:par>
                          <p:cTn id="20" fill="hold">
                            <p:stCondLst>
                              <p:cond delay="2500"/>
                            </p:stCondLst>
                            <p:childTnLst>
                              <p:par>
                                <p:cTn id="21" presetID="22" presetClass="entr" presetSubtype="1" fill="hold" grpId="0" nodeType="after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wipe(up)">
                                      <p:cBhvr>
                                        <p:cTn id="23" dur="500"/>
                                        <p:tgtEl>
                                          <p:spTgt spid="78"/>
                                        </p:tgtEl>
                                      </p:cBhvr>
                                    </p:animEffect>
                                  </p:childTnLst>
                                </p:cTn>
                              </p:par>
                            </p:childTnLst>
                          </p:cTn>
                        </p:par>
                        <p:par>
                          <p:cTn id="24" fill="hold">
                            <p:stCondLst>
                              <p:cond delay="3000"/>
                            </p:stCondLst>
                            <p:childTnLst>
                              <p:par>
                                <p:cTn id="25" presetID="39" presetClass="entr" presetSubtype="0" accel="100000"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ppt_h</p:attrName>
                                        </p:attrNameLst>
                                      </p:cBhvr>
                                      <p:tavLst>
                                        <p:tav tm="0">
                                          <p:val>
                                            <p:strVal val="#ppt_h/20"/>
                                          </p:val>
                                        </p:tav>
                                        <p:tav tm="50000">
                                          <p:val>
                                            <p:strVal val="#ppt_h/20"/>
                                          </p:val>
                                        </p:tav>
                                        <p:tav tm="100000">
                                          <p:val>
                                            <p:strVal val="#ppt_h"/>
                                          </p:val>
                                        </p:tav>
                                      </p:tavLst>
                                    </p:anim>
                                    <p:anim calcmode="lin" valueType="num">
                                      <p:cBhvr>
                                        <p:cTn id="28" dur="500" fill="hold"/>
                                        <p:tgtEl>
                                          <p:spTgt spid="27"/>
                                        </p:tgtEl>
                                        <p:attrNameLst>
                                          <p:attrName>ppt_w</p:attrName>
                                        </p:attrNameLst>
                                      </p:cBhvr>
                                      <p:tavLst>
                                        <p:tav tm="0">
                                          <p:val>
                                            <p:strVal val="#ppt_w+.3"/>
                                          </p:val>
                                        </p:tav>
                                        <p:tav tm="50000">
                                          <p:val>
                                            <p:strVal val="#ppt_w+.3"/>
                                          </p:val>
                                        </p:tav>
                                        <p:tav tm="100000">
                                          <p:val>
                                            <p:strVal val="#ppt_w"/>
                                          </p:val>
                                        </p:tav>
                                      </p:tavLst>
                                    </p:anim>
                                    <p:anim calcmode="lin" valueType="num">
                                      <p:cBhvr>
                                        <p:cTn id="29" dur="500" fill="hold"/>
                                        <p:tgtEl>
                                          <p:spTgt spid="27"/>
                                        </p:tgtEl>
                                        <p:attrNameLst>
                                          <p:attrName>ppt_x</p:attrName>
                                        </p:attrNameLst>
                                      </p:cBhvr>
                                      <p:tavLst>
                                        <p:tav tm="0">
                                          <p:val>
                                            <p:strVal val="#ppt_x-.3"/>
                                          </p:val>
                                        </p:tav>
                                        <p:tav tm="50000">
                                          <p:val>
                                            <p:strVal val="#ppt_x"/>
                                          </p:val>
                                        </p:tav>
                                        <p:tav tm="100000">
                                          <p:val>
                                            <p:strVal val="#ppt_x"/>
                                          </p:val>
                                        </p:tav>
                                      </p:tavLst>
                                    </p:anim>
                                    <p:anim calcmode="lin" valueType="num">
                                      <p:cBhvr>
                                        <p:cTn id="30"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8" grpId="0"/>
      <p:bldP spid="26" grpId="0"/>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直接连接符 16"/>
          <p:cNvCxnSpPr/>
          <p:nvPr/>
        </p:nvCxnSpPr>
        <p:spPr>
          <a:xfrm flipH="1">
            <a:off x="4118563" y="1882675"/>
            <a:ext cx="6465632"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5104981" y="3042729"/>
            <a:ext cx="5479214"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2738176" y="4202784"/>
            <a:ext cx="7846020"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118563" y="5362839"/>
            <a:ext cx="6465632"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sp>
        <p:nvSpPr>
          <p:cNvPr id="21" name="流程图: 决策 20"/>
          <p:cNvSpPr/>
          <p:nvPr/>
        </p:nvSpPr>
        <p:spPr>
          <a:xfrm>
            <a:off x="3098084" y="1709085"/>
            <a:ext cx="1649579" cy="1543264"/>
          </a:xfrm>
          <a:prstGeom prst="flowChartDecisi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ctr"/>
            <a:r>
              <a:rPr lang="en-US" altLang="zh-CN" sz="2399" dirty="0">
                <a:latin typeface="HelveticaNeueLT Pro 35 Th" pitchFamily="34" charset="0"/>
              </a:rPr>
              <a:t>20%</a:t>
            </a:r>
            <a:endParaRPr lang="zh-CN" altLang="en-US" sz="2399" dirty="0">
              <a:latin typeface="HelveticaNeueLT Pro 35 Th" pitchFamily="34" charset="0"/>
            </a:endParaRPr>
          </a:p>
        </p:txBody>
      </p:sp>
      <p:sp>
        <p:nvSpPr>
          <p:cNvPr id="22" name="流程图: 决策 21"/>
          <p:cNvSpPr/>
          <p:nvPr/>
        </p:nvSpPr>
        <p:spPr>
          <a:xfrm>
            <a:off x="2888101" y="3429001"/>
            <a:ext cx="2003526" cy="1952492"/>
          </a:xfrm>
          <a:prstGeom prst="flowChartDecisi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ctr"/>
            <a:r>
              <a:rPr lang="en-US" altLang="zh-CN" sz="2399" dirty="0">
                <a:latin typeface="HelveticaNeueLT Pro 35 Th" pitchFamily="34" charset="0"/>
              </a:rPr>
              <a:t>35%</a:t>
            </a:r>
            <a:endParaRPr lang="zh-CN" altLang="en-US" sz="2399" dirty="0">
              <a:latin typeface="HelveticaNeueLT Pro 35 Th" pitchFamily="34" charset="0"/>
            </a:endParaRPr>
          </a:p>
        </p:txBody>
      </p:sp>
      <p:sp>
        <p:nvSpPr>
          <p:cNvPr id="23" name="流程图: 决策 22"/>
          <p:cNvSpPr/>
          <p:nvPr/>
        </p:nvSpPr>
        <p:spPr>
          <a:xfrm>
            <a:off x="1235849" y="2096855"/>
            <a:ext cx="2516054" cy="2451967"/>
          </a:xfrm>
          <a:prstGeom prst="flowChartDecisi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ctr"/>
            <a:r>
              <a:rPr lang="en-US" altLang="zh-CN" sz="3199" dirty="0">
                <a:latin typeface="HelveticaNeueLT Pro 35 Th" pitchFamily="34" charset="0"/>
              </a:rPr>
              <a:t>55%</a:t>
            </a:r>
            <a:endParaRPr lang="zh-CN" altLang="en-US" sz="3199" dirty="0">
              <a:latin typeface="HelveticaNeueLT Pro 35 Th" pitchFamily="34" charset="0"/>
            </a:endParaRPr>
          </a:p>
        </p:txBody>
      </p:sp>
      <p:sp>
        <p:nvSpPr>
          <p:cNvPr id="24" name="流程图: 决策 23"/>
          <p:cNvSpPr/>
          <p:nvPr/>
        </p:nvSpPr>
        <p:spPr>
          <a:xfrm>
            <a:off x="4015429" y="2728386"/>
            <a:ext cx="1347171" cy="1260347"/>
          </a:xfrm>
          <a:prstGeom prst="flowChartDecisi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ctr"/>
            <a:r>
              <a:rPr lang="en-US" altLang="zh-CN" sz="1999" dirty="0">
                <a:latin typeface="HelveticaNeueLT Pro 35 Th" pitchFamily="34" charset="0"/>
              </a:rPr>
              <a:t>10%</a:t>
            </a:r>
            <a:endParaRPr lang="zh-CN" altLang="en-US" sz="1999" dirty="0">
              <a:latin typeface="HelveticaNeueLT Pro 35 Th" pitchFamily="34" charset="0"/>
            </a:endParaRPr>
          </a:p>
        </p:txBody>
      </p:sp>
      <p:sp>
        <p:nvSpPr>
          <p:cNvPr id="25" name="矩形 24"/>
          <p:cNvSpPr/>
          <p:nvPr/>
        </p:nvSpPr>
        <p:spPr>
          <a:xfrm>
            <a:off x="4807359" y="1610366"/>
            <a:ext cx="4837808" cy="703018"/>
          </a:xfrm>
          <a:prstGeom prst="rect">
            <a:avLst/>
          </a:prstGeom>
        </p:spPr>
        <p:txBody>
          <a:bodyPr wrap="square" lIns="86683" tIns="43341" rIns="86683" bIns="43341">
            <a:spAutoFit/>
          </a:bodyPr>
          <a:lstStyle/>
          <a:p>
            <a:pPr>
              <a:lnSpc>
                <a:spcPct val="120000"/>
              </a:lnSpc>
            </a:pPr>
            <a:r>
              <a:rPr lang="zh-CN" altLang="en-US" sz="1333" dirty="0">
                <a:solidFill>
                  <a:schemeClr val="bg1">
                    <a:lumMod val="65000"/>
                  </a:schemeClr>
                </a:solidFill>
                <a:latin typeface="+mj-ea"/>
                <a:ea typeface="+mj-ea"/>
                <a:cs typeface="+mn-ea"/>
                <a:sym typeface="Arial" panose="020B0604020202020204" pitchFamily="34" charset="0"/>
              </a:rPr>
              <a:t>请替换文字内容</a:t>
            </a:r>
            <a:endParaRPr lang="en-US" altLang="zh-CN" sz="1333" dirty="0">
              <a:solidFill>
                <a:schemeClr val="bg1">
                  <a:lumMod val="65000"/>
                </a:schemeClr>
              </a:solidFill>
              <a:latin typeface="+mj-ea"/>
              <a:ea typeface="+mj-ea"/>
              <a:cs typeface="+mn-ea"/>
              <a:sym typeface="Arial" panose="020B0604020202020204" pitchFamily="34" charset="0"/>
            </a:endParaRPr>
          </a:p>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29" name="矩形 28"/>
          <p:cNvSpPr/>
          <p:nvPr/>
        </p:nvSpPr>
        <p:spPr>
          <a:xfrm>
            <a:off x="5404156" y="2772943"/>
            <a:ext cx="4735862" cy="703018"/>
          </a:xfrm>
          <a:prstGeom prst="rect">
            <a:avLst/>
          </a:prstGeom>
        </p:spPr>
        <p:txBody>
          <a:bodyPr wrap="square" lIns="86683" tIns="43341" rIns="86683" bIns="43341">
            <a:spAutoFit/>
          </a:bodyPr>
          <a:lstStyle/>
          <a:p>
            <a:pPr>
              <a:lnSpc>
                <a:spcPct val="120000"/>
              </a:lnSpc>
            </a:pPr>
            <a:r>
              <a:rPr lang="zh-CN" altLang="en-US"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0" name="矩形 29"/>
          <p:cNvSpPr/>
          <p:nvPr/>
        </p:nvSpPr>
        <p:spPr>
          <a:xfrm>
            <a:off x="5404157" y="3935522"/>
            <a:ext cx="4855289" cy="703018"/>
          </a:xfrm>
          <a:prstGeom prst="rect">
            <a:avLst/>
          </a:prstGeom>
        </p:spPr>
        <p:txBody>
          <a:bodyPr wrap="square" lIns="86683" tIns="43341" rIns="86683" bIns="43341">
            <a:spAutoFit/>
          </a:bodyPr>
          <a:lstStyle/>
          <a:p>
            <a:pPr>
              <a:lnSpc>
                <a:spcPct val="120000"/>
              </a:lnSpc>
            </a:pPr>
            <a:r>
              <a:rPr lang="zh-CN" altLang="en-US" sz="1333" dirty="0">
                <a:solidFill>
                  <a:schemeClr val="bg1">
                    <a:lumMod val="65000"/>
                  </a:schemeClr>
                </a:solidFill>
                <a:latin typeface="+mj-ea"/>
                <a:ea typeface="+mj-ea"/>
                <a:cs typeface="+mn-ea"/>
                <a:sym typeface="Arial" panose="020B0604020202020204" pitchFamily="34" charset="0"/>
              </a:rPr>
              <a:t>请替换文字内容</a:t>
            </a:r>
            <a:endParaRPr lang="en-US" altLang="zh-CN" sz="1333" dirty="0">
              <a:solidFill>
                <a:schemeClr val="bg1">
                  <a:lumMod val="65000"/>
                </a:schemeClr>
              </a:solidFill>
              <a:latin typeface="+mj-ea"/>
              <a:ea typeface="+mj-ea"/>
              <a:cs typeface="+mn-ea"/>
              <a:sym typeface="Arial" panose="020B0604020202020204" pitchFamily="34" charset="0"/>
            </a:endParaRPr>
          </a:p>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4807358" y="5070818"/>
            <a:ext cx="4769556" cy="703018"/>
          </a:xfrm>
          <a:prstGeom prst="rect">
            <a:avLst/>
          </a:prstGeom>
        </p:spPr>
        <p:txBody>
          <a:bodyPr wrap="square" lIns="86683" tIns="43341" rIns="86683" bIns="43341">
            <a:spAutoFit/>
          </a:bodyPr>
          <a:lstStyle/>
          <a:p>
            <a:pPr>
              <a:lnSpc>
                <a:spcPct val="120000"/>
              </a:lnSpc>
            </a:pPr>
            <a:r>
              <a:rPr lang="zh-CN" altLang="en-US" sz="1333" dirty="0">
                <a:solidFill>
                  <a:schemeClr val="bg1">
                    <a:lumMod val="65000"/>
                  </a:schemeClr>
                </a:solidFill>
                <a:latin typeface="+mj-ea"/>
                <a:ea typeface="+mj-ea"/>
                <a:cs typeface="+mn-ea"/>
                <a:sym typeface="Arial" panose="020B0604020202020204" pitchFamily="34" charset="0"/>
              </a:rPr>
              <a:t>请替换文字内容</a:t>
            </a:r>
            <a:endParaRPr lang="en-US" altLang="zh-CN" sz="1333" dirty="0">
              <a:solidFill>
                <a:schemeClr val="bg1">
                  <a:lumMod val="65000"/>
                </a:schemeClr>
              </a:solidFill>
              <a:latin typeface="+mj-ea"/>
              <a:ea typeface="+mj-ea"/>
              <a:cs typeface="+mn-ea"/>
              <a:sym typeface="Arial" panose="020B0604020202020204" pitchFamily="34" charset="0"/>
            </a:endParaRPr>
          </a:p>
          <a:p>
            <a:pPr>
              <a:lnSpc>
                <a:spcPct val="150000"/>
              </a:lnSpc>
            </a:pPr>
            <a:r>
              <a:rPr lang="zh-CN" altLang="en-US" sz="800"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1543486595"/>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right)">
                                      <p:cBhvr>
                                        <p:cTn id="7" dur="500"/>
                                        <p:tgtEl>
                                          <p:spTgt spid="17"/>
                                        </p:tgtEl>
                                      </p:cBhvr>
                                    </p:animEffect>
                                  </p:childTnLst>
                                </p:cTn>
                              </p:par>
                              <p:par>
                                <p:cTn id="8" presetID="12" presetClass="entr" presetSubtype="2" fill="hold" grpId="0" nodeType="withEffect">
                                  <p:stCondLst>
                                    <p:cond delay="20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500"/>
                                        <p:tgtEl>
                                          <p:spTgt spid="25"/>
                                        </p:tgtEl>
                                        <p:attrNameLst>
                                          <p:attrName>ppt_x</p:attrName>
                                        </p:attrNameLst>
                                      </p:cBhvr>
                                      <p:tavLst>
                                        <p:tav tm="0">
                                          <p:val>
                                            <p:strVal val="#ppt_x+#ppt_w*1.125000"/>
                                          </p:val>
                                        </p:tav>
                                        <p:tav tm="100000">
                                          <p:val>
                                            <p:strVal val="#ppt_x"/>
                                          </p:val>
                                        </p:tav>
                                      </p:tavLst>
                                    </p:anim>
                                    <p:animEffect transition="in" filter="wipe(left)">
                                      <p:cBhvr>
                                        <p:cTn id="11" dur="500"/>
                                        <p:tgtEl>
                                          <p:spTgt spid="25"/>
                                        </p:tgtEl>
                                      </p:cBhvr>
                                    </p:animEffect>
                                  </p:childTnLst>
                                </p:cTn>
                              </p:par>
                              <p:par>
                                <p:cTn id="12" presetID="31" presetClass="entr" presetSubtype="0" fill="hold" grpId="0" nodeType="withEffect">
                                  <p:stCondLst>
                                    <p:cond delay="500"/>
                                  </p:stCondLst>
                                  <p:childTnLst>
                                    <p:set>
                                      <p:cBhvr>
                                        <p:cTn id="13" dur="1" fill="hold">
                                          <p:stCondLst>
                                            <p:cond delay="0"/>
                                          </p:stCondLst>
                                        </p:cTn>
                                        <p:tgtEl>
                                          <p:spTgt spid="21"/>
                                        </p:tgtEl>
                                        <p:attrNameLst>
                                          <p:attrName>style.visibility</p:attrName>
                                        </p:attrNameLst>
                                      </p:cBhvr>
                                      <p:to>
                                        <p:strVal val="visible"/>
                                      </p:to>
                                    </p:set>
                                    <p:anim calcmode="lin" valueType="num">
                                      <p:cBhvr>
                                        <p:cTn id="14" dur="500" fill="hold"/>
                                        <p:tgtEl>
                                          <p:spTgt spid="21"/>
                                        </p:tgtEl>
                                        <p:attrNameLst>
                                          <p:attrName>ppt_w</p:attrName>
                                        </p:attrNameLst>
                                      </p:cBhvr>
                                      <p:tavLst>
                                        <p:tav tm="0">
                                          <p:val>
                                            <p:fltVal val="0"/>
                                          </p:val>
                                        </p:tav>
                                        <p:tav tm="100000">
                                          <p:val>
                                            <p:strVal val="#ppt_w"/>
                                          </p:val>
                                        </p:tav>
                                      </p:tavLst>
                                    </p:anim>
                                    <p:anim calcmode="lin" valueType="num">
                                      <p:cBhvr>
                                        <p:cTn id="15" dur="500" fill="hold"/>
                                        <p:tgtEl>
                                          <p:spTgt spid="21"/>
                                        </p:tgtEl>
                                        <p:attrNameLst>
                                          <p:attrName>ppt_h</p:attrName>
                                        </p:attrNameLst>
                                      </p:cBhvr>
                                      <p:tavLst>
                                        <p:tav tm="0">
                                          <p:val>
                                            <p:fltVal val="0"/>
                                          </p:val>
                                        </p:tav>
                                        <p:tav tm="100000">
                                          <p:val>
                                            <p:strVal val="#ppt_h"/>
                                          </p:val>
                                        </p:tav>
                                      </p:tavLst>
                                    </p:anim>
                                    <p:anim calcmode="lin" valueType="num">
                                      <p:cBhvr>
                                        <p:cTn id="16" dur="500" fill="hold"/>
                                        <p:tgtEl>
                                          <p:spTgt spid="21"/>
                                        </p:tgtEl>
                                        <p:attrNameLst>
                                          <p:attrName>style.rotation</p:attrName>
                                        </p:attrNameLst>
                                      </p:cBhvr>
                                      <p:tavLst>
                                        <p:tav tm="0">
                                          <p:val>
                                            <p:fltVal val="90"/>
                                          </p:val>
                                        </p:tav>
                                        <p:tav tm="100000">
                                          <p:val>
                                            <p:fltVal val="0"/>
                                          </p:val>
                                        </p:tav>
                                      </p:tavLst>
                                    </p:anim>
                                    <p:animEffect transition="in" filter="fade">
                                      <p:cBhvr>
                                        <p:cTn id="17" dur="500"/>
                                        <p:tgtEl>
                                          <p:spTgt spid="21"/>
                                        </p:tgtEl>
                                      </p:cBhvr>
                                    </p:animEffect>
                                  </p:childTnLst>
                                </p:cTn>
                              </p:par>
                              <p:par>
                                <p:cTn id="18" presetID="22" presetClass="entr" presetSubtype="2" fill="hold" nodeType="withEffect">
                                  <p:stCondLst>
                                    <p:cond delay="1000"/>
                                  </p:stCondLst>
                                  <p:childTnLst>
                                    <p:set>
                                      <p:cBhvr>
                                        <p:cTn id="19" dur="1" fill="hold">
                                          <p:stCondLst>
                                            <p:cond delay="0"/>
                                          </p:stCondLst>
                                        </p:cTn>
                                        <p:tgtEl>
                                          <p:spTgt spid="18"/>
                                        </p:tgtEl>
                                        <p:attrNameLst>
                                          <p:attrName>style.visibility</p:attrName>
                                        </p:attrNameLst>
                                      </p:cBhvr>
                                      <p:to>
                                        <p:strVal val="visible"/>
                                      </p:to>
                                    </p:set>
                                    <p:animEffect transition="in" filter="wipe(right)">
                                      <p:cBhvr>
                                        <p:cTn id="20" dur="500"/>
                                        <p:tgtEl>
                                          <p:spTgt spid="18"/>
                                        </p:tgtEl>
                                      </p:cBhvr>
                                    </p:animEffect>
                                  </p:childTnLst>
                                </p:cTn>
                              </p:par>
                              <p:par>
                                <p:cTn id="21" presetID="12" presetClass="entr" presetSubtype="2" fill="hold" grpId="0" nodeType="withEffect">
                                  <p:stCondLst>
                                    <p:cond delay="100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p:tgtEl>
                                          <p:spTgt spid="29"/>
                                        </p:tgtEl>
                                        <p:attrNameLst>
                                          <p:attrName>ppt_x</p:attrName>
                                        </p:attrNameLst>
                                      </p:cBhvr>
                                      <p:tavLst>
                                        <p:tav tm="0">
                                          <p:val>
                                            <p:strVal val="#ppt_x+#ppt_w*1.125000"/>
                                          </p:val>
                                        </p:tav>
                                        <p:tav tm="100000">
                                          <p:val>
                                            <p:strVal val="#ppt_x"/>
                                          </p:val>
                                        </p:tav>
                                      </p:tavLst>
                                    </p:anim>
                                    <p:animEffect transition="in" filter="wipe(left)">
                                      <p:cBhvr>
                                        <p:cTn id="24" dur="500"/>
                                        <p:tgtEl>
                                          <p:spTgt spid="29"/>
                                        </p:tgtEl>
                                      </p:cBhvr>
                                    </p:animEffect>
                                  </p:childTnLst>
                                </p:cTn>
                              </p:par>
                              <p:par>
                                <p:cTn id="25" presetID="31" presetClass="entr" presetSubtype="0" fill="hold" grpId="0" nodeType="withEffect">
                                  <p:stCondLst>
                                    <p:cond delay="150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 calcmode="lin" valueType="num">
                                      <p:cBhvr>
                                        <p:cTn id="29" dur="500" fill="hold"/>
                                        <p:tgtEl>
                                          <p:spTgt spid="24"/>
                                        </p:tgtEl>
                                        <p:attrNameLst>
                                          <p:attrName>style.rotation</p:attrName>
                                        </p:attrNameLst>
                                      </p:cBhvr>
                                      <p:tavLst>
                                        <p:tav tm="0">
                                          <p:val>
                                            <p:fltVal val="90"/>
                                          </p:val>
                                        </p:tav>
                                        <p:tav tm="100000">
                                          <p:val>
                                            <p:fltVal val="0"/>
                                          </p:val>
                                        </p:tav>
                                      </p:tavLst>
                                    </p:anim>
                                    <p:animEffect transition="in" filter="fade">
                                      <p:cBhvr>
                                        <p:cTn id="30" dur="500"/>
                                        <p:tgtEl>
                                          <p:spTgt spid="24"/>
                                        </p:tgtEl>
                                      </p:cBhvr>
                                    </p:animEffect>
                                  </p:childTnLst>
                                </p:cTn>
                              </p:par>
                              <p:par>
                                <p:cTn id="31" presetID="22" presetClass="entr" presetSubtype="2" fill="hold" nodeType="withEffect">
                                  <p:stCondLst>
                                    <p:cond delay="2000"/>
                                  </p:stCondLst>
                                  <p:childTnLst>
                                    <p:set>
                                      <p:cBhvr>
                                        <p:cTn id="32" dur="1" fill="hold">
                                          <p:stCondLst>
                                            <p:cond delay="0"/>
                                          </p:stCondLst>
                                        </p:cTn>
                                        <p:tgtEl>
                                          <p:spTgt spid="19"/>
                                        </p:tgtEl>
                                        <p:attrNameLst>
                                          <p:attrName>style.visibility</p:attrName>
                                        </p:attrNameLst>
                                      </p:cBhvr>
                                      <p:to>
                                        <p:strVal val="visible"/>
                                      </p:to>
                                    </p:set>
                                    <p:animEffect transition="in" filter="wipe(right)">
                                      <p:cBhvr>
                                        <p:cTn id="33" dur="500"/>
                                        <p:tgtEl>
                                          <p:spTgt spid="19"/>
                                        </p:tgtEl>
                                      </p:cBhvr>
                                    </p:animEffect>
                                  </p:childTnLst>
                                </p:cTn>
                              </p:par>
                              <p:par>
                                <p:cTn id="34" presetID="12" presetClass="entr" presetSubtype="2" fill="hold" grpId="0" nodeType="withEffect">
                                  <p:stCondLst>
                                    <p:cond delay="200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500"/>
                                        <p:tgtEl>
                                          <p:spTgt spid="30"/>
                                        </p:tgtEl>
                                        <p:attrNameLst>
                                          <p:attrName>ppt_x</p:attrName>
                                        </p:attrNameLst>
                                      </p:cBhvr>
                                      <p:tavLst>
                                        <p:tav tm="0">
                                          <p:val>
                                            <p:strVal val="#ppt_x+#ppt_w*1.125000"/>
                                          </p:val>
                                        </p:tav>
                                        <p:tav tm="100000">
                                          <p:val>
                                            <p:strVal val="#ppt_x"/>
                                          </p:val>
                                        </p:tav>
                                      </p:tavLst>
                                    </p:anim>
                                    <p:animEffect transition="in" filter="wipe(left)">
                                      <p:cBhvr>
                                        <p:cTn id="37" dur="500"/>
                                        <p:tgtEl>
                                          <p:spTgt spid="30"/>
                                        </p:tgtEl>
                                      </p:cBhvr>
                                    </p:animEffect>
                                  </p:childTnLst>
                                </p:cTn>
                              </p:par>
                              <p:par>
                                <p:cTn id="38" presetID="31" presetClass="entr" presetSubtype="0" fill="hold" grpId="0" nodeType="withEffect">
                                  <p:stCondLst>
                                    <p:cond delay="250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 calcmode="lin" valueType="num">
                                      <p:cBhvr>
                                        <p:cTn id="42" dur="500" fill="hold"/>
                                        <p:tgtEl>
                                          <p:spTgt spid="23"/>
                                        </p:tgtEl>
                                        <p:attrNameLst>
                                          <p:attrName>style.rotation</p:attrName>
                                        </p:attrNameLst>
                                      </p:cBhvr>
                                      <p:tavLst>
                                        <p:tav tm="0">
                                          <p:val>
                                            <p:fltVal val="90"/>
                                          </p:val>
                                        </p:tav>
                                        <p:tav tm="100000">
                                          <p:val>
                                            <p:fltVal val="0"/>
                                          </p:val>
                                        </p:tav>
                                      </p:tavLst>
                                    </p:anim>
                                    <p:animEffect transition="in" filter="fade">
                                      <p:cBhvr>
                                        <p:cTn id="43" dur="500"/>
                                        <p:tgtEl>
                                          <p:spTgt spid="23"/>
                                        </p:tgtEl>
                                      </p:cBhvr>
                                    </p:animEffect>
                                  </p:childTnLst>
                                </p:cTn>
                              </p:par>
                              <p:par>
                                <p:cTn id="44" presetID="12" presetClass="entr" presetSubtype="2" fill="hold" grpId="0" nodeType="withEffect">
                                  <p:stCondLst>
                                    <p:cond delay="2500"/>
                                  </p:stCondLst>
                                  <p:childTnLst>
                                    <p:set>
                                      <p:cBhvr>
                                        <p:cTn id="45" dur="1" fill="hold">
                                          <p:stCondLst>
                                            <p:cond delay="0"/>
                                          </p:stCondLst>
                                        </p:cTn>
                                        <p:tgtEl>
                                          <p:spTgt spid="31"/>
                                        </p:tgtEl>
                                        <p:attrNameLst>
                                          <p:attrName>style.visibility</p:attrName>
                                        </p:attrNameLst>
                                      </p:cBhvr>
                                      <p:to>
                                        <p:strVal val="visible"/>
                                      </p:to>
                                    </p:set>
                                    <p:anim calcmode="lin" valueType="num">
                                      <p:cBhvr additive="base">
                                        <p:cTn id="46" dur="500"/>
                                        <p:tgtEl>
                                          <p:spTgt spid="31"/>
                                        </p:tgtEl>
                                        <p:attrNameLst>
                                          <p:attrName>ppt_x</p:attrName>
                                        </p:attrNameLst>
                                      </p:cBhvr>
                                      <p:tavLst>
                                        <p:tav tm="0">
                                          <p:val>
                                            <p:strVal val="#ppt_x+#ppt_w*1.125000"/>
                                          </p:val>
                                        </p:tav>
                                        <p:tav tm="100000">
                                          <p:val>
                                            <p:strVal val="#ppt_x"/>
                                          </p:val>
                                        </p:tav>
                                      </p:tavLst>
                                    </p:anim>
                                    <p:animEffect transition="in" filter="wipe(left)">
                                      <p:cBhvr>
                                        <p:cTn id="47" dur="500"/>
                                        <p:tgtEl>
                                          <p:spTgt spid="31"/>
                                        </p:tgtEl>
                                      </p:cBhvr>
                                    </p:animEffect>
                                  </p:childTnLst>
                                </p:cTn>
                              </p:par>
                              <p:par>
                                <p:cTn id="48" presetID="22" presetClass="entr" presetSubtype="2" fill="hold" nodeType="withEffect">
                                  <p:stCondLst>
                                    <p:cond delay="3000"/>
                                  </p:stCondLst>
                                  <p:childTnLst>
                                    <p:set>
                                      <p:cBhvr>
                                        <p:cTn id="49" dur="1" fill="hold">
                                          <p:stCondLst>
                                            <p:cond delay="0"/>
                                          </p:stCondLst>
                                        </p:cTn>
                                        <p:tgtEl>
                                          <p:spTgt spid="20"/>
                                        </p:tgtEl>
                                        <p:attrNameLst>
                                          <p:attrName>style.visibility</p:attrName>
                                        </p:attrNameLst>
                                      </p:cBhvr>
                                      <p:to>
                                        <p:strVal val="visible"/>
                                      </p:to>
                                    </p:set>
                                    <p:animEffect transition="in" filter="wipe(right)">
                                      <p:cBhvr>
                                        <p:cTn id="50" dur="500"/>
                                        <p:tgtEl>
                                          <p:spTgt spid="20"/>
                                        </p:tgtEl>
                                      </p:cBhvr>
                                    </p:animEffect>
                                  </p:childTnLst>
                                </p:cTn>
                              </p:par>
                              <p:par>
                                <p:cTn id="51" presetID="31" presetClass="entr" presetSubtype="0" fill="hold" grpId="0" nodeType="withEffect">
                                  <p:stCondLst>
                                    <p:cond delay="3500"/>
                                  </p:stCondLst>
                                  <p:childTnLst>
                                    <p:set>
                                      <p:cBhvr>
                                        <p:cTn id="52" dur="1" fill="hold">
                                          <p:stCondLst>
                                            <p:cond delay="0"/>
                                          </p:stCondLst>
                                        </p:cTn>
                                        <p:tgtEl>
                                          <p:spTgt spid="22"/>
                                        </p:tgtEl>
                                        <p:attrNameLst>
                                          <p:attrName>style.visibility</p:attrName>
                                        </p:attrNameLst>
                                      </p:cBhvr>
                                      <p:to>
                                        <p:strVal val="visible"/>
                                      </p:to>
                                    </p:set>
                                    <p:anim calcmode="lin" valueType="num">
                                      <p:cBhvr>
                                        <p:cTn id="53" dur="500" fill="hold"/>
                                        <p:tgtEl>
                                          <p:spTgt spid="22"/>
                                        </p:tgtEl>
                                        <p:attrNameLst>
                                          <p:attrName>ppt_w</p:attrName>
                                        </p:attrNameLst>
                                      </p:cBhvr>
                                      <p:tavLst>
                                        <p:tav tm="0">
                                          <p:val>
                                            <p:fltVal val="0"/>
                                          </p:val>
                                        </p:tav>
                                        <p:tav tm="100000">
                                          <p:val>
                                            <p:strVal val="#ppt_w"/>
                                          </p:val>
                                        </p:tav>
                                      </p:tavLst>
                                    </p:anim>
                                    <p:anim calcmode="lin" valueType="num">
                                      <p:cBhvr>
                                        <p:cTn id="54" dur="500" fill="hold"/>
                                        <p:tgtEl>
                                          <p:spTgt spid="22"/>
                                        </p:tgtEl>
                                        <p:attrNameLst>
                                          <p:attrName>ppt_h</p:attrName>
                                        </p:attrNameLst>
                                      </p:cBhvr>
                                      <p:tavLst>
                                        <p:tav tm="0">
                                          <p:val>
                                            <p:fltVal val="0"/>
                                          </p:val>
                                        </p:tav>
                                        <p:tav tm="100000">
                                          <p:val>
                                            <p:strVal val="#ppt_h"/>
                                          </p:val>
                                        </p:tav>
                                      </p:tavLst>
                                    </p:anim>
                                    <p:anim calcmode="lin" valueType="num">
                                      <p:cBhvr>
                                        <p:cTn id="55" dur="500" fill="hold"/>
                                        <p:tgtEl>
                                          <p:spTgt spid="22"/>
                                        </p:tgtEl>
                                        <p:attrNameLst>
                                          <p:attrName>style.rotation</p:attrName>
                                        </p:attrNameLst>
                                      </p:cBhvr>
                                      <p:tavLst>
                                        <p:tav tm="0">
                                          <p:val>
                                            <p:fltVal val="90"/>
                                          </p:val>
                                        </p:tav>
                                        <p:tav tm="100000">
                                          <p:val>
                                            <p:fltVal val="0"/>
                                          </p:val>
                                        </p:tav>
                                      </p:tavLst>
                                    </p:anim>
                                    <p:animEffect transition="in" filter="fade">
                                      <p:cBhvr>
                                        <p:cTn id="5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p:bldP spid="29" grpId="0"/>
      <p:bldP spid="30" grpId="0"/>
      <p:bldP spid="3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Elbow Connector 1"/>
          <p:cNvCxnSpPr/>
          <p:nvPr/>
        </p:nvCxnSpPr>
        <p:spPr>
          <a:xfrm rot="5400000" flipH="1" flipV="1">
            <a:off x="3120320" y="2980148"/>
            <a:ext cx="239713" cy="2651894"/>
          </a:xfrm>
          <a:prstGeom prst="bentConnector2">
            <a:avLst/>
          </a:prstGeom>
          <a:ln>
            <a:solidFill>
              <a:schemeClr val="bg1">
                <a:lumMod val="50000"/>
              </a:schemeClr>
            </a:solidFill>
            <a:headEnd type="oval"/>
            <a:tailEnd type="none"/>
          </a:ln>
          <a:effectLst/>
        </p:spPr>
        <p:style>
          <a:lnRef idx="2">
            <a:schemeClr val="accent1"/>
          </a:lnRef>
          <a:fillRef idx="0">
            <a:schemeClr val="accent1"/>
          </a:fillRef>
          <a:effectRef idx="1">
            <a:schemeClr val="accent1"/>
          </a:effectRef>
          <a:fontRef idx="minor">
            <a:schemeClr val="tx1"/>
          </a:fontRef>
        </p:style>
      </p:cxnSp>
      <p:grpSp>
        <p:nvGrpSpPr>
          <p:cNvPr id="2" name="Group 2"/>
          <p:cNvGrpSpPr>
            <a:grpSpLocks/>
          </p:cNvGrpSpPr>
          <p:nvPr/>
        </p:nvGrpSpPr>
        <p:grpSpPr bwMode="auto">
          <a:xfrm>
            <a:off x="1833292" y="1743076"/>
            <a:ext cx="3819934" cy="606425"/>
            <a:chOff x="687602" y="840984"/>
            <a:chExt cx="3554105" cy="682225"/>
          </a:xfrm>
        </p:grpSpPr>
        <p:cxnSp>
          <p:nvCxnSpPr>
            <p:cNvPr id="26" name="Straight Connector 3"/>
            <p:cNvCxnSpPr/>
            <p:nvPr/>
          </p:nvCxnSpPr>
          <p:spPr>
            <a:xfrm flipV="1">
              <a:off x="4231371" y="840984"/>
              <a:ext cx="0" cy="458984"/>
            </a:xfrm>
            <a:prstGeom prst="line">
              <a:avLst/>
            </a:prstGeom>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4"/>
            <p:cNvCxnSpPr/>
            <p:nvPr/>
          </p:nvCxnSpPr>
          <p:spPr>
            <a:xfrm flipH="1">
              <a:off x="687602" y="853486"/>
              <a:ext cx="3554105" cy="0"/>
            </a:xfrm>
            <a:prstGeom prst="line">
              <a:avLst/>
            </a:prstGeom>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5"/>
            <p:cNvCxnSpPr/>
            <p:nvPr/>
          </p:nvCxnSpPr>
          <p:spPr>
            <a:xfrm>
              <a:off x="697938" y="840984"/>
              <a:ext cx="0" cy="682225"/>
            </a:xfrm>
            <a:prstGeom prst="line">
              <a:avLst/>
            </a:prstGeom>
            <a:ln>
              <a:solidFill>
                <a:schemeClr val="bg1">
                  <a:lumMod val="50000"/>
                </a:schemeClr>
              </a:solidFill>
              <a:tailEnd type="oval"/>
            </a:ln>
            <a:effectLst/>
          </p:spPr>
          <p:style>
            <a:lnRef idx="2">
              <a:schemeClr val="accent1"/>
            </a:lnRef>
            <a:fillRef idx="0">
              <a:schemeClr val="accent1"/>
            </a:fillRef>
            <a:effectRef idx="1">
              <a:schemeClr val="accent1"/>
            </a:effectRef>
            <a:fontRef idx="minor">
              <a:schemeClr val="tx1"/>
            </a:fontRef>
          </p:style>
        </p:cxnSp>
      </p:grpSp>
      <p:grpSp>
        <p:nvGrpSpPr>
          <p:cNvPr id="3" name="Group 6"/>
          <p:cNvGrpSpPr>
            <a:grpSpLocks/>
          </p:cNvGrpSpPr>
          <p:nvPr/>
        </p:nvGrpSpPr>
        <p:grpSpPr bwMode="auto">
          <a:xfrm>
            <a:off x="7687772" y="1849439"/>
            <a:ext cx="2501128" cy="1431925"/>
            <a:chOff x="7661892" y="1982230"/>
            <a:chExt cx="2501232" cy="1432427"/>
          </a:xfrm>
        </p:grpSpPr>
        <p:cxnSp>
          <p:nvCxnSpPr>
            <p:cNvPr id="31" name="Straight Connector 7"/>
            <p:cNvCxnSpPr/>
            <p:nvPr/>
          </p:nvCxnSpPr>
          <p:spPr>
            <a:xfrm flipH="1">
              <a:off x="7661892" y="3401953"/>
              <a:ext cx="280912" cy="0"/>
            </a:xfrm>
            <a:prstGeom prst="line">
              <a:avLst/>
            </a:prstGeom>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8"/>
            <p:cNvCxnSpPr/>
            <p:nvPr/>
          </p:nvCxnSpPr>
          <p:spPr>
            <a:xfrm flipV="1">
              <a:off x="7939630" y="1982230"/>
              <a:ext cx="0" cy="1432427"/>
            </a:xfrm>
            <a:prstGeom prst="line">
              <a:avLst/>
            </a:prstGeom>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9"/>
            <p:cNvCxnSpPr/>
            <p:nvPr/>
          </p:nvCxnSpPr>
          <p:spPr>
            <a:xfrm>
              <a:off x="7933282" y="1996522"/>
              <a:ext cx="2229842" cy="0"/>
            </a:xfrm>
            <a:prstGeom prst="line">
              <a:avLst/>
            </a:prstGeom>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10"/>
            <p:cNvCxnSpPr/>
            <p:nvPr/>
          </p:nvCxnSpPr>
          <p:spPr>
            <a:xfrm flipV="1">
              <a:off x="10155188" y="1982230"/>
              <a:ext cx="0" cy="273146"/>
            </a:xfrm>
            <a:prstGeom prst="line">
              <a:avLst/>
            </a:prstGeom>
            <a:ln>
              <a:solidFill>
                <a:schemeClr val="bg1">
                  <a:lumMod val="50000"/>
                </a:schemeClr>
              </a:solidFill>
              <a:headEnd type="oval" w="med" len="med"/>
              <a:tailEnd type="none"/>
            </a:ln>
            <a:effectLst/>
          </p:spPr>
          <p:style>
            <a:lnRef idx="2">
              <a:schemeClr val="accent1"/>
            </a:lnRef>
            <a:fillRef idx="0">
              <a:schemeClr val="accent1"/>
            </a:fillRef>
            <a:effectRef idx="1">
              <a:schemeClr val="accent1"/>
            </a:effectRef>
            <a:fontRef idx="minor">
              <a:schemeClr val="tx1"/>
            </a:fontRef>
          </p:style>
        </p:cxnSp>
      </p:grpSp>
      <p:grpSp>
        <p:nvGrpSpPr>
          <p:cNvPr id="4" name="Group 11"/>
          <p:cNvGrpSpPr>
            <a:grpSpLocks/>
          </p:cNvGrpSpPr>
          <p:nvPr/>
        </p:nvGrpSpPr>
        <p:grpSpPr bwMode="auto">
          <a:xfrm>
            <a:off x="6522907" y="3878263"/>
            <a:ext cx="3658058" cy="1898650"/>
            <a:chOff x="6496424" y="4011740"/>
            <a:chExt cx="3658298" cy="1899044"/>
          </a:xfrm>
        </p:grpSpPr>
        <p:cxnSp>
          <p:nvCxnSpPr>
            <p:cNvPr id="36" name="Straight Connector 12"/>
            <p:cNvCxnSpPr/>
            <p:nvPr/>
          </p:nvCxnSpPr>
          <p:spPr>
            <a:xfrm>
              <a:off x="6496424" y="5871088"/>
              <a:ext cx="1309369" cy="0"/>
            </a:xfrm>
            <a:prstGeom prst="line">
              <a:avLst/>
            </a:prstGeom>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13"/>
            <p:cNvCxnSpPr/>
            <p:nvPr/>
          </p:nvCxnSpPr>
          <p:spPr>
            <a:xfrm flipV="1">
              <a:off x="6496424" y="5450313"/>
              <a:ext cx="0" cy="431890"/>
            </a:xfrm>
            <a:prstGeom prst="line">
              <a:avLst/>
            </a:prstGeom>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14"/>
            <p:cNvCxnSpPr/>
            <p:nvPr/>
          </p:nvCxnSpPr>
          <p:spPr>
            <a:xfrm flipV="1">
              <a:off x="7812141" y="4062551"/>
              <a:ext cx="0" cy="1848233"/>
            </a:xfrm>
            <a:prstGeom prst="line">
              <a:avLst/>
            </a:prstGeom>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15"/>
            <p:cNvCxnSpPr/>
            <p:nvPr/>
          </p:nvCxnSpPr>
          <p:spPr>
            <a:xfrm flipV="1">
              <a:off x="7807380" y="4026030"/>
              <a:ext cx="2347342" cy="47635"/>
            </a:xfrm>
            <a:prstGeom prst="line">
              <a:avLst/>
            </a:prstGeom>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16"/>
            <p:cNvCxnSpPr/>
            <p:nvPr/>
          </p:nvCxnSpPr>
          <p:spPr>
            <a:xfrm flipV="1">
              <a:off x="10154722" y="4011740"/>
              <a:ext cx="0" cy="431890"/>
            </a:xfrm>
            <a:prstGeom prst="line">
              <a:avLst/>
            </a:prstGeom>
            <a:ln>
              <a:solidFill>
                <a:schemeClr val="bg1">
                  <a:lumMod val="50000"/>
                </a:schemeClr>
              </a:solidFill>
              <a:headEnd type="oval"/>
            </a:ln>
            <a:effectLst/>
          </p:spPr>
          <p:style>
            <a:lnRef idx="2">
              <a:schemeClr val="accent1"/>
            </a:lnRef>
            <a:fillRef idx="0">
              <a:schemeClr val="accent1"/>
            </a:fillRef>
            <a:effectRef idx="1">
              <a:schemeClr val="accent1"/>
            </a:effectRef>
            <a:fontRef idx="minor">
              <a:schemeClr val="tx1"/>
            </a:fontRef>
          </p:style>
        </p:cxnSp>
      </p:grpSp>
      <p:grpSp>
        <p:nvGrpSpPr>
          <p:cNvPr id="5" name="Group 47"/>
          <p:cNvGrpSpPr>
            <a:grpSpLocks/>
          </p:cNvGrpSpPr>
          <p:nvPr/>
        </p:nvGrpSpPr>
        <p:grpSpPr bwMode="auto">
          <a:xfrm>
            <a:off x="961015" y="2432117"/>
            <a:ext cx="3018539" cy="709056"/>
            <a:chOff x="1603804" y="2220559"/>
            <a:chExt cx="2955174" cy="709072"/>
          </a:xfrm>
        </p:grpSpPr>
        <p:sp>
          <p:nvSpPr>
            <p:cNvPr id="42" name="Text Placeholder 2"/>
            <p:cNvSpPr txBox="1">
              <a:spLocks/>
            </p:cNvSpPr>
            <p:nvPr/>
          </p:nvSpPr>
          <p:spPr>
            <a:xfrm>
              <a:off x="1603804" y="2220559"/>
              <a:ext cx="2014025" cy="261943"/>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599" dirty="0">
                  <a:solidFill>
                    <a:schemeClr val="tx1">
                      <a:lumMod val="75000"/>
                      <a:lumOff val="25000"/>
                    </a:schemeClr>
                  </a:solidFill>
                  <a:latin typeface="Calibri" panose="020F0502020204030204" pitchFamily="34" charset="0"/>
                  <a:ea typeface="微软雅黑" panose="020B0503020204020204" pitchFamily="34" charset="-122"/>
                  <a:cs typeface="华文黑体" pitchFamily="2" charset="-122"/>
                </a:rPr>
                <a:t>点击此处添加标题</a:t>
              </a:r>
            </a:p>
          </p:txBody>
        </p:sp>
        <p:sp>
          <p:nvSpPr>
            <p:cNvPr id="43" name="TextBox 42"/>
            <p:cNvSpPr txBox="1"/>
            <p:nvPr/>
          </p:nvSpPr>
          <p:spPr>
            <a:xfrm>
              <a:off x="1679985" y="2560291"/>
              <a:ext cx="2878993" cy="369340"/>
            </a:xfrm>
            <a:prstGeom prst="rect">
              <a:avLst/>
            </a:prstGeom>
            <a:noFill/>
          </p:spPr>
          <p:txBody>
            <a:bodyPr lIns="0" tIns="0" rIns="0" bIns="0">
              <a:spAutoFit/>
            </a:bodyPr>
            <a:lstStyle/>
            <a:p>
              <a:pPr defTabSz="1450468">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6" name="Group 50"/>
          <p:cNvGrpSpPr>
            <a:grpSpLocks/>
          </p:cNvGrpSpPr>
          <p:nvPr/>
        </p:nvGrpSpPr>
        <p:grpSpPr bwMode="auto">
          <a:xfrm>
            <a:off x="961015" y="4543700"/>
            <a:ext cx="3018539" cy="709056"/>
            <a:chOff x="1603804" y="2220559"/>
            <a:chExt cx="2955174" cy="709072"/>
          </a:xfrm>
        </p:grpSpPr>
        <p:sp>
          <p:nvSpPr>
            <p:cNvPr id="45" name="Text Placeholder 2"/>
            <p:cNvSpPr txBox="1">
              <a:spLocks/>
            </p:cNvSpPr>
            <p:nvPr/>
          </p:nvSpPr>
          <p:spPr>
            <a:xfrm>
              <a:off x="1603804" y="2220559"/>
              <a:ext cx="2014025" cy="261943"/>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599" dirty="0">
                  <a:solidFill>
                    <a:schemeClr val="tx1">
                      <a:lumMod val="75000"/>
                      <a:lumOff val="25000"/>
                    </a:schemeClr>
                  </a:solidFill>
                  <a:latin typeface="Calibri" panose="020F0502020204030204" pitchFamily="34" charset="0"/>
                  <a:ea typeface="微软雅黑" panose="020B0503020204020204" pitchFamily="34" charset="-122"/>
                  <a:cs typeface="华文黑体" pitchFamily="2" charset="-122"/>
                </a:rPr>
                <a:t>点击此处添加标题</a:t>
              </a:r>
            </a:p>
          </p:txBody>
        </p:sp>
        <p:sp>
          <p:nvSpPr>
            <p:cNvPr id="46" name="TextBox 45"/>
            <p:cNvSpPr txBox="1"/>
            <p:nvPr/>
          </p:nvSpPr>
          <p:spPr>
            <a:xfrm>
              <a:off x="1679985" y="2560291"/>
              <a:ext cx="2878993" cy="369340"/>
            </a:xfrm>
            <a:prstGeom prst="rect">
              <a:avLst/>
            </a:prstGeom>
            <a:noFill/>
          </p:spPr>
          <p:txBody>
            <a:bodyPr lIns="0" tIns="0" rIns="0" bIns="0">
              <a:spAutoFit/>
            </a:bodyPr>
            <a:lstStyle/>
            <a:p>
              <a:pPr defTabSz="1450468">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7" name="Group 53"/>
          <p:cNvGrpSpPr>
            <a:grpSpLocks/>
          </p:cNvGrpSpPr>
          <p:nvPr/>
        </p:nvGrpSpPr>
        <p:grpSpPr bwMode="auto">
          <a:xfrm>
            <a:off x="8685645" y="4388812"/>
            <a:ext cx="2785294" cy="767963"/>
            <a:chOff x="1679271" y="2161653"/>
            <a:chExt cx="2959965" cy="767981"/>
          </a:xfrm>
        </p:grpSpPr>
        <p:sp>
          <p:nvSpPr>
            <p:cNvPr id="48" name="Text Placeholder 2"/>
            <p:cNvSpPr txBox="1">
              <a:spLocks/>
            </p:cNvSpPr>
            <p:nvPr/>
          </p:nvSpPr>
          <p:spPr>
            <a:xfrm>
              <a:off x="2150911" y="2161653"/>
              <a:ext cx="2488325" cy="320850"/>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599" dirty="0">
                  <a:solidFill>
                    <a:schemeClr val="tx1">
                      <a:lumMod val="75000"/>
                      <a:lumOff val="25000"/>
                    </a:schemeClr>
                  </a:solidFill>
                  <a:latin typeface="Calibri" panose="020F0502020204030204" pitchFamily="34" charset="0"/>
                  <a:ea typeface="微软雅黑" panose="020B0503020204020204" pitchFamily="34" charset="-122"/>
                  <a:cs typeface="华文黑体" pitchFamily="2" charset="-122"/>
                </a:rPr>
                <a:t>点击此处添加标题</a:t>
              </a:r>
            </a:p>
          </p:txBody>
        </p:sp>
        <p:sp>
          <p:nvSpPr>
            <p:cNvPr id="49" name="TextBox 48"/>
            <p:cNvSpPr txBox="1"/>
            <p:nvPr/>
          </p:nvSpPr>
          <p:spPr>
            <a:xfrm>
              <a:off x="1679271" y="2560293"/>
              <a:ext cx="2879022" cy="369341"/>
            </a:xfrm>
            <a:prstGeom prst="rect">
              <a:avLst/>
            </a:prstGeom>
            <a:noFill/>
          </p:spPr>
          <p:txBody>
            <a:bodyPr lIns="0" tIns="0" rIns="0" bIns="0">
              <a:spAutoFit/>
            </a:bodyPr>
            <a:lstStyle/>
            <a:p>
              <a:pPr algn="r" defTabSz="1450468">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8" name="Group 56"/>
          <p:cNvGrpSpPr>
            <a:grpSpLocks/>
          </p:cNvGrpSpPr>
          <p:nvPr/>
        </p:nvGrpSpPr>
        <p:grpSpPr bwMode="auto">
          <a:xfrm>
            <a:off x="8253730" y="2295925"/>
            <a:ext cx="3023403" cy="709056"/>
            <a:chOff x="1679271" y="2220559"/>
            <a:chExt cx="2959965" cy="709072"/>
          </a:xfrm>
        </p:grpSpPr>
        <p:sp>
          <p:nvSpPr>
            <p:cNvPr id="51" name="Text Placeholder 2"/>
            <p:cNvSpPr txBox="1">
              <a:spLocks/>
            </p:cNvSpPr>
            <p:nvPr/>
          </p:nvSpPr>
          <p:spPr>
            <a:xfrm>
              <a:off x="2625190" y="2220559"/>
              <a:ext cx="2014046" cy="26194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599" dirty="0">
                  <a:solidFill>
                    <a:schemeClr val="tx1">
                      <a:lumMod val="75000"/>
                      <a:lumOff val="25000"/>
                    </a:schemeClr>
                  </a:solidFill>
                  <a:latin typeface="Calibri" panose="020F0502020204030204" pitchFamily="34" charset="0"/>
                  <a:ea typeface="微软雅黑" panose="020B0503020204020204" pitchFamily="34" charset="-122"/>
                  <a:cs typeface="华文黑体" pitchFamily="2" charset="-122"/>
                </a:rPr>
                <a:t>点击此处添加标题</a:t>
              </a:r>
            </a:p>
          </p:txBody>
        </p:sp>
        <p:sp>
          <p:nvSpPr>
            <p:cNvPr id="52" name="TextBox 51"/>
            <p:cNvSpPr txBox="1"/>
            <p:nvPr/>
          </p:nvSpPr>
          <p:spPr>
            <a:xfrm>
              <a:off x="1679271" y="2560291"/>
              <a:ext cx="2879023" cy="369340"/>
            </a:xfrm>
            <a:prstGeom prst="rect">
              <a:avLst/>
            </a:prstGeom>
            <a:noFill/>
          </p:spPr>
          <p:txBody>
            <a:bodyPr lIns="0" tIns="0" rIns="0" bIns="0">
              <a:spAutoFit/>
            </a:bodyPr>
            <a:lstStyle/>
            <a:p>
              <a:pPr algn="r" defTabSz="1450468">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9" name="Group 17"/>
          <p:cNvGrpSpPr>
            <a:grpSpLocks/>
          </p:cNvGrpSpPr>
          <p:nvPr/>
        </p:nvGrpSpPr>
        <p:grpSpPr bwMode="auto">
          <a:xfrm>
            <a:off x="4267764" y="1928815"/>
            <a:ext cx="3640602" cy="3641725"/>
            <a:chOff x="4266588" y="1928705"/>
            <a:chExt cx="3641651" cy="3641446"/>
          </a:xfrm>
        </p:grpSpPr>
        <p:grpSp>
          <p:nvGrpSpPr>
            <p:cNvPr id="10" name="Group 28"/>
            <p:cNvGrpSpPr>
              <a:grpSpLocks/>
            </p:cNvGrpSpPr>
            <p:nvPr/>
          </p:nvGrpSpPr>
          <p:grpSpPr bwMode="auto">
            <a:xfrm>
              <a:off x="4266588" y="1928705"/>
              <a:ext cx="3641651" cy="3641446"/>
              <a:chOff x="4239694" y="2062055"/>
              <a:chExt cx="3641651" cy="3641446"/>
            </a:xfrm>
          </p:grpSpPr>
          <p:sp>
            <p:nvSpPr>
              <p:cNvPr id="59" name="Freeform 3"/>
              <p:cNvSpPr>
                <a:spLocks noChangeArrowheads="1"/>
              </p:cNvSpPr>
              <p:nvPr/>
            </p:nvSpPr>
            <p:spPr bwMode="auto">
              <a:xfrm rot="13978264">
                <a:off x="4254033" y="3385875"/>
                <a:ext cx="1858821" cy="1887500"/>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accent4"/>
              </a:solidFill>
              <a:ln>
                <a:noFill/>
              </a:ln>
              <a:effectLst/>
            </p:spPr>
            <p:txBody>
              <a:bodyPr wrap="none" anchor="ctr"/>
              <a:lstStyle/>
              <a:p>
                <a:pPr defTabSz="914080">
                  <a:defRPr/>
                </a:pPr>
                <a:endParaRPr lang="en-US" sz="2399"/>
              </a:p>
            </p:txBody>
          </p:sp>
          <p:sp>
            <p:nvSpPr>
              <p:cNvPr id="60" name="Freeform 3"/>
              <p:cNvSpPr>
                <a:spLocks noChangeArrowheads="1"/>
              </p:cNvSpPr>
              <p:nvPr/>
            </p:nvSpPr>
            <p:spPr bwMode="auto">
              <a:xfrm rot="3202081">
                <a:off x="6007392" y="2500911"/>
                <a:ext cx="1860407" cy="1887499"/>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accent2"/>
              </a:solidFill>
              <a:ln>
                <a:noFill/>
              </a:ln>
              <a:effectLst/>
            </p:spPr>
            <p:txBody>
              <a:bodyPr wrap="none" anchor="ctr"/>
              <a:lstStyle/>
              <a:p>
                <a:pPr defTabSz="914080">
                  <a:defRPr/>
                </a:pPr>
                <a:endParaRPr lang="en-US" sz="2399"/>
              </a:p>
            </p:txBody>
          </p:sp>
          <p:sp>
            <p:nvSpPr>
              <p:cNvPr id="61" name="Freeform 3"/>
              <p:cNvSpPr>
                <a:spLocks noChangeArrowheads="1"/>
              </p:cNvSpPr>
              <p:nvPr/>
            </p:nvSpPr>
            <p:spPr bwMode="auto">
              <a:xfrm rot="19397468">
                <a:off x="4695298" y="2062055"/>
                <a:ext cx="1860512" cy="1887392"/>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accent1"/>
              </a:solidFill>
              <a:ln>
                <a:noFill/>
              </a:ln>
              <a:effectLst/>
            </p:spPr>
            <p:txBody>
              <a:bodyPr wrap="none" anchor="ctr"/>
              <a:lstStyle/>
              <a:p>
                <a:pPr defTabSz="914080">
                  <a:defRPr/>
                </a:pPr>
                <a:endParaRPr lang="en-US" sz="2399"/>
              </a:p>
            </p:txBody>
          </p:sp>
          <p:sp>
            <p:nvSpPr>
              <p:cNvPr id="62" name="Freeform 35"/>
              <p:cNvSpPr>
                <a:spLocks noChangeArrowheads="1"/>
              </p:cNvSpPr>
              <p:nvPr/>
            </p:nvSpPr>
            <p:spPr bwMode="auto">
              <a:xfrm rot="8579122">
                <a:off x="5565230" y="3816108"/>
                <a:ext cx="1860512" cy="1887393"/>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accent3"/>
              </a:solidFill>
              <a:ln>
                <a:noFill/>
              </a:ln>
              <a:effectLst/>
            </p:spPr>
            <p:txBody>
              <a:bodyPr wrap="none" anchor="ctr"/>
              <a:lstStyle/>
              <a:p>
                <a:pPr defTabSz="914080">
                  <a:defRPr/>
                </a:pPr>
                <a:endParaRPr lang="en-US" sz="2399"/>
              </a:p>
            </p:txBody>
          </p:sp>
        </p:grpSp>
        <p:sp>
          <p:nvSpPr>
            <p:cNvPr id="55" name="Freeform 11"/>
            <p:cNvSpPr>
              <a:spLocks noEditPoints="1"/>
            </p:cNvSpPr>
            <p:nvPr/>
          </p:nvSpPr>
          <p:spPr bwMode="auto">
            <a:xfrm>
              <a:off x="4845175" y="3947979"/>
              <a:ext cx="571344" cy="472924"/>
            </a:xfrm>
            <a:custGeom>
              <a:avLst/>
              <a:gdLst>
                <a:gd name="T0" fmla="*/ 517594 w 287"/>
                <a:gd name="T1" fmla="*/ 155646 h 237"/>
                <a:gd name="T2" fmla="*/ 485742 w 287"/>
                <a:gd name="T3" fmla="*/ 187573 h 237"/>
                <a:gd name="T4" fmla="*/ 517594 w 287"/>
                <a:gd name="T5" fmla="*/ 221496 h 237"/>
                <a:gd name="T6" fmla="*/ 551437 w 287"/>
                <a:gd name="T7" fmla="*/ 187573 h 237"/>
                <a:gd name="T8" fmla="*/ 517594 w 287"/>
                <a:gd name="T9" fmla="*/ 155646 h 237"/>
                <a:gd name="T10" fmla="*/ 53750 w 287"/>
                <a:gd name="T11" fmla="*/ 155646 h 237"/>
                <a:gd name="T12" fmla="*/ 21898 w 287"/>
                <a:gd name="T13" fmla="*/ 187573 h 237"/>
                <a:gd name="T14" fmla="*/ 53750 w 287"/>
                <a:gd name="T15" fmla="*/ 221496 h 237"/>
                <a:gd name="T16" fmla="*/ 85602 w 287"/>
                <a:gd name="T17" fmla="*/ 187573 h 237"/>
                <a:gd name="T18" fmla="*/ 53750 w 287"/>
                <a:gd name="T19" fmla="*/ 155646 h 237"/>
                <a:gd name="T20" fmla="*/ 422038 w 287"/>
                <a:gd name="T21" fmla="*/ 97778 h 237"/>
                <a:gd name="T22" fmla="*/ 374260 w 287"/>
                <a:gd name="T23" fmla="*/ 145669 h 237"/>
                <a:gd name="T24" fmla="*/ 422038 w 287"/>
                <a:gd name="T25" fmla="*/ 193560 h 237"/>
                <a:gd name="T26" fmla="*/ 469816 w 287"/>
                <a:gd name="T27" fmla="*/ 145669 h 237"/>
                <a:gd name="T28" fmla="*/ 422038 w 287"/>
                <a:gd name="T29" fmla="*/ 97778 h 237"/>
                <a:gd name="T30" fmla="*/ 571344 w 287"/>
                <a:gd name="T31" fmla="*/ 391110 h 237"/>
                <a:gd name="T32" fmla="*/ 515603 w 287"/>
                <a:gd name="T33" fmla="*/ 391110 h 237"/>
                <a:gd name="T34" fmla="*/ 515603 w 287"/>
                <a:gd name="T35" fmla="*/ 289342 h 237"/>
                <a:gd name="T36" fmla="*/ 503659 w 287"/>
                <a:gd name="T37" fmla="*/ 241451 h 237"/>
                <a:gd name="T38" fmla="*/ 517594 w 287"/>
                <a:gd name="T39" fmla="*/ 239455 h 237"/>
                <a:gd name="T40" fmla="*/ 571344 w 287"/>
                <a:gd name="T41" fmla="*/ 293333 h 237"/>
                <a:gd name="T42" fmla="*/ 571344 w 287"/>
                <a:gd name="T43" fmla="*/ 391110 h 237"/>
                <a:gd name="T44" fmla="*/ 149306 w 287"/>
                <a:gd name="T45" fmla="*/ 97778 h 237"/>
                <a:gd name="T46" fmla="*/ 101528 w 287"/>
                <a:gd name="T47" fmla="*/ 145669 h 237"/>
                <a:gd name="T48" fmla="*/ 149306 w 287"/>
                <a:gd name="T49" fmla="*/ 193560 h 237"/>
                <a:gd name="T50" fmla="*/ 197084 w 287"/>
                <a:gd name="T51" fmla="*/ 145669 h 237"/>
                <a:gd name="T52" fmla="*/ 149306 w 287"/>
                <a:gd name="T53" fmla="*/ 97778 h 237"/>
                <a:gd name="T54" fmla="*/ 53750 w 287"/>
                <a:gd name="T55" fmla="*/ 239455 h 237"/>
                <a:gd name="T56" fmla="*/ 67685 w 287"/>
                <a:gd name="T57" fmla="*/ 241451 h 237"/>
                <a:gd name="T58" fmla="*/ 55741 w 287"/>
                <a:gd name="T59" fmla="*/ 289342 h 237"/>
                <a:gd name="T60" fmla="*/ 55741 w 287"/>
                <a:gd name="T61" fmla="*/ 391110 h 237"/>
                <a:gd name="T62" fmla="*/ 0 w 287"/>
                <a:gd name="T63" fmla="*/ 391110 h 237"/>
                <a:gd name="T64" fmla="*/ 0 w 287"/>
                <a:gd name="T65" fmla="*/ 293333 h 237"/>
                <a:gd name="T66" fmla="*/ 53750 w 287"/>
                <a:gd name="T67" fmla="*/ 239455 h 237"/>
                <a:gd name="T68" fmla="*/ 286667 w 287"/>
                <a:gd name="T69" fmla="*/ 0 h 237"/>
                <a:gd name="T70" fmla="*/ 215001 w 287"/>
                <a:gd name="T71" fmla="*/ 71837 h 237"/>
                <a:gd name="T72" fmla="*/ 286667 w 287"/>
                <a:gd name="T73" fmla="*/ 143673 h 237"/>
                <a:gd name="T74" fmla="*/ 356343 w 287"/>
                <a:gd name="T75" fmla="*/ 71837 h 237"/>
                <a:gd name="T76" fmla="*/ 286667 w 287"/>
                <a:gd name="T77" fmla="*/ 0 h 237"/>
                <a:gd name="T78" fmla="*/ 499677 w 287"/>
                <a:gd name="T79" fmla="*/ 427028 h 237"/>
                <a:gd name="T80" fmla="*/ 414075 w 287"/>
                <a:gd name="T81" fmla="*/ 427028 h 237"/>
                <a:gd name="T82" fmla="*/ 414075 w 287"/>
                <a:gd name="T83" fmla="*/ 273378 h 237"/>
                <a:gd name="T84" fmla="*/ 400140 w 287"/>
                <a:gd name="T85" fmla="*/ 215510 h 237"/>
                <a:gd name="T86" fmla="*/ 422038 w 287"/>
                <a:gd name="T87" fmla="*/ 211519 h 237"/>
                <a:gd name="T88" fmla="*/ 499677 w 287"/>
                <a:gd name="T89" fmla="*/ 289342 h 237"/>
                <a:gd name="T90" fmla="*/ 499677 w 287"/>
                <a:gd name="T91" fmla="*/ 427028 h 237"/>
                <a:gd name="T92" fmla="*/ 157269 w 287"/>
                <a:gd name="T93" fmla="*/ 273378 h 237"/>
                <a:gd name="T94" fmla="*/ 157269 w 287"/>
                <a:gd name="T95" fmla="*/ 427028 h 237"/>
                <a:gd name="T96" fmla="*/ 73658 w 287"/>
                <a:gd name="T97" fmla="*/ 427028 h 237"/>
                <a:gd name="T98" fmla="*/ 73658 w 287"/>
                <a:gd name="T99" fmla="*/ 289342 h 237"/>
                <a:gd name="T100" fmla="*/ 149306 w 287"/>
                <a:gd name="T101" fmla="*/ 211519 h 237"/>
                <a:gd name="T102" fmla="*/ 171204 w 287"/>
                <a:gd name="T103" fmla="*/ 215510 h 237"/>
                <a:gd name="T104" fmla="*/ 157269 w 287"/>
                <a:gd name="T105" fmla="*/ 273378 h 237"/>
                <a:gd name="T106" fmla="*/ 175186 w 287"/>
                <a:gd name="T107" fmla="*/ 472924 h 237"/>
                <a:gd name="T108" fmla="*/ 398149 w 287"/>
                <a:gd name="T109" fmla="*/ 472924 h 237"/>
                <a:gd name="T110" fmla="*/ 398149 w 287"/>
                <a:gd name="T111" fmla="*/ 273378 h 237"/>
                <a:gd name="T112" fmla="*/ 286667 w 287"/>
                <a:gd name="T113" fmla="*/ 161632 h 237"/>
                <a:gd name="T114" fmla="*/ 175186 w 287"/>
                <a:gd name="T115" fmla="*/ 273378 h 237"/>
                <a:gd name="T116" fmla="*/ 175186 w 287"/>
                <a:gd name="T117" fmla="*/ 472924 h 23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87" h="237">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a:p>
          </p:txBody>
        </p:sp>
        <p:sp>
          <p:nvSpPr>
            <p:cNvPr id="56" name="Shape 719"/>
            <p:cNvSpPr>
              <a:spLocks/>
            </p:cNvSpPr>
            <p:nvPr/>
          </p:nvSpPr>
          <p:spPr bwMode="auto">
            <a:xfrm>
              <a:off x="6255015" y="4464163"/>
              <a:ext cx="536606" cy="461488"/>
            </a:xfrm>
            <a:custGeom>
              <a:avLst/>
              <a:gdLst>
                <a:gd name="T0" fmla="*/ 268303 w 21332"/>
                <a:gd name="T1" fmla="*/ 230744 h 21446"/>
                <a:gd name="T2" fmla="*/ 268303 w 21332"/>
                <a:gd name="T3" fmla="*/ 230744 h 21446"/>
                <a:gd name="T4" fmla="*/ 268303 w 21332"/>
                <a:gd name="T5" fmla="*/ 230744 h 21446"/>
                <a:gd name="T6" fmla="*/ 268303 w 21332"/>
                <a:gd name="T7" fmla="*/ 230744 h 21446"/>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332" h="21446" extrusionOk="0">
                  <a:moveTo>
                    <a:pt x="9262" y="7207"/>
                  </a:moveTo>
                  <a:lnTo>
                    <a:pt x="14475" y="11108"/>
                  </a:lnTo>
                  <a:cubicBezTo>
                    <a:pt x="14915" y="11436"/>
                    <a:pt x="15500" y="11301"/>
                    <a:pt x="15796" y="10800"/>
                  </a:cubicBezTo>
                  <a:lnTo>
                    <a:pt x="21160" y="1771"/>
                  </a:lnTo>
                  <a:cubicBezTo>
                    <a:pt x="21464" y="1257"/>
                    <a:pt x="21354" y="555"/>
                    <a:pt x="20913" y="200"/>
                  </a:cubicBezTo>
                  <a:cubicBezTo>
                    <a:pt x="20472" y="-154"/>
                    <a:pt x="19869" y="-26"/>
                    <a:pt x="19564" y="487"/>
                  </a:cubicBezTo>
                  <a:lnTo>
                    <a:pt x="14734" y="8618"/>
                  </a:lnTo>
                  <a:lnTo>
                    <a:pt x="9490" y="4694"/>
                  </a:lnTo>
                  <a:cubicBezTo>
                    <a:pt x="9273" y="4532"/>
                    <a:pt x="9010" y="4478"/>
                    <a:pt x="8757" y="4541"/>
                  </a:cubicBezTo>
                  <a:cubicBezTo>
                    <a:pt x="8505" y="4607"/>
                    <a:pt x="8285" y="4785"/>
                    <a:pt x="8147" y="5039"/>
                  </a:cubicBezTo>
                  <a:lnTo>
                    <a:pt x="152" y="19712"/>
                  </a:lnTo>
                  <a:cubicBezTo>
                    <a:pt x="-136" y="20237"/>
                    <a:pt x="-2" y="20936"/>
                    <a:pt x="450" y="21269"/>
                  </a:cubicBezTo>
                  <a:cubicBezTo>
                    <a:pt x="611" y="21389"/>
                    <a:pt x="791" y="21446"/>
                    <a:pt x="969" y="21446"/>
                  </a:cubicBezTo>
                  <a:cubicBezTo>
                    <a:pt x="1290" y="21446"/>
                    <a:pt x="1604" y="21260"/>
                    <a:pt x="1788" y="20921"/>
                  </a:cubicBezTo>
                  <a:cubicBezTo>
                    <a:pt x="1788" y="20921"/>
                    <a:pt x="9262" y="7207"/>
                    <a:pt x="9262" y="7207"/>
                  </a:cubicBezTo>
                  <a:close/>
                  <a:moveTo>
                    <a:pt x="19712" y="12707"/>
                  </a:moveTo>
                  <a:lnTo>
                    <a:pt x="14952" y="17715"/>
                  </a:lnTo>
                  <a:lnTo>
                    <a:pt x="9355" y="12653"/>
                  </a:lnTo>
                  <a:cubicBezTo>
                    <a:pt x="9249" y="12556"/>
                    <a:pt x="9125" y="12487"/>
                    <a:pt x="8994" y="12450"/>
                  </a:cubicBezTo>
                  <a:lnTo>
                    <a:pt x="8249" y="12234"/>
                  </a:lnTo>
                  <a:lnTo>
                    <a:pt x="7154" y="14242"/>
                  </a:lnTo>
                  <a:lnTo>
                    <a:pt x="8327" y="14582"/>
                  </a:lnTo>
                  <a:lnTo>
                    <a:pt x="14404" y="20078"/>
                  </a:lnTo>
                  <a:cubicBezTo>
                    <a:pt x="14580" y="20237"/>
                    <a:pt x="14789" y="20317"/>
                    <a:pt x="14999" y="20317"/>
                  </a:cubicBezTo>
                  <a:cubicBezTo>
                    <a:pt x="15232" y="20317"/>
                    <a:pt x="15466" y="20218"/>
                    <a:pt x="15650" y="20026"/>
                  </a:cubicBezTo>
                  <a:lnTo>
                    <a:pt x="21012" y="14382"/>
                  </a:lnTo>
                  <a:cubicBezTo>
                    <a:pt x="21410" y="13963"/>
                    <a:pt x="21441" y="13250"/>
                    <a:pt x="21081" y="12788"/>
                  </a:cubicBezTo>
                  <a:cubicBezTo>
                    <a:pt x="20722" y="12325"/>
                    <a:pt x="20109" y="12289"/>
                    <a:pt x="19712" y="12707"/>
                  </a:cubicBezTo>
                  <a:close/>
                  <a:moveTo>
                    <a:pt x="735" y="12382"/>
                  </a:moveTo>
                  <a:lnTo>
                    <a:pt x="2190" y="12804"/>
                  </a:lnTo>
                  <a:lnTo>
                    <a:pt x="3284" y="10795"/>
                  </a:lnTo>
                  <a:lnTo>
                    <a:pt x="1204" y="10192"/>
                  </a:lnTo>
                  <a:cubicBezTo>
                    <a:pt x="683" y="10040"/>
                    <a:pt x="158" y="10410"/>
                    <a:pt x="28" y="11015"/>
                  </a:cubicBezTo>
                  <a:cubicBezTo>
                    <a:pt x="-100" y="11620"/>
                    <a:pt x="216" y="12231"/>
                    <a:pt x="735" y="12382"/>
                  </a:cubicBezTo>
                  <a:close/>
                </a:path>
              </a:pathLst>
            </a:custGeom>
            <a:solidFill>
              <a:schemeClr val="bg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50784" tIns="50784" rIns="50784" bIns="50784" anchor="ctr"/>
            <a:lstStyle/>
            <a:p>
              <a:endParaRPr lang="zh-CN" altLang="en-US" sz="2399"/>
            </a:p>
          </p:txBody>
        </p:sp>
        <p:sp>
          <p:nvSpPr>
            <p:cNvPr id="57" name="Shape 1090"/>
            <p:cNvSpPr>
              <a:spLocks/>
            </p:cNvSpPr>
            <p:nvPr/>
          </p:nvSpPr>
          <p:spPr bwMode="auto">
            <a:xfrm>
              <a:off x="5403115" y="2570067"/>
              <a:ext cx="540523" cy="459118"/>
            </a:xfrm>
            <a:custGeom>
              <a:avLst/>
              <a:gdLst>
                <a:gd name="T0" fmla="*/ 270262 w 21600"/>
                <a:gd name="T1" fmla="*/ 229559 h 21600"/>
                <a:gd name="T2" fmla="*/ 270262 w 21600"/>
                <a:gd name="T3" fmla="*/ 229559 h 21600"/>
                <a:gd name="T4" fmla="*/ 270262 w 21600"/>
                <a:gd name="T5" fmla="*/ 229559 h 21600"/>
                <a:gd name="T6" fmla="*/ 270262 w 21600"/>
                <a:gd name="T7" fmla="*/ 22955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7064" y="14989"/>
                  </a:moveTo>
                  <a:lnTo>
                    <a:pt x="16300" y="14989"/>
                  </a:lnTo>
                  <a:cubicBezTo>
                    <a:pt x="14781" y="14989"/>
                    <a:pt x="13615" y="14098"/>
                    <a:pt x="12532" y="12778"/>
                  </a:cubicBezTo>
                  <a:cubicBezTo>
                    <a:pt x="12422" y="12943"/>
                    <a:pt x="12313" y="13112"/>
                    <a:pt x="12204" y="13283"/>
                  </a:cubicBezTo>
                  <a:cubicBezTo>
                    <a:pt x="11728" y="14021"/>
                    <a:pt x="11216" y="14811"/>
                    <a:pt x="10650" y="15592"/>
                  </a:cubicBezTo>
                  <a:cubicBezTo>
                    <a:pt x="12115" y="17276"/>
                    <a:pt x="13891" y="18547"/>
                    <a:pt x="16300" y="18547"/>
                  </a:cubicBezTo>
                  <a:lnTo>
                    <a:pt x="17064" y="18547"/>
                  </a:lnTo>
                  <a:lnTo>
                    <a:pt x="17064" y="21600"/>
                  </a:lnTo>
                  <a:lnTo>
                    <a:pt x="21600" y="17022"/>
                  </a:lnTo>
                  <a:lnTo>
                    <a:pt x="17064" y="12444"/>
                  </a:lnTo>
                  <a:cubicBezTo>
                    <a:pt x="17064" y="12444"/>
                    <a:pt x="17064" y="14989"/>
                    <a:pt x="17064" y="14989"/>
                  </a:cubicBezTo>
                  <a:close/>
                  <a:moveTo>
                    <a:pt x="5844" y="8840"/>
                  </a:moveTo>
                  <a:cubicBezTo>
                    <a:pt x="6014" y="8580"/>
                    <a:pt x="6185" y="8316"/>
                    <a:pt x="6358" y="8047"/>
                  </a:cubicBezTo>
                  <a:cubicBezTo>
                    <a:pt x="6781" y="7394"/>
                    <a:pt x="7227" y="6705"/>
                    <a:pt x="7709" y="6019"/>
                  </a:cubicBezTo>
                  <a:cubicBezTo>
                    <a:pt x="6284" y="4449"/>
                    <a:pt x="4562" y="3290"/>
                    <a:pt x="2260" y="3290"/>
                  </a:cubicBezTo>
                  <a:lnTo>
                    <a:pt x="0" y="3290"/>
                  </a:lnTo>
                  <a:lnTo>
                    <a:pt x="0" y="6850"/>
                  </a:lnTo>
                  <a:lnTo>
                    <a:pt x="2260" y="6850"/>
                  </a:lnTo>
                  <a:cubicBezTo>
                    <a:pt x="3693" y="6850"/>
                    <a:pt x="4812" y="7643"/>
                    <a:pt x="5844" y="8840"/>
                  </a:cubicBezTo>
                  <a:close/>
                  <a:moveTo>
                    <a:pt x="16300" y="6596"/>
                  </a:moveTo>
                  <a:lnTo>
                    <a:pt x="17064" y="6596"/>
                  </a:lnTo>
                  <a:lnTo>
                    <a:pt x="17064" y="9155"/>
                  </a:lnTo>
                  <a:lnTo>
                    <a:pt x="21600" y="4578"/>
                  </a:lnTo>
                  <a:lnTo>
                    <a:pt x="17064" y="0"/>
                  </a:lnTo>
                  <a:lnTo>
                    <a:pt x="17064" y="3036"/>
                  </a:lnTo>
                  <a:lnTo>
                    <a:pt x="16300" y="3036"/>
                  </a:lnTo>
                  <a:cubicBezTo>
                    <a:pt x="12312" y="3036"/>
                    <a:pt x="10062" y="6516"/>
                    <a:pt x="8077" y="9587"/>
                  </a:cubicBezTo>
                  <a:cubicBezTo>
                    <a:pt x="6293" y="12349"/>
                    <a:pt x="4752" y="14735"/>
                    <a:pt x="2260" y="14735"/>
                  </a:cubicBezTo>
                  <a:lnTo>
                    <a:pt x="0" y="14735"/>
                  </a:lnTo>
                  <a:lnTo>
                    <a:pt x="0" y="18293"/>
                  </a:lnTo>
                  <a:lnTo>
                    <a:pt x="2260" y="18293"/>
                  </a:lnTo>
                  <a:cubicBezTo>
                    <a:pt x="6250" y="18293"/>
                    <a:pt x="8500" y="14814"/>
                    <a:pt x="10485" y="11743"/>
                  </a:cubicBezTo>
                  <a:cubicBezTo>
                    <a:pt x="12269" y="8981"/>
                    <a:pt x="13810" y="6596"/>
                    <a:pt x="16300" y="6596"/>
                  </a:cubicBezTo>
                  <a:close/>
                </a:path>
              </a:pathLst>
            </a:custGeom>
            <a:solidFill>
              <a:schemeClr val="bg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50784" tIns="50784" rIns="50784" bIns="50784" anchor="ctr"/>
            <a:lstStyle/>
            <a:p>
              <a:endParaRPr lang="zh-CN" altLang="en-US" sz="2399"/>
            </a:p>
          </p:txBody>
        </p:sp>
        <p:sp>
          <p:nvSpPr>
            <p:cNvPr id="58" name="Shape 3659"/>
            <p:cNvSpPr>
              <a:spLocks/>
            </p:cNvSpPr>
            <p:nvPr/>
          </p:nvSpPr>
          <p:spPr bwMode="auto">
            <a:xfrm>
              <a:off x="6770425" y="3007602"/>
              <a:ext cx="607596" cy="569645"/>
            </a:xfrm>
            <a:custGeom>
              <a:avLst/>
              <a:gdLst>
                <a:gd name="T0" fmla="*/ 303798 w 20993"/>
                <a:gd name="T1" fmla="*/ 284823 h 21440"/>
                <a:gd name="T2" fmla="*/ 303798 w 20993"/>
                <a:gd name="T3" fmla="*/ 284823 h 21440"/>
                <a:gd name="T4" fmla="*/ 303798 w 20993"/>
                <a:gd name="T5" fmla="*/ 284823 h 21440"/>
                <a:gd name="T6" fmla="*/ 303798 w 20993"/>
                <a:gd name="T7" fmla="*/ 284823 h 2144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0993" h="21440" extrusionOk="0">
                  <a:moveTo>
                    <a:pt x="20097" y="14373"/>
                  </a:moveTo>
                  <a:lnTo>
                    <a:pt x="15990" y="12571"/>
                  </a:lnTo>
                  <a:lnTo>
                    <a:pt x="16463" y="14008"/>
                  </a:lnTo>
                  <a:cubicBezTo>
                    <a:pt x="16439" y="15532"/>
                    <a:pt x="13726" y="16745"/>
                    <a:pt x="10496" y="16745"/>
                  </a:cubicBezTo>
                  <a:cubicBezTo>
                    <a:pt x="7268" y="16745"/>
                    <a:pt x="4553" y="15532"/>
                    <a:pt x="4529" y="14008"/>
                  </a:cubicBezTo>
                  <a:lnTo>
                    <a:pt x="5002" y="12571"/>
                  </a:lnTo>
                  <a:lnTo>
                    <a:pt x="895" y="14373"/>
                  </a:lnTo>
                  <a:cubicBezTo>
                    <a:pt x="-255" y="14878"/>
                    <a:pt x="-304" y="15814"/>
                    <a:pt x="789" y="16451"/>
                  </a:cubicBezTo>
                  <a:lnTo>
                    <a:pt x="8511" y="20962"/>
                  </a:lnTo>
                  <a:cubicBezTo>
                    <a:pt x="9602" y="21600"/>
                    <a:pt x="11390" y="21600"/>
                    <a:pt x="12481" y="20962"/>
                  </a:cubicBezTo>
                  <a:lnTo>
                    <a:pt x="20205" y="16451"/>
                  </a:lnTo>
                  <a:cubicBezTo>
                    <a:pt x="21296" y="15814"/>
                    <a:pt x="21247" y="14878"/>
                    <a:pt x="20097" y="14373"/>
                  </a:cubicBezTo>
                  <a:close/>
                  <a:moveTo>
                    <a:pt x="10496" y="5209"/>
                  </a:moveTo>
                  <a:cubicBezTo>
                    <a:pt x="11724" y="5209"/>
                    <a:pt x="12866" y="4796"/>
                    <a:pt x="13199" y="4152"/>
                  </a:cubicBezTo>
                  <a:cubicBezTo>
                    <a:pt x="12739" y="2744"/>
                    <a:pt x="12343" y="1535"/>
                    <a:pt x="12094" y="773"/>
                  </a:cubicBezTo>
                  <a:cubicBezTo>
                    <a:pt x="11927" y="264"/>
                    <a:pt x="11175" y="0"/>
                    <a:pt x="10496" y="0"/>
                  </a:cubicBezTo>
                  <a:cubicBezTo>
                    <a:pt x="9817" y="0"/>
                    <a:pt x="9065" y="264"/>
                    <a:pt x="8898" y="773"/>
                  </a:cubicBezTo>
                  <a:cubicBezTo>
                    <a:pt x="8649" y="1535"/>
                    <a:pt x="8253" y="2744"/>
                    <a:pt x="7792" y="4152"/>
                  </a:cubicBezTo>
                  <a:cubicBezTo>
                    <a:pt x="8126" y="4796"/>
                    <a:pt x="9268" y="5209"/>
                    <a:pt x="10496" y="5209"/>
                  </a:cubicBezTo>
                  <a:close/>
                  <a:moveTo>
                    <a:pt x="10496" y="13197"/>
                  </a:moveTo>
                  <a:cubicBezTo>
                    <a:pt x="13109" y="13197"/>
                    <a:pt x="15296" y="12229"/>
                    <a:pt x="15429" y="10966"/>
                  </a:cubicBezTo>
                  <a:cubicBezTo>
                    <a:pt x="15041" y="9779"/>
                    <a:pt x="14617" y="8484"/>
                    <a:pt x="14201" y="7211"/>
                  </a:cubicBezTo>
                  <a:cubicBezTo>
                    <a:pt x="13911" y="8118"/>
                    <a:pt x="12316" y="8759"/>
                    <a:pt x="10496" y="8759"/>
                  </a:cubicBezTo>
                  <a:cubicBezTo>
                    <a:pt x="8678" y="8759"/>
                    <a:pt x="7081" y="8118"/>
                    <a:pt x="6791" y="7211"/>
                  </a:cubicBezTo>
                  <a:cubicBezTo>
                    <a:pt x="6375" y="8484"/>
                    <a:pt x="5951" y="9779"/>
                    <a:pt x="5563" y="10966"/>
                  </a:cubicBezTo>
                  <a:cubicBezTo>
                    <a:pt x="5696" y="12229"/>
                    <a:pt x="7883" y="13197"/>
                    <a:pt x="10496" y="13197"/>
                  </a:cubicBezTo>
                  <a:close/>
                </a:path>
              </a:pathLst>
            </a:custGeom>
            <a:solidFill>
              <a:schemeClr val="bg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50784" tIns="50784" rIns="50784" bIns="50784" anchor="ctr"/>
            <a:lstStyle/>
            <a:p>
              <a:endParaRPr lang="zh-CN" altLang="en-US" sz="2399"/>
            </a:p>
          </p:txBody>
        </p:sp>
      </p:grpSp>
    </p:spTree>
    <p:extLst>
      <p:ext uri="{BB962C8B-B14F-4D97-AF65-F5344CB8AC3E}">
        <p14:creationId xmlns:p14="http://schemas.microsoft.com/office/powerpoint/2010/main" val="279618498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500"/>
                                        <p:tgtEl>
                                          <p:spTgt spid="3"/>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par>
                          <p:cTn id="25" fill="hold">
                            <p:stCondLst>
                              <p:cond delay="2500"/>
                            </p:stCondLst>
                            <p:childTnLst>
                              <p:par>
                                <p:cTn id="26" presetID="22" presetClass="entr" presetSubtype="2"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right)">
                                      <p:cBhvr>
                                        <p:cTn id="28" dur="500"/>
                                        <p:tgtEl>
                                          <p:spTgt spid="19"/>
                                        </p:tgtEl>
                                      </p:cBhvr>
                                    </p:animEffect>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left)">
                                      <p:cBhvr>
                                        <p:cTn id="36" dur="500"/>
                                        <p:tgtEl>
                                          <p:spTgt spid="4"/>
                                        </p:tgtEl>
                                      </p:cBhvr>
                                    </p:animEffect>
                                  </p:childTnLst>
                                </p:cTn>
                              </p:par>
                            </p:childTnLst>
                          </p:cTn>
                        </p:par>
                        <p:par>
                          <p:cTn id="37" fill="hold">
                            <p:stCondLst>
                              <p:cond delay="4000"/>
                            </p:stCondLst>
                            <p:childTnLst>
                              <p:par>
                                <p:cTn id="38" presetID="10" presetClass="entr" presetSubtype="0"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AutoShape 1"/>
          <p:cNvSpPr>
            <a:spLocks/>
          </p:cNvSpPr>
          <p:nvPr/>
        </p:nvSpPr>
        <p:spPr bwMode="auto">
          <a:xfrm>
            <a:off x="909228" y="3635689"/>
            <a:ext cx="4889295" cy="676053"/>
          </a:xfrm>
          <a:prstGeom prst="roundRect">
            <a:avLst>
              <a:gd name="adj" fmla="val 49361"/>
            </a:avLst>
          </a:prstGeom>
          <a:solidFill>
            <a:schemeClr val="accent1"/>
          </a:solidFill>
          <a:ln>
            <a:noFill/>
          </a:ln>
          <a:effectLst/>
          <a:extLst/>
        </p:spPr>
        <p:txBody>
          <a:bodyPr lIns="0" tIns="0" rIns="0" bIns="0" anchor="ctr"/>
          <a:lstStyle/>
          <a:p>
            <a:pPr defTabSz="260241">
              <a:lnSpc>
                <a:spcPct val="120000"/>
              </a:lnSpc>
              <a:defRPr/>
            </a:pPr>
            <a:endParaRPr lang="es-ES" sz="1517">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74" name="AutoShape 2"/>
          <p:cNvSpPr>
            <a:spLocks/>
          </p:cNvSpPr>
          <p:nvPr/>
        </p:nvSpPr>
        <p:spPr bwMode="auto">
          <a:xfrm>
            <a:off x="6355772" y="3635689"/>
            <a:ext cx="5063930" cy="676053"/>
          </a:xfrm>
          <a:prstGeom prst="roundRect">
            <a:avLst>
              <a:gd name="adj" fmla="val 49361"/>
            </a:avLst>
          </a:prstGeom>
          <a:solidFill>
            <a:schemeClr val="accent2"/>
          </a:solidFill>
          <a:ln>
            <a:noFill/>
          </a:ln>
          <a:effectLst/>
          <a:extLst/>
        </p:spPr>
        <p:txBody>
          <a:bodyPr lIns="0" tIns="0" rIns="0" bIns="0" anchor="ctr"/>
          <a:lstStyle/>
          <a:p>
            <a:pPr defTabSz="260241">
              <a:lnSpc>
                <a:spcPct val="120000"/>
              </a:lnSpc>
              <a:defRPr/>
            </a:pPr>
            <a:endParaRPr lang="es-ES" sz="1517">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76" name="AutoShape 4"/>
          <p:cNvSpPr>
            <a:spLocks/>
          </p:cNvSpPr>
          <p:nvPr/>
        </p:nvSpPr>
        <p:spPr bwMode="auto">
          <a:xfrm>
            <a:off x="2836445" y="3864402"/>
            <a:ext cx="1560872" cy="2186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0"/>
          <a:lstStyle/>
          <a:p>
            <a:pPr algn="ctr" defTabSz="288529">
              <a:lnSpc>
                <a:spcPct val="120000"/>
              </a:lnSpc>
              <a:spcBef>
                <a:spcPts val="757"/>
              </a:spcBef>
              <a:defRPr/>
            </a:pPr>
            <a:r>
              <a:rPr lang="zh-CN" altLang="en-US" sz="1328">
                <a:solidFill>
                  <a:schemeClr val="bg1"/>
                </a:solidFill>
                <a:latin typeface="Arial" panose="020B0604020202020204" pitchFamily="34" charset="0"/>
                <a:ea typeface="微软雅黑" panose="020B0503020204020204" pitchFamily="34" charset="-122"/>
                <a:cs typeface="Lato" charset="0"/>
                <a:sym typeface="Arial" panose="020B0604020202020204" pitchFamily="34" charset="0"/>
              </a:rPr>
              <a:t>请替换文字内容</a:t>
            </a:r>
            <a:endParaRPr lang="es-ES" sz="1328" dirty="0">
              <a:solidFill>
                <a:schemeClr val="bg1"/>
              </a:solidFill>
              <a:latin typeface="Arial" panose="020B0604020202020204" pitchFamily="34" charset="0"/>
              <a:ea typeface="微软雅黑" panose="020B0503020204020204" pitchFamily="34" charset="-122"/>
              <a:cs typeface="Lato" charset="0"/>
              <a:sym typeface="Arial" panose="020B0604020202020204" pitchFamily="34" charset="0"/>
            </a:endParaRPr>
          </a:p>
        </p:txBody>
      </p:sp>
      <p:sp>
        <p:nvSpPr>
          <p:cNvPr id="79" name="AutoShape 7"/>
          <p:cNvSpPr>
            <a:spLocks/>
          </p:cNvSpPr>
          <p:nvPr/>
        </p:nvSpPr>
        <p:spPr bwMode="auto">
          <a:xfrm>
            <a:off x="8190193" y="3864402"/>
            <a:ext cx="1560872" cy="2186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0"/>
          <a:lstStyle/>
          <a:p>
            <a:pPr algn="ctr" defTabSz="288529">
              <a:lnSpc>
                <a:spcPct val="120000"/>
              </a:lnSpc>
              <a:spcBef>
                <a:spcPts val="757"/>
              </a:spcBef>
              <a:defRPr/>
            </a:pPr>
            <a:r>
              <a:rPr lang="zh-CN" altLang="en-US" sz="1328">
                <a:solidFill>
                  <a:schemeClr val="bg1"/>
                </a:solidFill>
                <a:latin typeface="Arial" panose="020B0604020202020204" pitchFamily="34" charset="0"/>
                <a:ea typeface="微软雅黑" panose="020B0503020204020204" pitchFamily="34" charset="-122"/>
                <a:cs typeface="Lato" charset="0"/>
                <a:sym typeface="Arial" panose="020B0604020202020204" pitchFamily="34" charset="0"/>
              </a:rPr>
              <a:t>请替换文字内容</a:t>
            </a:r>
            <a:endParaRPr lang="es-ES" sz="1328" dirty="0">
              <a:solidFill>
                <a:schemeClr val="bg1"/>
              </a:solidFill>
              <a:latin typeface="Arial" panose="020B0604020202020204" pitchFamily="34" charset="0"/>
              <a:ea typeface="微软雅黑" panose="020B0503020204020204" pitchFamily="34" charset="-122"/>
              <a:cs typeface="Lato" charset="0"/>
              <a:sym typeface="Arial" panose="020B0604020202020204" pitchFamily="34" charset="0"/>
            </a:endParaRPr>
          </a:p>
        </p:txBody>
      </p:sp>
      <p:sp>
        <p:nvSpPr>
          <p:cNvPr id="81" name="AutoShape 12"/>
          <p:cNvSpPr>
            <a:spLocks/>
          </p:cNvSpPr>
          <p:nvPr/>
        </p:nvSpPr>
        <p:spPr bwMode="auto">
          <a:xfrm>
            <a:off x="5089943" y="2982975"/>
            <a:ext cx="990741" cy="993569"/>
          </a:xfrm>
          <a:custGeom>
            <a:avLst/>
            <a:gdLst>
              <a:gd name="T0" fmla="+- 0 10816 32"/>
              <a:gd name="T1" fmla="*/ T0 w 21568"/>
              <a:gd name="T2" fmla="*/ 10800 h 21600"/>
              <a:gd name="T3" fmla="+- 0 10816 32"/>
              <a:gd name="T4" fmla="*/ T3 w 21568"/>
              <a:gd name="T5" fmla="*/ 10800 h 21600"/>
              <a:gd name="T6" fmla="+- 0 10816 32"/>
              <a:gd name="T7" fmla="*/ T6 w 21568"/>
              <a:gd name="T8" fmla="*/ 10800 h 21600"/>
              <a:gd name="T9" fmla="+- 0 10816 32"/>
              <a:gd name="T10" fmla="*/ T9 w 21568"/>
              <a:gd name="T11" fmla="*/ 10800 h 21600"/>
            </a:gdLst>
            <a:ahLst/>
            <a:cxnLst>
              <a:cxn ang="0">
                <a:pos x="T1" y="T2"/>
              </a:cxn>
              <a:cxn ang="0">
                <a:pos x="T4" y="T5"/>
              </a:cxn>
              <a:cxn ang="0">
                <a:pos x="T7" y="T8"/>
              </a:cxn>
              <a:cxn ang="0">
                <a:pos x="T10" y="T11"/>
              </a:cxn>
            </a:cxnLst>
            <a:rect l="0" t="0" r="r" b="b"/>
            <a:pathLst>
              <a:path w="21568" h="21600">
                <a:moveTo>
                  <a:pt x="21409" y="0"/>
                </a:moveTo>
                <a:cubicBezTo>
                  <a:pt x="18161" y="0"/>
                  <a:pt x="14923" y="755"/>
                  <a:pt x="11945" y="2220"/>
                </a:cubicBezTo>
                <a:cubicBezTo>
                  <a:pt x="11786" y="2334"/>
                  <a:pt x="11610" y="2421"/>
                  <a:pt x="11419" y="2466"/>
                </a:cubicBezTo>
                <a:cubicBezTo>
                  <a:pt x="9667" y="3389"/>
                  <a:pt x="8018" y="4575"/>
                  <a:pt x="6525" y="6016"/>
                </a:cubicBezTo>
                <a:cubicBezTo>
                  <a:pt x="6393" y="6245"/>
                  <a:pt x="6208" y="6432"/>
                  <a:pt x="5979" y="6565"/>
                </a:cubicBezTo>
                <a:cubicBezTo>
                  <a:pt x="4514" y="8085"/>
                  <a:pt x="3317" y="9765"/>
                  <a:pt x="2390" y="11552"/>
                </a:cubicBezTo>
                <a:cubicBezTo>
                  <a:pt x="2351" y="11676"/>
                  <a:pt x="2294" y="11792"/>
                  <a:pt x="2225" y="11902"/>
                </a:cubicBezTo>
                <a:cubicBezTo>
                  <a:pt x="714" y="14948"/>
                  <a:pt x="-32" y="18275"/>
                  <a:pt x="0" y="21599"/>
                </a:cubicBezTo>
                <a:cubicBezTo>
                  <a:pt x="12266" y="21599"/>
                  <a:pt x="17378" y="21599"/>
                  <a:pt x="17378" y="21599"/>
                </a:cubicBezTo>
                <a:cubicBezTo>
                  <a:pt x="17378" y="19273"/>
                  <a:pt x="19240" y="17410"/>
                  <a:pt x="21568" y="17410"/>
                </a:cubicBezTo>
                <a:cubicBezTo>
                  <a:pt x="21568" y="5"/>
                  <a:pt x="21568" y="442"/>
                  <a:pt x="21568" y="6"/>
                </a:cubicBezTo>
                <a:cubicBezTo>
                  <a:pt x="21515" y="6"/>
                  <a:pt x="21462" y="0"/>
                  <a:pt x="21409" y="0"/>
                </a:cubicBezTo>
                <a:close/>
              </a:path>
            </a:pathLst>
          </a:custGeom>
          <a:solidFill>
            <a:schemeClr val="accent1">
              <a:lumMod val="75000"/>
            </a:schemeClr>
          </a:solidFill>
          <a:ln>
            <a:noFill/>
          </a:ln>
          <a:effectLst/>
          <a:extLst/>
        </p:spPr>
        <p:txBody>
          <a:bodyPr lIns="0" tIns="0" rIns="0" bIns="0"/>
          <a:lstStyle/>
          <a:p>
            <a:pPr defTabSz="407333">
              <a:lnSpc>
                <a:spcPct val="120000"/>
              </a:lnSpc>
              <a:defRPr/>
            </a:pPr>
            <a:endParaRPr lang="es-ES" sz="853"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82" name="AutoShape 13"/>
          <p:cNvSpPr>
            <a:spLocks/>
          </p:cNvSpPr>
          <p:nvPr/>
        </p:nvSpPr>
        <p:spPr bwMode="auto">
          <a:xfrm>
            <a:off x="5087820" y="3976542"/>
            <a:ext cx="990741" cy="973770"/>
          </a:xfrm>
          <a:custGeom>
            <a:avLst/>
            <a:gdLst>
              <a:gd name="T0" fmla="*/ 10800 w 21600"/>
              <a:gd name="T1" fmla="*/ 10779 h 21559"/>
              <a:gd name="T2" fmla="*/ 10800 w 21600"/>
              <a:gd name="T3" fmla="*/ 10779 h 21559"/>
              <a:gd name="T4" fmla="*/ 10800 w 21600"/>
              <a:gd name="T5" fmla="*/ 10779 h 21559"/>
              <a:gd name="T6" fmla="*/ 10800 w 21600"/>
              <a:gd name="T7" fmla="*/ 10779 h 21559"/>
            </a:gdLst>
            <a:ahLst/>
            <a:cxnLst>
              <a:cxn ang="0">
                <a:pos x="T0" y="T1"/>
              </a:cxn>
              <a:cxn ang="0">
                <a:pos x="T2" y="T3"/>
              </a:cxn>
              <a:cxn ang="0">
                <a:pos x="T4" y="T5"/>
              </a:cxn>
              <a:cxn ang="0">
                <a:pos x="T6" y="T7"/>
              </a:cxn>
            </a:cxnLst>
            <a:rect l="0" t="0" r="r" b="b"/>
            <a:pathLst>
              <a:path w="21600" h="21559">
                <a:moveTo>
                  <a:pt x="0" y="0"/>
                </a:moveTo>
                <a:cubicBezTo>
                  <a:pt x="53" y="5502"/>
                  <a:pt x="2137" y="10988"/>
                  <a:pt x="6271" y="15186"/>
                </a:cubicBezTo>
                <a:cubicBezTo>
                  <a:pt x="10500" y="19481"/>
                  <a:pt x="16056" y="21599"/>
                  <a:pt x="21600" y="21558"/>
                </a:cubicBezTo>
                <a:cubicBezTo>
                  <a:pt x="21600" y="9859"/>
                  <a:pt x="21600" y="4260"/>
                  <a:pt x="21600" y="4260"/>
                </a:cubicBezTo>
                <a:cubicBezTo>
                  <a:pt x="19268" y="4260"/>
                  <a:pt x="17404" y="2333"/>
                  <a:pt x="17404" y="0"/>
                </a:cubicBezTo>
                <a:cubicBezTo>
                  <a:pt x="0" y="0"/>
                  <a:pt x="444" y="0"/>
                  <a:pt x="0" y="0"/>
                </a:cubicBezTo>
                <a:close/>
              </a:path>
            </a:pathLst>
          </a:custGeom>
          <a:solidFill>
            <a:schemeClr val="accent4">
              <a:lumMod val="75000"/>
            </a:schemeClr>
          </a:solidFill>
          <a:ln>
            <a:noFill/>
          </a:ln>
          <a:effectLst/>
          <a:extLst/>
        </p:spPr>
        <p:txBody>
          <a:bodyPr lIns="0" tIns="0" rIns="0" bIns="0"/>
          <a:lstStyle/>
          <a:p>
            <a:pPr defTabSz="407333">
              <a:lnSpc>
                <a:spcPct val="120000"/>
              </a:lnSpc>
              <a:defRPr/>
            </a:pPr>
            <a:endParaRPr lang="es-ES" sz="853"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83" name="AutoShape 14"/>
          <p:cNvSpPr>
            <a:spLocks/>
          </p:cNvSpPr>
          <p:nvPr/>
        </p:nvSpPr>
        <p:spPr bwMode="auto">
          <a:xfrm>
            <a:off x="6080683" y="2982975"/>
            <a:ext cx="975891" cy="993569"/>
          </a:xfrm>
          <a:custGeom>
            <a:avLst/>
            <a:gdLst>
              <a:gd name="T0" fmla="*/ 10773 w 21546"/>
              <a:gd name="T1" fmla="*/ 10800 h 21600"/>
              <a:gd name="T2" fmla="*/ 10773 w 21546"/>
              <a:gd name="T3" fmla="*/ 10800 h 21600"/>
              <a:gd name="T4" fmla="*/ 10773 w 21546"/>
              <a:gd name="T5" fmla="*/ 10800 h 21600"/>
              <a:gd name="T6" fmla="*/ 10773 w 21546"/>
              <a:gd name="T7" fmla="*/ 10800 h 21600"/>
            </a:gdLst>
            <a:ahLst/>
            <a:cxnLst>
              <a:cxn ang="0">
                <a:pos x="T0" y="T1"/>
              </a:cxn>
              <a:cxn ang="0">
                <a:pos x="T2" y="T3"/>
              </a:cxn>
              <a:cxn ang="0">
                <a:pos x="T4" y="T5"/>
              </a:cxn>
              <a:cxn ang="0">
                <a:pos x="T6" y="T7"/>
              </a:cxn>
            </a:cxnLst>
            <a:rect l="0" t="0" r="r" b="b"/>
            <a:pathLst>
              <a:path w="21546" h="21600">
                <a:moveTo>
                  <a:pt x="0" y="0"/>
                </a:moveTo>
                <a:cubicBezTo>
                  <a:pt x="0" y="12337"/>
                  <a:pt x="0" y="17409"/>
                  <a:pt x="0" y="17409"/>
                </a:cubicBezTo>
                <a:cubicBezTo>
                  <a:pt x="2328" y="17409"/>
                  <a:pt x="4253" y="19272"/>
                  <a:pt x="4253" y="21599"/>
                </a:cubicBezTo>
                <a:cubicBezTo>
                  <a:pt x="21545" y="21599"/>
                  <a:pt x="21007" y="21599"/>
                  <a:pt x="21544" y="21599"/>
                </a:cubicBezTo>
                <a:cubicBezTo>
                  <a:pt x="21600" y="16054"/>
                  <a:pt x="19487" y="10491"/>
                  <a:pt x="15193" y="6260"/>
                </a:cubicBezTo>
                <a:cubicBezTo>
                  <a:pt x="10994" y="2124"/>
                  <a:pt x="5503" y="39"/>
                  <a:pt x="0" y="0"/>
                </a:cubicBezTo>
                <a:close/>
              </a:path>
            </a:pathLst>
          </a:custGeom>
          <a:solidFill>
            <a:schemeClr val="accent2">
              <a:lumMod val="75000"/>
            </a:schemeClr>
          </a:solidFill>
          <a:ln>
            <a:noFill/>
          </a:ln>
          <a:effectLst/>
          <a:extLst/>
        </p:spPr>
        <p:txBody>
          <a:bodyPr lIns="0" tIns="0" rIns="0" bIns="0"/>
          <a:lstStyle/>
          <a:p>
            <a:pPr defTabSz="407333">
              <a:lnSpc>
                <a:spcPct val="120000"/>
              </a:lnSpc>
              <a:defRPr/>
            </a:pPr>
            <a:endParaRPr lang="es-ES" sz="853"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84" name="AutoShape 15"/>
          <p:cNvSpPr>
            <a:spLocks/>
          </p:cNvSpPr>
          <p:nvPr/>
        </p:nvSpPr>
        <p:spPr bwMode="auto">
          <a:xfrm>
            <a:off x="6078563" y="3976542"/>
            <a:ext cx="976597" cy="9737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264" y="0"/>
                </a:moveTo>
                <a:cubicBezTo>
                  <a:pt x="4264" y="2337"/>
                  <a:pt x="2334" y="4268"/>
                  <a:pt x="0" y="4268"/>
                </a:cubicBezTo>
                <a:cubicBezTo>
                  <a:pt x="0" y="21599"/>
                  <a:pt x="0" y="21053"/>
                  <a:pt x="0" y="21600"/>
                </a:cubicBezTo>
                <a:cubicBezTo>
                  <a:pt x="5517" y="21559"/>
                  <a:pt x="11022" y="19436"/>
                  <a:pt x="15232" y="15216"/>
                </a:cubicBezTo>
                <a:cubicBezTo>
                  <a:pt x="19427" y="11009"/>
                  <a:pt x="21545" y="5512"/>
                  <a:pt x="21599" y="0"/>
                </a:cubicBezTo>
                <a:cubicBezTo>
                  <a:pt x="9836" y="0"/>
                  <a:pt x="4264" y="0"/>
                  <a:pt x="4264" y="0"/>
                </a:cubicBezTo>
                <a:close/>
              </a:path>
            </a:pathLst>
          </a:custGeom>
          <a:solidFill>
            <a:schemeClr val="accent3">
              <a:lumMod val="75000"/>
            </a:schemeClr>
          </a:solidFill>
          <a:ln>
            <a:noFill/>
          </a:ln>
          <a:effectLst/>
          <a:extLst/>
        </p:spPr>
        <p:txBody>
          <a:bodyPr lIns="0" tIns="0" rIns="0" bIns="0"/>
          <a:lstStyle/>
          <a:p>
            <a:pPr defTabSz="407333">
              <a:lnSpc>
                <a:spcPct val="120000"/>
              </a:lnSpc>
              <a:defRPr/>
            </a:pPr>
            <a:endParaRPr lang="es-ES" sz="853"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85" name="AutoShape 16"/>
          <p:cNvSpPr>
            <a:spLocks/>
          </p:cNvSpPr>
          <p:nvPr/>
        </p:nvSpPr>
        <p:spPr bwMode="auto">
          <a:xfrm>
            <a:off x="6079978" y="2693742"/>
            <a:ext cx="1435549" cy="146595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6131"/>
                </a:moveTo>
                <a:cubicBezTo>
                  <a:pt x="0" y="0"/>
                  <a:pt x="0" y="0"/>
                  <a:pt x="0" y="0"/>
                </a:cubicBezTo>
                <a:cubicBezTo>
                  <a:pt x="10685" y="0"/>
                  <a:pt x="19302" y="8437"/>
                  <a:pt x="19359" y="18900"/>
                </a:cubicBezTo>
                <a:cubicBezTo>
                  <a:pt x="21599" y="18900"/>
                  <a:pt x="21599" y="18900"/>
                  <a:pt x="21599" y="18900"/>
                </a:cubicBezTo>
                <a:cubicBezTo>
                  <a:pt x="16372" y="21599"/>
                  <a:pt x="16372" y="21599"/>
                  <a:pt x="16372" y="21599"/>
                </a:cubicBezTo>
                <a:cubicBezTo>
                  <a:pt x="11144" y="18900"/>
                  <a:pt x="11144" y="18900"/>
                  <a:pt x="11144" y="18900"/>
                </a:cubicBezTo>
                <a:cubicBezTo>
                  <a:pt x="13327" y="18900"/>
                  <a:pt x="13327" y="18900"/>
                  <a:pt x="13327" y="18900"/>
                </a:cubicBezTo>
                <a:cubicBezTo>
                  <a:pt x="13212" y="11812"/>
                  <a:pt x="7353" y="6131"/>
                  <a:pt x="114" y="6131"/>
                </a:cubicBezTo>
                <a:cubicBezTo>
                  <a:pt x="57" y="6131"/>
                  <a:pt x="57" y="6131"/>
                  <a:pt x="0" y="613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nSpc>
                <a:spcPct val="120000"/>
              </a:lnSpc>
            </a:pPr>
            <a:endParaRPr lang="en-US" sz="1706">
              <a:latin typeface="Arial" panose="020B0604020202020204" pitchFamily="34" charset="0"/>
              <a:ea typeface="微软雅黑" panose="020B0503020204020204" pitchFamily="34" charset="-122"/>
              <a:sym typeface="Arial" panose="020B0604020202020204" pitchFamily="34" charset="0"/>
            </a:endParaRPr>
          </a:p>
        </p:txBody>
      </p:sp>
      <p:sp>
        <p:nvSpPr>
          <p:cNvPr id="86" name="AutoShape 17"/>
          <p:cNvSpPr>
            <a:spLocks/>
          </p:cNvSpPr>
          <p:nvPr/>
        </p:nvSpPr>
        <p:spPr bwMode="auto">
          <a:xfrm>
            <a:off x="4795054" y="2537459"/>
            <a:ext cx="1468785" cy="144332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907" y="2342"/>
                </a:moveTo>
                <a:cubicBezTo>
                  <a:pt x="8471" y="2342"/>
                  <a:pt x="0" y="10971"/>
                  <a:pt x="0" y="21600"/>
                </a:cubicBezTo>
                <a:cubicBezTo>
                  <a:pt x="5890" y="21600"/>
                  <a:pt x="5890" y="21600"/>
                  <a:pt x="5890" y="21600"/>
                </a:cubicBezTo>
                <a:cubicBezTo>
                  <a:pt x="5947" y="14400"/>
                  <a:pt x="11725" y="8571"/>
                  <a:pt x="18794" y="8571"/>
                </a:cubicBezTo>
                <a:cubicBezTo>
                  <a:pt x="18794" y="8571"/>
                  <a:pt x="18850" y="8571"/>
                  <a:pt x="18907" y="8571"/>
                </a:cubicBezTo>
                <a:cubicBezTo>
                  <a:pt x="18907" y="10400"/>
                  <a:pt x="18907" y="10400"/>
                  <a:pt x="18907" y="10400"/>
                </a:cubicBezTo>
                <a:cubicBezTo>
                  <a:pt x="21600" y="5200"/>
                  <a:pt x="21600" y="5200"/>
                  <a:pt x="21600" y="5200"/>
                </a:cubicBezTo>
                <a:cubicBezTo>
                  <a:pt x="18907" y="0"/>
                  <a:pt x="18907" y="0"/>
                  <a:pt x="18907" y="0"/>
                </a:cubicBezTo>
                <a:lnTo>
                  <a:pt x="18907" y="234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pPr>
              <a:lnSpc>
                <a:spcPct val="120000"/>
              </a:lnSpc>
            </a:pPr>
            <a:endParaRPr lang="en-US" sz="1706">
              <a:latin typeface="Arial" panose="020B0604020202020204" pitchFamily="34" charset="0"/>
              <a:ea typeface="微软雅黑" panose="020B0503020204020204" pitchFamily="34" charset="-122"/>
              <a:sym typeface="Arial" panose="020B0604020202020204" pitchFamily="34" charset="0"/>
            </a:endParaRPr>
          </a:p>
        </p:txBody>
      </p:sp>
      <p:sp>
        <p:nvSpPr>
          <p:cNvPr id="87" name="AutoShape 18"/>
          <p:cNvSpPr>
            <a:spLocks/>
          </p:cNvSpPr>
          <p:nvPr/>
        </p:nvSpPr>
        <p:spPr bwMode="auto">
          <a:xfrm>
            <a:off x="4642306" y="3800458"/>
            <a:ext cx="1437671" cy="146242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763"/>
                </a:moveTo>
                <a:cubicBezTo>
                  <a:pt x="2291" y="2763"/>
                  <a:pt x="2291" y="2763"/>
                  <a:pt x="2291" y="2763"/>
                </a:cubicBezTo>
                <a:cubicBezTo>
                  <a:pt x="2349" y="13196"/>
                  <a:pt x="11000" y="21599"/>
                  <a:pt x="21600" y="21599"/>
                </a:cubicBezTo>
                <a:cubicBezTo>
                  <a:pt x="21600" y="15509"/>
                  <a:pt x="21600" y="15509"/>
                  <a:pt x="21600" y="15509"/>
                </a:cubicBezTo>
                <a:cubicBezTo>
                  <a:pt x="21542" y="15509"/>
                  <a:pt x="21542" y="15509"/>
                  <a:pt x="21485" y="15509"/>
                </a:cubicBezTo>
                <a:cubicBezTo>
                  <a:pt x="14266" y="15509"/>
                  <a:pt x="8422" y="9813"/>
                  <a:pt x="8307" y="2763"/>
                </a:cubicBezTo>
                <a:cubicBezTo>
                  <a:pt x="10427" y="2763"/>
                  <a:pt x="10427" y="2763"/>
                  <a:pt x="10427" y="2763"/>
                </a:cubicBezTo>
                <a:cubicBezTo>
                  <a:pt x="5213" y="0"/>
                  <a:pt x="5213" y="0"/>
                  <a:pt x="5213" y="0"/>
                </a:cubicBezTo>
                <a:lnTo>
                  <a:pt x="0" y="2763"/>
                </a:lnTo>
                <a:close/>
              </a:path>
            </a:pathLst>
          </a:custGeom>
          <a:solidFill>
            <a:schemeClr val="accent4"/>
          </a:solidFill>
          <a:ln>
            <a:noFill/>
          </a:ln>
          <a:effectLst/>
          <a:extLst/>
        </p:spPr>
        <p:txBody>
          <a:bodyPr lIns="0" tIns="0" rIns="0" bIns="0"/>
          <a:lstStyle/>
          <a:p>
            <a:pPr defTabSz="407333">
              <a:lnSpc>
                <a:spcPct val="120000"/>
              </a:lnSpc>
              <a:defRPr/>
            </a:pPr>
            <a:endParaRPr lang="es-ES" sz="853"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88" name="AutoShape 19"/>
          <p:cNvSpPr>
            <a:spLocks/>
          </p:cNvSpPr>
          <p:nvPr/>
        </p:nvSpPr>
        <p:spPr bwMode="auto">
          <a:xfrm>
            <a:off x="5896820" y="4048676"/>
            <a:ext cx="1465958" cy="135139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699" y="19403"/>
                </a:moveTo>
                <a:cubicBezTo>
                  <a:pt x="12768" y="19403"/>
                  <a:pt x="21037" y="10861"/>
                  <a:pt x="21600" y="122"/>
                </a:cubicBezTo>
                <a:cubicBezTo>
                  <a:pt x="18731" y="1769"/>
                  <a:pt x="18731" y="1769"/>
                  <a:pt x="18731" y="1769"/>
                </a:cubicBezTo>
                <a:cubicBezTo>
                  <a:pt x="15693" y="0"/>
                  <a:pt x="15693" y="0"/>
                  <a:pt x="15693" y="0"/>
                </a:cubicBezTo>
                <a:cubicBezTo>
                  <a:pt x="15075" y="7199"/>
                  <a:pt x="9562" y="12813"/>
                  <a:pt x="2812" y="12813"/>
                </a:cubicBezTo>
                <a:cubicBezTo>
                  <a:pt x="2756" y="12813"/>
                  <a:pt x="2756" y="12813"/>
                  <a:pt x="2699" y="12813"/>
                </a:cubicBezTo>
                <a:cubicBezTo>
                  <a:pt x="2699" y="10494"/>
                  <a:pt x="2699" y="10494"/>
                  <a:pt x="2699" y="10494"/>
                </a:cubicBezTo>
                <a:cubicBezTo>
                  <a:pt x="0" y="16047"/>
                  <a:pt x="0" y="16047"/>
                  <a:pt x="0" y="16047"/>
                </a:cubicBezTo>
                <a:cubicBezTo>
                  <a:pt x="2699" y="21600"/>
                  <a:pt x="2699" y="21600"/>
                  <a:pt x="2699" y="21600"/>
                </a:cubicBezTo>
                <a:lnTo>
                  <a:pt x="2699" y="19403"/>
                </a:lnTo>
                <a:close/>
              </a:path>
            </a:pathLst>
          </a:custGeom>
          <a:solidFill>
            <a:schemeClr val="accent3"/>
          </a:solidFill>
          <a:ln>
            <a:noFill/>
          </a:ln>
          <a:effectLst/>
          <a:extLst/>
        </p:spPr>
        <p:txBody>
          <a:bodyPr lIns="0" tIns="0" rIns="0" bIns="0"/>
          <a:lstStyle/>
          <a:p>
            <a:pPr defTabSz="407333">
              <a:lnSpc>
                <a:spcPct val="120000"/>
              </a:lnSpc>
              <a:defRPr/>
            </a:pPr>
            <a:endParaRPr lang="es-ES" sz="853"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4" name="Text Placeholder 7"/>
          <p:cNvSpPr txBox="1">
            <a:spLocks/>
          </p:cNvSpPr>
          <p:nvPr/>
        </p:nvSpPr>
        <p:spPr>
          <a:xfrm>
            <a:off x="2205569" y="2359252"/>
            <a:ext cx="1469677" cy="302264"/>
          </a:xfrm>
          <a:prstGeom prst="rect">
            <a:avLst/>
          </a:prstGeom>
        </p:spPr>
        <p:txBody>
          <a:bodyPr vert="horz" lIns="0" tIns="0" rIns="0" bIns="0" anchor="ctr"/>
          <a:lstStyle>
            <a:lvl1pPr marL="0" indent="0" algn="r" defTabSz="914476" rtl="0" eaLnBrk="1" latinLnBrk="0" hangingPunct="1">
              <a:lnSpc>
                <a:spcPct val="100000"/>
              </a:lnSpc>
              <a:spcBef>
                <a:spcPts val="0"/>
              </a:spcBef>
              <a:spcAft>
                <a:spcPts val="0"/>
              </a:spcAft>
              <a:buFont typeface="Arial" panose="020B0604020202020204" pitchFamily="34" charset="0"/>
              <a:buNone/>
              <a:defRPr sz="2637" b="1" kern="1200" baseline="0">
                <a:solidFill>
                  <a:schemeClr val="accent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328"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328"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 Placeholder 2"/>
          <p:cNvSpPr txBox="1">
            <a:spLocks/>
          </p:cNvSpPr>
          <p:nvPr/>
        </p:nvSpPr>
        <p:spPr>
          <a:xfrm>
            <a:off x="1545654" y="2744587"/>
            <a:ext cx="2129592" cy="576535"/>
          </a:xfrm>
          <a:prstGeom prst="rect">
            <a:avLst/>
          </a:prstGeom>
        </p:spPr>
        <p:txBody>
          <a:bodyPr vert="horz" lIns="0" tIns="0" rIns="0" bIns="0"/>
          <a:lstStyle>
            <a:lvl1pPr marL="0" indent="0" algn="r" defTabSz="914476" rtl="0" eaLnBrk="1" latinLnBrk="0" hangingPunct="1">
              <a:lnSpc>
                <a:spcPct val="120000"/>
              </a:lnSpc>
              <a:spcBef>
                <a:spcPts val="0"/>
              </a:spcBef>
              <a:buFont typeface="Arial" panose="020B0604020202020204" pitchFamily="34" charset="0"/>
              <a:buNone/>
              <a:defRPr sz="1582"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75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36" name="Rounded Rectangle 11"/>
          <p:cNvSpPr>
            <a:spLocks noChangeAspect="1"/>
          </p:cNvSpPr>
          <p:nvPr/>
        </p:nvSpPr>
        <p:spPr>
          <a:xfrm>
            <a:off x="3844820" y="2312213"/>
            <a:ext cx="641461" cy="642084"/>
          </a:xfrm>
          <a:prstGeom prst="roundRect">
            <a:avLst>
              <a:gd name="adj" fmla="val 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137">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 Placeholder 7"/>
          <p:cNvSpPr txBox="1">
            <a:spLocks/>
          </p:cNvSpPr>
          <p:nvPr/>
        </p:nvSpPr>
        <p:spPr>
          <a:xfrm>
            <a:off x="3896253" y="2393544"/>
            <a:ext cx="519262" cy="428525"/>
          </a:xfrm>
          <a:prstGeom prst="rect">
            <a:avLst/>
          </a:prstGeom>
        </p:spPr>
        <p:txBody>
          <a:bodyPr vert="horz" lIns="0" tIns="0" rIns="0" bIns="0" anchor="ctr"/>
          <a:lstStyle>
            <a:lvl1pPr marL="0" indent="0" algn="ctr" defTabSz="914476" rtl="0" eaLnBrk="1" latinLnBrk="0" hangingPunct="1">
              <a:lnSpc>
                <a:spcPct val="100000"/>
              </a:lnSpc>
              <a:spcBef>
                <a:spcPts val="0"/>
              </a:spcBef>
              <a:buFont typeface="Arial" panose="020B0604020202020204" pitchFamily="34" charset="0"/>
              <a:buNone/>
              <a:defRPr sz="2109"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895" dirty="0">
                <a:latin typeface="Arial" panose="020B0604020202020204" pitchFamily="34" charset="0"/>
                <a:ea typeface="微软雅黑" panose="020B0503020204020204" pitchFamily="34" charset="-122"/>
                <a:sym typeface="Arial" panose="020B0604020202020204" pitchFamily="34" charset="0"/>
              </a:rPr>
              <a:t>01</a:t>
            </a:r>
          </a:p>
        </p:txBody>
      </p:sp>
      <p:sp>
        <p:nvSpPr>
          <p:cNvPr id="38" name="Text Placeholder 7"/>
          <p:cNvSpPr txBox="1">
            <a:spLocks/>
          </p:cNvSpPr>
          <p:nvPr/>
        </p:nvSpPr>
        <p:spPr>
          <a:xfrm>
            <a:off x="8640602" y="2359252"/>
            <a:ext cx="1555223" cy="302264"/>
          </a:xfrm>
          <a:prstGeom prst="rect">
            <a:avLst/>
          </a:prstGeom>
        </p:spPr>
        <p:txBody>
          <a:bodyPr vert="horz" lIns="0" tIns="0" rIns="0" bIns="0" anchor="ctr"/>
          <a:lstStyle>
            <a:lvl1pPr marL="0" indent="0" algn="l" defTabSz="914476" rtl="0" eaLnBrk="1" latinLnBrk="0" hangingPunct="1">
              <a:lnSpc>
                <a:spcPct val="100000"/>
              </a:lnSpc>
              <a:spcBef>
                <a:spcPts val="0"/>
              </a:spcBef>
              <a:spcAft>
                <a:spcPts val="0"/>
              </a:spcAft>
              <a:buFont typeface="Arial" panose="020B0604020202020204" pitchFamily="34" charset="0"/>
              <a:buNone/>
              <a:defRPr sz="2637" b="1" kern="1200" baseline="0">
                <a:solidFill>
                  <a:schemeClr val="accent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328"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328"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 Placeholder 2"/>
          <p:cNvSpPr txBox="1">
            <a:spLocks/>
          </p:cNvSpPr>
          <p:nvPr/>
        </p:nvSpPr>
        <p:spPr>
          <a:xfrm>
            <a:off x="8640603" y="2744587"/>
            <a:ext cx="2095736" cy="576535"/>
          </a:xfrm>
          <a:prstGeom prst="rect">
            <a:avLst/>
          </a:prstGeom>
        </p:spPr>
        <p:txBody>
          <a:bodyPr vert="horz" lIns="0" tIns="0" rIns="0" bIns="0"/>
          <a:lstStyle>
            <a:lvl1pPr marL="0" indent="0" algn="l" defTabSz="914476" rtl="0" eaLnBrk="1" latinLnBrk="0" hangingPunct="1">
              <a:lnSpc>
                <a:spcPct val="120000"/>
              </a:lnSpc>
              <a:spcBef>
                <a:spcPts val="0"/>
              </a:spcBef>
              <a:buFont typeface="Arial" panose="020B0604020202020204" pitchFamily="34" charset="0"/>
              <a:buNone/>
              <a:defRPr sz="1582"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75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40" name="Rounded Rectangle 23"/>
          <p:cNvSpPr>
            <a:spLocks noChangeAspect="1"/>
          </p:cNvSpPr>
          <p:nvPr/>
        </p:nvSpPr>
        <p:spPr>
          <a:xfrm>
            <a:off x="7879125" y="2312213"/>
            <a:ext cx="641461" cy="642084"/>
          </a:xfrm>
          <a:prstGeom prst="roundRect">
            <a:avLst>
              <a:gd name="adj" fmla="val 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137">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 Placeholder 7"/>
          <p:cNvSpPr txBox="1">
            <a:spLocks/>
          </p:cNvSpPr>
          <p:nvPr/>
        </p:nvSpPr>
        <p:spPr>
          <a:xfrm>
            <a:off x="7930561" y="2393544"/>
            <a:ext cx="519262" cy="428525"/>
          </a:xfrm>
          <a:prstGeom prst="rect">
            <a:avLst/>
          </a:prstGeom>
        </p:spPr>
        <p:txBody>
          <a:bodyPr vert="horz" lIns="0" tIns="0" rIns="0" bIns="0" anchor="ctr"/>
          <a:lstStyle>
            <a:lvl1pPr marL="0" indent="0" algn="ctr" defTabSz="914476" rtl="0" eaLnBrk="1" latinLnBrk="0" hangingPunct="1">
              <a:lnSpc>
                <a:spcPct val="100000"/>
              </a:lnSpc>
              <a:spcBef>
                <a:spcPts val="0"/>
              </a:spcBef>
              <a:buFont typeface="Arial" panose="020B0604020202020204" pitchFamily="34" charset="0"/>
              <a:buNone/>
              <a:defRPr sz="2109"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895" dirty="0">
                <a:latin typeface="Arial" panose="020B0604020202020204" pitchFamily="34" charset="0"/>
                <a:ea typeface="微软雅黑" panose="020B0503020204020204" pitchFamily="34" charset="-122"/>
                <a:sym typeface="Arial" panose="020B0604020202020204" pitchFamily="34" charset="0"/>
              </a:rPr>
              <a:t>02</a:t>
            </a:r>
          </a:p>
        </p:txBody>
      </p:sp>
      <p:sp>
        <p:nvSpPr>
          <p:cNvPr id="42" name="Text Placeholder 7"/>
          <p:cNvSpPr txBox="1">
            <a:spLocks/>
          </p:cNvSpPr>
          <p:nvPr/>
        </p:nvSpPr>
        <p:spPr>
          <a:xfrm>
            <a:off x="2205569" y="4852889"/>
            <a:ext cx="1469677" cy="302264"/>
          </a:xfrm>
          <a:prstGeom prst="rect">
            <a:avLst/>
          </a:prstGeom>
        </p:spPr>
        <p:txBody>
          <a:bodyPr vert="horz" lIns="0" tIns="0" rIns="0" bIns="0" anchor="ctr"/>
          <a:lstStyle>
            <a:lvl1pPr marL="0" indent="0" algn="r" defTabSz="914476" rtl="0" eaLnBrk="1" latinLnBrk="0" hangingPunct="1">
              <a:lnSpc>
                <a:spcPct val="100000"/>
              </a:lnSpc>
              <a:spcBef>
                <a:spcPts val="0"/>
              </a:spcBef>
              <a:spcAft>
                <a:spcPts val="0"/>
              </a:spcAft>
              <a:buFont typeface="Arial" panose="020B0604020202020204" pitchFamily="34" charset="0"/>
              <a:buNone/>
              <a:defRPr sz="2637" b="1" kern="1200" baseline="0">
                <a:solidFill>
                  <a:schemeClr val="accent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328"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328"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 Placeholder 2"/>
          <p:cNvSpPr txBox="1">
            <a:spLocks/>
          </p:cNvSpPr>
          <p:nvPr/>
        </p:nvSpPr>
        <p:spPr>
          <a:xfrm>
            <a:off x="1545654" y="5238225"/>
            <a:ext cx="2129592" cy="576535"/>
          </a:xfrm>
          <a:prstGeom prst="rect">
            <a:avLst/>
          </a:prstGeom>
        </p:spPr>
        <p:txBody>
          <a:bodyPr vert="horz" lIns="0" tIns="0" rIns="0" bIns="0"/>
          <a:lstStyle>
            <a:lvl1pPr marL="0" indent="0" algn="l" defTabSz="914476" rtl="0" eaLnBrk="1" latinLnBrk="0" hangingPunct="1">
              <a:lnSpc>
                <a:spcPct val="120000"/>
              </a:lnSpc>
              <a:spcBef>
                <a:spcPts val="0"/>
              </a:spcBef>
              <a:buFont typeface="Arial" panose="020B0604020202020204" pitchFamily="34" charset="0"/>
              <a:buNone/>
              <a:defRPr sz="1582"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altLang="zh-CN" sz="75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44" name="Rounded Rectangle 27"/>
          <p:cNvSpPr>
            <a:spLocks noChangeAspect="1"/>
          </p:cNvSpPr>
          <p:nvPr/>
        </p:nvSpPr>
        <p:spPr>
          <a:xfrm>
            <a:off x="3801336" y="4805851"/>
            <a:ext cx="641461" cy="642084"/>
          </a:xfrm>
          <a:prstGeom prst="roundRect">
            <a:avLst>
              <a:gd name="adj" fmla="val 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137">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Text Placeholder 7"/>
          <p:cNvSpPr txBox="1">
            <a:spLocks/>
          </p:cNvSpPr>
          <p:nvPr/>
        </p:nvSpPr>
        <p:spPr>
          <a:xfrm>
            <a:off x="3852769" y="4887183"/>
            <a:ext cx="519262" cy="428525"/>
          </a:xfrm>
          <a:prstGeom prst="rect">
            <a:avLst/>
          </a:prstGeom>
        </p:spPr>
        <p:txBody>
          <a:bodyPr vert="horz" lIns="0" tIns="0" rIns="0" bIns="0" anchor="ctr"/>
          <a:lstStyle>
            <a:lvl1pPr marL="0" indent="0" algn="ctr" defTabSz="914476" rtl="0" eaLnBrk="1" latinLnBrk="0" hangingPunct="1">
              <a:lnSpc>
                <a:spcPct val="100000"/>
              </a:lnSpc>
              <a:spcBef>
                <a:spcPts val="0"/>
              </a:spcBef>
              <a:buFont typeface="Arial" panose="020B0604020202020204" pitchFamily="34" charset="0"/>
              <a:buNone/>
              <a:defRPr sz="2109"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895" dirty="0">
                <a:latin typeface="Arial" panose="020B0604020202020204" pitchFamily="34" charset="0"/>
                <a:ea typeface="微软雅黑" panose="020B0503020204020204" pitchFamily="34" charset="-122"/>
                <a:sym typeface="Arial" panose="020B0604020202020204" pitchFamily="34" charset="0"/>
              </a:rPr>
              <a:t>02</a:t>
            </a:r>
          </a:p>
        </p:txBody>
      </p:sp>
      <p:sp>
        <p:nvSpPr>
          <p:cNvPr id="46" name="Text Placeholder 7"/>
          <p:cNvSpPr txBox="1">
            <a:spLocks/>
          </p:cNvSpPr>
          <p:nvPr/>
        </p:nvSpPr>
        <p:spPr>
          <a:xfrm>
            <a:off x="8635969" y="4852889"/>
            <a:ext cx="1555223" cy="302264"/>
          </a:xfrm>
          <a:prstGeom prst="rect">
            <a:avLst/>
          </a:prstGeom>
        </p:spPr>
        <p:txBody>
          <a:bodyPr vert="horz" lIns="0" tIns="0" rIns="0" bIns="0" anchor="ctr"/>
          <a:lstStyle>
            <a:lvl1pPr marL="0" indent="0" algn="l" defTabSz="914476" rtl="0" eaLnBrk="1" latinLnBrk="0" hangingPunct="1">
              <a:lnSpc>
                <a:spcPct val="100000"/>
              </a:lnSpc>
              <a:spcBef>
                <a:spcPts val="0"/>
              </a:spcBef>
              <a:spcAft>
                <a:spcPts val="0"/>
              </a:spcAft>
              <a:buFont typeface="Arial" panose="020B0604020202020204" pitchFamily="34" charset="0"/>
              <a:buNone/>
              <a:defRPr sz="2637" b="1" kern="1200" baseline="0">
                <a:solidFill>
                  <a:schemeClr val="accent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328"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328"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 Placeholder 2"/>
          <p:cNvSpPr txBox="1">
            <a:spLocks/>
          </p:cNvSpPr>
          <p:nvPr/>
        </p:nvSpPr>
        <p:spPr>
          <a:xfrm>
            <a:off x="8635970" y="5238225"/>
            <a:ext cx="2095736" cy="576535"/>
          </a:xfrm>
          <a:prstGeom prst="rect">
            <a:avLst/>
          </a:prstGeom>
        </p:spPr>
        <p:txBody>
          <a:bodyPr vert="horz" lIns="0" tIns="0" rIns="0" bIns="0"/>
          <a:lstStyle>
            <a:lvl1pPr marL="0" indent="0" algn="l" defTabSz="914476" rtl="0" eaLnBrk="1" latinLnBrk="0" hangingPunct="1">
              <a:lnSpc>
                <a:spcPct val="120000"/>
              </a:lnSpc>
              <a:spcBef>
                <a:spcPts val="0"/>
              </a:spcBef>
              <a:buFont typeface="Arial" panose="020B0604020202020204" pitchFamily="34" charset="0"/>
              <a:buNone/>
              <a:defRPr sz="1582"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75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48" name="Rounded Rectangle 16"/>
          <p:cNvSpPr>
            <a:spLocks noChangeAspect="1"/>
          </p:cNvSpPr>
          <p:nvPr/>
        </p:nvSpPr>
        <p:spPr>
          <a:xfrm>
            <a:off x="7879125" y="4805851"/>
            <a:ext cx="641461" cy="642084"/>
          </a:xfrm>
          <a:prstGeom prst="roundRect">
            <a:avLst>
              <a:gd name="adj" fmla="val 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137">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 Placeholder 7"/>
          <p:cNvSpPr txBox="1">
            <a:spLocks/>
          </p:cNvSpPr>
          <p:nvPr/>
        </p:nvSpPr>
        <p:spPr>
          <a:xfrm>
            <a:off x="7930561" y="4887183"/>
            <a:ext cx="519262" cy="428525"/>
          </a:xfrm>
          <a:prstGeom prst="rect">
            <a:avLst/>
          </a:prstGeom>
        </p:spPr>
        <p:txBody>
          <a:bodyPr vert="horz" lIns="0" tIns="0" rIns="0" bIns="0" anchor="ctr"/>
          <a:lstStyle>
            <a:lvl1pPr marL="0" indent="0" algn="ctr" defTabSz="914476" rtl="0" eaLnBrk="1" latinLnBrk="0" hangingPunct="1">
              <a:lnSpc>
                <a:spcPct val="100000"/>
              </a:lnSpc>
              <a:spcBef>
                <a:spcPts val="0"/>
              </a:spcBef>
              <a:buFont typeface="Arial" panose="020B0604020202020204" pitchFamily="34" charset="0"/>
              <a:buNone/>
              <a:defRPr sz="2109"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895" dirty="0">
                <a:latin typeface="Arial" panose="020B0604020202020204" pitchFamily="34" charset="0"/>
                <a:ea typeface="微软雅黑" panose="020B0503020204020204" pitchFamily="34" charset="-122"/>
                <a:sym typeface="Arial" panose="020B0604020202020204" pitchFamily="34" charset="0"/>
              </a:rPr>
              <a:t>03</a:t>
            </a:r>
          </a:p>
        </p:txBody>
      </p:sp>
      <p:sp>
        <p:nvSpPr>
          <p:cNvPr id="30" name="文本框 29"/>
          <p:cNvSpPr txBox="1"/>
          <p:nvPr/>
        </p:nvSpPr>
        <p:spPr>
          <a:xfrm>
            <a:off x="0" y="6595724"/>
            <a:ext cx="2355132" cy="253916"/>
          </a:xfrm>
          <a:prstGeom prst="rect">
            <a:avLst/>
          </a:prstGeom>
          <a:noFill/>
        </p:spPr>
        <p:txBody>
          <a:bodyPr wrap="none" rtlCol="0">
            <a:spAutoFit/>
          </a:bodyPr>
          <a:lstStyle/>
          <a:p>
            <a:r>
              <a:rPr lang="zh-CN" altLang="en-US" sz="1050" i="1" dirty="0">
                <a:solidFill>
                  <a:schemeClr val="tx1">
                    <a:lumMod val="50000"/>
                    <a:lumOff val="50000"/>
                  </a:schemeClr>
                </a:solidFill>
                <a:latin typeface="微软雅黑" panose="020B0503020204020204" pitchFamily="34" charset="-122"/>
                <a:ea typeface="微软雅黑" panose="020B0503020204020204" pitchFamily="34" charset="-122"/>
              </a:rPr>
              <a:t>小芥末素材 </a:t>
            </a:r>
            <a:r>
              <a:rPr lang="en-US" altLang="zh-CN" sz="1050" i="1" dirty="0">
                <a:solidFill>
                  <a:schemeClr val="tx1">
                    <a:lumMod val="50000"/>
                    <a:lumOff val="50000"/>
                  </a:schemeClr>
                </a:solidFill>
                <a:latin typeface="微软雅黑" panose="020B0503020204020204" pitchFamily="34" charset="-122"/>
                <a:ea typeface="微软雅黑" panose="020B0503020204020204" pitchFamily="34" charset="-122"/>
              </a:rPr>
              <a:t>rosyhouse.taobao.com</a:t>
            </a:r>
            <a:endParaRPr lang="zh-CN" altLang="en-US" sz="1050" i="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89457627"/>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100"/>
                                  </p:stCondLst>
                                  <p:childTnLst>
                                    <p:set>
                                      <p:cBhvr>
                                        <p:cTn id="6" dur="1" fill="hold">
                                          <p:stCondLst>
                                            <p:cond delay="0"/>
                                          </p:stCondLst>
                                        </p:cTn>
                                        <p:tgtEl>
                                          <p:spTgt spid="86"/>
                                        </p:tgtEl>
                                        <p:attrNameLst>
                                          <p:attrName>style.visibility</p:attrName>
                                        </p:attrNameLst>
                                      </p:cBhvr>
                                      <p:to>
                                        <p:strVal val="visible"/>
                                      </p:to>
                                    </p:set>
                                    <p:animEffect transition="in" filter="dissolve">
                                      <p:cBhvr>
                                        <p:cTn id="7" dur="500"/>
                                        <p:tgtEl>
                                          <p:spTgt spid="86"/>
                                        </p:tgtEl>
                                      </p:cBhvr>
                                    </p:animEffect>
                                  </p:childTnLst>
                                </p:cTn>
                              </p:par>
                            </p:childTnLst>
                          </p:cTn>
                        </p:par>
                        <p:par>
                          <p:cTn id="8" fill="hold">
                            <p:stCondLst>
                              <p:cond delay="600"/>
                            </p:stCondLst>
                            <p:childTnLst>
                              <p:par>
                                <p:cTn id="9" presetID="9" presetClass="entr" presetSubtype="0" fill="hold" grpId="0" nodeType="afterEffect">
                                  <p:stCondLst>
                                    <p:cond delay="100"/>
                                  </p:stCondLst>
                                  <p:childTnLst>
                                    <p:set>
                                      <p:cBhvr>
                                        <p:cTn id="10" dur="1" fill="hold">
                                          <p:stCondLst>
                                            <p:cond delay="0"/>
                                          </p:stCondLst>
                                        </p:cTn>
                                        <p:tgtEl>
                                          <p:spTgt spid="85"/>
                                        </p:tgtEl>
                                        <p:attrNameLst>
                                          <p:attrName>style.visibility</p:attrName>
                                        </p:attrNameLst>
                                      </p:cBhvr>
                                      <p:to>
                                        <p:strVal val="visible"/>
                                      </p:to>
                                    </p:set>
                                    <p:animEffect transition="in" filter="dissolve">
                                      <p:cBhvr>
                                        <p:cTn id="11" dur="500"/>
                                        <p:tgtEl>
                                          <p:spTgt spid="85"/>
                                        </p:tgtEl>
                                      </p:cBhvr>
                                    </p:animEffect>
                                  </p:childTnLst>
                                </p:cTn>
                              </p:par>
                            </p:childTnLst>
                          </p:cTn>
                        </p:par>
                        <p:par>
                          <p:cTn id="12" fill="hold">
                            <p:stCondLst>
                              <p:cond delay="1200"/>
                            </p:stCondLst>
                            <p:childTnLst>
                              <p:par>
                                <p:cTn id="13" presetID="9" presetClass="entr" presetSubtype="0" fill="hold" nodeType="afterEffect">
                                  <p:stCondLst>
                                    <p:cond delay="100"/>
                                  </p:stCondLst>
                                  <p:childTnLst>
                                    <p:set>
                                      <p:cBhvr>
                                        <p:cTn id="14" dur="1" fill="hold">
                                          <p:stCondLst>
                                            <p:cond delay="0"/>
                                          </p:stCondLst>
                                        </p:cTn>
                                        <p:tgtEl>
                                          <p:spTgt spid="81"/>
                                        </p:tgtEl>
                                        <p:attrNameLst>
                                          <p:attrName>style.visibility</p:attrName>
                                        </p:attrNameLst>
                                      </p:cBhvr>
                                      <p:to>
                                        <p:strVal val="visible"/>
                                      </p:to>
                                    </p:set>
                                    <p:animEffect transition="in" filter="dissolve">
                                      <p:cBhvr>
                                        <p:cTn id="15" dur="500"/>
                                        <p:tgtEl>
                                          <p:spTgt spid="81"/>
                                        </p:tgtEl>
                                      </p:cBhvr>
                                    </p:animEffect>
                                  </p:childTnLst>
                                </p:cTn>
                              </p:par>
                            </p:childTnLst>
                          </p:cTn>
                        </p:par>
                        <p:par>
                          <p:cTn id="16" fill="hold">
                            <p:stCondLst>
                              <p:cond delay="1800"/>
                            </p:stCondLst>
                            <p:childTnLst>
                              <p:par>
                                <p:cTn id="17" presetID="9" presetClass="entr" presetSubtype="0" fill="hold" nodeType="afterEffect">
                                  <p:stCondLst>
                                    <p:cond delay="100"/>
                                  </p:stCondLst>
                                  <p:childTnLst>
                                    <p:set>
                                      <p:cBhvr>
                                        <p:cTn id="18" dur="1" fill="hold">
                                          <p:stCondLst>
                                            <p:cond delay="0"/>
                                          </p:stCondLst>
                                        </p:cTn>
                                        <p:tgtEl>
                                          <p:spTgt spid="83"/>
                                        </p:tgtEl>
                                        <p:attrNameLst>
                                          <p:attrName>style.visibility</p:attrName>
                                        </p:attrNameLst>
                                      </p:cBhvr>
                                      <p:to>
                                        <p:strVal val="visible"/>
                                      </p:to>
                                    </p:set>
                                    <p:animEffect transition="in" filter="dissolve">
                                      <p:cBhvr>
                                        <p:cTn id="19" dur="500"/>
                                        <p:tgtEl>
                                          <p:spTgt spid="83"/>
                                        </p:tgtEl>
                                      </p:cBhvr>
                                    </p:animEffect>
                                  </p:childTnLst>
                                </p:cTn>
                              </p:par>
                            </p:childTnLst>
                          </p:cTn>
                        </p:par>
                        <p:par>
                          <p:cTn id="20" fill="hold">
                            <p:stCondLst>
                              <p:cond delay="2400"/>
                            </p:stCondLst>
                            <p:childTnLst>
                              <p:par>
                                <p:cTn id="21" presetID="9" presetClass="entr" presetSubtype="0" fill="hold" nodeType="afterEffect">
                                  <p:stCondLst>
                                    <p:cond delay="100"/>
                                  </p:stCondLst>
                                  <p:childTnLst>
                                    <p:set>
                                      <p:cBhvr>
                                        <p:cTn id="22" dur="1" fill="hold">
                                          <p:stCondLst>
                                            <p:cond delay="0"/>
                                          </p:stCondLst>
                                        </p:cTn>
                                        <p:tgtEl>
                                          <p:spTgt spid="87"/>
                                        </p:tgtEl>
                                        <p:attrNameLst>
                                          <p:attrName>style.visibility</p:attrName>
                                        </p:attrNameLst>
                                      </p:cBhvr>
                                      <p:to>
                                        <p:strVal val="visible"/>
                                      </p:to>
                                    </p:set>
                                    <p:animEffect transition="in" filter="dissolve">
                                      <p:cBhvr>
                                        <p:cTn id="23" dur="500"/>
                                        <p:tgtEl>
                                          <p:spTgt spid="87"/>
                                        </p:tgtEl>
                                      </p:cBhvr>
                                    </p:animEffect>
                                  </p:childTnLst>
                                </p:cTn>
                              </p:par>
                            </p:childTnLst>
                          </p:cTn>
                        </p:par>
                        <p:par>
                          <p:cTn id="24" fill="hold">
                            <p:stCondLst>
                              <p:cond delay="3000"/>
                            </p:stCondLst>
                            <p:childTnLst>
                              <p:par>
                                <p:cTn id="25" presetID="9" presetClass="entr" presetSubtype="0" fill="hold" nodeType="afterEffect">
                                  <p:stCondLst>
                                    <p:cond delay="100"/>
                                  </p:stCondLst>
                                  <p:childTnLst>
                                    <p:set>
                                      <p:cBhvr>
                                        <p:cTn id="26" dur="1" fill="hold">
                                          <p:stCondLst>
                                            <p:cond delay="0"/>
                                          </p:stCondLst>
                                        </p:cTn>
                                        <p:tgtEl>
                                          <p:spTgt spid="82"/>
                                        </p:tgtEl>
                                        <p:attrNameLst>
                                          <p:attrName>style.visibility</p:attrName>
                                        </p:attrNameLst>
                                      </p:cBhvr>
                                      <p:to>
                                        <p:strVal val="visible"/>
                                      </p:to>
                                    </p:set>
                                    <p:animEffect transition="in" filter="dissolve">
                                      <p:cBhvr>
                                        <p:cTn id="27" dur="500"/>
                                        <p:tgtEl>
                                          <p:spTgt spid="82"/>
                                        </p:tgtEl>
                                      </p:cBhvr>
                                    </p:animEffect>
                                  </p:childTnLst>
                                </p:cTn>
                              </p:par>
                            </p:childTnLst>
                          </p:cTn>
                        </p:par>
                        <p:par>
                          <p:cTn id="28" fill="hold">
                            <p:stCondLst>
                              <p:cond delay="3600"/>
                            </p:stCondLst>
                            <p:childTnLst>
                              <p:par>
                                <p:cTn id="29" presetID="9" presetClass="entr" presetSubtype="0" fill="hold" nodeType="afterEffect">
                                  <p:stCondLst>
                                    <p:cond delay="100"/>
                                  </p:stCondLst>
                                  <p:childTnLst>
                                    <p:set>
                                      <p:cBhvr>
                                        <p:cTn id="30" dur="1" fill="hold">
                                          <p:stCondLst>
                                            <p:cond delay="0"/>
                                          </p:stCondLst>
                                        </p:cTn>
                                        <p:tgtEl>
                                          <p:spTgt spid="84"/>
                                        </p:tgtEl>
                                        <p:attrNameLst>
                                          <p:attrName>style.visibility</p:attrName>
                                        </p:attrNameLst>
                                      </p:cBhvr>
                                      <p:to>
                                        <p:strVal val="visible"/>
                                      </p:to>
                                    </p:set>
                                    <p:animEffect transition="in" filter="dissolve">
                                      <p:cBhvr>
                                        <p:cTn id="31" dur="500"/>
                                        <p:tgtEl>
                                          <p:spTgt spid="84"/>
                                        </p:tgtEl>
                                      </p:cBhvr>
                                    </p:animEffect>
                                  </p:childTnLst>
                                </p:cTn>
                              </p:par>
                            </p:childTnLst>
                          </p:cTn>
                        </p:par>
                        <p:par>
                          <p:cTn id="32" fill="hold">
                            <p:stCondLst>
                              <p:cond delay="4200"/>
                            </p:stCondLst>
                            <p:childTnLst>
                              <p:par>
                                <p:cTn id="33" presetID="9" presetClass="entr" presetSubtype="0" fill="hold" nodeType="afterEffect">
                                  <p:stCondLst>
                                    <p:cond delay="100"/>
                                  </p:stCondLst>
                                  <p:childTnLst>
                                    <p:set>
                                      <p:cBhvr>
                                        <p:cTn id="34" dur="1" fill="hold">
                                          <p:stCondLst>
                                            <p:cond delay="0"/>
                                          </p:stCondLst>
                                        </p:cTn>
                                        <p:tgtEl>
                                          <p:spTgt spid="88"/>
                                        </p:tgtEl>
                                        <p:attrNameLst>
                                          <p:attrName>style.visibility</p:attrName>
                                        </p:attrNameLst>
                                      </p:cBhvr>
                                      <p:to>
                                        <p:strVal val="visible"/>
                                      </p:to>
                                    </p:set>
                                    <p:animEffect transition="in" filter="dissolve">
                                      <p:cBhvr>
                                        <p:cTn id="35" dur="500"/>
                                        <p:tgtEl>
                                          <p:spTgt spid="88"/>
                                        </p:tgtEl>
                                      </p:cBhvr>
                                    </p:animEffect>
                                  </p:childTnLst>
                                </p:cTn>
                              </p:par>
                            </p:childTnLst>
                          </p:cTn>
                        </p:par>
                        <p:par>
                          <p:cTn id="36" fill="hold">
                            <p:stCondLst>
                              <p:cond delay="4800"/>
                            </p:stCondLst>
                            <p:childTnLst>
                              <p:par>
                                <p:cTn id="37" presetID="9" presetClass="entr" presetSubtype="0" fill="hold" grpId="0" nodeType="afterEffect">
                                  <p:stCondLst>
                                    <p:cond delay="100"/>
                                  </p:stCondLst>
                                  <p:childTnLst>
                                    <p:set>
                                      <p:cBhvr>
                                        <p:cTn id="38" dur="1" fill="hold">
                                          <p:stCondLst>
                                            <p:cond delay="0"/>
                                          </p:stCondLst>
                                        </p:cTn>
                                        <p:tgtEl>
                                          <p:spTgt spid="73"/>
                                        </p:tgtEl>
                                        <p:attrNameLst>
                                          <p:attrName>style.visibility</p:attrName>
                                        </p:attrNameLst>
                                      </p:cBhvr>
                                      <p:to>
                                        <p:strVal val="visible"/>
                                      </p:to>
                                    </p:set>
                                    <p:animEffect transition="in" filter="dissolve">
                                      <p:cBhvr>
                                        <p:cTn id="39" dur="500"/>
                                        <p:tgtEl>
                                          <p:spTgt spid="73"/>
                                        </p:tgtEl>
                                      </p:cBhvr>
                                    </p:animEffect>
                                  </p:childTnLst>
                                </p:cTn>
                              </p:par>
                            </p:childTnLst>
                          </p:cTn>
                        </p:par>
                        <p:par>
                          <p:cTn id="40" fill="hold">
                            <p:stCondLst>
                              <p:cond delay="5400"/>
                            </p:stCondLst>
                            <p:childTnLst>
                              <p:par>
                                <p:cTn id="41" presetID="2" presetClass="entr" presetSubtype="2" fill="hold" grpId="0" nodeType="afterEffect">
                                  <p:stCondLst>
                                    <p:cond delay="100"/>
                                  </p:stCondLst>
                                  <p:childTnLst>
                                    <p:set>
                                      <p:cBhvr>
                                        <p:cTn id="42" dur="1" fill="hold">
                                          <p:stCondLst>
                                            <p:cond delay="0"/>
                                          </p:stCondLst>
                                        </p:cTn>
                                        <p:tgtEl>
                                          <p:spTgt spid="76"/>
                                        </p:tgtEl>
                                        <p:attrNameLst>
                                          <p:attrName>style.visibility</p:attrName>
                                        </p:attrNameLst>
                                      </p:cBhvr>
                                      <p:to>
                                        <p:strVal val="visible"/>
                                      </p:to>
                                    </p:set>
                                    <p:anim calcmode="lin" valueType="num">
                                      <p:cBhvr additive="base">
                                        <p:cTn id="43" dur="500" fill="hold"/>
                                        <p:tgtEl>
                                          <p:spTgt spid="76"/>
                                        </p:tgtEl>
                                        <p:attrNameLst>
                                          <p:attrName>ppt_x</p:attrName>
                                        </p:attrNameLst>
                                      </p:cBhvr>
                                      <p:tavLst>
                                        <p:tav tm="0">
                                          <p:val>
                                            <p:strVal val="1+#ppt_w/2"/>
                                          </p:val>
                                        </p:tav>
                                        <p:tav tm="100000">
                                          <p:val>
                                            <p:strVal val="#ppt_x"/>
                                          </p:val>
                                        </p:tav>
                                      </p:tavLst>
                                    </p:anim>
                                    <p:anim calcmode="lin" valueType="num">
                                      <p:cBhvr additive="base">
                                        <p:cTn id="44" dur="500" fill="hold"/>
                                        <p:tgtEl>
                                          <p:spTgt spid="76"/>
                                        </p:tgtEl>
                                        <p:attrNameLst>
                                          <p:attrName>ppt_y</p:attrName>
                                        </p:attrNameLst>
                                      </p:cBhvr>
                                      <p:tavLst>
                                        <p:tav tm="0">
                                          <p:val>
                                            <p:strVal val="#ppt_y"/>
                                          </p:val>
                                        </p:tav>
                                        <p:tav tm="100000">
                                          <p:val>
                                            <p:strVal val="#ppt_y"/>
                                          </p:val>
                                        </p:tav>
                                      </p:tavLst>
                                    </p:anim>
                                  </p:childTnLst>
                                </p:cTn>
                              </p:par>
                            </p:childTnLst>
                          </p:cTn>
                        </p:par>
                        <p:par>
                          <p:cTn id="45" fill="hold">
                            <p:stCondLst>
                              <p:cond delay="6000"/>
                            </p:stCondLst>
                            <p:childTnLst>
                              <p:par>
                                <p:cTn id="46" presetID="9" presetClass="entr" presetSubtype="0" fill="hold" grpId="0" nodeType="afterEffect">
                                  <p:stCondLst>
                                    <p:cond delay="100"/>
                                  </p:stCondLst>
                                  <p:childTnLst>
                                    <p:set>
                                      <p:cBhvr>
                                        <p:cTn id="47" dur="1" fill="hold">
                                          <p:stCondLst>
                                            <p:cond delay="0"/>
                                          </p:stCondLst>
                                        </p:cTn>
                                        <p:tgtEl>
                                          <p:spTgt spid="74"/>
                                        </p:tgtEl>
                                        <p:attrNameLst>
                                          <p:attrName>style.visibility</p:attrName>
                                        </p:attrNameLst>
                                      </p:cBhvr>
                                      <p:to>
                                        <p:strVal val="visible"/>
                                      </p:to>
                                    </p:set>
                                    <p:animEffect transition="in" filter="dissolve">
                                      <p:cBhvr>
                                        <p:cTn id="48" dur="500"/>
                                        <p:tgtEl>
                                          <p:spTgt spid="74"/>
                                        </p:tgtEl>
                                      </p:cBhvr>
                                    </p:animEffect>
                                  </p:childTnLst>
                                </p:cTn>
                              </p:par>
                            </p:childTnLst>
                          </p:cTn>
                        </p:par>
                        <p:par>
                          <p:cTn id="49" fill="hold">
                            <p:stCondLst>
                              <p:cond delay="6600"/>
                            </p:stCondLst>
                            <p:childTnLst>
                              <p:par>
                                <p:cTn id="50" presetID="2" presetClass="entr" presetSubtype="2" fill="hold" grpId="0" nodeType="afterEffect">
                                  <p:stCondLst>
                                    <p:cond delay="100"/>
                                  </p:stCondLst>
                                  <p:childTnLst>
                                    <p:set>
                                      <p:cBhvr>
                                        <p:cTn id="51" dur="1" fill="hold">
                                          <p:stCondLst>
                                            <p:cond delay="0"/>
                                          </p:stCondLst>
                                        </p:cTn>
                                        <p:tgtEl>
                                          <p:spTgt spid="79"/>
                                        </p:tgtEl>
                                        <p:attrNameLst>
                                          <p:attrName>style.visibility</p:attrName>
                                        </p:attrNameLst>
                                      </p:cBhvr>
                                      <p:to>
                                        <p:strVal val="visible"/>
                                      </p:to>
                                    </p:set>
                                    <p:anim calcmode="lin" valueType="num">
                                      <p:cBhvr additive="base">
                                        <p:cTn id="52" dur="500" fill="hold"/>
                                        <p:tgtEl>
                                          <p:spTgt spid="79"/>
                                        </p:tgtEl>
                                        <p:attrNameLst>
                                          <p:attrName>ppt_x</p:attrName>
                                        </p:attrNameLst>
                                      </p:cBhvr>
                                      <p:tavLst>
                                        <p:tav tm="0">
                                          <p:val>
                                            <p:strVal val="1+#ppt_w/2"/>
                                          </p:val>
                                        </p:tav>
                                        <p:tav tm="100000">
                                          <p:val>
                                            <p:strVal val="#ppt_x"/>
                                          </p:val>
                                        </p:tav>
                                      </p:tavLst>
                                    </p:anim>
                                    <p:anim calcmode="lin" valueType="num">
                                      <p:cBhvr additive="base">
                                        <p:cTn id="53" dur="500" fill="hold"/>
                                        <p:tgtEl>
                                          <p:spTgt spid="79"/>
                                        </p:tgtEl>
                                        <p:attrNameLst>
                                          <p:attrName>ppt_y</p:attrName>
                                        </p:attrNameLst>
                                      </p:cBhvr>
                                      <p:tavLst>
                                        <p:tav tm="0">
                                          <p:val>
                                            <p:strVal val="#ppt_y"/>
                                          </p:val>
                                        </p:tav>
                                        <p:tav tm="100000">
                                          <p:val>
                                            <p:strVal val="#ppt_y"/>
                                          </p:val>
                                        </p:tav>
                                      </p:tavLst>
                                    </p:anim>
                                  </p:childTnLst>
                                </p:cTn>
                              </p:par>
                              <p:par>
                                <p:cTn id="54" presetID="53" presetClass="entr" presetSubtype="16" fill="hold" grpId="0" nodeType="withEffect">
                                  <p:stCondLst>
                                    <p:cond delay="200"/>
                                  </p:stCondLst>
                                  <p:childTnLst>
                                    <p:set>
                                      <p:cBhvr>
                                        <p:cTn id="55" dur="1" fill="hold">
                                          <p:stCondLst>
                                            <p:cond delay="0"/>
                                          </p:stCondLst>
                                        </p:cTn>
                                        <p:tgtEl>
                                          <p:spTgt spid="34">
                                            <p:txEl>
                                              <p:pRg st="0" end="0"/>
                                            </p:txEl>
                                          </p:spTgt>
                                        </p:tgtEl>
                                        <p:attrNameLst>
                                          <p:attrName>style.visibility</p:attrName>
                                        </p:attrNameLst>
                                      </p:cBhvr>
                                      <p:to>
                                        <p:strVal val="visible"/>
                                      </p:to>
                                    </p:set>
                                    <p:anim calcmode="lin" valueType="num">
                                      <p:cBhvr>
                                        <p:cTn id="56" dur="500" fill="hold"/>
                                        <p:tgtEl>
                                          <p:spTgt spid="34">
                                            <p:txEl>
                                              <p:pRg st="0" end="0"/>
                                            </p:txEl>
                                          </p:spTgt>
                                        </p:tgtEl>
                                        <p:attrNameLst>
                                          <p:attrName>ppt_w</p:attrName>
                                        </p:attrNameLst>
                                      </p:cBhvr>
                                      <p:tavLst>
                                        <p:tav tm="0">
                                          <p:val>
                                            <p:fltVal val="0"/>
                                          </p:val>
                                        </p:tav>
                                        <p:tav tm="100000">
                                          <p:val>
                                            <p:strVal val="#ppt_w"/>
                                          </p:val>
                                        </p:tav>
                                      </p:tavLst>
                                    </p:anim>
                                    <p:anim calcmode="lin" valueType="num">
                                      <p:cBhvr>
                                        <p:cTn id="57" dur="500" fill="hold"/>
                                        <p:tgtEl>
                                          <p:spTgt spid="34">
                                            <p:txEl>
                                              <p:pRg st="0" end="0"/>
                                            </p:txEl>
                                          </p:spTgt>
                                        </p:tgtEl>
                                        <p:attrNameLst>
                                          <p:attrName>ppt_h</p:attrName>
                                        </p:attrNameLst>
                                      </p:cBhvr>
                                      <p:tavLst>
                                        <p:tav tm="0">
                                          <p:val>
                                            <p:fltVal val="0"/>
                                          </p:val>
                                        </p:tav>
                                        <p:tav tm="100000">
                                          <p:val>
                                            <p:strVal val="#ppt_h"/>
                                          </p:val>
                                        </p:tav>
                                      </p:tavLst>
                                    </p:anim>
                                    <p:animEffect transition="in" filter="fade">
                                      <p:cBhvr>
                                        <p:cTn id="58" dur="500"/>
                                        <p:tgtEl>
                                          <p:spTgt spid="34">
                                            <p:txEl>
                                              <p:pRg st="0" end="0"/>
                                            </p:txEl>
                                          </p:spTgt>
                                        </p:tgtEl>
                                      </p:cBhvr>
                                    </p:animEffect>
                                  </p:childTnLst>
                                </p:cTn>
                              </p:par>
                              <p:par>
                                <p:cTn id="59" presetID="23" presetClass="entr" presetSubtype="16" fill="hold" grpId="0" nodeType="withEffect">
                                  <p:stCondLst>
                                    <p:cond delay="200"/>
                                  </p:stCondLst>
                                  <p:childTnLst>
                                    <p:set>
                                      <p:cBhvr>
                                        <p:cTn id="60" dur="1" fill="hold">
                                          <p:stCondLst>
                                            <p:cond delay="0"/>
                                          </p:stCondLst>
                                        </p:cTn>
                                        <p:tgtEl>
                                          <p:spTgt spid="35">
                                            <p:txEl>
                                              <p:pRg st="0" end="0"/>
                                            </p:txEl>
                                          </p:spTgt>
                                        </p:tgtEl>
                                        <p:attrNameLst>
                                          <p:attrName>style.visibility</p:attrName>
                                        </p:attrNameLst>
                                      </p:cBhvr>
                                      <p:to>
                                        <p:strVal val="visible"/>
                                      </p:to>
                                    </p:set>
                                    <p:anim calcmode="lin" valueType="num">
                                      <p:cBhvr>
                                        <p:cTn id="61" dur="500" fill="hold"/>
                                        <p:tgtEl>
                                          <p:spTgt spid="35">
                                            <p:txEl>
                                              <p:pRg st="0" end="0"/>
                                            </p:txEl>
                                          </p:spTgt>
                                        </p:tgtEl>
                                        <p:attrNameLst>
                                          <p:attrName>ppt_w</p:attrName>
                                        </p:attrNameLst>
                                      </p:cBhvr>
                                      <p:tavLst>
                                        <p:tav tm="0">
                                          <p:val>
                                            <p:fltVal val="0"/>
                                          </p:val>
                                        </p:tav>
                                        <p:tav tm="100000">
                                          <p:val>
                                            <p:strVal val="#ppt_w"/>
                                          </p:val>
                                        </p:tav>
                                      </p:tavLst>
                                    </p:anim>
                                    <p:anim calcmode="lin" valueType="num">
                                      <p:cBhvr>
                                        <p:cTn id="62" dur="500" fill="hold"/>
                                        <p:tgtEl>
                                          <p:spTgt spid="35">
                                            <p:txEl>
                                              <p:pRg st="0" end="0"/>
                                            </p:txEl>
                                          </p:spTgt>
                                        </p:tgtEl>
                                        <p:attrNameLst>
                                          <p:attrName>ppt_h</p:attrName>
                                        </p:attrNameLst>
                                      </p:cBhvr>
                                      <p:tavLst>
                                        <p:tav tm="0">
                                          <p:val>
                                            <p:fltVal val="0"/>
                                          </p:val>
                                        </p:tav>
                                        <p:tav tm="100000">
                                          <p:val>
                                            <p:strVal val="#ppt_h"/>
                                          </p:val>
                                        </p:tav>
                                      </p:tavLst>
                                    </p:anim>
                                  </p:childTnLst>
                                </p:cTn>
                              </p:par>
                              <p:par>
                                <p:cTn id="63" presetID="53" presetClass="entr" presetSubtype="16" fill="hold" grpId="0" nodeType="withEffect">
                                  <p:stCondLst>
                                    <p:cond delay="200"/>
                                  </p:stCondLst>
                                  <p:childTnLst>
                                    <p:set>
                                      <p:cBhvr>
                                        <p:cTn id="64" dur="1" fill="hold">
                                          <p:stCondLst>
                                            <p:cond delay="0"/>
                                          </p:stCondLst>
                                        </p:cTn>
                                        <p:tgtEl>
                                          <p:spTgt spid="36"/>
                                        </p:tgtEl>
                                        <p:attrNameLst>
                                          <p:attrName>style.visibility</p:attrName>
                                        </p:attrNameLst>
                                      </p:cBhvr>
                                      <p:to>
                                        <p:strVal val="visible"/>
                                      </p:to>
                                    </p:set>
                                    <p:anim calcmode="lin" valueType="num">
                                      <p:cBhvr>
                                        <p:cTn id="65" dur="500" fill="hold"/>
                                        <p:tgtEl>
                                          <p:spTgt spid="36"/>
                                        </p:tgtEl>
                                        <p:attrNameLst>
                                          <p:attrName>ppt_w</p:attrName>
                                        </p:attrNameLst>
                                      </p:cBhvr>
                                      <p:tavLst>
                                        <p:tav tm="0">
                                          <p:val>
                                            <p:fltVal val="0"/>
                                          </p:val>
                                        </p:tav>
                                        <p:tav tm="100000">
                                          <p:val>
                                            <p:strVal val="#ppt_w"/>
                                          </p:val>
                                        </p:tav>
                                      </p:tavLst>
                                    </p:anim>
                                    <p:anim calcmode="lin" valueType="num">
                                      <p:cBhvr>
                                        <p:cTn id="66" dur="500" fill="hold"/>
                                        <p:tgtEl>
                                          <p:spTgt spid="36"/>
                                        </p:tgtEl>
                                        <p:attrNameLst>
                                          <p:attrName>ppt_h</p:attrName>
                                        </p:attrNameLst>
                                      </p:cBhvr>
                                      <p:tavLst>
                                        <p:tav tm="0">
                                          <p:val>
                                            <p:fltVal val="0"/>
                                          </p:val>
                                        </p:tav>
                                        <p:tav tm="100000">
                                          <p:val>
                                            <p:strVal val="#ppt_h"/>
                                          </p:val>
                                        </p:tav>
                                      </p:tavLst>
                                    </p:anim>
                                    <p:animEffect transition="in" filter="fade">
                                      <p:cBhvr>
                                        <p:cTn id="67" dur="500"/>
                                        <p:tgtEl>
                                          <p:spTgt spid="36"/>
                                        </p:tgtEl>
                                      </p:cBhvr>
                                    </p:animEffect>
                                  </p:childTnLst>
                                </p:cTn>
                              </p:par>
                              <p:par>
                                <p:cTn id="68" presetID="53" presetClass="entr" presetSubtype="16" fill="hold" grpId="0" nodeType="withEffect">
                                  <p:stCondLst>
                                    <p:cond delay="200"/>
                                  </p:stCondLst>
                                  <p:childTnLst>
                                    <p:set>
                                      <p:cBhvr>
                                        <p:cTn id="69" dur="1" fill="hold">
                                          <p:stCondLst>
                                            <p:cond delay="0"/>
                                          </p:stCondLst>
                                        </p:cTn>
                                        <p:tgtEl>
                                          <p:spTgt spid="37">
                                            <p:txEl>
                                              <p:pRg st="0" end="0"/>
                                            </p:txEl>
                                          </p:spTgt>
                                        </p:tgtEl>
                                        <p:attrNameLst>
                                          <p:attrName>style.visibility</p:attrName>
                                        </p:attrNameLst>
                                      </p:cBhvr>
                                      <p:to>
                                        <p:strVal val="visible"/>
                                      </p:to>
                                    </p:set>
                                    <p:anim calcmode="lin" valueType="num">
                                      <p:cBhvr>
                                        <p:cTn id="70" dur="500" fill="hold"/>
                                        <p:tgtEl>
                                          <p:spTgt spid="37">
                                            <p:txEl>
                                              <p:pRg st="0" end="0"/>
                                            </p:txEl>
                                          </p:spTgt>
                                        </p:tgtEl>
                                        <p:attrNameLst>
                                          <p:attrName>ppt_w</p:attrName>
                                        </p:attrNameLst>
                                      </p:cBhvr>
                                      <p:tavLst>
                                        <p:tav tm="0">
                                          <p:val>
                                            <p:fltVal val="0"/>
                                          </p:val>
                                        </p:tav>
                                        <p:tav tm="100000">
                                          <p:val>
                                            <p:strVal val="#ppt_w"/>
                                          </p:val>
                                        </p:tav>
                                      </p:tavLst>
                                    </p:anim>
                                    <p:anim calcmode="lin" valueType="num">
                                      <p:cBhvr>
                                        <p:cTn id="71" dur="500" fill="hold"/>
                                        <p:tgtEl>
                                          <p:spTgt spid="37">
                                            <p:txEl>
                                              <p:pRg st="0" end="0"/>
                                            </p:txEl>
                                          </p:spTgt>
                                        </p:tgtEl>
                                        <p:attrNameLst>
                                          <p:attrName>ppt_h</p:attrName>
                                        </p:attrNameLst>
                                      </p:cBhvr>
                                      <p:tavLst>
                                        <p:tav tm="0">
                                          <p:val>
                                            <p:fltVal val="0"/>
                                          </p:val>
                                        </p:tav>
                                        <p:tav tm="100000">
                                          <p:val>
                                            <p:strVal val="#ppt_h"/>
                                          </p:val>
                                        </p:tav>
                                      </p:tavLst>
                                    </p:anim>
                                    <p:animEffect transition="in" filter="fade">
                                      <p:cBhvr>
                                        <p:cTn id="72" dur="500"/>
                                        <p:tgtEl>
                                          <p:spTgt spid="37">
                                            <p:txEl>
                                              <p:pRg st="0" end="0"/>
                                            </p:txEl>
                                          </p:spTgt>
                                        </p:tgtEl>
                                      </p:cBhvr>
                                    </p:animEffect>
                                  </p:childTnLst>
                                </p:cTn>
                              </p:par>
                              <p:par>
                                <p:cTn id="73" presetID="53" presetClass="entr" presetSubtype="16" fill="hold" grpId="0" nodeType="withEffect">
                                  <p:stCondLst>
                                    <p:cond delay="200"/>
                                  </p:stCondLst>
                                  <p:childTnLst>
                                    <p:set>
                                      <p:cBhvr>
                                        <p:cTn id="74" dur="1" fill="hold">
                                          <p:stCondLst>
                                            <p:cond delay="0"/>
                                          </p:stCondLst>
                                        </p:cTn>
                                        <p:tgtEl>
                                          <p:spTgt spid="38">
                                            <p:txEl>
                                              <p:pRg st="0" end="0"/>
                                            </p:txEl>
                                          </p:spTgt>
                                        </p:tgtEl>
                                        <p:attrNameLst>
                                          <p:attrName>style.visibility</p:attrName>
                                        </p:attrNameLst>
                                      </p:cBhvr>
                                      <p:to>
                                        <p:strVal val="visible"/>
                                      </p:to>
                                    </p:set>
                                    <p:anim calcmode="lin" valueType="num">
                                      <p:cBhvr>
                                        <p:cTn id="75" dur="500" fill="hold"/>
                                        <p:tgtEl>
                                          <p:spTgt spid="38">
                                            <p:txEl>
                                              <p:pRg st="0" end="0"/>
                                            </p:txEl>
                                          </p:spTgt>
                                        </p:tgtEl>
                                        <p:attrNameLst>
                                          <p:attrName>ppt_w</p:attrName>
                                        </p:attrNameLst>
                                      </p:cBhvr>
                                      <p:tavLst>
                                        <p:tav tm="0">
                                          <p:val>
                                            <p:fltVal val="0"/>
                                          </p:val>
                                        </p:tav>
                                        <p:tav tm="100000">
                                          <p:val>
                                            <p:strVal val="#ppt_w"/>
                                          </p:val>
                                        </p:tav>
                                      </p:tavLst>
                                    </p:anim>
                                    <p:anim calcmode="lin" valueType="num">
                                      <p:cBhvr>
                                        <p:cTn id="76" dur="500" fill="hold"/>
                                        <p:tgtEl>
                                          <p:spTgt spid="38">
                                            <p:txEl>
                                              <p:pRg st="0" end="0"/>
                                            </p:txEl>
                                          </p:spTgt>
                                        </p:tgtEl>
                                        <p:attrNameLst>
                                          <p:attrName>ppt_h</p:attrName>
                                        </p:attrNameLst>
                                      </p:cBhvr>
                                      <p:tavLst>
                                        <p:tav tm="0">
                                          <p:val>
                                            <p:fltVal val="0"/>
                                          </p:val>
                                        </p:tav>
                                        <p:tav tm="100000">
                                          <p:val>
                                            <p:strVal val="#ppt_h"/>
                                          </p:val>
                                        </p:tav>
                                      </p:tavLst>
                                    </p:anim>
                                    <p:animEffect transition="in" filter="fade">
                                      <p:cBhvr>
                                        <p:cTn id="77" dur="500"/>
                                        <p:tgtEl>
                                          <p:spTgt spid="38">
                                            <p:txEl>
                                              <p:pRg st="0" end="0"/>
                                            </p:txEl>
                                          </p:spTgt>
                                        </p:tgtEl>
                                      </p:cBhvr>
                                    </p:animEffect>
                                  </p:childTnLst>
                                </p:cTn>
                              </p:par>
                              <p:par>
                                <p:cTn id="78" presetID="23" presetClass="entr" presetSubtype="16" fill="hold" grpId="0" nodeType="withEffect">
                                  <p:stCondLst>
                                    <p:cond delay="200"/>
                                  </p:stCondLst>
                                  <p:childTnLst>
                                    <p:set>
                                      <p:cBhvr>
                                        <p:cTn id="79" dur="1" fill="hold">
                                          <p:stCondLst>
                                            <p:cond delay="0"/>
                                          </p:stCondLst>
                                        </p:cTn>
                                        <p:tgtEl>
                                          <p:spTgt spid="39">
                                            <p:txEl>
                                              <p:pRg st="0" end="0"/>
                                            </p:txEl>
                                          </p:spTgt>
                                        </p:tgtEl>
                                        <p:attrNameLst>
                                          <p:attrName>style.visibility</p:attrName>
                                        </p:attrNameLst>
                                      </p:cBhvr>
                                      <p:to>
                                        <p:strVal val="visible"/>
                                      </p:to>
                                    </p:set>
                                    <p:anim calcmode="lin" valueType="num">
                                      <p:cBhvr>
                                        <p:cTn id="80" dur="500" fill="hold"/>
                                        <p:tgtEl>
                                          <p:spTgt spid="39">
                                            <p:txEl>
                                              <p:pRg st="0" end="0"/>
                                            </p:txEl>
                                          </p:spTgt>
                                        </p:tgtEl>
                                        <p:attrNameLst>
                                          <p:attrName>ppt_w</p:attrName>
                                        </p:attrNameLst>
                                      </p:cBhvr>
                                      <p:tavLst>
                                        <p:tav tm="0">
                                          <p:val>
                                            <p:fltVal val="0"/>
                                          </p:val>
                                        </p:tav>
                                        <p:tav tm="100000">
                                          <p:val>
                                            <p:strVal val="#ppt_w"/>
                                          </p:val>
                                        </p:tav>
                                      </p:tavLst>
                                    </p:anim>
                                    <p:anim calcmode="lin" valueType="num">
                                      <p:cBhvr>
                                        <p:cTn id="81" dur="500" fill="hold"/>
                                        <p:tgtEl>
                                          <p:spTgt spid="39">
                                            <p:txEl>
                                              <p:pRg st="0" end="0"/>
                                            </p:txEl>
                                          </p:spTgt>
                                        </p:tgtEl>
                                        <p:attrNameLst>
                                          <p:attrName>ppt_h</p:attrName>
                                        </p:attrNameLst>
                                      </p:cBhvr>
                                      <p:tavLst>
                                        <p:tav tm="0">
                                          <p:val>
                                            <p:fltVal val="0"/>
                                          </p:val>
                                        </p:tav>
                                        <p:tav tm="100000">
                                          <p:val>
                                            <p:strVal val="#ppt_h"/>
                                          </p:val>
                                        </p:tav>
                                      </p:tavLst>
                                    </p:anim>
                                  </p:childTnLst>
                                </p:cTn>
                              </p:par>
                              <p:par>
                                <p:cTn id="82" presetID="53" presetClass="entr" presetSubtype="16" fill="hold" grpId="0" nodeType="withEffect">
                                  <p:stCondLst>
                                    <p:cond delay="200"/>
                                  </p:stCondLst>
                                  <p:childTnLst>
                                    <p:set>
                                      <p:cBhvr>
                                        <p:cTn id="83" dur="1" fill="hold">
                                          <p:stCondLst>
                                            <p:cond delay="0"/>
                                          </p:stCondLst>
                                        </p:cTn>
                                        <p:tgtEl>
                                          <p:spTgt spid="40"/>
                                        </p:tgtEl>
                                        <p:attrNameLst>
                                          <p:attrName>style.visibility</p:attrName>
                                        </p:attrNameLst>
                                      </p:cBhvr>
                                      <p:to>
                                        <p:strVal val="visible"/>
                                      </p:to>
                                    </p:set>
                                    <p:anim calcmode="lin" valueType="num">
                                      <p:cBhvr>
                                        <p:cTn id="84" dur="500" fill="hold"/>
                                        <p:tgtEl>
                                          <p:spTgt spid="40"/>
                                        </p:tgtEl>
                                        <p:attrNameLst>
                                          <p:attrName>ppt_w</p:attrName>
                                        </p:attrNameLst>
                                      </p:cBhvr>
                                      <p:tavLst>
                                        <p:tav tm="0">
                                          <p:val>
                                            <p:fltVal val="0"/>
                                          </p:val>
                                        </p:tav>
                                        <p:tav tm="100000">
                                          <p:val>
                                            <p:strVal val="#ppt_w"/>
                                          </p:val>
                                        </p:tav>
                                      </p:tavLst>
                                    </p:anim>
                                    <p:anim calcmode="lin" valueType="num">
                                      <p:cBhvr>
                                        <p:cTn id="85" dur="500" fill="hold"/>
                                        <p:tgtEl>
                                          <p:spTgt spid="40"/>
                                        </p:tgtEl>
                                        <p:attrNameLst>
                                          <p:attrName>ppt_h</p:attrName>
                                        </p:attrNameLst>
                                      </p:cBhvr>
                                      <p:tavLst>
                                        <p:tav tm="0">
                                          <p:val>
                                            <p:fltVal val="0"/>
                                          </p:val>
                                        </p:tav>
                                        <p:tav tm="100000">
                                          <p:val>
                                            <p:strVal val="#ppt_h"/>
                                          </p:val>
                                        </p:tav>
                                      </p:tavLst>
                                    </p:anim>
                                    <p:animEffect transition="in" filter="fade">
                                      <p:cBhvr>
                                        <p:cTn id="86" dur="500"/>
                                        <p:tgtEl>
                                          <p:spTgt spid="40"/>
                                        </p:tgtEl>
                                      </p:cBhvr>
                                    </p:animEffect>
                                  </p:childTnLst>
                                </p:cTn>
                              </p:par>
                              <p:par>
                                <p:cTn id="87" presetID="53" presetClass="entr" presetSubtype="16" fill="hold" grpId="0" nodeType="withEffect">
                                  <p:stCondLst>
                                    <p:cond delay="200"/>
                                  </p:stCondLst>
                                  <p:childTnLst>
                                    <p:set>
                                      <p:cBhvr>
                                        <p:cTn id="88" dur="1" fill="hold">
                                          <p:stCondLst>
                                            <p:cond delay="0"/>
                                          </p:stCondLst>
                                        </p:cTn>
                                        <p:tgtEl>
                                          <p:spTgt spid="41">
                                            <p:txEl>
                                              <p:pRg st="0" end="0"/>
                                            </p:txEl>
                                          </p:spTgt>
                                        </p:tgtEl>
                                        <p:attrNameLst>
                                          <p:attrName>style.visibility</p:attrName>
                                        </p:attrNameLst>
                                      </p:cBhvr>
                                      <p:to>
                                        <p:strVal val="visible"/>
                                      </p:to>
                                    </p:set>
                                    <p:anim calcmode="lin" valueType="num">
                                      <p:cBhvr>
                                        <p:cTn id="89" dur="500" fill="hold"/>
                                        <p:tgtEl>
                                          <p:spTgt spid="41">
                                            <p:txEl>
                                              <p:pRg st="0" end="0"/>
                                            </p:txEl>
                                          </p:spTgt>
                                        </p:tgtEl>
                                        <p:attrNameLst>
                                          <p:attrName>ppt_w</p:attrName>
                                        </p:attrNameLst>
                                      </p:cBhvr>
                                      <p:tavLst>
                                        <p:tav tm="0">
                                          <p:val>
                                            <p:fltVal val="0"/>
                                          </p:val>
                                        </p:tav>
                                        <p:tav tm="100000">
                                          <p:val>
                                            <p:strVal val="#ppt_w"/>
                                          </p:val>
                                        </p:tav>
                                      </p:tavLst>
                                    </p:anim>
                                    <p:anim calcmode="lin" valueType="num">
                                      <p:cBhvr>
                                        <p:cTn id="90" dur="500" fill="hold"/>
                                        <p:tgtEl>
                                          <p:spTgt spid="41">
                                            <p:txEl>
                                              <p:pRg st="0" end="0"/>
                                            </p:txEl>
                                          </p:spTgt>
                                        </p:tgtEl>
                                        <p:attrNameLst>
                                          <p:attrName>ppt_h</p:attrName>
                                        </p:attrNameLst>
                                      </p:cBhvr>
                                      <p:tavLst>
                                        <p:tav tm="0">
                                          <p:val>
                                            <p:fltVal val="0"/>
                                          </p:val>
                                        </p:tav>
                                        <p:tav tm="100000">
                                          <p:val>
                                            <p:strVal val="#ppt_h"/>
                                          </p:val>
                                        </p:tav>
                                      </p:tavLst>
                                    </p:anim>
                                    <p:animEffect transition="in" filter="fade">
                                      <p:cBhvr>
                                        <p:cTn id="91" dur="500"/>
                                        <p:tgtEl>
                                          <p:spTgt spid="41">
                                            <p:txEl>
                                              <p:pRg st="0" end="0"/>
                                            </p:txEl>
                                          </p:spTgt>
                                        </p:tgtEl>
                                      </p:cBhvr>
                                    </p:animEffect>
                                  </p:childTnLst>
                                </p:cTn>
                              </p:par>
                              <p:par>
                                <p:cTn id="92" presetID="53" presetClass="entr" presetSubtype="16" fill="hold" grpId="0" nodeType="withEffect">
                                  <p:stCondLst>
                                    <p:cond delay="200"/>
                                  </p:stCondLst>
                                  <p:childTnLst>
                                    <p:set>
                                      <p:cBhvr>
                                        <p:cTn id="93" dur="1" fill="hold">
                                          <p:stCondLst>
                                            <p:cond delay="0"/>
                                          </p:stCondLst>
                                        </p:cTn>
                                        <p:tgtEl>
                                          <p:spTgt spid="42">
                                            <p:txEl>
                                              <p:pRg st="0" end="0"/>
                                            </p:txEl>
                                          </p:spTgt>
                                        </p:tgtEl>
                                        <p:attrNameLst>
                                          <p:attrName>style.visibility</p:attrName>
                                        </p:attrNameLst>
                                      </p:cBhvr>
                                      <p:to>
                                        <p:strVal val="visible"/>
                                      </p:to>
                                    </p:set>
                                    <p:anim calcmode="lin" valueType="num">
                                      <p:cBhvr>
                                        <p:cTn id="94" dur="500" fill="hold"/>
                                        <p:tgtEl>
                                          <p:spTgt spid="42">
                                            <p:txEl>
                                              <p:pRg st="0" end="0"/>
                                            </p:txEl>
                                          </p:spTgt>
                                        </p:tgtEl>
                                        <p:attrNameLst>
                                          <p:attrName>ppt_w</p:attrName>
                                        </p:attrNameLst>
                                      </p:cBhvr>
                                      <p:tavLst>
                                        <p:tav tm="0">
                                          <p:val>
                                            <p:fltVal val="0"/>
                                          </p:val>
                                        </p:tav>
                                        <p:tav tm="100000">
                                          <p:val>
                                            <p:strVal val="#ppt_w"/>
                                          </p:val>
                                        </p:tav>
                                      </p:tavLst>
                                    </p:anim>
                                    <p:anim calcmode="lin" valueType="num">
                                      <p:cBhvr>
                                        <p:cTn id="95" dur="500" fill="hold"/>
                                        <p:tgtEl>
                                          <p:spTgt spid="42">
                                            <p:txEl>
                                              <p:pRg st="0" end="0"/>
                                            </p:txEl>
                                          </p:spTgt>
                                        </p:tgtEl>
                                        <p:attrNameLst>
                                          <p:attrName>ppt_h</p:attrName>
                                        </p:attrNameLst>
                                      </p:cBhvr>
                                      <p:tavLst>
                                        <p:tav tm="0">
                                          <p:val>
                                            <p:fltVal val="0"/>
                                          </p:val>
                                        </p:tav>
                                        <p:tav tm="100000">
                                          <p:val>
                                            <p:strVal val="#ppt_h"/>
                                          </p:val>
                                        </p:tav>
                                      </p:tavLst>
                                    </p:anim>
                                    <p:animEffect transition="in" filter="fade">
                                      <p:cBhvr>
                                        <p:cTn id="96" dur="500"/>
                                        <p:tgtEl>
                                          <p:spTgt spid="42">
                                            <p:txEl>
                                              <p:pRg st="0" end="0"/>
                                            </p:txEl>
                                          </p:spTgt>
                                        </p:tgtEl>
                                      </p:cBhvr>
                                    </p:animEffect>
                                  </p:childTnLst>
                                </p:cTn>
                              </p:par>
                              <p:par>
                                <p:cTn id="97" presetID="23" presetClass="entr" presetSubtype="16" fill="hold" grpId="0" nodeType="withEffect">
                                  <p:stCondLst>
                                    <p:cond delay="200"/>
                                  </p:stCondLst>
                                  <p:childTnLst>
                                    <p:set>
                                      <p:cBhvr>
                                        <p:cTn id="98" dur="1" fill="hold">
                                          <p:stCondLst>
                                            <p:cond delay="0"/>
                                          </p:stCondLst>
                                        </p:cTn>
                                        <p:tgtEl>
                                          <p:spTgt spid="43">
                                            <p:txEl>
                                              <p:pRg st="0" end="0"/>
                                            </p:txEl>
                                          </p:spTgt>
                                        </p:tgtEl>
                                        <p:attrNameLst>
                                          <p:attrName>style.visibility</p:attrName>
                                        </p:attrNameLst>
                                      </p:cBhvr>
                                      <p:to>
                                        <p:strVal val="visible"/>
                                      </p:to>
                                    </p:set>
                                    <p:anim calcmode="lin" valueType="num">
                                      <p:cBhvr>
                                        <p:cTn id="99" dur="500" fill="hold"/>
                                        <p:tgtEl>
                                          <p:spTgt spid="43">
                                            <p:txEl>
                                              <p:pRg st="0" end="0"/>
                                            </p:txEl>
                                          </p:spTgt>
                                        </p:tgtEl>
                                        <p:attrNameLst>
                                          <p:attrName>ppt_w</p:attrName>
                                        </p:attrNameLst>
                                      </p:cBhvr>
                                      <p:tavLst>
                                        <p:tav tm="0">
                                          <p:val>
                                            <p:fltVal val="0"/>
                                          </p:val>
                                        </p:tav>
                                        <p:tav tm="100000">
                                          <p:val>
                                            <p:strVal val="#ppt_w"/>
                                          </p:val>
                                        </p:tav>
                                      </p:tavLst>
                                    </p:anim>
                                    <p:anim calcmode="lin" valueType="num">
                                      <p:cBhvr>
                                        <p:cTn id="100" dur="500" fill="hold"/>
                                        <p:tgtEl>
                                          <p:spTgt spid="43">
                                            <p:txEl>
                                              <p:pRg st="0" end="0"/>
                                            </p:txEl>
                                          </p:spTgt>
                                        </p:tgtEl>
                                        <p:attrNameLst>
                                          <p:attrName>ppt_h</p:attrName>
                                        </p:attrNameLst>
                                      </p:cBhvr>
                                      <p:tavLst>
                                        <p:tav tm="0">
                                          <p:val>
                                            <p:fltVal val="0"/>
                                          </p:val>
                                        </p:tav>
                                        <p:tav tm="100000">
                                          <p:val>
                                            <p:strVal val="#ppt_h"/>
                                          </p:val>
                                        </p:tav>
                                      </p:tavLst>
                                    </p:anim>
                                  </p:childTnLst>
                                </p:cTn>
                              </p:par>
                              <p:par>
                                <p:cTn id="101" presetID="53" presetClass="entr" presetSubtype="16" fill="hold" grpId="0" nodeType="withEffect">
                                  <p:stCondLst>
                                    <p:cond delay="200"/>
                                  </p:stCondLst>
                                  <p:childTnLst>
                                    <p:set>
                                      <p:cBhvr>
                                        <p:cTn id="102" dur="1" fill="hold">
                                          <p:stCondLst>
                                            <p:cond delay="0"/>
                                          </p:stCondLst>
                                        </p:cTn>
                                        <p:tgtEl>
                                          <p:spTgt spid="44"/>
                                        </p:tgtEl>
                                        <p:attrNameLst>
                                          <p:attrName>style.visibility</p:attrName>
                                        </p:attrNameLst>
                                      </p:cBhvr>
                                      <p:to>
                                        <p:strVal val="visible"/>
                                      </p:to>
                                    </p:set>
                                    <p:anim calcmode="lin" valueType="num">
                                      <p:cBhvr>
                                        <p:cTn id="103" dur="500" fill="hold"/>
                                        <p:tgtEl>
                                          <p:spTgt spid="44"/>
                                        </p:tgtEl>
                                        <p:attrNameLst>
                                          <p:attrName>ppt_w</p:attrName>
                                        </p:attrNameLst>
                                      </p:cBhvr>
                                      <p:tavLst>
                                        <p:tav tm="0">
                                          <p:val>
                                            <p:fltVal val="0"/>
                                          </p:val>
                                        </p:tav>
                                        <p:tav tm="100000">
                                          <p:val>
                                            <p:strVal val="#ppt_w"/>
                                          </p:val>
                                        </p:tav>
                                      </p:tavLst>
                                    </p:anim>
                                    <p:anim calcmode="lin" valueType="num">
                                      <p:cBhvr>
                                        <p:cTn id="104" dur="500" fill="hold"/>
                                        <p:tgtEl>
                                          <p:spTgt spid="44"/>
                                        </p:tgtEl>
                                        <p:attrNameLst>
                                          <p:attrName>ppt_h</p:attrName>
                                        </p:attrNameLst>
                                      </p:cBhvr>
                                      <p:tavLst>
                                        <p:tav tm="0">
                                          <p:val>
                                            <p:fltVal val="0"/>
                                          </p:val>
                                        </p:tav>
                                        <p:tav tm="100000">
                                          <p:val>
                                            <p:strVal val="#ppt_h"/>
                                          </p:val>
                                        </p:tav>
                                      </p:tavLst>
                                    </p:anim>
                                    <p:animEffect transition="in" filter="fade">
                                      <p:cBhvr>
                                        <p:cTn id="105" dur="500"/>
                                        <p:tgtEl>
                                          <p:spTgt spid="44"/>
                                        </p:tgtEl>
                                      </p:cBhvr>
                                    </p:animEffect>
                                  </p:childTnLst>
                                </p:cTn>
                              </p:par>
                              <p:par>
                                <p:cTn id="106" presetID="53" presetClass="entr" presetSubtype="16" fill="hold" grpId="0" nodeType="withEffect">
                                  <p:stCondLst>
                                    <p:cond delay="200"/>
                                  </p:stCondLst>
                                  <p:childTnLst>
                                    <p:set>
                                      <p:cBhvr>
                                        <p:cTn id="107" dur="1" fill="hold">
                                          <p:stCondLst>
                                            <p:cond delay="0"/>
                                          </p:stCondLst>
                                        </p:cTn>
                                        <p:tgtEl>
                                          <p:spTgt spid="45">
                                            <p:txEl>
                                              <p:pRg st="0" end="0"/>
                                            </p:txEl>
                                          </p:spTgt>
                                        </p:tgtEl>
                                        <p:attrNameLst>
                                          <p:attrName>style.visibility</p:attrName>
                                        </p:attrNameLst>
                                      </p:cBhvr>
                                      <p:to>
                                        <p:strVal val="visible"/>
                                      </p:to>
                                    </p:set>
                                    <p:anim calcmode="lin" valueType="num">
                                      <p:cBhvr>
                                        <p:cTn id="108" dur="500" fill="hold"/>
                                        <p:tgtEl>
                                          <p:spTgt spid="45">
                                            <p:txEl>
                                              <p:pRg st="0" end="0"/>
                                            </p:txEl>
                                          </p:spTgt>
                                        </p:tgtEl>
                                        <p:attrNameLst>
                                          <p:attrName>ppt_w</p:attrName>
                                        </p:attrNameLst>
                                      </p:cBhvr>
                                      <p:tavLst>
                                        <p:tav tm="0">
                                          <p:val>
                                            <p:fltVal val="0"/>
                                          </p:val>
                                        </p:tav>
                                        <p:tav tm="100000">
                                          <p:val>
                                            <p:strVal val="#ppt_w"/>
                                          </p:val>
                                        </p:tav>
                                      </p:tavLst>
                                    </p:anim>
                                    <p:anim calcmode="lin" valueType="num">
                                      <p:cBhvr>
                                        <p:cTn id="109" dur="500" fill="hold"/>
                                        <p:tgtEl>
                                          <p:spTgt spid="45">
                                            <p:txEl>
                                              <p:pRg st="0" end="0"/>
                                            </p:txEl>
                                          </p:spTgt>
                                        </p:tgtEl>
                                        <p:attrNameLst>
                                          <p:attrName>ppt_h</p:attrName>
                                        </p:attrNameLst>
                                      </p:cBhvr>
                                      <p:tavLst>
                                        <p:tav tm="0">
                                          <p:val>
                                            <p:fltVal val="0"/>
                                          </p:val>
                                        </p:tav>
                                        <p:tav tm="100000">
                                          <p:val>
                                            <p:strVal val="#ppt_h"/>
                                          </p:val>
                                        </p:tav>
                                      </p:tavLst>
                                    </p:anim>
                                    <p:animEffect transition="in" filter="fade">
                                      <p:cBhvr>
                                        <p:cTn id="110" dur="500"/>
                                        <p:tgtEl>
                                          <p:spTgt spid="45">
                                            <p:txEl>
                                              <p:pRg st="0" end="0"/>
                                            </p:txEl>
                                          </p:spTgt>
                                        </p:tgtEl>
                                      </p:cBhvr>
                                    </p:animEffect>
                                  </p:childTnLst>
                                </p:cTn>
                              </p:par>
                              <p:par>
                                <p:cTn id="111" presetID="53" presetClass="entr" presetSubtype="16" fill="hold" grpId="0" nodeType="withEffect">
                                  <p:stCondLst>
                                    <p:cond delay="200"/>
                                  </p:stCondLst>
                                  <p:childTnLst>
                                    <p:set>
                                      <p:cBhvr>
                                        <p:cTn id="112" dur="1" fill="hold">
                                          <p:stCondLst>
                                            <p:cond delay="0"/>
                                          </p:stCondLst>
                                        </p:cTn>
                                        <p:tgtEl>
                                          <p:spTgt spid="46">
                                            <p:txEl>
                                              <p:pRg st="0" end="0"/>
                                            </p:txEl>
                                          </p:spTgt>
                                        </p:tgtEl>
                                        <p:attrNameLst>
                                          <p:attrName>style.visibility</p:attrName>
                                        </p:attrNameLst>
                                      </p:cBhvr>
                                      <p:to>
                                        <p:strVal val="visible"/>
                                      </p:to>
                                    </p:set>
                                    <p:anim calcmode="lin" valueType="num">
                                      <p:cBhvr>
                                        <p:cTn id="113" dur="500" fill="hold"/>
                                        <p:tgtEl>
                                          <p:spTgt spid="46">
                                            <p:txEl>
                                              <p:pRg st="0" end="0"/>
                                            </p:txEl>
                                          </p:spTgt>
                                        </p:tgtEl>
                                        <p:attrNameLst>
                                          <p:attrName>ppt_w</p:attrName>
                                        </p:attrNameLst>
                                      </p:cBhvr>
                                      <p:tavLst>
                                        <p:tav tm="0">
                                          <p:val>
                                            <p:fltVal val="0"/>
                                          </p:val>
                                        </p:tav>
                                        <p:tav tm="100000">
                                          <p:val>
                                            <p:strVal val="#ppt_w"/>
                                          </p:val>
                                        </p:tav>
                                      </p:tavLst>
                                    </p:anim>
                                    <p:anim calcmode="lin" valueType="num">
                                      <p:cBhvr>
                                        <p:cTn id="114" dur="500" fill="hold"/>
                                        <p:tgtEl>
                                          <p:spTgt spid="46">
                                            <p:txEl>
                                              <p:pRg st="0" end="0"/>
                                            </p:txEl>
                                          </p:spTgt>
                                        </p:tgtEl>
                                        <p:attrNameLst>
                                          <p:attrName>ppt_h</p:attrName>
                                        </p:attrNameLst>
                                      </p:cBhvr>
                                      <p:tavLst>
                                        <p:tav tm="0">
                                          <p:val>
                                            <p:fltVal val="0"/>
                                          </p:val>
                                        </p:tav>
                                        <p:tav tm="100000">
                                          <p:val>
                                            <p:strVal val="#ppt_h"/>
                                          </p:val>
                                        </p:tav>
                                      </p:tavLst>
                                    </p:anim>
                                    <p:animEffect transition="in" filter="fade">
                                      <p:cBhvr>
                                        <p:cTn id="115" dur="500"/>
                                        <p:tgtEl>
                                          <p:spTgt spid="46">
                                            <p:txEl>
                                              <p:pRg st="0" end="0"/>
                                            </p:txEl>
                                          </p:spTgt>
                                        </p:tgtEl>
                                      </p:cBhvr>
                                    </p:animEffect>
                                  </p:childTnLst>
                                </p:cTn>
                              </p:par>
                              <p:par>
                                <p:cTn id="116" presetID="23" presetClass="entr" presetSubtype="16" fill="hold" grpId="0" nodeType="withEffect">
                                  <p:stCondLst>
                                    <p:cond delay="200"/>
                                  </p:stCondLst>
                                  <p:childTnLst>
                                    <p:set>
                                      <p:cBhvr>
                                        <p:cTn id="117" dur="1" fill="hold">
                                          <p:stCondLst>
                                            <p:cond delay="0"/>
                                          </p:stCondLst>
                                        </p:cTn>
                                        <p:tgtEl>
                                          <p:spTgt spid="47">
                                            <p:txEl>
                                              <p:pRg st="0" end="0"/>
                                            </p:txEl>
                                          </p:spTgt>
                                        </p:tgtEl>
                                        <p:attrNameLst>
                                          <p:attrName>style.visibility</p:attrName>
                                        </p:attrNameLst>
                                      </p:cBhvr>
                                      <p:to>
                                        <p:strVal val="visible"/>
                                      </p:to>
                                    </p:set>
                                    <p:anim calcmode="lin" valueType="num">
                                      <p:cBhvr>
                                        <p:cTn id="118" dur="500" fill="hold"/>
                                        <p:tgtEl>
                                          <p:spTgt spid="47">
                                            <p:txEl>
                                              <p:pRg st="0" end="0"/>
                                            </p:txEl>
                                          </p:spTgt>
                                        </p:tgtEl>
                                        <p:attrNameLst>
                                          <p:attrName>ppt_w</p:attrName>
                                        </p:attrNameLst>
                                      </p:cBhvr>
                                      <p:tavLst>
                                        <p:tav tm="0">
                                          <p:val>
                                            <p:fltVal val="0"/>
                                          </p:val>
                                        </p:tav>
                                        <p:tav tm="100000">
                                          <p:val>
                                            <p:strVal val="#ppt_w"/>
                                          </p:val>
                                        </p:tav>
                                      </p:tavLst>
                                    </p:anim>
                                    <p:anim calcmode="lin" valueType="num">
                                      <p:cBhvr>
                                        <p:cTn id="119" dur="500" fill="hold"/>
                                        <p:tgtEl>
                                          <p:spTgt spid="47">
                                            <p:txEl>
                                              <p:pRg st="0" end="0"/>
                                            </p:txEl>
                                          </p:spTgt>
                                        </p:tgtEl>
                                        <p:attrNameLst>
                                          <p:attrName>ppt_h</p:attrName>
                                        </p:attrNameLst>
                                      </p:cBhvr>
                                      <p:tavLst>
                                        <p:tav tm="0">
                                          <p:val>
                                            <p:fltVal val="0"/>
                                          </p:val>
                                        </p:tav>
                                        <p:tav tm="100000">
                                          <p:val>
                                            <p:strVal val="#ppt_h"/>
                                          </p:val>
                                        </p:tav>
                                      </p:tavLst>
                                    </p:anim>
                                  </p:childTnLst>
                                </p:cTn>
                              </p:par>
                              <p:par>
                                <p:cTn id="120" presetID="53" presetClass="entr" presetSubtype="16" fill="hold" grpId="0" nodeType="withEffect">
                                  <p:stCondLst>
                                    <p:cond delay="200"/>
                                  </p:stCondLst>
                                  <p:childTnLst>
                                    <p:set>
                                      <p:cBhvr>
                                        <p:cTn id="121" dur="1" fill="hold">
                                          <p:stCondLst>
                                            <p:cond delay="0"/>
                                          </p:stCondLst>
                                        </p:cTn>
                                        <p:tgtEl>
                                          <p:spTgt spid="48"/>
                                        </p:tgtEl>
                                        <p:attrNameLst>
                                          <p:attrName>style.visibility</p:attrName>
                                        </p:attrNameLst>
                                      </p:cBhvr>
                                      <p:to>
                                        <p:strVal val="visible"/>
                                      </p:to>
                                    </p:set>
                                    <p:anim calcmode="lin" valueType="num">
                                      <p:cBhvr>
                                        <p:cTn id="122" dur="500" fill="hold"/>
                                        <p:tgtEl>
                                          <p:spTgt spid="48"/>
                                        </p:tgtEl>
                                        <p:attrNameLst>
                                          <p:attrName>ppt_w</p:attrName>
                                        </p:attrNameLst>
                                      </p:cBhvr>
                                      <p:tavLst>
                                        <p:tav tm="0">
                                          <p:val>
                                            <p:fltVal val="0"/>
                                          </p:val>
                                        </p:tav>
                                        <p:tav tm="100000">
                                          <p:val>
                                            <p:strVal val="#ppt_w"/>
                                          </p:val>
                                        </p:tav>
                                      </p:tavLst>
                                    </p:anim>
                                    <p:anim calcmode="lin" valueType="num">
                                      <p:cBhvr>
                                        <p:cTn id="123" dur="500" fill="hold"/>
                                        <p:tgtEl>
                                          <p:spTgt spid="48"/>
                                        </p:tgtEl>
                                        <p:attrNameLst>
                                          <p:attrName>ppt_h</p:attrName>
                                        </p:attrNameLst>
                                      </p:cBhvr>
                                      <p:tavLst>
                                        <p:tav tm="0">
                                          <p:val>
                                            <p:fltVal val="0"/>
                                          </p:val>
                                        </p:tav>
                                        <p:tav tm="100000">
                                          <p:val>
                                            <p:strVal val="#ppt_h"/>
                                          </p:val>
                                        </p:tav>
                                      </p:tavLst>
                                    </p:anim>
                                    <p:animEffect transition="in" filter="fade">
                                      <p:cBhvr>
                                        <p:cTn id="124" dur="500"/>
                                        <p:tgtEl>
                                          <p:spTgt spid="48"/>
                                        </p:tgtEl>
                                      </p:cBhvr>
                                    </p:animEffect>
                                  </p:childTnLst>
                                </p:cTn>
                              </p:par>
                              <p:par>
                                <p:cTn id="125" presetID="53" presetClass="entr" presetSubtype="16" fill="hold" grpId="0" nodeType="withEffect">
                                  <p:stCondLst>
                                    <p:cond delay="200"/>
                                  </p:stCondLst>
                                  <p:childTnLst>
                                    <p:set>
                                      <p:cBhvr>
                                        <p:cTn id="126" dur="1" fill="hold">
                                          <p:stCondLst>
                                            <p:cond delay="0"/>
                                          </p:stCondLst>
                                        </p:cTn>
                                        <p:tgtEl>
                                          <p:spTgt spid="49">
                                            <p:txEl>
                                              <p:pRg st="0" end="0"/>
                                            </p:txEl>
                                          </p:spTgt>
                                        </p:tgtEl>
                                        <p:attrNameLst>
                                          <p:attrName>style.visibility</p:attrName>
                                        </p:attrNameLst>
                                      </p:cBhvr>
                                      <p:to>
                                        <p:strVal val="visible"/>
                                      </p:to>
                                    </p:set>
                                    <p:anim calcmode="lin" valueType="num">
                                      <p:cBhvr>
                                        <p:cTn id="127" dur="500" fill="hold"/>
                                        <p:tgtEl>
                                          <p:spTgt spid="49">
                                            <p:txEl>
                                              <p:pRg st="0" end="0"/>
                                            </p:txEl>
                                          </p:spTgt>
                                        </p:tgtEl>
                                        <p:attrNameLst>
                                          <p:attrName>ppt_w</p:attrName>
                                        </p:attrNameLst>
                                      </p:cBhvr>
                                      <p:tavLst>
                                        <p:tav tm="0">
                                          <p:val>
                                            <p:fltVal val="0"/>
                                          </p:val>
                                        </p:tav>
                                        <p:tav tm="100000">
                                          <p:val>
                                            <p:strVal val="#ppt_w"/>
                                          </p:val>
                                        </p:tav>
                                      </p:tavLst>
                                    </p:anim>
                                    <p:anim calcmode="lin" valueType="num">
                                      <p:cBhvr>
                                        <p:cTn id="128" dur="500" fill="hold"/>
                                        <p:tgtEl>
                                          <p:spTgt spid="49">
                                            <p:txEl>
                                              <p:pRg st="0" end="0"/>
                                            </p:txEl>
                                          </p:spTgt>
                                        </p:tgtEl>
                                        <p:attrNameLst>
                                          <p:attrName>ppt_h</p:attrName>
                                        </p:attrNameLst>
                                      </p:cBhvr>
                                      <p:tavLst>
                                        <p:tav tm="0">
                                          <p:val>
                                            <p:fltVal val="0"/>
                                          </p:val>
                                        </p:tav>
                                        <p:tav tm="100000">
                                          <p:val>
                                            <p:strVal val="#ppt_h"/>
                                          </p:val>
                                        </p:tav>
                                      </p:tavLst>
                                    </p:anim>
                                    <p:animEffect transition="in" filter="fade">
                                      <p:cBhvr>
                                        <p:cTn id="129" dur="500"/>
                                        <p:tgtEl>
                                          <p:spTgt spid="4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autoUpdateAnimBg="0"/>
      <p:bldP spid="74" grpId="0" animBg="1" autoUpdateAnimBg="0"/>
      <p:bldP spid="76" grpId="0" autoUpdateAnimBg="0"/>
      <p:bldP spid="79" grpId="0" autoUpdateAnimBg="0"/>
      <p:bldP spid="85" grpId="0" animBg="1"/>
      <p:bldP spid="86" grpId="0" animBg="1"/>
      <p:bldP spid="34" grpId="0" build="p">
        <p:tmplLst>
          <p:tmpl lvl="1">
            <p:tnLst>
              <p:par>
                <p:cTn presetID="53" presetClass="entr" presetSubtype="16"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 calcmode="lin" valueType="num">
                      <p:cBhvr>
                        <p:cTn dur="500" fill="hold"/>
                        <p:tgtEl>
                          <p:spTgt spid="34"/>
                        </p:tgtEl>
                        <p:attrNameLst>
                          <p:attrName>ppt_w</p:attrName>
                        </p:attrNameLst>
                      </p:cBhvr>
                      <p:tavLst>
                        <p:tav tm="0">
                          <p:val>
                            <p:fltVal val="0"/>
                          </p:val>
                        </p:tav>
                        <p:tav tm="100000">
                          <p:val>
                            <p:strVal val="#ppt_w"/>
                          </p:val>
                        </p:tav>
                      </p:tavLst>
                    </p:anim>
                    <p:anim calcmode="lin" valueType="num">
                      <p:cBhvr>
                        <p:cTn dur="500" fill="hold"/>
                        <p:tgtEl>
                          <p:spTgt spid="34"/>
                        </p:tgtEl>
                        <p:attrNameLst>
                          <p:attrName>ppt_h</p:attrName>
                        </p:attrNameLst>
                      </p:cBhvr>
                      <p:tavLst>
                        <p:tav tm="0">
                          <p:val>
                            <p:fltVal val="0"/>
                          </p:val>
                        </p:tav>
                        <p:tav tm="100000">
                          <p:val>
                            <p:strVal val="#ppt_h"/>
                          </p:val>
                        </p:tav>
                      </p:tavLst>
                    </p:anim>
                    <p:animEffect transition="in" filter="fade">
                      <p:cBhvr>
                        <p:cTn dur="500"/>
                        <p:tgtEl>
                          <p:spTgt spid="34"/>
                        </p:tgtEl>
                      </p:cBhvr>
                    </p:animEffect>
                  </p:childTnLst>
                </p:cTn>
              </p:par>
            </p:tnLst>
          </p:tmpl>
        </p:tmplLst>
      </p:bldP>
      <p:bldP spid="35" grpId="0" build="p">
        <p:tmplLst>
          <p:tmpl lvl="1">
            <p:tnLst>
              <p:par>
                <p:cTn presetID="23" presetClass="entr" presetSubtype="16" fill="hold" nodeType="withEffect">
                  <p:stCondLst>
                    <p:cond delay="200"/>
                  </p:stCondLst>
                  <p:childTnLst>
                    <p:set>
                      <p:cBhvr>
                        <p:cTn dur="1" fill="hold">
                          <p:stCondLst>
                            <p:cond delay="0"/>
                          </p:stCondLst>
                        </p:cTn>
                        <p:tgtEl>
                          <p:spTgt spid="35"/>
                        </p:tgtEl>
                        <p:attrNameLst>
                          <p:attrName>style.visibility</p:attrName>
                        </p:attrNameLst>
                      </p:cBhvr>
                      <p:to>
                        <p:strVal val="visible"/>
                      </p:to>
                    </p:set>
                    <p:anim calcmode="lin" valueType="num">
                      <p:cBhvr>
                        <p:cTn dur="500" fill="hold"/>
                        <p:tgtEl>
                          <p:spTgt spid="35"/>
                        </p:tgtEl>
                        <p:attrNameLst>
                          <p:attrName>ppt_w</p:attrName>
                        </p:attrNameLst>
                      </p:cBhvr>
                      <p:tavLst>
                        <p:tav tm="0">
                          <p:val>
                            <p:fltVal val="0"/>
                          </p:val>
                        </p:tav>
                        <p:tav tm="100000">
                          <p:val>
                            <p:strVal val="#ppt_w"/>
                          </p:val>
                        </p:tav>
                      </p:tavLst>
                    </p:anim>
                    <p:anim calcmode="lin" valueType="num">
                      <p:cBhvr>
                        <p:cTn dur="500" fill="hold"/>
                        <p:tgtEl>
                          <p:spTgt spid="35"/>
                        </p:tgtEl>
                        <p:attrNameLst>
                          <p:attrName>ppt_h</p:attrName>
                        </p:attrNameLst>
                      </p:cBhvr>
                      <p:tavLst>
                        <p:tav tm="0">
                          <p:val>
                            <p:fltVal val="0"/>
                          </p:val>
                        </p:tav>
                        <p:tav tm="100000">
                          <p:val>
                            <p:strVal val="#ppt_h"/>
                          </p:val>
                        </p:tav>
                      </p:tavLst>
                    </p:anim>
                  </p:childTnLst>
                </p:cTn>
              </p:par>
            </p:tnLst>
          </p:tmpl>
        </p:tmplLst>
      </p:bldP>
      <p:bldP spid="36" grpId="0" animBg="1"/>
      <p:bldP spid="37" grpId="0" build="p">
        <p:tmplLst>
          <p:tmpl lvl="1">
            <p:tnLst>
              <p:par>
                <p:cTn presetID="53" presetClass="entr" presetSubtype="16" fill="hold" nodeType="withEffect">
                  <p:stCondLst>
                    <p:cond delay="200"/>
                  </p:stCondLst>
                  <p:childTnLst>
                    <p:set>
                      <p:cBhvr>
                        <p:cTn dur="1" fill="hold">
                          <p:stCondLst>
                            <p:cond delay="0"/>
                          </p:stCondLst>
                        </p:cTn>
                        <p:tgtEl>
                          <p:spTgt spid="37"/>
                        </p:tgtEl>
                        <p:attrNameLst>
                          <p:attrName>style.visibility</p:attrName>
                        </p:attrNameLst>
                      </p:cBhvr>
                      <p:to>
                        <p:strVal val="visible"/>
                      </p:to>
                    </p:set>
                    <p:anim calcmode="lin" valueType="num">
                      <p:cBhvr>
                        <p:cTn dur="500" fill="hold"/>
                        <p:tgtEl>
                          <p:spTgt spid="37"/>
                        </p:tgtEl>
                        <p:attrNameLst>
                          <p:attrName>ppt_w</p:attrName>
                        </p:attrNameLst>
                      </p:cBhvr>
                      <p:tavLst>
                        <p:tav tm="0">
                          <p:val>
                            <p:fltVal val="0"/>
                          </p:val>
                        </p:tav>
                        <p:tav tm="100000">
                          <p:val>
                            <p:strVal val="#ppt_w"/>
                          </p:val>
                        </p:tav>
                      </p:tavLst>
                    </p:anim>
                    <p:anim calcmode="lin" valueType="num">
                      <p:cBhvr>
                        <p:cTn dur="500" fill="hold"/>
                        <p:tgtEl>
                          <p:spTgt spid="37"/>
                        </p:tgtEl>
                        <p:attrNameLst>
                          <p:attrName>ppt_h</p:attrName>
                        </p:attrNameLst>
                      </p:cBhvr>
                      <p:tavLst>
                        <p:tav tm="0">
                          <p:val>
                            <p:fltVal val="0"/>
                          </p:val>
                        </p:tav>
                        <p:tav tm="100000">
                          <p:val>
                            <p:strVal val="#ppt_h"/>
                          </p:val>
                        </p:tav>
                      </p:tavLst>
                    </p:anim>
                    <p:animEffect transition="in" filter="fade">
                      <p:cBhvr>
                        <p:cTn dur="500"/>
                        <p:tgtEl>
                          <p:spTgt spid="37"/>
                        </p:tgtEl>
                      </p:cBhvr>
                    </p:animEffect>
                  </p:childTnLst>
                </p:cTn>
              </p:par>
            </p:tnLst>
          </p:tmpl>
        </p:tmplLst>
      </p:bldP>
      <p:bldP spid="38" grpId="0" build="p">
        <p:tmplLst>
          <p:tmpl lvl="1">
            <p:tnLst>
              <p:par>
                <p:cTn presetID="53" presetClass="entr" presetSubtype="16" fill="hold" nodeType="withEffect">
                  <p:stCondLst>
                    <p:cond delay="200"/>
                  </p:stCondLst>
                  <p:childTnLst>
                    <p:set>
                      <p:cBhvr>
                        <p:cTn dur="1" fill="hold">
                          <p:stCondLst>
                            <p:cond delay="0"/>
                          </p:stCondLst>
                        </p:cTn>
                        <p:tgtEl>
                          <p:spTgt spid="38"/>
                        </p:tgtEl>
                        <p:attrNameLst>
                          <p:attrName>style.visibility</p:attrName>
                        </p:attrNameLst>
                      </p:cBhvr>
                      <p:to>
                        <p:strVal val="visible"/>
                      </p:to>
                    </p:set>
                    <p:anim calcmode="lin" valueType="num">
                      <p:cBhvr>
                        <p:cTn dur="500" fill="hold"/>
                        <p:tgtEl>
                          <p:spTgt spid="38"/>
                        </p:tgtEl>
                        <p:attrNameLst>
                          <p:attrName>ppt_w</p:attrName>
                        </p:attrNameLst>
                      </p:cBhvr>
                      <p:tavLst>
                        <p:tav tm="0">
                          <p:val>
                            <p:fltVal val="0"/>
                          </p:val>
                        </p:tav>
                        <p:tav tm="100000">
                          <p:val>
                            <p:strVal val="#ppt_w"/>
                          </p:val>
                        </p:tav>
                      </p:tavLst>
                    </p:anim>
                    <p:anim calcmode="lin" valueType="num">
                      <p:cBhvr>
                        <p:cTn dur="500" fill="hold"/>
                        <p:tgtEl>
                          <p:spTgt spid="38"/>
                        </p:tgtEl>
                        <p:attrNameLst>
                          <p:attrName>ppt_h</p:attrName>
                        </p:attrNameLst>
                      </p:cBhvr>
                      <p:tavLst>
                        <p:tav tm="0">
                          <p:val>
                            <p:fltVal val="0"/>
                          </p:val>
                        </p:tav>
                        <p:tav tm="100000">
                          <p:val>
                            <p:strVal val="#ppt_h"/>
                          </p:val>
                        </p:tav>
                      </p:tavLst>
                    </p:anim>
                    <p:animEffect transition="in" filter="fade">
                      <p:cBhvr>
                        <p:cTn dur="500"/>
                        <p:tgtEl>
                          <p:spTgt spid="38"/>
                        </p:tgtEl>
                      </p:cBhvr>
                    </p:animEffect>
                  </p:childTnLst>
                </p:cTn>
              </p:par>
            </p:tnLst>
          </p:tmpl>
        </p:tmplLst>
      </p:bldP>
      <p:bldP spid="39" grpId="0" build="p">
        <p:tmplLst>
          <p:tmpl lvl="1">
            <p:tnLst>
              <p:par>
                <p:cTn presetID="23" presetClass="entr" presetSubtype="16" fill="hold" nodeType="withEffect">
                  <p:stCondLst>
                    <p:cond delay="200"/>
                  </p:stCondLst>
                  <p:childTnLst>
                    <p:set>
                      <p:cBhvr>
                        <p:cTn dur="1" fill="hold">
                          <p:stCondLst>
                            <p:cond delay="0"/>
                          </p:stCondLst>
                        </p:cTn>
                        <p:tgtEl>
                          <p:spTgt spid="39"/>
                        </p:tgtEl>
                        <p:attrNameLst>
                          <p:attrName>style.visibility</p:attrName>
                        </p:attrNameLst>
                      </p:cBhvr>
                      <p:to>
                        <p:strVal val="visible"/>
                      </p:to>
                    </p:set>
                    <p:anim calcmode="lin" valueType="num">
                      <p:cBhvr>
                        <p:cTn dur="500" fill="hold"/>
                        <p:tgtEl>
                          <p:spTgt spid="39"/>
                        </p:tgtEl>
                        <p:attrNameLst>
                          <p:attrName>ppt_w</p:attrName>
                        </p:attrNameLst>
                      </p:cBhvr>
                      <p:tavLst>
                        <p:tav tm="0">
                          <p:val>
                            <p:fltVal val="0"/>
                          </p:val>
                        </p:tav>
                        <p:tav tm="100000">
                          <p:val>
                            <p:strVal val="#ppt_w"/>
                          </p:val>
                        </p:tav>
                      </p:tavLst>
                    </p:anim>
                    <p:anim calcmode="lin" valueType="num">
                      <p:cBhvr>
                        <p:cTn dur="500" fill="hold"/>
                        <p:tgtEl>
                          <p:spTgt spid="39"/>
                        </p:tgtEl>
                        <p:attrNameLst>
                          <p:attrName>ppt_h</p:attrName>
                        </p:attrNameLst>
                      </p:cBhvr>
                      <p:tavLst>
                        <p:tav tm="0">
                          <p:val>
                            <p:fltVal val="0"/>
                          </p:val>
                        </p:tav>
                        <p:tav tm="100000">
                          <p:val>
                            <p:strVal val="#ppt_h"/>
                          </p:val>
                        </p:tav>
                      </p:tavLst>
                    </p:anim>
                  </p:childTnLst>
                </p:cTn>
              </p:par>
            </p:tnLst>
          </p:tmpl>
        </p:tmplLst>
      </p:bldP>
      <p:bldP spid="40" grpId="0" animBg="1"/>
      <p:bldP spid="41" grpId="0" build="p">
        <p:tmplLst>
          <p:tmpl lvl="1">
            <p:tnLst>
              <p:par>
                <p:cTn presetID="53" presetClass="entr" presetSubtype="16" fill="hold" nodeType="withEffect">
                  <p:stCondLst>
                    <p:cond delay="200"/>
                  </p:stCondLst>
                  <p:childTnLst>
                    <p:set>
                      <p:cBhvr>
                        <p:cTn dur="1" fill="hold">
                          <p:stCondLst>
                            <p:cond delay="0"/>
                          </p:stCondLst>
                        </p:cTn>
                        <p:tgtEl>
                          <p:spTgt spid="41"/>
                        </p:tgtEl>
                        <p:attrNameLst>
                          <p:attrName>style.visibility</p:attrName>
                        </p:attrNameLst>
                      </p:cBhvr>
                      <p:to>
                        <p:strVal val="visible"/>
                      </p:to>
                    </p:set>
                    <p:anim calcmode="lin" valueType="num">
                      <p:cBhvr>
                        <p:cTn dur="500" fill="hold"/>
                        <p:tgtEl>
                          <p:spTgt spid="41"/>
                        </p:tgtEl>
                        <p:attrNameLst>
                          <p:attrName>ppt_w</p:attrName>
                        </p:attrNameLst>
                      </p:cBhvr>
                      <p:tavLst>
                        <p:tav tm="0">
                          <p:val>
                            <p:fltVal val="0"/>
                          </p:val>
                        </p:tav>
                        <p:tav tm="100000">
                          <p:val>
                            <p:strVal val="#ppt_w"/>
                          </p:val>
                        </p:tav>
                      </p:tavLst>
                    </p:anim>
                    <p:anim calcmode="lin" valueType="num">
                      <p:cBhvr>
                        <p:cTn dur="500" fill="hold"/>
                        <p:tgtEl>
                          <p:spTgt spid="41"/>
                        </p:tgtEl>
                        <p:attrNameLst>
                          <p:attrName>ppt_h</p:attrName>
                        </p:attrNameLst>
                      </p:cBhvr>
                      <p:tavLst>
                        <p:tav tm="0">
                          <p:val>
                            <p:fltVal val="0"/>
                          </p:val>
                        </p:tav>
                        <p:tav tm="100000">
                          <p:val>
                            <p:strVal val="#ppt_h"/>
                          </p:val>
                        </p:tav>
                      </p:tavLst>
                    </p:anim>
                    <p:animEffect transition="in" filter="fade">
                      <p:cBhvr>
                        <p:cTn dur="500"/>
                        <p:tgtEl>
                          <p:spTgt spid="41"/>
                        </p:tgtEl>
                      </p:cBhvr>
                    </p:animEffect>
                  </p:childTnLst>
                </p:cTn>
              </p:par>
            </p:tnLst>
          </p:tmpl>
        </p:tmplLst>
      </p:bldP>
      <p:bldP spid="42" grpId="0" build="p">
        <p:tmplLst>
          <p:tmpl lvl="1">
            <p:tnLst>
              <p:par>
                <p:cTn presetID="53" presetClass="entr" presetSubtype="16" fill="hold" nodeType="withEffect">
                  <p:stCondLst>
                    <p:cond delay="200"/>
                  </p:stCondLst>
                  <p:childTnLst>
                    <p:set>
                      <p:cBhvr>
                        <p:cTn dur="1" fill="hold">
                          <p:stCondLst>
                            <p:cond delay="0"/>
                          </p:stCondLst>
                        </p:cTn>
                        <p:tgtEl>
                          <p:spTgt spid="42"/>
                        </p:tgtEl>
                        <p:attrNameLst>
                          <p:attrName>style.visibility</p:attrName>
                        </p:attrNameLst>
                      </p:cBhvr>
                      <p:to>
                        <p:strVal val="visible"/>
                      </p:to>
                    </p:set>
                    <p:anim calcmode="lin" valueType="num">
                      <p:cBhvr>
                        <p:cTn dur="500" fill="hold"/>
                        <p:tgtEl>
                          <p:spTgt spid="42"/>
                        </p:tgtEl>
                        <p:attrNameLst>
                          <p:attrName>ppt_w</p:attrName>
                        </p:attrNameLst>
                      </p:cBhvr>
                      <p:tavLst>
                        <p:tav tm="0">
                          <p:val>
                            <p:fltVal val="0"/>
                          </p:val>
                        </p:tav>
                        <p:tav tm="100000">
                          <p:val>
                            <p:strVal val="#ppt_w"/>
                          </p:val>
                        </p:tav>
                      </p:tavLst>
                    </p:anim>
                    <p:anim calcmode="lin" valueType="num">
                      <p:cBhvr>
                        <p:cTn dur="500" fill="hold"/>
                        <p:tgtEl>
                          <p:spTgt spid="42"/>
                        </p:tgtEl>
                        <p:attrNameLst>
                          <p:attrName>ppt_h</p:attrName>
                        </p:attrNameLst>
                      </p:cBhvr>
                      <p:tavLst>
                        <p:tav tm="0">
                          <p:val>
                            <p:fltVal val="0"/>
                          </p:val>
                        </p:tav>
                        <p:tav tm="100000">
                          <p:val>
                            <p:strVal val="#ppt_h"/>
                          </p:val>
                        </p:tav>
                      </p:tavLst>
                    </p:anim>
                    <p:animEffect transition="in" filter="fade">
                      <p:cBhvr>
                        <p:cTn dur="500"/>
                        <p:tgtEl>
                          <p:spTgt spid="42"/>
                        </p:tgtEl>
                      </p:cBhvr>
                    </p:animEffect>
                  </p:childTnLst>
                </p:cTn>
              </p:par>
            </p:tnLst>
          </p:tmpl>
        </p:tmplLst>
      </p:bldP>
      <p:bldP spid="43" grpId="0" build="p">
        <p:tmplLst>
          <p:tmpl lvl="1">
            <p:tnLst>
              <p:par>
                <p:cTn presetID="23" presetClass="entr" presetSubtype="16" fill="hold" nodeType="withEffect">
                  <p:stCondLst>
                    <p:cond delay="200"/>
                  </p:stCondLst>
                  <p:childTnLst>
                    <p:set>
                      <p:cBhvr>
                        <p:cTn dur="1" fill="hold">
                          <p:stCondLst>
                            <p:cond delay="0"/>
                          </p:stCondLst>
                        </p:cTn>
                        <p:tgtEl>
                          <p:spTgt spid="43"/>
                        </p:tgtEl>
                        <p:attrNameLst>
                          <p:attrName>style.visibility</p:attrName>
                        </p:attrNameLst>
                      </p:cBhvr>
                      <p:to>
                        <p:strVal val="visible"/>
                      </p:to>
                    </p:set>
                    <p:anim calcmode="lin" valueType="num">
                      <p:cBhvr>
                        <p:cTn dur="500" fill="hold"/>
                        <p:tgtEl>
                          <p:spTgt spid="43"/>
                        </p:tgtEl>
                        <p:attrNameLst>
                          <p:attrName>ppt_w</p:attrName>
                        </p:attrNameLst>
                      </p:cBhvr>
                      <p:tavLst>
                        <p:tav tm="0">
                          <p:val>
                            <p:fltVal val="0"/>
                          </p:val>
                        </p:tav>
                        <p:tav tm="100000">
                          <p:val>
                            <p:strVal val="#ppt_w"/>
                          </p:val>
                        </p:tav>
                      </p:tavLst>
                    </p:anim>
                    <p:anim calcmode="lin" valueType="num">
                      <p:cBhvr>
                        <p:cTn dur="500" fill="hold"/>
                        <p:tgtEl>
                          <p:spTgt spid="43"/>
                        </p:tgtEl>
                        <p:attrNameLst>
                          <p:attrName>ppt_h</p:attrName>
                        </p:attrNameLst>
                      </p:cBhvr>
                      <p:tavLst>
                        <p:tav tm="0">
                          <p:val>
                            <p:fltVal val="0"/>
                          </p:val>
                        </p:tav>
                        <p:tav tm="100000">
                          <p:val>
                            <p:strVal val="#ppt_h"/>
                          </p:val>
                        </p:tav>
                      </p:tavLst>
                    </p:anim>
                  </p:childTnLst>
                </p:cTn>
              </p:par>
            </p:tnLst>
          </p:tmpl>
        </p:tmplLst>
      </p:bldP>
      <p:bldP spid="44" grpId="0" animBg="1"/>
      <p:bldP spid="45" grpId="0" build="p">
        <p:tmplLst>
          <p:tmpl lvl="1">
            <p:tnLst>
              <p:par>
                <p:cTn presetID="53" presetClass="entr" presetSubtype="16" fill="hold" nodeType="withEffect">
                  <p:stCondLst>
                    <p:cond delay="200"/>
                  </p:stCondLst>
                  <p:childTnLst>
                    <p:set>
                      <p:cBhvr>
                        <p:cTn dur="1" fill="hold">
                          <p:stCondLst>
                            <p:cond delay="0"/>
                          </p:stCondLst>
                        </p:cTn>
                        <p:tgtEl>
                          <p:spTgt spid="45"/>
                        </p:tgtEl>
                        <p:attrNameLst>
                          <p:attrName>style.visibility</p:attrName>
                        </p:attrNameLst>
                      </p:cBhvr>
                      <p:to>
                        <p:strVal val="visible"/>
                      </p:to>
                    </p:set>
                    <p:anim calcmode="lin" valueType="num">
                      <p:cBhvr>
                        <p:cTn dur="500" fill="hold"/>
                        <p:tgtEl>
                          <p:spTgt spid="45"/>
                        </p:tgtEl>
                        <p:attrNameLst>
                          <p:attrName>ppt_w</p:attrName>
                        </p:attrNameLst>
                      </p:cBhvr>
                      <p:tavLst>
                        <p:tav tm="0">
                          <p:val>
                            <p:fltVal val="0"/>
                          </p:val>
                        </p:tav>
                        <p:tav tm="100000">
                          <p:val>
                            <p:strVal val="#ppt_w"/>
                          </p:val>
                        </p:tav>
                      </p:tavLst>
                    </p:anim>
                    <p:anim calcmode="lin" valueType="num">
                      <p:cBhvr>
                        <p:cTn dur="500" fill="hold"/>
                        <p:tgtEl>
                          <p:spTgt spid="45"/>
                        </p:tgtEl>
                        <p:attrNameLst>
                          <p:attrName>ppt_h</p:attrName>
                        </p:attrNameLst>
                      </p:cBhvr>
                      <p:tavLst>
                        <p:tav tm="0">
                          <p:val>
                            <p:fltVal val="0"/>
                          </p:val>
                        </p:tav>
                        <p:tav tm="100000">
                          <p:val>
                            <p:strVal val="#ppt_h"/>
                          </p:val>
                        </p:tav>
                      </p:tavLst>
                    </p:anim>
                    <p:animEffect transition="in" filter="fade">
                      <p:cBhvr>
                        <p:cTn dur="500"/>
                        <p:tgtEl>
                          <p:spTgt spid="45"/>
                        </p:tgtEl>
                      </p:cBhvr>
                    </p:animEffect>
                  </p:childTnLst>
                </p:cTn>
              </p:par>
            </p:tnLst>
          </p:tmpl>
        </p:tmplLst>
      </p:bldP>
      <p:bldP spid="46" grpId="0" build="p">
        <p:tmplLst>
          <p:tmpl lvl="1">
            <p:tnLst>
              <p:par>
                <p:cTn presetID="53" presetClass="entr" presetSubtype="16" fill="hold" nodeType="withEffect">
                  <p:stCondLst>
                    <p:cond delay="200"/>
                  </p:stCondLst>
                  <p:childTnLst>
                    <p:set>
                      <p:cBhvr>
                        <p:cTn dur="1" fill="hold">
                          <p:stCondLst>
                            <p:cond delay="0"/>
                          </p:stCondLst>
                        </p:cTn>
                        <p:tgtEl>
                          <p:spTgt spid="46"/>
                        </p:tgtEl>
                        <p:attrNameLst>
                          <p:attrName>style.visibility</p:attrName>
                        </p:attrNameLst>
                      </p:cBhvr>
                      <p:to>
                        <p:strVal val="visible"/>
                      </p:to>
                    </p:set>
                    <p:anim calcmode="lin" valueType="num">
                      <p:cBhvr>
                        <p:cTn dur="500" fill="hold"/>
                        <p:tgtEl>
                          <p:spTgt spid="46"/>
                        </p:tgtEl>
                        <p:attrNameLst>
                          <p:attrName>ppt_w</p:attrName>
                        </p:attrNameLst>
                      </p:cBhvr>
                      <p:tavLst>
                        <p:tav tm="0">
                          <p:val>
                            <p:fltVal val="0"/>
                          </p:val>
                        </p:tav>
                        <p:tav tm="100000">
                          <p:val>
                            <p:strVal val="#ppt_w"/>
                          </p:val>
                        </p:tav>
                      </p:tavLst>
                    </p:anim>
                    <p:anim calcmode="lin" valueType="num">
                      <p:cBhvr>
                        <p:cTn dur="500" fill="hold"/>
                        <p:tgtEl>
                          <p:spTgt spid="46"/>
                        </p:tgtEl>
                        <p:attrNameLst>
                          <p:attrName>ppt_h</p:attrName>
                        </p:attrNameLst>
                      </p:cBhvr>
                      <p:tavLst>
                        <p:tav tm="0">
                          <p:val>
                            <p:fltVal val="0"/>
                          </p:val>
                        </p:tav>
                        <p:tav tm="100000">
                          <p:val>
                            <p:strVal val="#ppt_h"/>
                          </p:val>
                        </p:tav>
                      </p:tavLst>
                    </p:anim>
                    <p:animEffect transition="in" filter="fade">
                      <p:cBhvr>
                        <p:cTn dur="500"/>
                        <p:tgtEl>
                          <p:spTgt spid="46"/>
                        </p:tgtEl>
                      </p:cBhvr>
                    </p:animEffect>
                  </p:childTnLst>
                </p:cTn>
              </p:par>
            </p:tnLst>
          </p:tmpl>
        </p:tmplLst>
      </p:bldP>
      <p:bldP spid="47" grpId="0" build="p">
        <p:tmplLst>
          <p:tmpl lvl="1">
            <p:tnLst>
              <p:par>
                <p:cTn presetID="23" presetClass="entr" presetSubtype="16" fill="hold" nodeType="withEffect">
                  <p:stCondLst>
                    <p:cond delay="200"/>
                  </p:stCondLst>
                  <p:childTnLst>
                    <p:set>
                      <p:cBhvr>
                        <p:cTn dur="1" fill="hold">
                          <p:stCondLst>
                            <p:cond delay="0"/>
                          </p:stCondLst>
                        </p:cTn>
                        <p:tgtEl>
                          <p:spTgt spid="47"/>
                        </p:tgtEl>
                        <p:attrNameLst>
                          <p:attrName>style.visibility</p:attrName>
                        </p:attrNameLst>
                      </p:cBhvr>
                      <p:to>
                        <p:strVal val="visible"/>
                      </p:to>
                    </p:set>
                    <p:anim calcmode="lin" valueType="num">
                      <p:cBhvr>
                        <p:cTn dur="500" fill="hold"/>
                        <p:tgtEl>
                          <p:spTgt spid="47"/>
                        </p:tgtEl>
                        <p:attrNameLst>
                          <p:attrName>ppt_w</p:attrName>
                        </p:attrNameLst>
                      </p:cBhvr>
                      <p:tavLst>
                        <p:tav tm="0">
                          <p:val>
                            <p:fltVal val="0"/>
                          </p:val>
                        </p:tav>
                        <p:tav tm="100000">
                          <p:val>
                            <p:strVal val="#ppt_w"/>
                          </p:val>
                        </p:tav>
                      </p:tavLst>
                    </p:anim>
                    <p:anim calcmode="lin" valueType="num">
                      <p:cBhvr>
                        <p:cTn dur="500" fill="hold"/>
                        <p:tgtEl>
                          <p:spTgt spid="47"/>
                        </p:tgtEl>
                        <p:attrNameLst>
                          <p:attrName>ppt_h</p:attrName>
                        </p:attrNameLst>
                      </p:cBhvr>
                      <p:tavLst>
                        <p:tav tm="0">
                          <p:val>
                            <p:fltVal val="0"/>
                          </p:val>
                        </p:tav>
                        <p:tav tm="100000">
                          <p:val>
                            <p:strVal val="#ppt_h"/>
                          </p:val>
                        </p:tav>
                      </p:tavLst>
                    </p:anim>
                  </p:childTnLst>
                </p:cTn>
              </p:par>
            </p:tnLst>
          </p:tmpl>
        </p:tmplLst>
      </p:bldP>
      <p:bldP spid="48" grpId="0" animBg="1"/>
      <p:bldP spid="49" grpId="0" build="p">
        <p:tmplLst>
          <p:tmpl lvl="1">
            <p:tnLst>
              <p:par>
                <p:cTn presetID="53" presetClass="entr" presetSubtype="16" fill="hold" nodeType="withEffect">
                  <p:stCondLst>
                    <p:cond delay="200"/>
                  </p:stCondLst>
                  <p:childTnLst>
                    <p:set>
                      <p:cBhvr>
                        <p:cTn dur="1" fill="hold">
                          <p:stCondLst>
                            <p:cond delay="0"/>
                          </p:stCondLst>
                        </p:cTn>
                        <p:tgtEl>
                          <p:spTgt spid="49"/>
                        </p:tgtEl>
                        <p:attrNameLst>
                          <p:attrName>style.visibility</p:attrName>
                        </p:attrNameLst>
                      </p:cBhvr>
                      <p:to>
                        <p:strVal val="visible"/>
                      </p:to>
                    </p:set>
                    <p:anim calcmode="lin" valueType="num">
                      <p:cBhvr>
                        <p:cTn dur="500" fill="hold"/>
                        <p:tgtEl>
                          <p:spTgt spid="49"/>
                        </p:tgtEl>
                        <p:attrNameLst>
                          <p:attrName>ppt_w</p:attrName>
                        </p:attrNameLst>
                      </p:cBhvr>
                      <p:tavLst>
                        <p:tav tm="0">
                          <p:val>
                            <p:fltVal val="0"/>
                          </p:val>
                        </p:tav>
                        <p:tav tm="100000">
                          <p:val>
                            <p:strVal val="#ppt_w"/>
                          </p:val>
                        </p:tav>
                      </p:tavLst>
                    </p:anim>
                    <p:anim calcmode="lin" valueType="num">
                      <p:cBhvr>
                        <p:cTn dur="500" fill="hold"/>
                        <p:tgtEl>
                          <p:spTgt spid="49"/>
                        </p:tgtEl>
                        <p:attrNameLst>
                          <p:attrName>ppt_h</p:attrName>
                        </p:attrNameLst>
                      </p:cBhvr>
                      <p:tavLst>
                        <p:tav tm="0">
                          <p:val>
                            <p:fltVal val="0"/>
                          </p:val>
                        </p:tav>
                        <p:tav tm="100000">
                          <p:val>
                            <p:strVal val="#ppt_h"/>
                          </p:val>
                        </p:tav>
                      </p:tavLst>
                    </p:anim>
                    <p:animEffect transition="in" filter="fade">
                      <p:cBhvr>
                        <p:cTn dur="500"/>
                        <p:tgtEl>
                          <p:spTgt spid="49"/>
                        </p:tgtEl>
                      </p:cBhvr>
                    </p:animEffect>
                  </p:childTnLst>
                </p:cTn>
              </p:par>
            </p:tnLst>
          </p:tmpl>
        </p:tmplLst>
      </p:b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p:nvPr/>
        </p:nvGrpSpPr>
        <p:grpSpPr>
          <a:xfrm>
            <a:off x="4274273" y="2166718"/>
            <a:ext cx="3675366" cy="3675568"/>
            <a:chOff x="4031112" y="1829957"/>
            <a:chExt cx="4125053" cy="4125053"/>
          </a:xfrm>
        </p:grpSpPr>
        <p:sp>
          <p:nvSpPr>
            <p:cNvPr id="7" name="Freeform 5"/>
            <p:cNvSpPr>
              <a:spLocks/>
            </p:cNvSpPr>
            <p:nvPr/>
          </p:nvSpPr>
          <p:spPr bwMode="auto">
            <a:xfrm>
              <a:off x="4315598" y="2638497"/>
              <a:ext cx="1014419" cy="1253986"/>
            </a:xfrm>
            <a:custGeom>
              <a:avLst/>
              <a:gdLst>
                <a:gd name="T0" fmla="*/ 114 w 114"/>
                <a:gd name="T1" fmla="*/ 55 h 141"/>
                <a:gd name="T2" fmla="*/ 59 w 114"/>
                <a:gd name="T3" fmla="*/ 0 h 141"/>
                <a:gd name="T4" fmla="*/ 0 w 114"/>
                <a:gd name="T5" fmla="*/ 141 h 141"/>
                <a:gd name="T6" fmla="*/ 78 w 114"/>
                <a:gd name="T7" fmla="*/ 141 h 141"/>
                <a:gd name="T8" fmla="*/ 114 w 114"/>
                <a:gd name="T9" fmla="*/ 55 h 141"/>
              </a:gdLst>
              <a:ahLst/>
              <a:cxnLst>
                <a:cxn ang="0">
                  <a:pos x="T0" y="T1"/>
                </a:cxn>
                <a:cxn ang="0">
                  <a:pos x="T2" y="T3"/>
                </a:cxn>
                <a:cxn ang="0">
                  <a:pos x="T4" y="T5"/>
                </a:cxn>
                <a:cxn ang="0">
                  <a:pos x="T6" y="T7"/>
                </a:cxn>
                <a:cxn ang="0">
                  <a:pos x="T8" y="T9"/>
                </a:cxn>
              </a:cxnLst>
              <a:rect l="0" t="0" r="r" b="b"/>
              <a:pathLst>
                <a:path w="114" h="141">
                  <a:moveTo>
                    <a:pt x="114" y="55"/>
                  </a:moveTo>
                  <a:cubicBezTo>
                    <a:pt x="59" y="0"/>
                    <a:pt x="59" y="0"/>
                    <a:pt x="59" y="0"/>
                  </a:cubicBezTo>
                  <a:cubicBezTo>
                    <a:pt x="23" y="36"/>
                    <a:pt x="0" y="86"/>
                    <a:pt x="0" y="141"/>
                  </a:cubicBezTo>
                  <a:cubicBezTo>
                    <a:pt x="78" y="141"/>
                    <a:pt x="78" y="141"/>
                    <a:pt x="78" y="141"/>
                  </a:cubicBezTo>
                  <a:cubicBezTo>
                    <a:pt x="78" y="107"/>
                    <a:pt x="92" y="77"/>
                    <a:pt x="114" y="55"/>
                  </a:cubicBezTo>
                  <a:close/>
                </a:path>
              </a:pathLst>
            </a:custGeom>
            <a:solidFill>
              <a:schemeClr val="accent4"/>
            </a:solidFill>
            <a:ln>
              <a:noFill/>
            </a:ln>
            <a:extLst/>
          </p:spPr>
          <p:txBody>
            <a:bodyPr vert="horz" wrap="square" lIns="114570" tIns="57285" rIns="114570" bIns="57285" numCol="1" anchor="t" anchorCtr="0" compatLnSpc="1">
              <a:prstTxWarp prst="textNoShape">
                <a:avLst/>
              </a:prstTxWarp>
            </a:bodyPr>
            <a:lstStyle/>
            <a:p>
              <a:pPr>
                <a:lnSpc>
                  <a:spcPct val="120000"/>
                </a:lnSpc>
              </a:pPr>
              <a:endParaRPr lang="en-US" sz="1466" dirty="0">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6"/>
            <p:cNvSpPr>
              <a:spLocks/>
            </p:cNvSpPr>
            <p:nvPr/>
          </p:nvSpPr>
          <p:spPr bwMode="auto">
            <a:xfrm>
              <a:off x="4633774" y="1829957"/>
              <a:ext cx="1459864" cy="1171635"/>
            </a:xfrm>
            <a:custGeom>
              <a:avLst/>
              <a:gdLst>
                <a:gd name="T0" fmla="*/ 164 w 164"/>
                <a:gd name="T1" fmla="*/ 90 h 132"/>
                <a:gd name="T2" fmla="*/ 164 w 164"/>
                <a:gd name="T3" fmla="*/ 0 h 132"/>
                <a:gd name="T4" fmla="*/ 0 w 164"/>
                <a:gd name="T5" fmla="*/ 68 h 132"/>
                <a:gd name="T6" fmla="*/ 64 w 164"/>
                <a:gd name="T7" fmla="*/ 132 h 132"/>
                <a:gd name="T8" fmla="*/ 164 w 164"/>
                <a:gd name="T9" fmla="*/ 90 h 132"/>
              </a:gdLst>
              <a:ahLst/>
              <a:cxnLst>
                <a:cxn ang="0">
                  <a:pos x="T0" y="T1"/>
                </a:cxn>
                <a:cxn ang="0">
                  <a:pos x="T2" y="T3"/>
                </a:cxn>
                <a:cxn ang="0">
                  <a:pos x="T4" y="T5"/>
                </a:cxn>
                <a:cxn ang="0">
                  <a:pos x="T6" y="T7"/>
                </a:cxn>
                <a:cxn ang="0">
                  <a:pos x="T8" y="T9"/>
                </a:cxn>
              </a:cxnLst>
              <a:rect l="0" t="0" r="r" b="b"/>
              <a:pathLst>
                <a:path w="164" h="132">
                  <a:moveTo>
                    <a:pt x="164" y="90"/>
                  </a:moveTo>
                  <a:cubicBezTo>
                    <a:pt x="164" y="0"/>
                    <a:pt x="164" y="0"/>
                    <a:pt x="164" y="0"/>
                  </a:cubicBezTo>
                  <a:cubicBezTo>
                    <a:pt x="100" y="0"/>
                    <a:pt x="42" y="26"/>
                    <a:pt x="0" y="68"/>
                  </a:cubicBezTo>
                  <a:cubicBezTo>
                    <a:pt x="64" y="132"/>
                    <a:pt x="64" y="132"/>
                    <a:pt x="64" y="132"/>
                  </a:cubicBezTo>
                  <a:cubicBezTo>
                    <a:pt x="89" y="106"/>
                    <a:pt x="125" y="90"/>
                    <a:pt x="164" y="90"/>
                  </a:cubicBezTo>
                  <a:close/>
                </a:path>
              </a:pathLst>
            </a:custGeom>
            <a:solidFill>
              <a:schemeClr val="accent1"/>
            </a:solidFill>
            <a:ln>
              <a:noFill/>
            </a:ln>
            <a:extLst/>
          </p:spPr>
          <p:txBody>
            <a:bodyPr vert="horz" wrap="square" lIns="114570" tIns="57285" rIns="114570" bIns="57285" numCol="1" anchor="t" anchorCtr="0" compatLnSpc="1">
              <a:prstTxWarp prst="textNoShape">
                <a:avLst/>
              </a:prstTxWarp>
            </a:bodyPr>
            <a:lstStyle/>
            <a:p>
              <a:pPr>
                <a:lnSpc>
                  <a:spcPct val="120000"/>
                </a:lnSpc>
              </a:pPr>
              <a:endParaRPr lang="en-US" sz="1466" dirty="0">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7"/>
            <p:cNvSpPr>
              <a:spLocks/>
            </p:cNvSpPr>
            <p:nvPr/>
          </p:nvSpPr>
          <p:spPr bwMode="auto">
            <a:xfrm>
              <a:off x="6093638" y="2114443"/>
              <a:ext cx="1253986" cy="1014419"/>
            </a:xfrm>
            <a:custGeom>
              <a:avLst/>
              <a:gdLst>
                <a:gd name="T0" fmla="*/ 86 w 141"/>
                <a:gd name="T1" fmla="*/ 114 h 114"/>
                <a:gd name="T2" fmla="*/ 141 w 141"/>
                <a:gd name="T3" fmla="*/ 59 h 114"/>
                <a:gd name="T4" fmla="*/ 0 w 141"/>
                <a:gd name="T5" fmla="*/ 0 h 114"/>
                <a:gd name="T6" fmla="*/ 0 w 141"/>
                <a:gd name="T7" fmla="*/ 78 h 114"/>
                <a:gd name="T8" fmla="*/ 86 w 141"/>
                <a:gd name="T9" fmla="*/ 114 h 114"/>
              </a:gdLst>
              <a:ahLst/>
              <a:cxnLst>
                <a:cxn ang="0">
                  <a:pos x="T0" y="T1"/>
                </a:cxn>
                <a:cxn ang="0">
                  <a:pos x="T2" y="T3"/>
                </a:cxn>
                <a:cxn ang="0">
                  <a:pos x="T4" y="T5"/>
                </a:cxn>
                <a:cxn ang="0">
                  <a:pos x="T6" y="T7"/>
                </a:cxn>
                <a:cxn ang="0">
                  <a:pos x="T8" y="T9"/>
                </a:cxn>
              </a:cxnLst>
              <a:rect l="0" t="0" r="r" b="b"/>
              <a:pathLst>
                <a:path w="141" h="114">
                  <a:moveTo>
                    <a:pt x="86" y="114"/>
                  </a:moveTo>
                  <a:cubicBezTo>
                    <a:pt x="141" y="59"/>
                    <a:pt x="141" y="59"/>
                    <a:pt x="141" y="59"/>
                  </a:cubicBezTo>
                  <a:cubicBezTo>
                    <a:pt x="105" y="23"/>
                    <a:pt x="55" y="0"/>
                    <a:pt x="0" y="0"/>
                  </a:cubicBezTo>
                  <a:cubicBezTo>
                    <a:pt x="0" y="78"/>
                    <a:pt x="0" y="78"/>
                    <a:pt x="0" y="78"/>
                  </a:cubicBezTo>
                  <a:cubicBezTo>
                    <a:pt x="34" y="78"/>
                    <a:pt x="64" y="92"/>
                    <a:pt x="86" y="114"/>
                  </a:cubicBezTo>
                  <a:close/>
                </a:path>
              </a:pathLst>
            </a:custGeom>
            <a:solidFill>
              <a:schemeClr val="accent2"/>
            </a:solidFill>
            <a:ln>
              <a:noFill/>
            </a:ln>
            <a:extLst/>
          </p:spPr>
          <p:txBody>
            <a:bodyPr vert="horz" wrap="square" lIns="114570" tIns="57285" rIns="114570" bIns="57285" numCol="1" anchor="t" anchorCtr="0" compatLnSpc="1">
              <a:prstTxWarp prst="textNoShape">
                <a:avLst/>
              </a:prstTxWarp>
            </a:bodyPr>
            <a:lstStyle/>
            <a:p>
              <a:pPr>
                <a:lnSpc>
                  <a:spcPct val="120000"/>
                </a:lnSpc>
              </a:pPr>
              <a:endParaRPr lang="en-US" sz="1466"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8"/>
            <p:cNvSpPr>
              <a:spLocks/>
            </p:cNvSpPr>
            <p:nvPr/>
          </p:nvSpPr>
          <p:spPr bwMode="auto">
            <a:xfrm>
              <a:off x="6984530" y="2432619"/>
              <a:ext cx="1171635" cy="1459864"/>
            </a:xfrm>
            <a:custGeom>
              <a:avLst/>
              <a:gdLst>
                <a:gd name="T0" fmla="*/ 42 w 132"/>
                <a:gd name="T1" fmla="*/ 164 h 164"/>
                <a:gd name="T2" fmla="*/ 132 w 132"/>
                <a:gd name="T3" fmla="*/ 164 h 164"/>
                <a:gd name="T4" fmla="*/ 64 w 132"/>
                <a:gd name="T5" fmla="*/ 0 h 164"/>
                <a:gd name="T6" fmla="*/ 0 w 132"/>
                <a:gd name="T7" fmla="*/ 64 h 164"/>
                <a:gd name="T8" fmla="*/ 42 w 132"/>
                <a:gd name="T9" fmla="*/ 164 h 164"/>
              </a:gdLst>
              <a:ahLst/>
              <a:cxnLst>
                <a:cxn ang="0">
                  <a:pos x="T0" y="T1"/>
                </a:cxn>
                <a:cxn ang="0">
                  <a:pos x="T2" y="T3"/>
                </a:cxn>
                <a:cxn ang="0">
                  <a:pos x="T4" y="T5"/>
                </a:cxn>
                <a:cxn ang="0">
                  <a:pos x="T6" y="T7"/>
                </a:cxn>
                <a:cxn ang="0">
                  <a:pos x="T8" y="T9"/>
                </a:cxn>
              </a:cxnLst>
              <a:rect l="0" t="0" r="r" b="b"/>
              <a:pathLst>
                <a:path w="132" h="164">
                  <a:moveTo>
                    <a:pt x="42" y="164"/>
                  </a:moveTo>
                  <a:cubicBezTo>
                    <a:pt x="132" y="164"/>
                    <a:pt x="132" y="164"/>
                    <a:pt x="132" y="164"/>
                  </a:cubicBezTo>
                  <a:cubicBezTo>
                    <a:pt x="132" y="100"/>
                    <a:pt x="106" y="42"/>
                    <a:pt x="64" y="0"/>
                  </a:cubicBezTo>
                  <a:cubicBezTo>
                    <a:pt x="0" y="64"/>
                    <a:pt x="0" y="64"/>
                    <a:pt x="0" y="64"/>
                  </a:cubicBezTo>
                  <a:cubicBezTo>
                    <a:pt x="26" y="89"/>
                    <a:pt x="42" y="125"/>
                    <a:pt x="42" y="164"/>
                  </a:cubicBezTo>
                  <a:close/>
                </a:path>
              </a:pathLst>
            </a:custGeom>
            <a:solidFill>
              <a:schemeClr val="accent3"/>
            </a:solidFill>
            <a:ln>
              <a:noFill/>
            </a:ln>
            <a:extLst/>
          </p:spPr>
          <p:txBody>
            <a:bodyPr vert="horz" wrap="square" lIns="114570" tIns="57285" rIns="114570" bIns="57285" numCol="1" anchor="t" anchorCtr="0" compatLnSpc="1">
              <a:prstTxWarp prst="textNoShape">
                <a:avLst/>
              </a:prstTxWarp>
            </a:bodyPr>
            <a:lstStyle/>
            <a:p>
              <a:pPr>
                <a:lnSpc>
                  <a:spcPct val="120000"/>
                </a:lnSpc>
              </a:pPr>
              <a:endParaRPr lang="en-US" sz="1466"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9"/>
            <p:cNvSpPr>
              <a:spLocks/>
            </p:cNvSpPr>
            <p:nvPr/>
          </p:nvSpPr>
          <p:spPr bwMode="auto">
            <a:xfrm>
              <a:off x="6857259" y="3892483"/>
              <a:ext cx="1014419" cy="1253986"/>
            </a:xfrm>
            <a:custGeom>
              <a:avLst/>
              <a:gdLst>
                <a:gd name="T0" fmla="*/ 36 w 114"/>
                <a:gd name="T1" fmla="*/ 0 h 141"/>
                <a:gd name="T2" fmla="*/ 0 w 114"/>
                <a:gd name="T3" fmla="*/ 86 h 141"/>
                <a:gd name="T4" fmla="*/ 55 w 114"/>
                <a:gd name="T5" fmla="*/ 141 h 141"/>
                <a:gd name="T6" fmla="*/ 114 w 114"/>
                <a:gd name="T7" fmla="*/ 0 h 141"/>
                <a:gd name="T8" fmla="*/ 36 w 114"/>
                <a:gd name="T9" fmla="*/ 0 h 141"/>
              </a:gdLst>
              <a:ahLst/>
              <a:cxnLst>
                <a:cxn ang="0">
                  <a:pos x="T0" y="T1"/>
                </a:cxn>
                <a:cxn ang="0">
                  <a:pos x="T2" y="T3"/>
                </a:cxn>
                <a:cxn ang="0">
                  <a:pos x="T4" y="T5"/>
                </a:cxn>
                <a:cxn ang="0">
                  <a:pos x="T6" y="T7"/>
                </a:cxn>
                <a:cxn ang="0">
                  <a:pos x="T8" y="T9"/>
                </a:cxn>
              </a:cxnLst>
              <a:rect l="0" t="0" r="r" b="b"/>
              <a:pathLst>
                <a:path w="114" h="141">
                  <a:moveTo>
                    <a:pt x="36" y="0"/>
                  </a:moveTo>
                  <a:cubicBezTo>
                    <a:pt x="36" y="34"/>
                    <a:pt x="22" y="64"/>
                    <a:pt x="0" y="86"/>
                  </a:cubicBezTo>
                  <a:cubicBezTo>
                    <a:pt x="55" y="141"/>
                    <a:pt x="55" y="141"/>
                    <a:pt x="55" y="141"/>
                  </a:cubicBezTo>
                  <a:cubicBezTo>
                    <a:pt x="91" y="105"/>
                    <a:pt x="114" y="55"/>
                    <a:pt x="114" y="0"/>
                  </a:cubicBezTo>
                  <a:lnTo>
                    <a:pt x="36" y="0"/>
                  </a:lnTo>
                  <a:close/>
                </a:path>
              </a:pathLst>
            </a:custGeom>
            <a:solidFill>
              <a:schemeClr val="accent4"/>
            </a:solidFill>
            <a:ln>
              <a:noFill/>
            </a:ln>
            <a:extLst/>
          </p:spPr>
          <p:txBody>
            <a:bodyPr vert="horz" wrap="square" lIns="114570" tIns="57285" rIns="114570" bIns="57285" numCol="1" anchor="t" anchorCtr="0" compatLnSpc="1">
              <a:prstTxWarp prst="textNoShape">
                <a:avLst/>
              </a:prstTxWarp>
            </a:bodyPr>
            <a:lstStyle/>
            <a:p>
              <a:pPr>
                <a:lnSpc>
                  <a:spcPct val="120000"/>
                </a:lnSpc>
              </a:pPr>
              <a:endParaRPr lang="en-US" sz="1466"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0"/>
            <p:cNvSpPr>
              <a:spLocks/>
            </p:cNvSpPr>
            <p:nvPr/>
          </p:nvSpPr>
          <p:spPr bwMode="auto">
            <a:xfrm>
              <a:off x="6093638" y="4783375"/>
              <a:ext cx="1459864" cy="1171635"/>
            </a:xfrm>
            <a:custGeom>
              <a:avLst/>
              <a:gdLst>
                <a:gd name="T0" fmla="*/ 0 w 164"/>
                <a:gd name="T1" fmla="*/ 42 h 132"/>
                <a:gd name="T2" fmla="*/ 0 w 164"/>
                <a:gd name="T3" fmla="*/ 132 h 132"/>
                <a:gd name="T4" fmla="*/ 164 w 164"/>
                <a:gd name="T5" fmla="*/ 64 h 132"/>
                <a:gd name="T6" fmla="*/ 100 w 164"/>
                <a:gd name="T7" fmla="*/ 0 h 132"/>
                <a:gd name="T8" fmla="*/ 0 w 164"/>
                <a:gd name="T9" fmla="*/ 42 h 132"/>
              </a:gdLst>
              <a:ahLst/>
              <a:cxnLst>
                <a:cxn ang="0">
                  <a:pos x="T0" y="T1"/>
                </a:cxn>
                <a:cxn ang="0">
                  <a:pos x="T2" y="T3"/>
                </a:cxn>
                <a:cxn ang="0">
                  <a:pos x="T4" y="T5"/>
                </a:cxn>
                <a:cxn ang="0">
                  <a:pos x="T6" y="T7"/>
                </a:cxn>
                <a:cxn ang="0">
                  <a:pos x="T8" y="T9"/>
                </a:cxn>
              </a:cxnLst>
              <a:rect l="0" t="0" r="r" b="b"/>
              <a:pathLst>
                <a:path w="164" h="132">
                  <a:moveTo>
                    <a:pt x="0" y="42"/>
                  </a:moveTo>
                  <a:cubicBezTo>
                    <a:pt x="0" y="132"/>
                    <a:pt x="0" y="132"/>
                    <a:pt x="0" y="132"/>
                  </a:cubicBezTo>
                  <a:cubicBezTo>
                    <a:pt x="64" y="132"/>
                    <a:pt x="122" y="106"/>
                    <a:pt x="164" y="64"/>
                  </a:cubicBezTo>
                  <a:cubicBezTo>
                    <a:pt x="100" y="0"/>
                    <a:pt x="100" y="0"/>
                    <a:pt x="100" y="0"/>
                  </a:cubicBezTo>
                  <a:cubicBezTo>
                    <a:pt x="75" y="26"/>
                    <a:pt x="39" y="42"/>
                    <a:pt x="0" y="42"/>
                  </a:cubicBezTo>
                  <a:close/>
                </a:path>
              </a:pathLst>
            </a:custGeom>
            <a:solidFill>
              <a:schemeClr val="accent1"/>
            </a:solidFill>
            <a:ln>
              <a:noFill/>
            </a:ln>
            <a:extLst/>
          </p:spPr>
          <p:txBody>
            <a:bodyPr vert="horz" wrap="square" lIns="114570" tIns="57285" rIns="114570" bIns="57285" numCol="1" anchor="t" anchorCtr="0" compatLnSpc="1">
              <a:prstTxWarp prst="textNoShape">
                <a:avLst/>
              </a:prstTxWarp>
            </a:bodyPr>
            <a:lstStyle/>
            <a:p>
              <a:pPr>
                <a:lnSpc>
                  <a:spcPct val="120000"/>
                </a:lnSpc>
              </a:pPr>
              <a:endParaRPr lang="en-US" sz="1466"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1"/>
            <p:cNvSpPr>
              <a:spLocks/>
            </p:cNvSpPr>
            <p:nvPr/>
          </p:nvSpPr>
          <p:spPr bwMode="auto">
            <a:xfrm>
              <a:off x="4031112" y="3892483"/>
              <a:ext cx="1171635" cy="1459864"/>
            </a:xfrm>
            <a:custGeom>
              <a:avLst/>
              <a:gdLst>
                <a:gd name="T0" fmla="*/ 90 w 132"/>
                <a:gd name="T1" fmla="*/ 0 h 164"/>
                <a:gd name="T2" fmla="*/ 0 w 132"/>
                <a:gd name="T3" fmla="*/ 0 h 164"/>
                <a:gd name="T4" fmla="*/ 68 w 132"/>
                <a:gd name="T5" fmla="*/ 164 h 164"/>
                <a:gd name="T6" fmla="*/ 132 w 132"/>
                <a:gd name="T7" fmla="*/ 100 h 164"/>
                <a:gd name="T8" fmla="*/ 90 w 132"/>
                <a:gd name="T9" fmla="*/ 0 h 164"/>
              </a:gdLst>
              <a:ahLst/>
              <a:cxnLst>
                <a:cxn ang="0">
                  <a:pos x="T0" y="T1"/>
                </a:cxn>
                <a:cxn ang="0">
                  <a:pos x="T2" y="T3"/>
                </a:cxn>
                <a:cxn ang="0">
                  <a:pos x="T4" y="T5"/>
                </a:cxn>
                <a:cxn ang="0">
                  <a:pos x="T6" y="T7"/>
                </a:cxn>
                <a:cxn ang="0">
                  <a:pos x="T8" y="T9"/>
                </a:cxn>
              </a:cxnLst>
              <a:rect l="0" t="0" r="r" b="b"/>
              <a:pathLst>
                <a:path w="132" h="164">
                  <a:moveTo>
                    <a:pt x="90" y="0"/>
                  </a:moveTo>
                  <a:cubicBezTo>
                    <a:pt x="0" y="0"/>
                    <a:pt x="0" y="0"/>
                    <a:pt x="0" y="0"/>
                  </a:cubicBezTo>
                  <a:cubicBezTo>
                    <a:pt x="0" y="64"/>
                    <a:pt x="26" y="122"/>
                    <a:pt x="68" y="164"/>
                  </a:cubicBezTo>
                  <a:cubicBezTo>
                    <a:pt x="132" y="100"/>
                    <a:pt x="132" y="100"/>
                    <a:pt x="132" y="100"/>
                  </a:cubicBezTo>
                  <a:cubicBezTo>
                    <a:pt x="106" y="75"/>
                    <a:pt x="90" y="39"/>
                    <a:pt x="90" y="0"/>
                  </a:cubicBezTo>
                  <a:close/>
                </a:path>
              </a:pathLst>
            </a:custGeom>
            <a:solidFill>
              <a:schemeClr val="accent2"/>
            </a:solidFill>
            <a:ln>
              <a:noFill/>
            </a:ln>
            <a:extLst/>
          </p:spPr>
          <p:txBody>
            <a:bodyPr vert="horz" wrap="square" lIns="114570" tIns="57285" rIns="114570" bIns="57285" numCol="1" anchor="t" anchorCtr="0" compatLnSpc="1">
              <a:prstTxWarp prst="textNoShape">
                <a:avLst/>
              </a:prstTxWarp>
            </a:bodyPr>
            <a:lstStyle/>
            <a:p>
              <a:pPr>
                <a:lnSpc>
                  <a:spcPct val="120000"/>
                </a:lnSpc>
              </a:pPr>
              <a:endParaRPr lang="en-US" sz="1466"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2"/>
            <p:cNvSpPr>
              <a:spLocks/>
            </p:cNvSpPr>
            <p:nvPr/>
          </p:nvSpPr>
          <p:spPr bwMode="auto">
            <a:xfrm>
              <a:off x="4839652" y="4656104"/>
              <a:ext cx="1253986" cy="1014419"/>
            </a:xfrm>
            <a:custGeom>
              <a:avLst/>
              <a:gdLst>
                <a:gd name="T0" fmla="*/ 55 w 141"/>
                <a:gd name="T1" fmla="*/ 0 h 114"/>
                <a:gd name="T2" fmla="*/ 0 w 141"/>
                <a:gd name="T3" fmla="*/ 55 h 114"/>
                <a:gd name="T4" fmla="*/ 141 w 141"/>
                <a:gd name="T5" fmla="*/ 114 h 114"/>
                <a:gd name="T6" fmla="*/ 141 w 141"/>
                <a:gd name="T7" fmla="*/ 36 h 114"/>
                <a:gd name="T8" fmla="*/ 55 w 141"/>
                <a:gd name="T9" fmla="*/ 0 h 114"/>
              </a:gdLst>
              <a:ahLst/>
              <a:cxnLst>
                <a:cxn ang="0">
                  <a:pos x="T0" y="T1"/>
                </a:cxn>
                <a:cxn ang="0">
                  <a:pos x="T2" y="T3"/>
                </a:cxn>
                <a:cxn ang="0">
                  <a:pos x="T4" y="T5"/>
                </a:cxn>
                <a:cxn ang="0">
                  <a:pos x="T6" y="T7"/>
                </a:cxn>
                <a:cxn ang="0">
                  <a:pos x="T8" y="T9"/>
                </a:cxn>
              </a:cxnLst>
              <a:rect l="0" t="0" r="r" b="b"/>
              <a:pathLst>
                <a:path w="141" h="114">
                  <a:moveTo>
                    <a:pt x="55" y="0"/>
                  </a:moveTo>
                  <a:cubicBezTo>
                    <a:pt x="0" y="55"/>
                    <a:pt x="0" y="55"/>
                    <a:pt x="0" y="55"/>
                  </a:cubicBezTo>
                  <a:cubicBezTo>
                    <a:pt x="36" y="91"/>
                    <a:pt x="86" y="114"/>
                    <a:pt x="141" y="114"/>
                  </a:cubicBezTo>
                  <a:cubicBezTo>
                    <a:pt x="141" y="36"/>
                    <a:pt x="141" y="36"/>
                    <a:pt x="141" y="36"/>
                  </a:cubicBezTo>
                  <a:cubicBezTo>
                    <a:pt x="107" y="36"/>
                    <a:pt x="77" y="22"/>
                    <a:pt x="55" y="0"/>
                  </a:cubicBezTo>
                  <a:close/>
                </a:path>
              </a:pathLst>
            </a:custGeom>
            <a:solidFill>
              <a:schemeClr val="accent3"/>
            </a:solidFill>
            <a:ln>
              <a:noFill/>
            </a:ln>
            <a:extLst/>
          </p:spPr>
          <p:txBody>
            <a:bodyPr vert="horz" wrap="square" lIns="114570" tIns="57285" rIns="114570" bIns="57285" numCol="1" anchor="t" anchorCtr="0" compatLnSpc="1">
              <a:prstTxWarp prst="textNoShape">
                <a:avLst/>
              </a:prstTxWarp>
            </a:bodyPr>
            <a:lstStyle/>
            <a:p>
              <a:pPr>
                <a:lnSpc>
                  <a:spcPct val="120000"/>
                </a:lnSpc>
              </a:pPr>
              <a:endParaRPr lang="en-US" sz="1466"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3"/>
            <p:cNvSpPr>
              <a:spLocks/>
            </p:cNvSpPr>
            <p:nvPr/>
          </p:nvSpPr>
          <p:spPr bwMode="auto">
            <a:xfrm>
              <a:off x="5008098" y="3128862"/>
              <a:ext cx="452932" cy="763621"/>
            </a:xfrm>
            <a:custGeom>
              <a:avLst/>
              <a:gdLst>
                <a:gd name="T0" fmla="*/ 51 w 51"/>
                <a:gd name="T1" fmla="*/ 15 h 86"/>
                <a:gd name="T2" fmla="*/ 36 w 51"/>
                <a:gd name="T3" fmla="*/ 0 h 86"/>
                <a:gd name="T4" fmla="*/ 0 w 51"/>
                <a:gd name="T5" fmla="*/ 86 h 86"/>
                <a:gd name="T6" fmla="*/ 22 w 51"/>
                <a:gd name="T7" fmla="*/ 86 h 86"/>
                <a:gd name="T8" fmla="*/ 51 w 51"/>
                <a:gd name="T9" fmla="*/ 15 h 86"/>
              </a:gdLst>
              <a:ahLst/>
              <a:cxnLst>
                <a:cxn ang="0">
                  <a:pos x="T0" y="T1"/>
                </a:cxn>
                <a:cxn ang="0">
                  <a:pos x="T2" y="T3"/>
                </a:cxn>
                <a:cxn ang="0">
                  <a:pos x="T4" y="T5"/>
                </a:cxn>
                <a:cxn ang="0">
                  <a:pos x="T6" y="T7"/>
                </a:cxn>
                <a:cxn ang="0">
                  <a:pos x="T8" y="T9"/>
                </a:cxn>
              </a:cxnLst>
              <a:rect l="0" t="0" r="r" b="b"/>
              <a:pathLst>
                <a:path w="51" h="86">
                  <a:moveTo>
                    <a:pt x="51" y="15"/>
                  </a:moveTo>
                  <a:cubicBezTo>
                    <a:pt x="36" y="0"/>
                    <a:pt x="36" y="0"/>
                    <a:pt x="36" y="0"/>
                  </a:cubicBezTo>
                  <a:cubicBezTo>
                    <a:pt x="14" y="22"/>
                    <a:pt x="0" y="52"/>
                    <a:pt x="0" y="86"/>
                  </a:cubicBezTo>
                  <a:cubicBezTo>
                    <a:pt x="22" y="86"/>
                    <a:pt x="22" y="86"/>
                    <a:pt x="22" y="86"/>
                  </a:cubicBezTo>
                  <a:cubicBezTo>
                    <a:pt x="22" y="58"/>
                    <a:pt x="33" y="33"/>
                    <a:pt x="51" y="15"/>
                  </a:cubicBezTo>
                  <a:close/>
                </a:path>
              </a:pathLst>
            </a:custGeom>
            <a:solidFill>
              <a:schemeClr val="accent4">
                <a:lumMod val="75000"/>
              </a:schemeClr>
            </a:solidFill>
            <a:ln>
              <a:noFill/>
            </a:ln>
            <a:extLst/>
          </p:spPr>
          <p:txBody>
            <a:bodyPr vert="horz" wrap="square" lIns="114570" tIns="57285" rIns="114570" bIns="57285" numCol="1" anchor="t" anchorCtr="0" compatLnSpc="1">
              <a:prstTxWarp prst="textNoShape">
                <a:avLst/>
              </a:prstTxWarp>
            </a:bodyPr>
            <a:lstStyle/>
            <a:p>
              <a:pPr>
                <a:lnSpc>
                  <a:spcPct val="120000"/>
                </a:lnSpc>
              </a:pPr>
              <a:endParaRPr lang="en-US" sz="1466"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4"/>
            <p:cNvSpPr>
              <a:spLocks/>
            </p:cNvSpPr>
            <p:nvPr/>
          </p:nvSpPr>
          <p:spPr bwMode="auto">
            <a:xfrm>
              <a:off x="6093638" y="2806943"/>
              <a:ext cx="763621" cy="452932"/>
            </a:xfrm>
            <a:custGeom>
              <a:avLst/>
              <a:gdLst>
                <a:gd name="T0" fmla="*/ 71 w 86"/>
                <a:gd name="T1" fmla="*/ 51 h 51"/>
                <a:gd name="T2" fmla="*/ 86 w 86"/>
                <a:gd name="T3" fmla="*/ 36 h 51"/>
                <a:gd name="T4" fmla="*/ 0 w 86"/>
                <a:gd name="T5" fmla="*/ 0 h 51"/>
                <a:gd name="T6" fmla="*/ 0 w 86"/>
                <a:gd name="T7" fmla="*/ 22 h 51"/>
                <a:gd name="T8" fmla="*/ 71 w 86"/>
                <a:gd name="T9" fmla="*/ 51 h 51"/>
              </a:gdLst>
              <a:ahLst/>
              <a:cxnLst>
                <a:cxn ang="0">
                  <a:pos x="T0" y="T1"/>
                </a:cxn>
                <a:cxn ang="0">
                  <a:pos x="T2" y="T3"/>
                </a:cxn>
                <a:cxn ang="0">
                  <a:pos x="T4" y="T5"/>
                </a:cxn>
                <a:cxn ang="0">
                  <a:pos x="T6" y="T7"/>
                </a:cxn>
                <a:cxn ang="0">
                  <a:pos x="T8" y="T9"/>
                </a:cxn>
              </a:cxnLst>
              <a:rect l="0" t="0" r="r" b="b"/>
              <a:pathLst>
                <a:path w="86" h="51">
                  <a:moveTo>
                    <a:pt x="71" y="51"/>
                  </a:moveTo>
                  <a:cubicBezTo>
                    <a:pt x="86" y="36"/>
                    <a:pt x="86" y="36"/>
                    <a:pt x="86" y="36"/>
                  </a:cubicBezTo>
                  <a:cubicBezTo>
                    <a:pt x="64" y="14"/>
                    <a:pt x="34" y="0"/>
                    <a:pt x="0" y="0"/>
                  </a:cubicBezTo>
                  <a:cubicBezTo>
                    <a:pt x="0" y="22"/>
                    <a:pt x="0" y="22"/>
                    <a:pt x="0" y="22"/>
                  </a:cubicBezTo>
                  <a:cubicBezTo>
                    <a:pt x="28" y="22"/>
                    <a:pt x="53" y="33"/>
                    <a:pt x="71" y="51"/>
                  </a:cubicBezTo>
                  <a:close/>
                </a:path>
              </a:pathLst>
            </a:custGeom>
            <a:solidFill>
              <a:schemeClr val="accent2">
                <a:lumMod val="75000"/>
              </a:schemeClr>
            </a:solidFill>
            <a:ln>
              <a:noFill/>
            </a:ln>
            <a:extLst/>
          </p:spPr>
          <p:txBody>
            <a:bodyPr vert="horz" wrap="square" lIns="114570" tIns="57285" rIns="114570" bIns="57285" numCol="1" anchor="t" anchorCtr="0" compatLnSpc="1">
              <a:prstTxWarp prst="textNoShape">
                <a:avLst/>
              </a:prstTxWarp>
            </a:bodyPr>
            <a:lstStyle/>
            <a:p>
              <a:pPr>
                <a:lnSpc>
                  <a:spcPct val="120000"/>
                </a:lnSpc>
              </a:pPr>
              <a:endParaRPr lang="en-US" sz="1466"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5"/>
            <p:cNvSpPr>
              <a:spLocks/>
            </p:cNvSpPr>
            <p:nvPr/>
          </p:nvSpPr>
          <p:spPr bwMode="auto">
            <a:xfrm>
              <a:off x="4828422" y="3892483"/>
              <a:ext cx="535284" cy="890892"/>
            </a:xfrm>
            <a:custGeom>
              <a:avLst/>
              <a:gdLst>
                <a:gd name="T0" fmla="*/ 26 w 60"/>
                <a:gd name="T1" fmla="*/ 0 h 100"/>
                <a:gd name="T2" fmla="*/ 0 w 60"/>
                <a:gd name="T3" fmla="*/ 0 h 100"/>
                <a:gd name="T4" fmla="*/ 42 w 60"/>
                <a:gd name="T5" fmla="*/ 100 h 100"/>
                <a:gd name="T6" fmla="*/ 60 w 60"/>
                <a:gd name="T7" fmla="*/ 82 h 100"/>
                <a:gd name="T8" fmla="*/ 26 w 60"/>
                <a:gd name="T9" fmla="*/ 0 h 100"/>
              </a:gdLst>
              <a:ahLst/>
              <a:cxnLst>
                <a:cxn ang="0">
                  <a:pos x="T0" y="T1"/>
                </a:cxn>
                <a:cxn ang="0">
                  <a:pos x="T2" y="T3"/>
                </a:cxn>
                <a:cxn ang="0">
                  <a:pos x="T4" y="T5"/>
                </a:cxn>
                <a:cxn ang="0">
                  <a:pos x="T6" y="T7"/>
                </a:cxn>
                <a:cxn ang="0">
                  <a:pos x="T8" y="T9"/>
                </a:cxn>
              </a:cxnLst>
              <a:rect l="0" t="0" r="r" b="b"/>
              <a:pathLst>
                <a:path w="60" h="100">
                  <a:moveTo>
                    <a:pt x="26" y="0"/>
                  </a:moveTo>
                  <a:cubicBezTo>
                    <a:pt x="0" y="0"/>
                    <a:pt x="0" y="0"/>
                    <a:pt x="0" y="0"/>
                  </a:cubicBezTo>
                  <a:cubicBezTo>
                    <a:pt x="0" y="39"/>
                    <a:pt x="16" y="75"/>
                    <a:pt x="42" y="100"/>
                  </a:cubicBezTo>
                  <a:cubicBezTo>
                    <a:pt x="60" y="82"/>
                    <a:pt x="60" y="82"/>
                    <a:pt x="60" y="82"/>
                  </a:cubicBezTo>
                  <a:cubicBezTo>
                    <a:pt x="39" y="61"/>
                    <a:pt x="26" y="32"/>
                    <a:pt x="26" y="0"/>
                  </a:cubicBezTo>
                  <a:close/>
                </a:path>
              </a:pathLst>
            </a:custGeom>
            <a:solidFill>
              <a:schemeClr val="accent2">
                <a:lumMod val="75000"/>
              </a:schemeClr>
            </a:solidFill>
            <a:ln>
              <a:noFill/>
            </a:ln>
            <a:extLst/>
          </p:spPr>
          <p:txBody>
            <a:bodyPr vert="horz" wrap="square" lIns="114570" tIns="57285" rIns="114570" bIns="57285" numCol="1" anchor="t" anchorCtr="0" compatLnSpc="1">
              <a:prstTxWarp prst="textNoShape">
                <a:avLst/>
              </a:prstTxWarp>
            </a:bodyPr>
            <a:lstStyle/>
            <a:p>
              <a:pPr>
                <a:lnSpc>
                  <a:spcPct val="120000"/>
                </a:lnSpc>
              </a:pPr>
              <a:endParaRPr lang="en-US" sz="1466"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16"/>
            <p:cNvSpPr>
              <a:spLocks/>
            </p:cNvSpPr>
            <p:nvPr/>
          </p:nvSpPr>
          <p:spPr bwMode="auto">
            <a:xfrm>
              <a:off x="5202746" y="2627267"/>
              <a:ext cx="890892" cy="535284"/>
            </a:xfrm>
            <a:custGeom>
              <a:avLst/>
              <a:gdLst>
                <a:gd name="T0" fmla="*/ 100 w 100"/>
                <a:gd name="T1" fmla="*/ 26 h 60"/>
                <a:gd name="T2" fmla="*/ 100 w 100"/>
                <a:gd name="T3" fmla="*/ 0 h 60"/>
                <a:gd name="T4" fmla="*/ 0 w 100"/>
                <a:gd name="T5" fmla="*/ 42 h 60"/>
                <a:gd name="T6" fmla="*/ 18 w 100"/>
                <a:gd name="T7" fmla="*/ 60 h 60"/>
                <a:gd name="T8" fmla="*/ 100 w 100"/>
                <a:gd name="T9" fmla="*/ 26 h 60"/>
              </a:gdLst>
              <a:ahLst/>
              <a:cxnLst>
                <a:cxn ang="0">
                  <a:pos x="T0" y="T1"/>
                </a:cxn>
                <a:cxn ang="0">
                  <a:pos x="T2" y="T3"/>
                </a:cxn>
                <a:cxn ang="0">
                  <a:pos x="T4" y="T5"/>
                </a:cxn>
                <a:cxn ang="0">
                  <a:pos x="T6" y="T7"/>
                </a:cxn>
                <a:cxn ang="0">
                  <a:pos x="T8" y="T9"/>
                </a:cxn>
              </a:cxnLst>
              <a:rect l="0" t="0" r="r" b="b"/>
              <a:pathLst>
                <a:path w="100" h="60">
                  <a:moveTo>
                    <a:pt x="100" y="26"/>
                  </a:moveTo>
                  <a:cubicBezTo>
                    <a:pt x="100" y="0"/>
                    <a:pt x="100" y="0"/>
                    <a:pt x="100" y="0"/>
                  </a:cubicBezTo>
                  <a:cubicBezTo>
                    <a:pt x="61" y="0"/>
                    <a:pt x="25" y="16"/>
                    <a:pt x="0" y="42"/>
                  </a:cubicBezTo>
                  <a:cubicBezTo>
                    <a:pt x="18" y="60"/>
                    <a:pt x="18" y="60"/>
                    <a:pt x="18" y="60"/>
                  </a:cubicBezTo>
                  <a:cubicBezTo>
                    <a:pt x="39" y="39"/>
                    <a:pt x="68" y="26"/>
                    <a:pt x="100" y="26"/>
                  </a:cubicBezTo>
                  <a:close/>
                </a:path>
              </a:pathLst>
            </a:custGeom>
            <a:solidFill>
              <a:schemeClr val="accent1">
                <a:lumMod val="75000"/>
              </a:schemeClr>
            </a:solidFill>
            <a:ln>
              <a:noFill/>
            </a:ln>
            <a:extLst/>
          </p:spPr>
          <p:txBody>
            <a:bodyPr vert="horz" wrap="square" lIns="114570" tIns="57285" rIns="114570" bIns="57285" numCol="1" anchor="t" anchorCtr="0" compatLnSpc="1">
              <a:prstTxWarp prst="textNoShape">
                <a:avLst/>
              </a:prstTxWarp>
            </a:bodyPr>
            <a:lstStyle/>
            <a:p>
              <a:pPr>
                <a:lnSpc>
                  <a:spcPct val="120000"/>
                </a:lnSpc>
              </a:pPr>
              <a:endParaRPr lang="en-US" sz="1466" dirty="0">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17"/>
            <p:cNvSpPr>
              <a:spLocks/>
            </p:cNvSpPr>
            <p:nvPr/>
          </p:nvSpPr>
          <p:spPr bwMode="auto">
            <a:xfrm>
              <a:off x="6726246" y="3892483"/>
              <a:ext cx="452932" cy="763621"/>
            </a:xfrm>
            <a:custGeom>
              <a:avLst/>
              <a:gdLst>
                <a:gd name="T0" fmla="*/ 0 w 51"/>
                <a:gd name="T1" fmla="*/ 71 h 86"/>
                <a:gd name="T2" fmla="*/ 15 w 51"/>
                <a:gd name="T3" fmla="*/ 86 h 86"/>
                <a:gd name="T4" fmla="*/ 51 w 51"/>
                <a:gd name="T5" fmla="*/ 0 h 86"/>
                <a:gd name="T6" fmla="*/ 29 w 51"/>
                <a:gd name="T7" fmla="*/ 0 h 86"/>
                <a:gd name="T8" fmla="*/ 0 w 51"/>
                <a:gd name="T9" fmla="*/ 71 h 86"/>
              </a:gdLst>
              <a:ahLst/>
              <a:cxnLst>
                <a:cxn ang="0">
                  <a:pos x="T0" y="T1"/>
                </a:cxn>
                <a:cxn ang="0">
                  <a:pos x="T2" y="T3"/>
                </a:cxn>
                <a:cxn ang="0">
                  <a:pos x="T4" y="T5"/>
                </a:cxn>
                <a:cxn ang="0">
                  <a:pos x="T6" y="T7"/>
                </a:cxn>
                <a:cxn ang="0">
                  <a:pos x="T8" y="T9"/>
                </a:cxn>
              </a:cxnLst>
              <a:rect l="0" t="0" r="r" b="b"/>
              <a:pathLst>
                <a:path w="51" h="86">
                  <a:moveTo>
                    <a:pt x="0" y="71"/>
                  </a:moveTo>
                  <a:cubicBezTo>
                    <a:pt x="15" y="86"/>
                    <a:pt x="15" y="86"/>
                    <a:pt x="15" y="86"/>
                  </a:cubicBezTo>
                  <a:cubicBezTo>
                    <a:pt x="37" y="64"/>
                    <a:pt x="51" y="34"/>
                    <a:pt x="51" y="0"/>
                  </a:cubicBezTo>
                  <a:cubicBezTo>
                    <a:pt x="29" y="0"/>
                    <a:pt x="29" y="0"/>
                    <a:pt x="29" y="0"/>
                  </a:cubicBezTo>
                  <a:cubicBezTo>
                    <a:pt x="29" y="28"/>
                    <a:pt x="18" y="53"/>
                    <a:pt x="0" y="71"/>
                  </a:cubicBezTo>
                  <a:close/>
                </a:path>
              </a:pathLst>
            </a:custGeom>
            <a:solidFill>
              <a:schemeClr val="accent4">
                <a:lumMod val="75000"/>
              </a:schemeClr>
            </a:solidFill>
            <a:ln>
              <a:noFill/>
            </a:ln>
            <a:extLst/>
          </p:spPr>
          <p:txBody>
            <a:bodyPr vert="horz" wrap="square" lIns="114570" tIns="57285" rIns="114570" bIns="57285" numCol="1" anchor="t" anchorCtr="0" compatLnSpc="1">
              <a:prstTxWarp prst="textNoShape">
                <a:avLst/>
              </a:prstTxWarp>
            </a:bodyPr>
            <a:lstStyle/>
            <a:p>
              <a:pPr>
                <a:lnSpc>
                  <a:spcPct val="120000"/>
                </a:lnSpc>
              </a:pPr>
              <a:endParaRPr lang="en-US" sz="1466"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18"/>
            <p:cNvSpPr>
              <a:spLocks/>
            </p:cNvSpPr>
            <p:nvPr/>
          </p:nvSpPr>
          <p:spPr bwMode="auto">
            <a:xfrm>
              <a:off x="5330017" y="4525091"/>
              <a:ext cx="763621" cy="452932"/>
            </a:xfrm>
            <a:custGeom>
              <a:avLst/>
              <a:gdLst>
                <a:gd name="T0" fmla="*/ 15 w 86"/>
                <a:gd name="T1" fmla="*/ 0 h 51"/>
                <a:gd name="T2" fmla="*/ 0 w 86"/>
                <a:gd name="T3" fmla="*/ 15 h 51"/>
                <a:gd name="T4" fmla="*/ 86 w 86"/>
                <a:gd name="T5" fmla="*/ 51 h 51"/>
                <a:gd name="T6" fmla="*/ 86 w 86"/>
                <a:gd name="T7" fmla="*/ 29 h 51"/>
                <a:gd name="T8" fmla="*/ 15 w 86"/>
                <a:gd name="T9" fmla="*/ 0 h 51"/>
              </a:gdLst>
              <a:ahLst/>
              <a:cxnLst>
                <a:cxn ang="0">
                  <a:pos x="T0" y="T1"/>
                </a:cxn>
                <a:cxn ang="0">
                  <a:pos x="T2" y="T3"/>
                </a:cxn>
                <a:cxn ang="0">
                  <a:pos x="T4" y="T5"/>
                </a:cxn>
                <a:cxn ang="0">
                  <a:pos x="T6" y="T7"/>
                </a:cxn>
                <a:cxn ang="0">
                  <a:pos x="T8" y="T9"/>
                </a:cxn>
              </a:cxnLst>
              <a:rect l="0" t="0" r="r" b="b"/>
              <a:pathLst>
                <a:path w="86" h="51">
                  <a:moveTo>
                    <a:pt x="15" y="0"/>
                  </a:moveTo>
                  <a:cubicBezTo>
                    <a:pt x="0" y="15"/>
                    <a:pt x="0" y="15"/>
                    <a:pt x="0" y="15"/>
                  </a:cubicBezTo>
                  <a:cubicBezTo>
                    <a:pt x="22" y="37"/>
                    <a:pt x="52" y="51"/>
                    <a:pt x="86" y="51"/>
                  </a:cubicBezTo>
                  <a:cubicBezTo>
                    <a:pt x="86" y="29"/>
                    <a:pt x="86" y="29"/>
                    <a:pt x="86" y="29"/>
                  </a:cubicBezTo>
                  <a:cubicBezTo>
                    <a:pt x="58" y="29"/>
                    <a:pt x="33" y="18"/>
                    <a:pt x="15" y="0"/>
                  </a:cubicBezTo>
                  <a:close/>
                </a:path>
              </a:pathLst>
            </a:custGeom>
            <a:solidFill>
              <a:schemeClr val="accent3">
                <a:lumMod val="75000"/>
              </a:schemeClr>
            </a:solidFill>
            <a:ln>
              <a:noFill/>
            </a:ln>
            <a:extLst/>
          </p:spPr>
          <p:txBody>
            <a:bodyPr vert="horz" wrap="square" lIns="114570" tIns="57285" rIns="114570" bIns="57285" numCol="1" anchor="t" anchorCtr="0" compatLnSpc="1">
              <a:prstTxWarp prst="textNoShape">
                <a:avLst/>
              </a:prstTxWarp>
            </a:bodyPr>
            <a:lstStyle/>
            <a:p>
              <a:pPr>
                <a:lnSpc>
                  <a:spcPct val="120000"/>
                </a:lnSpc>
              </a:pPr>
              <a:endParaRPr lang="en-US" sz="1466"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19"/>
            <p:cNvSpPr>
              <a:spLocks/>
            </p:cNvSpPr>
            <p:nvPr/>
          </p:nvSpPr>
          <p:spPr bwMode="auto">
            <a:xfrm>
              <a:off x="6823570" y="3001591"/>
              <a:ext cx="535284" cy="890892"/>
            </a:xfrm>
            <a:custGeom>
              <a:avLst/>
              <a:gdLst>
                <a:gd name="T0" fmla="*/ 0 w 60"/>
                <a:gd name="T1" fmla="*/ 18 h 100"/>
                <a:gd name="T2" fmla="*/ 34 w 60"/>
                <a:gd name="T3" fmla="*/ 100 h 100"/>
                <a:gd name="T4" fmla="*/ 60 w 60"/>
                <a:gd name="T5" fmla="*/ 100 h 100"/>
                <a:gd name="T6" fmla="*/ 18 w 60"/>
                <a:gd name="T7" fmla="*/ 0 h 100"/>
                <a:gd name="T8" fmla="*/ 0 w 60"/>
                <a:gd name="T9" fmla="*/ 18 h 100"/>
              </a:gdLst>
              <a:ahLst/>
              <a:cxnLst>
                <a:cxn ang="0">
                  <a:pos x="T0" y="T1"/>
                </a:cxn>
                <a:cxn ang="0">
                  <a:pos x="T2" y="T3"/>
                </a:cxn>
                <a:cxn ang="0">
                  <a:pos x="T4" y="T5"/>
                </a:cxn>
                <a:cxn ang="0">
                  <a:pos x="T6" y="T7"/>
                </a:cxn>
                <a:cxn ang="0">
                  <a:pos x="T8" y="T9"/>
                </a:cxn>
              </a:cxnLst>
              <a:rect l="0" t="0" r="r" b="b"/>
              <a:pathLst>
                <a:path w="60" h="100">
                  <a:moveTo>
                    <a:pt x="0" y="18"/>
                  </a:moveTo>
                  <a:cubicBezTo>
                    <a:pt x="21" y="39"/>
                    <a:pt x="34" y="68"/>
                    <a:pt x="34" y="100"/>
                  </a:cubicBezTo>
                  <a:cubicBezTo>
                    <a:pt x="60" y="100"/>
                    <a:pt x="60" y="100"/>
                    <a:pt x="60" y="100"/>
                  </a:cubicBezTo>
                  <a:cubicBezTo>
                    <a:pt x="60" y="61"/>
                    <a:pt x="44" y="25"/>
                    <a:pt x="18" y="0"/>
                  </a:cubicBezTo>
                  <a:lnTo>
                    <a:pt x="0" y="18"/>
                  </a:lnTo>
                  <a:close/>
                </a:path>
              </a:pathLst>
            </a:custGeom>
            <a:solidFill>
              <a:schemeClr val="accent3">
                <a:lumMod val="75000"/>
              </a:schemeClr>
            </a:solidFill>
            <a:ln>
              <a:noFill/>
            </a:ln>
            <a:extLst/>
          </p:spPr>
          <p:txBody>
            <a:bodyPr vert="horz" wrap="square" lIns="114570" tIns="57285" rIns="114570" bIns="57285" numCol="1" anchor="t" anchorCtr="0" compatLnSpc="1">
              <a:prstTxWarp prst="textNoShape">
                <a:avLst/>
              </a:prstTxWarp>
            </a:bodyPr>
            <a:lstStyle/>
            <a:p>
              <a:pPr>
                <a:lnSpc>
                  <a:spcPct val="120000"/>
                </a:lnSpc>
              </a:pPr>
              <a:endParaRPr lang="en-US" sz="1466"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20"/>
            <p:cNvSpPr>
              <a:spLocks/>
            </p:cNvSpPr>
            <p:nvPr/>
          </p:nvSpPr>
          <p:spPr bwMode="auto">
            <a:xfrm>
              <a:off x="6093638" y="4622415"/>
              <a:ext cx="890892" cy="535284"/>
            </a:xfrm>
            <a:custGeom>
              <a:avLst/>
              <a:gdLst>
                <a:gd name="T0" fmla="*/ 0 w 100"/>
                <a:gd name="T1" fmla="*/ 34 h 60"/>
                <a:gd name="T2" fmla="*/ 0 w 100"/>
                <a:gd name="T3" fmla="*/ 60 h 60"/>
                <a:gd name="T4" fmla="*/ 100 w 100"/>
                <a:gd name="T5" fmla="*/ 18 h 60"/>
                <a:gd name="T6" fmla="*/ 82 w 100"/>
                <a:gd name="T7" fmla="*/ 0 h 60"/>
                <a:gd name="T8" fmla="*/ 0 w 100"/>
                <a:gd name="T9" fmla="*/ 34 h 60"/>
              </a:gdLst>
              <a:ahLst/>
              <a:cxnLst>
                <a:cxn ang="0">
                  <a:pos x="T0" y="T1"/>
                </a:cxn>
                <a:cxn ang="0">
                  <a:pos x="T2" y="T3"/>
                </a:cxn>
                <a:cxn ang="0">
                  <a:pos x="T4" y="T5"/>
                </a:cxn>
                <a:cxn ang="0">
                  <a:pos x="T6" y="T7"/>
                </a:cxn>
                <a:cxn ang="0">
                  <a:pos x="T8" y="T9"/>
                </a:cxn>
              </a:cxnLst>
              <a:rect l="0" t="0" r="r" b="b"/>
              <a:pathLst>
                <a:path w="100" h="60">
                  <a:moveTo>
                    <a:pt x="0" y="34"/>
                  </a:moveTo>
                  <a:cubicBezTo>
                    <a:pt x="0" y="60"/>
                    <a:pt x="0" y="60"/>
                    <a:pt x="0" y="60"/>
                  </a:cubicBezTo>
                  <a:cubicBezTo>
                    <a:pt x="39" y="60"/>
                    <a:pt x="75" y="44"/>
                    <a:pt x="100" y="18"/>
                  </a:cubicBezTo>
                  <a:cubicBezTo>
                    <a:pt x="82" y="0"/>
                    <a:pt x="82" y="0"/>
                    <a:pt x="82" y="0"/>
                  </a:cubicBezTo>
                  <a:cubicBezTo>
                    <a:pt x="61" y="21"/>
                    <a:pt x="32" y="34"/>
                    <a:pt x="0" y="34"/>
                  </a:cubicBezTo>
                  <a:close/>
                </a:path>
              </a:pathLst>
            </a:custGeom>
            <a:solidFill>
              <a:schemeClr val="accent5">
                <a:lumMod val="75000"/>
              </a:schemeClr>
            </a:solidFill>
            <a:ln>
              <a:noFill/>
            </a:ln>
            <a:extLst/>
          </p:spPr>
          <p:txBody>
            <a:bodyPr vert="horz" wrap="square" lIns="114570" tIns="57285" rIns="114570" bIns="57285" numCol="1" anchor="t" anchorCtr="0" compatLnSpc="1">
              <a:prstTxWarp prst="textNoShape">
                <a:avLst/>
              </a:prstTxWarp>
            </a:bodyPr>
            <a:lstStyle/>
            <a:p>
              <a:pPr>
                <a:lnSpc>
                  <a:spcPct val="120000"/>
                </a:lnSpc>
              </a:pPr>
              <a:endParaRPr lang="en-US" sz="1466"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26"/>
            <p:cNvSpPr>
              <a:spLocks noEditPoints="1"/>
            </p:cNvSpPr>
            <p:nvPr/>
          </p:nvSpPr>
          <p:spPr bwMode="auto">
            <a:xfrm>
              <a:off x="5285097" y="2220100"/>
              <a:ext cx="345401" cy="301511"/>
            </a:xfrm>
            <a:custGeom>
              <a:avLst/>
              <a:gdLst>
                <a:gd name="T0" fmla="*/ 18 w 84"/>
                <a:gd name="T1" fmla="*/ 0 h 73"/>
                <a:gd name="T2" fmla="*/ 26 w 84"/>
                <a:gd name="T3" fmla="*/ 7 h 73"/>
                <a:gd name="T4" fmla="*/ 10 w 84"/>
                <a:gd name="T5" fmla="*/ 7 h 73"/>
                <a:gd name="T6" fmla="*/ 18 w 84"/>
                <a:gd name="T7" fmla="*/ 0 h 73"/>
                <a:gd name="T8" fmla="*/ 49 w 84"/>
                <a:gd name="T9" fmla="*/ 15 h 73"/>
                <a:gd name="T10" fmla="*/ 67 w 84"/>
                <a:gd name="T11" fmla="*/ 22 h 73"/>
                <a:gd name="T12" fmla="*/ 75 w 84"/>
                <a:gd name="T13" fmla="*/ 41 h 73"/>
                <a:gd name="T14" fmla="*/ 67 w 84"/>
                <a:gd name="T15" fmla="*/ 60 h 73"/>
                <a:gd name="T16" fmla="*/ 49 w 84"/>
                <a:gd name="T17" fmla="*/ 67 h 73"/>
                <a:gd name="T18" fmla="*/ 30 w 84"/>
                <a:gd name="T19" fmla="*/ 60 h 73"/>
                <a:gd name="T20" fmla="*/ 22 w 84"/>
                <a:gd name="T21" fmla="*/ 41 h 73"/>
                <a:gd name="T22" fmla="*/ 30 w 84"/>
                <a:gd name="T23" fmla="*/ 22 h 73"/>
                <a:gd name="T24" fmla="*/ 49 w 84"/>
                <a:gd name="T25" fmla="*/ 15 h 73"/>
                <a:gd name="T26" fmla="*/ 45 w 84"/>
                <a:gd name="T27" fmla="*/ 28 h 73"/>
                <a:gd name="T28" fmla="*/ 35 w 84"/>
                <a:gd name="T29" fmla="*/ 33 h 73"/>
                <a:gd name="T30" fmla="*/ 36 w 84"/>
                <a:gd name="T31" fmla="*/ 44 h 73"/>
                <a:gd name="T32" fmla="*/ 44 w 84"/>
                <a:gd name="T33" fmla="*/ 38 h 73"/>
                <a:gd name="T34" fmla="*/ 45 w 84"/>
                <a:gd name="T35" fmla="*/ 28 h 73"/>
                <a:gd name="T36" fmla="*/ 62 w 84"/>
                <a:gd name="T37" fmla="*/ 28 h 73"/>
                <a:gd name="T38" fmla="*/ 49 w 84"/>
                <a:gd name="T39" fmla="*/ 23 h 73"/>
                <a:gd name="T40" fmla="*/ 36 w 84"/>
                <a:gd name="T41" fmla="*/ 28 h 73"/>
                <a:gd name="T42" fmla="*/ 31 w 84"/>
                <a:gd name="T43" fmla="*/ 41 h 73"/>
                <a:gd name="T44" fmla="*/ 36 w 84"/>
                <a:gd name="T45" fmla="*/ 54 h 73"/>
                <a:gd name="T46" fmla="*/ 49 w 84"/>
                <a:gd name="T47" fmla="*/ 59 h 73"/>
                <a:gd name="T48" fmla="*/ 62 w 84"/>
                <a:gd name="T49" fmla="*/ 54 h 73"/>
                <a:gd name="T50" fmla="*/ 67 w 84"/>
                <a:gd name="T51" fmla="*/ 41 h 73"/>
                <a:gd name="T52" fmla="*/ 62 w 84"/>
                <a:gd name="T53" fmla="*/ 28 h 73"/>
                <a:gd name="T54" fmla="*/ 35 w 84"/>
                <a:gd name="T55" fmla="*/ 0 h 73"/>
                <a:gd name="T56" fmla="*/ 29 w 84"/>
                <a:gd name="T57" fmla="*/ 11 h 73"/>
                <a:gd name="T58" fmla="*/ 9 w 84"/>
                <a:gd name="T59" fmla="*/ 11 h 73"/>
                <a:gd name="T60" fmla="*/ 0 w 84"/>
                <a:gd name="T61" fmla="*/ 21 h 73"/>
                <a:gd name="T62" fmla="*/ 0 w 84"/>
                <a:gd name="T63" fmla="*/ 63 h 73"/>
                <a:gd name="T64" fmla="*/ 9 w 84"/>
                <a:gd name="T65" fmla="*/ 73 h 73"/>
                <a:gd name="T66" fmla="*/ 74 w 84"/>
                <a:gd name="T67" fmla="*/ 73 h 73"/>
                <a:gd name="T68" fmla="*/ 84 w 84"/>
                <a:gd name="T69" fmla="*/ 63 h 73"/>
                <a:gd name="T70" fmla="*/ 84 w 84"/>
                <a:gd name="T71" fmla="*/ 21 h 73"/>
                <a:gd name="T72" fmla="*/ 74 w 84"/>
                <a:gd name="T73" fmla="*/ 11 h 73"/>
                <a:gd name="T74" fmla="*/ 71 w 84"/>
                <a:gd name="T75" fmla="*/ 11 h 73"/>
                <a:gd name="T76" fmla="*/ 64 w 84"/>
                <a:gd name="T77" fmla="*/ 0 h 73"/>
                <a:gd name="T78" fmla="*/ 35 w 84"/>
                <a:gd name="T7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4" h="73">
                  <a:moveTo>
                    <a:pt x="18" y="0"/>
                  </a:moveTo>
                  <a:cubicBezTo>
                    <a:pt x="22" y="0"/>
                    <a:pt x="25" y="3"/>
                    <a:pt x="26" y="7"/>
                  </a:cubicBezTo>
                  <a:cubicBezTo>
                    <a:pt x="10" y="7"/>
                    <a:pt x="10" y="7"/>
                    <a:pt x="10" y="7"/>
                  </a:cubicBezTo>
                  <a:cubicBezTo>
                    <a:pt x="10" y="3"/>
                    <a:pt x="14" y="0"/>
                    <a:pt x="18" y="0"/>
                  </a:cubicBezTo>
                  <a:close/>
                  <a:moveTo>
                    <a:pt x="49" y="15"/>
                  </a:moveTo>
                  <a:cubicBezTo>
                    <a:pt x="56" y="15"/>
                    <a:pt x="63" y="18"/>
                    <a:pt x="67" y="22"/>
                  </a:cubicBezTo>
                  <a:cubicBezTo>
                    <a:pt x="72" y="27"/>
                    <a:pt x="75" y="34"/>
                    <a:pt x="75" y="41"/>
                  </a:cubicBezTo>
                  <a:cubicBezTo>
                    <a:pt x="75" y="48"/>
                    <a:pt x="72" y="55"/>
                    <a:pt x="67" y="60"/>
                  </a:cubicBezTo>
                  <a:cubicBezTo>
                    <a:pt x="63" y="64"/>
                    <a:pt x="56" y="67"/>
                    <a:pt x="49" y="67"/>
                  </a:cubicBezTo>
                  <a:cubicBezTo>
                    <a:pt x="41" y="67"/>
                    <a:pt x="35" y="64"/>
                    <a:pt x="30" y="60"/>
                  </a:cubicBezTo>
                  <a:cubicBezTo>
                    <a:pt x="25" y="55"/>
                    <a:pt x="22" y="48"/>
                    <a:pt x="22" y="41"/>
                  </a:cubicBezTo>
                  <a:cubicBezTo>
                    <a:pt x="22" y="34"/>
                    <a:pt x="25" y="27"/>
                    <a:pt x="30" y="22"/>
                  </a:cubicBezTo>
                  <a:cubicBezTo>
                    <a:pt x="35" y="18"/>
                    <a:pt x="41" y="15"/>
                    <a:pt x="49" y="15"/>
                  </a:cubicBezTo>
                  <a:close/>
                  <a:moveTo>
                    <a:pt x="45" y="28"/>
                  </a:moveTo>
                  <a:cubicBezTo>
                    <a:pt x="42" y="26"/>
                    <a:pt x="37" y="28"/>
                    <a:pt x="35" y="33"/>
                  </a:cubicBezTo>
                  <a:cubicBezTo>
                    <a:pt x="32" y="37"/>
                    <a:pt x="33" y="42"/>
                    <a:pt x="36" y="44"/>
                  </a:cubicBezTo>
                  <a:cubicBezTo>
                    <a:pt x="40" y="46"/>
                    <a:pt x="41" y="42"/>
                    <a:pt x="44" y="38"/>
                  </a:cubicBezTo>
                  <a:cubicBezTo>
                    <a:pt x="46" y="33"/>
                    <a:pt x="49" y="30"/>
                    <a:pt x="45" y="28"/>
                  </a:cubicBezTo>
                  <a:close/>
                  <a:moveTo>
                    <a:pt x="62" y="28"/>
                  </a:moveTo>
                  <a:cubicBezTo>
                    <a:pt x="58" y="25"/>
                    <a:pt x="54" y="23"/>
                    <a:pt x="49" y="23"/>
                  </a:cubicBezTo>
                  <a:cubicBezTo>
                    <a:pt x="44" y="23"/>
                    <a:pt x="39" y="25"/>
                    <a:pt x="36" y="28"/>
                  </a:cubicBezTo>
                  <a:cubicBezTo>
                    <a:pt x="33" y="31"/>
                    <a:pt x="31" y="36"/>
                    <a:pt x="31" y="41"/>
                  </a:cubicBezTo>
                  <a:cubicBezTo>
                    <a:pt x="31" y="46"/>
                    <a:pt x="33" y="50"/>
                    <a:pt x="36" y="54"/>
                  </a:cubicBezTo>
                  <a:cubicBezTo>
                    <a:pt x="39" y="57"/>
                    <a:pt x="44" y="59"/>
                    <a:pt x="49" y="59"/>
                  </a:cubicBezTo>
                  <a:cubicBezTo>
                    <a:pt x="54" y="59"/>
                    <a:pt x="58" y="57"/>
                    <a:pt x="62" y="54"/>
                  </a:cubicBezTo>
                  <a:cubicBezTo>
                    <a:pt x="65" y="50"/>
                    <a:pt x="67" y="46"/>
                    <a:pt x="67" y="41"/>
                  </a:cubicBezTo>
                  <a:cubicBezTo>
                    <a:pt x="67" y="36"/>
                    <a:pt x="65" y="31"/>
                    <a:pt x="62" y="28"/>
                  </a:cubicBezTo>
                  <a:close/>
                  <a:moveTo>
                    <a:pt x="35" y="0"/>
                  </a:moveTo>
                  <a:cubicBezTo>
                    <a:pt x="29" y="11"/>
                    <a:pt x="29" y="11"/>
                    <a:pt x="29" y="11"/>
                  </a:cubicBezTo>
                  <a:cubicBezTo>
                    <a:pt x="9" y="11"/>
                    <a:pt x="9" y="11"/>
                    <a:pt x="9" y="11"/>
                  </a:cubicBezTo>
                  <a:cubicBezTo>
                    <a:pt x="4" y="11"/>
                    <a:pt x="0" y="15"/>
                    <a:pt x="0" y="21"/>
                  </a:cubicBezTo>
                  <a:cubicBezTo>
                    <a:pt x="0" y="63"/>
                    <a:pt x="0" y="63"/>
                    <a:pt x="0" y="63"/>
                  </a:cubicBezTo>
                  <a:cubicBezTo>
                    <a:pt x="0" y="69"/>
                    <a:pt x="4" y="73"/>
                    <a:pt x="9" y="73"/>
                  </a:cubicBezTo>
                  <a:cubicBezTo>
                    <a:pt x="74" y="73"/>
                    <a:pt x="74" y="73"/>
                    <a:pt x="74" y="73"/>
                  </a:cubicBezTo>
                  <a:cubicBezTo>
                    <a:pt x="79" y="73"/>
                    <a:pt x="84" y="69"/>
                    <a:pt x="84" y="63"/>
                  </a:cubicBezTo>
                  <a:cubicBezTo>
                    <a:pt x="84" y="21"/>
                    <a:pt x="84" y="21"/>
                    <a:pt x="84" y="21"/>
                  </a:cubicBezTo>
                  <a:cubicBezTo>
                    <a:pt x="84" y="15"/>
                    <a:pt x="79" y="11"/>
                    <a:pt x="74" y="11"/>
                  </a:cubicBezTo>
                  <a:cubicBezTo>
                    <a:pt x="71" y="11"/>
                    <a:pt x="71" y="11"/>
                    <a:pt x="71" y="11"/>
                  </a:cubicBezTo>
                  <a:cubicBezTo>
                    <a:pt x="64" y="0"/>
                    <a:pt x="64" y="0"/>
                    <a:pt x="64" y="0"/>
                  </a:cubicBezTo>
                  <a:lnTo>
                    <a:pt x="35" y="0"/>
                  </a:lnTo>
                  <a:close/>
                </a:path>
              </a:pathLst>
            </a:custGeom>
            <a:solidFill>
              <a:schemeClr val="bg1"/>
            </a:solidFill>
            <a:ln>
              <a:noFill/>
            </a:ln>
          </p:spPr>
          <p:txBody>
            <a:bodyPr vert="horz" wrap="square" lIns="114570" tIns="57285" rIns="114570" bIns="5728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zh-CN" altLang="en-US" sz="1599"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27"/>
            <p:cNvSpPr>
              <a:spLocks noEditPoints="1"/>
            </p:cNvSpPr>
            <p:nvPr/>
          </p:nvSpPr>
          <p:spPr bwMode="auto">
            <a:xfrm>
              <a:off x="7214347" y="4238847"/>
              <a:ext cx="374026" cy="383568"/>
            </a:xfrm>
            <a:custGeom>
              <a:avLst/>
              <a:gdLst>
                <a:gd name="T0" fmla="*/ 80 w 91"/>
                <a:gd name="T1" fmla="*/ 44 h 93"/>
                <a:gd name="T2" fmla="*/ 87 w 91"/>
                <a:gd name="T3" fmla="*/ 37 h 93"/>
                <a:gd name="T4" fmla="*/ 87 w 91"/>
                <a:gd name="T5" fmla="*/ 23 h 93"/>
                <a:gd name="T6" fmla="*/ 68 w 91"/>
                <a:gd name="T7" fmla="*/ 4 h 93"/>
                <a:gd name="T8" fmla="*/ 54 w 91"/>
                <a:gd name="T9" fmla="*/ 4 h 93"/>
                <a:gd name="T10" fmla="*/ 47 w 91"/>
                <a:gd name="T11" fmla="*/ 11 h 93"/>
                <a:gd name="T12" fmla="*/ 80 w 91"/>
                <a:gd name="T13" fmla="*/ 44 h 93"/>
                <a:gd name="T14" fmla="*/ 52 w 91"/>
                <a:gd name="T15" fmla="*/ 23 h 93"/>
                <a:gd name="T16" fmla="*/ 68 w 91"/>
                <a:gd name="T17" fmla="*/ 39 h 93"/>
                <a:gd name="T18" fmla="*/ 77 w 91"/>
                <a:gd name="T19" fmla="*/ 48 h 93"/>
                <a:gd name="T20" fmla="*/ 43 w 91"/>
                <a:gd name="T21" fmla="*/ 81 h 93"/>
                <a:gd name="T22" fmla="*/ 34 w 91"/>
                <a:gd name="T23" fmla="*/ 73 h 93"/>
                <a:gd name="T24" fmla="*/ 19 w 91"/>
                <a:gd name="T25" fmla="*/ 59 h 93"/>
                <a:gd name="T26" fmla="*/ 41 w 91"/>
                <a:gd name="T27" fmla="*/ 37 h 93"/>
                <a:gd name="T28" fmla="*/ 39 w 91"/>
                <a:gd name="T29" fmla="*/ 34 h 93"/>
                <a:gd name="T30" fmla="*/ 16 w 91"/>
                <a:gd name="T31" fmla="*/ 57 h 93"/>
                <a:gd name="T32" fmla="*/ 10 w 91"/>
                <a:gd name="T33" fmla="*/ 48 h 93"/>
                <a:gd name="T34" fmla="*/ 43 w 91"/>
                <a:gd name="T35" fmla="*/ 14 h 93"/>
                <a:gd name="T36" fmla="*/ 52 w 91"/>
                <a:gd name="T37" fmla="*/ 23 h 93"/>
                <a:gd name="T38" fmla="*/ 4 w 91"/>
                <a:gd name="T39" fmla="*/ 69 h 93"/>
                <a:gd name="T40" fmla="*/ 0 w 91"/>
                <a:gd name="T41" fmla="*/ 86 h 93"/>
                <a:gd name="T42" fmla="*/ 6 w 91"/>
                <a:gd name="T43" fmla="*/ 93 h 93"/>
                <a:gd name="T44" fmla="*/ 24 w 91"/>
                <a:gd name="T45" fmla="*/ 89 h 93"/>
                <a:gd name="T46" fmla="*/ 4 w 91"/>
                <a:gd name="T47" fmla="*/ 6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93">
                  <a:moveTo>
                    <a:pt x="80" y="44"/>
                  </a:moveTo>
                  <a:cubicBezTo>
                    <a:pt x="87" y="37"/>
                    <a:pt x="87" y="37"/>
                    <a:pt x="87" y="37"/>
                  </a:cubicBezTo>
                  <a:cubicBezTo>
                    <a:pt x="91" y="33"/>
                    <a:pt x="91" y="27"/>
                    <a:pt x="87" y="23"/>
                  </a:cubicBezTo>
                  <a:cubicBezTo>
                    <a:pt x="68" y="4"/>
                    <a:pt x="68" y="4"/>
                    <a:pt x="68" y="4"/>
                  </a:cubicBezTo>
                  <a:cubicBezTo>
                    <a:pt x="64" y="0"/>
                    <a:pt x="58" y="0"/>
                    <a:pt x="54" y="4"/>
                  </a:cubicBezTo>
                  <a:cubicBezTo>
                    <a:pt x="47" y="11"/>
                    <a:pt x="47" y="11"/>
                    <a:pt x="47" y="11"/>
                  </a:cubicBezTo>
                  <a:cubicBezTo>
                    <a:pt x="80" y="44"/>
                    <a:pt x="80" y="44"/>
                    <a:pt x="80" y="44"/>
                  </a:cubicBezTo>
                  <a:close/>
                  <a:moveTo>
                    <a:pt x="52" y="23"/>
                  </a:moveTo>
                  <a:cubicBezTo>
                    <a:pt x="68" y="39"/>
                    <a:pt x="68" y="39"/>
                    <a:pt x="68" y="39"/>
                  </a:cubicBezTo>
                  <a:cubicBezTo>
                    <a:pt x="77" y="48"/>
                    <a:pt x="77" y="48"/>
                    <a:pt x="77" y="48"/>
                  </a:cubicBezTo>
                  <a:cubicBezTo>
                    <a:pt x="43" y="81"/>
                    <a:pt x="43" y="81"/>
                    <a:pt x="43" y="81"/>
                  </a:cubicBezTo>
                  <a:cubicBezTo>
                    <a:pt x="35" y="83"/>
                    <a:pt x="33" y="79"/>
                    <a:pt x="34" y="73"/>
                  </a:cubicBezTo>
                  <a:cubicBezTo>
                    <a:pt x="26" y="72"/>
                    <a:pt x="20" y="68"/>
                    <a:pt x="19" y="59"/>
                  </a:cubicBezTo>
                  <a:cubicBezTo>
                    <a:pt x="41" y="37"/>
                    <a:pt x="41" y="37"/>
                    <a:pt x="41" y="37"/>
                  </a:cubicBezTo>
                  <a:cubicBezTo>
                    <a:pt x="39" y="34"/>
                    <a:pt x="39" y="34"/>
                    <a:pt x="39" y="34"/>
                  </a:cubicBezTo>
                  <a:cubicBezTo>
                    <a:pt x="16" y="57"/>
                    <a:pt x="16" y="57"/>
                    <a:pt x="16" y="57"/>
                  </a:cubicBezTo>
                  <a:cubicBezTo>
                    <a:pt x="10" y="58"/>
                    <a:pt x="9" y="54"/>
                    <a:pt x="10" y="48"/>
                  </a:cubicBezTo>
                  <a:cubicBezTo>
                    <a:pt x="21" y="37"/>
                    <a:pt x="32" y="26"/>
                    <a:pt x="43" y="14"/>
                  </a:cubicBezTo>
                  <a:cubicBezTo>
                    <a:pt x="52" y="23"/>
                    <a:pt x="52" y="23"/>
                    <a:pt x="52" y="23"/>
                  </a:cubicBezTo>
                  <a:close/>
                  <a:moveTo>
                    <a:pt x="4" y="69"/>
                  </a:moveTo>
                  <a:cubicBezTo>
                    <a:pt x="0" y="86"/>
                    <a:pt x="0" y="86"/>
                    <a:pt x="0" y="86"/>
                  </a:cubicBezTo>
                  <a:cubicBezTo>
                    <a:pt x="6" y="93"/>
                    <a:pt x="6" y="93"/>
                    <a:pt x="6" y="93"/>
                  </a:cubicBezTo>
                  <a:cubicBezTo>
                    <a:pt x="24" y="89"/>
                    <a:pt x="24" y="89"/>
                    <a:pt x="24" y="89"/>
                  </a:cubicBezTo>
                  <a:lnTo>
                    <a:pt x="4" y="69"/>
                  </a:lnTo>
                  <a:close/>
                </a:path>
              </a:pathLst>
            </a:custGeom>
            <a:solidFill>
              <a:schemeClr val="bg1"/>
            </a:solidFill>
            <a:ln>
              <a:noFill/>
            </a:ln>
            <a:extLst/>
          </p:spPr>
          <p:txBody>
            <a:bodyPr vert="horz" wrap="square" lIns="114570" tIns="57285" rIns="114570" bIns="5728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zh-CN" altLang="en-US" sz="1599"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28"/>
            <p:cNvSpPr>
              <a:spLocks noEditPoints="1"/>
            </p:cNvSpPr>
            <p:nvPr/>
          </p:nvSpPr>
          <p:spPr bwMode="auto">
            <a:xfrm>
              <a:off x="4397401" y="4268378"/>
              <a:ext cx="349218" cy="431275"/>
            </a:xfrm>
            <a:custGeom>
              <a:avLst/>
              <a:gdLst>
                <a:gd name="T0" fmla="*/ 0 w 85"/>
                <a:gd name="T1" fmla="*/ 29 h 105"/>
                <a:gd name="T2" fmla="*/ 50 w 85"/>
                <a:gd name="T3" fmla="*/ 0 h 105"/>
                <a:gd name="T4" fmla="*/ 70 w 85"/>
                <a:gd name="T5" fmla="*/ 35 h 105"/>
                <a:gd name="T6" fmla="*/ 56 w 85"/>
                <a:gd name="T7" fmla="*/ 42 h 105"/>
                <a:gd name="T8" fmla="*/ 69 w 85"/>
                <a:gd name="T9" fmla="*/ 64 h 105"/>
                <a:gd name="T10" fmla="*/ 67 w 85"/>
                <a:gd name="T11" fmla="*/ 68 h 105"/>
                <a:gd name="T12" fmla="*/ 72 w 85"/>
                <a:gd name="T13" fmla="*/ 69 h 105"/>
                <a:gd name="T14" fmla="*/ 70 w 85"/>
                <a:gd name="T15" fmla="*/ 73 h 105"/>
                <a:gd name="T16" fmla="*/ 72 w 85"/>
                <a:gd name="T17" fmla="*/ 77 h 105"/>
                <a:gd name="T18" fmla="*/ 77 w 85"/>
                <a:gd name="T19" fmla="*/ 77 h 105"/>
                <a:gd name="T20" fmla="*/ 81 w 85"/>
                <a:gd name="T21" fmla="*/ 85 h 105"/>
                <a:gd name="T22" fmla="*/ 80 w 85"/>
                <a:gd name="T23" fmla="*/ 89 h 105"/>
                <a:gd name="T24" fmla="*/ 85 w 85"/>
                <a:gd name="T25" fmla="*/ 91 h 105"/>
                <a:gd name="T26" fmla="*/ 79 w 85"/>
                <a:gd name="T27" fmla="*/ 98 h 105"/>
                <a:gd name="T28" fmla="*/ 69 w 85"/>
                <a:gd name="T29" fmla="*/ 81 h 105"/>
                <a:gd name="T30" fmla="*/ 65 w 85"/>
                <a:gd name="T31" fmla="*/ 83 h 105"/>
                <a:gd name="T32" fmla="*/ 76 w 85"/>
                <a:gd name="T33" fmla="*/ 102 h 105"/>
                <a:gd name="T34" fmla="*/ 73 w 85"/>
                <a:gd name="T35" fmla="*/ 105 h 105"/>
                <a:gd name="T36" fmla="*/ 71 w 85"/>
                <a:gd name="T37" fmla="*/ 105 h 105"/>
                <a:gd name="T38" fmla="*/ 46 w 85"/>
                <a:gd name="T39" fmla="*/ 63 h 105"/>
                <a:gd name="T40" fmla="*/ 45 w 85"/>
                <a:gd name="T41" fmla="*/ 64 h 105"/>
                <a:gd name="T42" fmla="*/ 68 w 85"/>
                <a:gd name="T43" fmla="*/ 105 h 105"/>
                <a:gd name="T44" fmla="*/ 63 w 85"/>
                <a:gd name="T45" fmla="*/ 104 h 105"/>
                <a:gd name="T46" fmla="*/ 34 w 85"/>
                <a:gd name="T47" fmla="*/ 55 h 105"/>
                <a:gd name="T48" fmla="*/ 20 w 85"/>
                <a:gd name="T49" fmla="*/ 63 h 105"/>
                <a:gd name="T50" fmla="*/ 0 w 85"/>
                <a:gd name="T51" fmla="*/ 29 h 105"/>
                <a:gd name="T52" fmla="*/ 14 w 85"/>
                <a:gd name="T53" fmla="*/ 28 h 105"/>
                <a:gd name="T54" fmla="*/ 22 w 85"/>
                <a:gd name="T55" fmla="*/ 42 h 105"/>
                <a:gd name="T56" fmla="*/ 49 w 85"/>
                <a:gd name="T57" fmla="*/ 26 h 105"/>
                <a:gd name="T58" fmla="*/ 42 w 85"/>
                <a:gd name="T59" fmla="*/ 12 h 105"/>
                <a:gd name="T60" fmla="*/ 14 w 85"/>
                <a:gd name="T61" fmla="*/ 2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105">
                  <a:moveTo>
                    <a:pt x="0" y="29"/>
                  </a:moveTo>
                  <a:cubicBezTo>
                    <a:pt x="13" y="12"/>
                    <a:pt x="30" y="3"/>
                    <a:pt x="50" y="0"/>
                  </a:cubicBezTo>
                  <a:cubicBezTo>
                    <a:pt x="56" y="11"/>
                    <a:pt x="63" y="23"/>
                    <a:pt x="70" y="35"/>
                  </a:cubicBezTo>
                  <a:cubicBezTo>
                    <a:pt x="56" y="42"/>
                    <a:pt x="56" y="42"/>
                    <a:pt x="56" y="42"/>
                  </a:cubicBezTo>
                  <a:cubicBezTo>
                    <a:pt x="69" y="64"/>
                    <a:pt x="69" y="64"/>
                    <a:pt x="69" y="64"/>
                  </a:cubicBezTo>
                  <a:cubicBezTo>
                    <a:pt x="67" y="68"/>
                    <a:pt x="67" y="68"/>
                    <a:pt x="67" y="68"/>
                  </a:cubicBezTo>
                  <a:cubicBezTo>
                    <a:pt x="72" y="69"/>
                    <a:pt x="72" y="69"/>
                    <a:pt x="72" y="69"/>
                  </a:cubicBezTo>
                  <a:cubicBezTo>
                    <a:pt x="70" y="73"/>
                    <a:pt x="70" y="73"/>
                    <a:pt x="70" y="73"/>
                  </a:cubicBezTo>
                  <a:cubicBezTo>
                    <a:pt x="72" y="77"/>
                    <a:pt x="72" y="77"/>
                    <a:pt x="72" y="77"/>
                  </a:cubicBezTo>
                  <a:cubicBezTo>
                    <a:pt x="77" y="77"/>
                    <a:pt x="77" y="77"/>
                    <a:pt x="77" y="77"/>
                  </a:cubicBezTo>
                  <a:cubicBezTo>
                    <a:pt x="81" y="85"/>
                    <a:pt x="81" y="85"/>
                    <a:pt x="81" y="85"/>
                  </a:cubicBezTo>
                  <a:cubicBezTo>
                    <a:pt x="80" y="89"/>
                    <a:pt x="80" y="89"/>
                    <a:pt x="80" y="89"/>
                  </a:cubicBezTo>
                  <a:cubicBezTo>
                    <a:pt x="85" y="91"/>
                    <a:pt x="85" y="91"/>
                    <a:pt x="85" y="91"/>
                  </a:cubicBezTo>
                  <a:cubicBezTo>
                    <a:pt x="79" y="98"/>
                    <a:pt x="79" y="98"/>
                    <a:pt x="79" y="98"/>
                  </a:cubicBezTo>
                  <a:cubicBezTo>
                    <a:pt x="69" y="81"/>
                    <a:pt x="69" y="81"/>
                    <a:pt x="69" y="81"/>
                  </a:cubicBezTo>
                  <a:cubicBezTo>
                    <a:pt x="65" y="83"/>
                    <a:pt x="65" y="83"/>
                    <a:pt x="65" y="83"/>
                  </a:cubicBezTo>
                  <a:cubicBezTo>
                    <a:pt x="76" y="102"/>
                    <a:pt x="76" y="102"/>
                    <a:pt x="76" y="102"/>
                  </a:cubicBezTo>
                  <a:cubicBezTo>
                    <a:pt x="73" y="105"/>
                    <a:pt x="73" y="105"/>
                    <a:pt x="73" y="105"/>
                  </a:cubicBezTo>
                  <a:cubicBezTo>
                    <a:pt x="71" y="105"/>
                    <a:pt x="71" y="105"/>
                    <a:pt x="71" y="105"/>
                  </a:cubicBezTo>
                  <a:cubicBezTo>
                    <a:pt x="46" y="63"/>
                    <a:pt x="46" y="63"/>
                    <a:pt x="46" y="63"/>
                  </a:cubicBezTo>
                  <a:cubicBezTo>
                    <a:pt x="45" y="64"/>
                    <a:pt x="45" y="64"/>
                    <a:pt x="45" y="64"/>
                  </a:cubicBezTo>
                  <a:cubicBezTo>
                    <a:pt x="68" y="105"/>
                    <a:pt x="68" y="105"/>
                    <a:pt x="68" y="105"/>
                  </a:cubicBezTo>
                  <a:cubicBezTo>
                    <a:pt x="63" y="104"/>
                    <a:pt x="63" y="104"/>
                    <a:pt x="63" y="104"/>
                  </a:cubicBezTo>
                  <a:cubicBezTo>
                    <a:pt x="34" y="55"/>
                    <a:pt x="34" y="55"/>
                    <a:pt x="34" y="55"/>
                  </a:cubicBezTo>
                  <a:cubicBezTo>
                    <a:pt x="20" y="63"/>
                    <a:pt x="20" y="63"/>
                    <a:pt x="20" y="63"/>
                  </a:cubicBezTo>
                  <a:cubicBezTo>
                    <a:pt x="13" y="52"/>
                    <a:pt x="7" y="40"/>
                    <a:pt x="0" y="29"/>
                  </a:cubicBezTo>
                  <a:close/>
                  <a:moveTo>
                    <a:pt x="14" y="28"/>
                  </a:moveTo>
                  <a:cubicBezTo>
                    <a:pt x="22" y="42"/>
                    <a:pt x="22" y="42"/>
                    <a:pt x="22" y="42"/>
                  </a:cubicBezTo>
                  <a:cubicBezTo>
                    <a:pt x="49" y="26"/>
                    <a:pt x="49" y="26"/>
                    <a:pt x="49" y="26"/>
                  </a:cubicBezTo>
                  <a:cubicBezTo>
                    <a:pt x="42" y="12"/>
                    <a:pt x="42" y="12"/>
                    <a:pt x="42" y="12"/>
                  </a:cubicBezTo>
                  <a:lnTo>
                    <a:pt x="14" y="28"/>
                  </a:lnTo>
                  <a:close/>
                </a:path>
              </a:pathLst>
            </a:custGeom>
            <a:solidFill>
              <a:schemeClr val="bg1"/>
            </a:solidFill>
            <a:ln>
              <a:noFill/>
            </a:ln>
          </p:spPr>
          <p:txBody>
            <a:bodyPr vert="horz" wrap="square" lIns="114570" tIns="57285" rIns="114570" bIns="5728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zh-CN" altLang="en-US" sz="1599"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29"/>
            <p:cNvSpPr>
              <a:spLocks noEditPoints="1"/>
            </p:cNvSpPr>
            <p:nvPr/>
          </p:nvSpPr>
          <p:spPr bwMode="auto">
            <a:xfrm>
              <a:off x="7474895" y="3083942"/>
              <a:ext cx="328227" cy="379752"/>
            </a:xfrm>
            <a:custGeom>
              <a:avLst/>
              <a:gdLst>
                <a:gd name="T0" fmla="*/ 62 w 80"/>
                <a:gd name="T1" fmla="*/ 22 h 92"/>
                <a:gd name="T2" fmla="*/ 37 w 80"/>
                <a:gd name="T3" fmla="*/ 43 h 92"/>
                <a:gd name="T4" fmla="*/ 37 w 80"/>
                <a:gd name="T5" fmla="*/ 33 h 92"/>
                <a:gd name="T6" fmla="*/ 5 w 80"/>
                <a:gd name="T7" fmla="*/ 58 h 92"/>
                <a:gd name="T8" fmla="*/ 0 w 80"/>
                <a:gd name="T9" fmla="*/ 58 h 92"/>
                <a:gd name="T10" fmla="*/ 37 w 80"/>
                <a:gd name="T11" fmla="*/ 10 h 92"/>
                <a:gd name="T12" fmla="*/ 37 w 80"/>
                <a:gd name="T13" fmla="*/ 0 h 92"/>
                <a:gd name="T14" fmla="*/ 62 w 80"/>
                <a:gd name="T15" fmla="*/ 22 h 92"/>
                <a:gd name="T16" fmla="*/ 44 w 80"/>
                <a:gd name="T17" fmla="*/ 59 h 92"/>
                <a:gd name="T18" fmla="*/ 44 w 80"/>
                <a:gd name="T19" fmla="*/ 49 h 92"/>
                <a:gd name="T20" fmla="*/ 16 w 80"/>
                <a:gd name="T21" fmla="*/ 71 h 92"/>
                <a:gd name="T22" fmla="*/ 44 w 80"/>
                <a:gd name="T23" fmla="*/ 92 h 92"/>
                <a:gd name="T24" fmla="*/ 44 w 80"/>
                <a:gd name="T25" fmla="*/ 82 h 92"/>
                <a:gd name="T26" fmla="*/ 80 w 80"/>
                <a:gd name="T27" fmla="*/ 37 h 92"/>
                <a:gd name="T28" fmla="*/ 75 w 80"/>
                <a:gd name="T29" fmla="*/ 37 h 92"/>
                <a:gd name="T30" fmla="*/ 44 w 80"/>
                <a:gd name="T31" fmla="*/ 5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0" h="92">
                  <a:moveTo>
                    <a:pt x="62" y="22"/>
                  </a:moveTo>
                  <a:cubicBezTo>
                    <a:pt x="37" y="43"/>
                    <a:pt x="37" y="43"/>
                    <a:pt x="37" y="43"/>
                  </a:cubicBezTo>
                  <a:cubicBezTo>
                    <a:pt x="37" y="33"/>
                    <a:pt x="37" y="33"/>
                    <a:pt x="37" y="33"/>
                  </a:cubicBezTo>
                  <a:cubicBezTo>
                    <a:pt x="22" y="36"/>
                    <a:pt x="10" y="44"/>
                    <a:pt x="5" y="58"/>
                  </a:cubicBezTo>
                  <a:cubicBezTo>
                    <a:pt x="0" y="58"/>
                    <a:pt x="0" y="58"/>
                    <a:pt x="0" y="58"/>
                  </a:cubicBezTo>
                  <a:cubicBezTo>
                    <a:pt x="2" y="34"/>
                    <a:pt x="14" y="16"/>
                    <a:pt x="37" y="10"/>
                  </a:cubicBezTo>
                  <a:cubicBezTo>
                    <a:pt x="37" y="0"/>
                    <a:pt x="37" y="0"/>
                    <a:pt x="37" y="0"/>
                  </a:cubicBezTo>
                  <a:cubicBezTo>
                    <a:pt x="62" y="22"/>
                    <a:pt x="62" y="22"/>
                    <a:pt x="62" y="22"/>
                  </a:cubicBezTo>
                  <a:close/>
                  <a:moveTo>
                    <a:pt x="44" y="59"/>
                  </a:moveTo>
                  <a:cubicBezTo>
                    <a:pt x="44" y="49"/>
                    <a:pt x="44" y="49"/>
                    <a:pt x="44" y="49"/>
                  </a:cubicBezTo>
                  <a:cubicBezTo>
                    <a:pt x="16" y="71"/>
                    <a:pt x="16" y="71"/>
                    <a:pt x="16" y="71"/>
                  </a:cubicBezTo>
                  <a:cubicBezTo>
                    <a:pt x="44" y="92"/>
                    <a:pt x="44" y="92"/>
                    <a:pt x="44" y="92"/>
                  </a:cubicBezTo>
                  <a:cubicBezTo>
                    <a:pt x="44" y="82"/>
                    <a:pt x="44" y="82"/>
                    <a:pt x="44" y="82"/>
                  </a:cubicBezTo>
                  <a:cubicBezTo>
                    <a:pt x="66" y="77"/>
                    <a:pt x="78" y="59"/>
                    <a:pt x="80" y="37"/>
                  </a:cubicBezTo>
                  <a:cubicBezTo>
                    <a:pt x="75" y="37"/>
                    <a:pt x="75" y="37"/>
                    <a:pt x="75" y="37"/>
                  </a:cubicBezTo>
                  <a:cubicBezTo>
                    <a:pt x="69" y="49"/>
                    <a:pt x="57" y="56"/>
                    <a:pt x="44" y="59"/>
                  </a:cubicBezTo>
                  <a:close/>
                </a:path>
              </a:pathLst>
            </a:custGeom>
            <a:solidFill>
              <a:schemeClr val="bg1"/>
            </a:solidFill>
            <a:ln>
              <a:noFill/>
            </a:ln>
            <a:extLst/>
          </p:spPr>
          <p:txBody>
            <a:bodyPr vert="horz" wrap="square" lIns="114570" tIns="57285" rIns="114570" bIns="5728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zh-CN" altLang="en-US" sz="1599"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31"/>
            <p:cNvSpPr>
              <a:spLocks noEditPoints="1"/>
            </p:cNvSpPr>
            <p:nvPr/>
          </p:nvSpPr>
          <p:spPr bwMode="auto">
            <a:xfrm>
              <a:off x="5414134" y="4962724"/>
              <a:ext cx="395017" cy="406468"/>
            </a:xfrm>
            <a:custGeom>
              <a:avLst/>
              <a:gdLst>
                <a:gd name="T0" fmla="*/ 5 w 96"/>
                <a:gd name="T1" fmla="*/ 42 h 99"/>
                <a:gd name="T2" fmla="*/ 74 w 96"/>
                <a:gd name="T3" fmla="*/ 42 h 99"/>
                <a:gd name="T4" fmla="*/ 77 w 96"/>
                <a:gd name="T5" fmla="*/ 41 h 99"/>
                <a:gd name="T6" fmla="*/ 91 w 96"/>
                <a:gd name="T7" fmla="*/ 47 h 99"/>
                <a:gd name="T8" fmla="*/ 96 w 96"/>
                <a:gd name="T9" fmla="*/ 60 h 99"/>
                <a:gd name="T10" fmla="*/ 91 w 96"/>
                <a:gd name="T11" fmla="*/ 73 h 99"/>
                <a:gd name="T12" fmla="*/ 77 w 96"/>
                <a:gd name="T13" fmla="*/ 78 h 99"/>
                <a:gd name="T14" fmla="*/ 68 w 96"/>
                <a:gd name="T15" fmla="*/ 76 h 99"/>
                <a:gd name="T16" fmla="*/ 62 w 96"/>
                <a:gd name="T17" fmla="*/ 85 h 99"/>
                <a:gd name="T18" fmla="*/ 67 w 96"/>
                <a:gd name="T19" fmla="*/ 85 h 99"/>
                <a:gd name="T20" fmla="*/ 84 w 96"/>
                <a:gd name="T21" fmla="*/ 85 h 99"/>
                <a:gd name="T22" fmla="*/ 71 w 96"/>
                <a:gd name="T23" fmla="*/ 99 h 99"/>
                <a:gd name="T24" fmla="*/ 17 w 96"/>
                <a:gd name="T25" fmla="*/ 99 h 99"/>
                <a:gd name="T26" fmla="*/ 12 w 96"/>
                <a:gd name="T27" fmla="*/ 99 h 99"/>
                <a:gd name="T28" fmla="*/ 0 w 96"/>
                <a:gd name="T29" fmla="*/ 85 h 99"/>
                <a:gd name="T30" fmla="*/ 17 w 96"/>
                <a:gd name="T31" fmla="*/ 85 h 99"/>
                <a:gd name="T32" fmla="*/ 21 w 96"/>
                <a:gd name="T33" fmla="*/ 85 h 99"/>
                <a:gd name="T34" fmla="*/ 5 w 96"/>
                <a:gd name="T35" fmla="*/ 42 h 99"/>
                <a:gd name="T36" fmla="*/ 56 w 96"/>
                <a:gd name="T37" fmla="*/ 36 h 99"/>
                <a:gd name="T38" fmla="*/ 55 w 96"/>
                <a:gd name="T39" fmla="*/ 6 h 99"/>
                <a:gd name="T40" fmla="*/ 56 w 96"/>
                <a:gd name="T41" fmla="*/ 36 h 99"/>
                <a:gd name="T42" fmla="*/ 43 w 96"/>
                <a:gd name="T43" fmla="*/ 30 h 99"/>
                <a:gd name="T44" fmla="*/ 42 w 96"/>
                <a:gd name="T45" fmla="*/ 0 h 99"/>
                <a:gd name="T46" fmla="*/ 43 w 96"/>
                <a:gd name="T47" fmla="*/ 30 h 99"/>
                <a:gd name="T48" fmla="*/ 30 w 96"/>
                <a:gd name="T49" fmla="*/ 34 h 99"/>
                <a:gd name="T50" fmla="*/ 29 w 96"/>
                <a:gd name="T51" fmla="*/ 4 h 99"/>
                <a:gd name="T52" fmla="*/ 30 w 96"/>
                <a:gd name="T53" fmla="*/ 34 h 99"/>
                <a:gd name="T54" fmla="*/ 15 w 96"/>
                <a:gd name="T55" fmla="*/ 53 h 99"/>
                <a:gd name="T56" fmla="*/ 26 w 96"/>
                <a:gd name="T57" fmla="*/ 80 h 99"/>
                <a:gd name="T58" fmla="*/ 33 w 96"/>
                <a:gd name="T59" fmla="*/ 75 h 99"/>
                <a:gd name="T60" fmla="*/ 24 w 96"/>
                <a:gd name="T61" fmla="*/ 52 h 99"/>
                <a:gd name="T62" fmla="*/ 15 w 96"/>
                <a:gd name="T63" fmla="*/ 53 h 99"/>
                <a:gd name="T64" fmla="*/ 77 w 96"/>
                <a:gd name="T65" fmla="*/ 50 h 99"/>
                <a:gd name="T66" fmla="*/ 72 w 96"/>
                <a:gd name="T67" fmla="*/ 68 h 99"/>
                <a:gd name="T68" fmla="*/ 77 w 96"/>
                <a:gd name="T69" fmla="*/ 70 h 99"/>
                <a:gd name="T70" fmla="*/ 84 w 96"/>
                <a:gd name="T71" fmla="*/ 67 h 99"/>
                <a:gd name="T72" fmla="*/ 87 w 96"/>
                <a:gd name="T73" fmla="*/ 60 h 99"/>
                <a:gd name="T74" fmla="*/ 84 w 96"/>
                <a:gd name="T75" fmla="*/ 53 h 99"/>
                <a:gd name="T76" fmla="*/ 77 w 96"/>
                <a:gd name="T77" fmla="*/ 50 h 99"/>
                <a:gd name="T78" fmla="*/ 77 w 96"/>
                <a:gd name="T79" fmla="*/ 5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6" h="99">
                  <a:moveTo>
                    <a:pt x="5" y="42"/>
                  </a:moveTo>
                  <a:cubicBezTo>
                    <a:pt x="28" y="42"/>
                    <a:pt x="51" y="42"/>
                    <a:pt x="74" y="42"/>
                  </a:cubicBezTo>
                  <a:cubicBezTo>
                    <a:pt x="75" y="41"/>
                    <a:pt x="76" y="41"/>
                    <a:pt x="77" y="41"/>
                  </a:cubicBezTo>
                  <a:cubicBezTo>
                    <a:pt x="83" y="41"/>
                    <a:pt x="87" y="43"/>
                    <a:pt x="91" y="47"/>
                  </a:cubicBezTo>
                  <a:cubicBezTo>
                    <a:pt x="94" y="50"/>
                    <a:pt x="96" y="55"/>
                    <a:pt x="96" y="60"/>
                  </a:cubicBezTo>
                  <a:cubicBezTo>
                    <a:pt x="96" y="65"/>
                    <a:pt x="94" y="70"/>
                    <a:pt x="91" y="73"/>
                  </a:cubicBezTo>
                  <a:cubicBezTo>
                    <a:pt x="87" y="76"/>
                    <a:pt x="83" y="78"/>
                    <a:pt x="77" y="78"/>
                  </a:cubicBezTo>
                  <a:cubicBezTo>
                    <a:pt x="74" y="78"/>
                    <a:pt x="71" y="78"/>
                    <a:pt x="68" y="76"/>
                  </a:cubicBezTo>
                  <a:cubicBezTo>
                    <a:pt x="67" y="79"/>
                    <a:pt x="65" y="82"/>
                    <a:pt x="62" y="85"/>
                  </a:cubicBezTo>
                  <a:cubicBezTo>
                    <a:pt x="67" y="85"/>
                    <a:pt x="67" y="85"/>
                    <a:pt x="67" y="85"/>
                  </a:cubicBezTo>
                  <a:cubicBezTo>
                    <a:pt x="84" y="85"/>
                    <a:pt x="84" y="85"/>
                    <a:pt x="84" y="85"/>
                  </a:cubicBezTo>
                  <a:cubicBezTo>
                    <a:pt x="71" y="99"/>
                    <a:pt x="71" y="99"/>
                    <a:pt x="71" y="99"/>
                  </a:cubicBezTo>
                  <a:cubicBezTo>
                    <a:pt x="17" y="99"/>
                    <a:pt x="17" y="99"/>
                    <a:pt x="17" y="99"/>
                  </a:cubicBezTo>
                  <a:cubicBezTo>
                    <a:pt x="12" y="99"/>
                    <a:pt x="12" y="99"/>
                    <a:pt x="12" y="99"/>
                  </a:cubicBezTo>
                  <a:cubicBezTo>
                    <a:pt x="0" y="85"/>
                    <a:pt x="0" y="85"/>
                    <a:pt x="0" y="85"/>
                  </a:cubicBezTo>
                  <a:cubicBezTo>
                    <a:pt x="17" y="85"/>
                    <a:pt x="17" y="85"/>
                    <a:pt x="17" y="85"/>
                  </a:cubicBezTo>
                  <a:cubicBezTo>
                    <a:pt x="21" y="85"/>
                    <a:pt x="21" y="85"/>
                    <a:pt x="21" y="85"/>
                  </a:cubicBezTo>
                  <a:cubicBezTo>
                    <a:pt x="11" y="72"/>
                    <a:pt x="6" y="58"/>
                    <a:pt x="5" y="42"/>
                  </a:cubicBezTo>
                  <a:close/>
                  <a:moveTo>
                    <a:pt x="56" y="36"/>
                  </a:moveTo>
                  <a:cubicBezTo>
                    <a:pt x="42" y="15"/>
                    <a:pt x="59" y="19"/>
                    <a:pt x="55" y="6"/>
                  </a:cubicBezTo>
                  <a:cubicBezTo>
                    <a:pt x="64" y="18"/>
                    <a:pt x="50" y="19"/>
                    <a:pt x="56" y="36"/>
                  </a:cubicBezTo>
                  <a:close/>
                  <a:moveTo>
                    <a:pt x="43" y="30"/>
                  </a:moveTo>
                  <a:cubicBezTo>
                    <a:pt x="37" y="13"/>
                    <a:pt x="51" y="12"/>
                    <a:pt x="42" y="0"/>
                  </a:cubicBezTo>
                  <a:cubicBezTo>
                    <a:pt x="46" y="14"/>
                    <a:pt x="29" y="10"/>
                    <a:pt x="43" y="30"/>
                  </a:cubicBezTo>
                  <a:close/>
                  <a:moveTo>
                    <a:pt x="30" y="34"/>
                  </a:moveTo>
                  <a:cubicBezTo>
                    <a:pt x="16" y="14"/>
                    <a:pt x="33" y="18"/>
                    <a:pt x="29" y="4"/>
                  </a:cubicBezTo>
                  <a:cubicBezTo>
                    <a:pt x="38" y="17"/>
                    <a:pt x="24" y="17"/>
                    <a:pt x="30" y="34"/>
                  </a:cubicBezTo>
                  <a:close/>
                  <a:moveTo>
                    <a:pt x="15" y="53"/>
                  </a:moveTo>
                  <a:cubicBezTo>
                    <a:pt x="17" y="62"/>
                    <a:pt x="21" y="72"/>
                    <a:pt x="26" y="80"/>
                  </a:cubicBezTo>
                  <a:cubicBezTo>
                    <a:pt x="33" y="75"/>
                    <a:pt x="33" y="75"/>
                    <a:pt x="33" y="75"/>
                  </a:cubicBezTo>
                  <a:cubicBezTo>
                    <a:pt x="29" y="68"/>
                    <a:pt x="25" y="59"/>
                    <a:pt x="24" y="52"/>
                  </a:cubicBezTo>
                  <a:cubicBezTo>
                    <a:pt x="15" y="53"/>
                    <a:pt x="15" y="53"/>
                    <a:pt x="15" y="53"/>
                  </a:cubicBezTo>
                  <a:close/>
                  <a:moveTo>
                    <a:pt x="77" y="50"/>
                  </a:moveTo>
                  <a:cubicBezTo>
                    <a:pt x="76" y="56"/>
                    <a:pt x="74" y="62"/>
                    <a:pt x="72" y="68"/>
                  </a:cubicBezTo>
                  <a:cubicBezTo>
                    <a:pt x="74" y="69"/>
                    <a:pt x="75" y="70"/>
                    <a:pt x="77" y="70"/>
                  </a:cubicBezTo>
                  <a:cubicBezTo>
                    <a:pt x="80" y="70"/>
                    <a:pt x="83" y="69"/>
                    <a:pt x="84" y="67"/>
                  </a:cubicBezTo>
                  <a:cubicBezTo>
                    <a:pt x="86" y="65"/>
                    <a:pt x="87" y="63"/>
                    <a:pt x="87" y="60"/>
                  </a:cubicBezTo>
                  <a:cubicBezTo>
                    <a:pt x="87" y="57"/>
                    <a:pt x="86" y="55"/>
                    <a:pt x="84" y="53"/>
                  </a:cubicBezTo>
                  <a:cubicBezTo>
                    <a:pt x="83" y="51"/>
                    <a:pt x="80" y="50"/>
                    <a:pt x="77" y="50"/>
                  </a:cubicBezTo>
                  <a:cubicBezTo>
                    <a:pt x="77" y="50"/>
                    <a:pt x="77" y="50"/>
                    <a:pt x="77" y="50"/>
                  </a:cubicBezTo>
                  <a:close/>
                </a:path>
              </a:pathLst>
            </a:custGeom>
            <a:solidFill>
              <a:schemeClr val="bg1"/>
            </a:solidFill>
            <a:ln>
              <a:noFill/>
            </a:ln>
            <a:extLst/>
          </p:spPr>
          <p:txBody>
            <a:bodyPr vert="horz" wrap="square" lIns="114570" tIns="57285" rIns="114570" bIns="5728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zh-CN" altLang="en-US" sz="1599"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32"/>
            <p:cNvSpPr>
              <a:spLocks noEditPoints="1"/>
            </p:cNvSpPr>
            <p:nvPr/>
          </p:nvSpPr>
          <p:spPr bwMode="auto">
            <a:xfrm>
              <a:off x="4616929" y="3218334"/>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1"/>
            </a:solidFill>
            <a:ln>
              <a:noFill/>
            </a:ln>
            <a:extLst/>
          </p:spPr>
          <p:txBody>
            <a:bodyPr vert="horz" wrap="square" lIns="114570" tIns="57285" rIns="114570" bIns="5728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zh-CN" altLang="en-US" sz="1599"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33"/>
            <p:cNvSpPr>
              <a:spLocks noEditPoints="1"/>
            </p:cNvSpPr>
            <p:nvPr/>
          </p:nvSpPr>
          <p:spPr bwMode="auto">
            <a:xfrm>
              <a:off x="6473104" y="2343453"/>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114570" tIns="57285" rIns="114570" bIns="5728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zh-CN" altLang="en-US" sz="1599"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34"/>
            <p:cNvSpPr>
              <a:spLocks noEditPoints="1"/>
            </p:cNvSpPr>
            <p:nvPr/>
          </p:nvSpPr>
          <p:spPr bwMode="auto">
            <a:xfrm>
              <a:off x="6536081" y="5137371"/>
              <a:ext cx="448449" cy="36257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vert="horz" wrap="square" lIns="114570" tIns="57285" rIns="114570" bIns="5728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zh-CN" altLang="en-US" sz="1599"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35"/>
          <p:cNvGrpSpPr/>
          <p:nvPr/>
        </p:nvGrpSpPr>
        <p:grpSpPr>
          <a:xfrm flipH="1">
            <a:off x="1056037" y="2384088"/>
            <a:ext cx="247380" cy="246656"/>
            <a:chOff x="2138511" y="2464802"/>
            <a:chExt cx="354012" cy="352956"/>
          </a:xfrm>
          <a:solidFill>
            <a:schemeClr val="accent1"/>
          </a:solidFill>
        </p:grpSpPr>
        <p:sp>
          <p:nvSpPr>
            <p:cNvPr id="37" name="Oval 36"/>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4570" tIns="57285" rIns="114570" bIns="57285" numCol="1" anchor="t" anchorCtr="0" compatLnSpc="1">
              <a:prstTxWarp prst="textNoShape">
                <a:avLst/>
              </a:prstTxWarp>
            </a:bodyPr>
            <a:lstStyle/>
            <a:p>
              <a:pPr>
                <a:lnSpc>
                  <a:spcPct val="120000"/>
                </a:lnSpc>
              </a:pPr>
              <a:endParaRPr lang="id-ID" sz="1466" dirty="0">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37"/>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4570" tIns="57285" rIns="114570" bIns="57285" numCol="1" anchor="t" anchorCtr="0" compatLnSpc="1">
              <a:prstTxWarp prst="textNoShape">
                <a:avLst/>
              </a:prstTxWarp>
            </a:bodyPr>
            <a:lstStyle/>
            <a:p>
              <a:pPr>
                <a:lnSpc>
                  <a:spcPct val="120000"/>
                </a:lnSpc>
              </a:pPr>
              <a:endParaRPr lang="id-ID" sz="1466"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38"/>
          <p:cNvGrpSpPr/>
          <p:nvPr/>
        </p:nvGrpSpPr>
        <p:grpSpPr>
          <a:xfrm>
            <a:off x="1360160" y="2293124"/>
            <a:ext cx="2314115" cy="1008695"/>
            <a:chOff x="8508023" y="2061983"/>
            <a:chExt cx="1920590" cy="1132046"/>
          </a:xfrm>
        </p:grpSpPr>
        <p:sp>
          <p:nvSpPr>
            <p:cNvPr id="40" name="TextBox 39"/>
            <p:cNvSpPr txBox="1"/>
            <p:nvPr/>
          </p:nvSpPr>
          <p:spPr>
            <a:xfrm>
              <a:off x="8508024" y="2061983"/>
              <a:ext cx="996474" cy="276260"/>
            </a:xfrm>
            <a:prstGeom prst="rect">
              <a:avLst/>
            </a:prstGeom>
            <a:noFill/>
          </p:spPr>
          <p:txBody>
            <a:bodyPr wrap="none" lIns="0" tIns="0" rIns="0" bIns="0" rtlCol="0">
              <a:spAutoFit/>
            </a:bodyPr>
            <a:lstStyle/>
            <a:p>
              <a:pPr>
                <a:lnSpc>
                  <a:spcPct val="120000"/>
                </a:lnSpc>
              </a:pPr>
              <a:r>
                <a:rPr lang="zh-CN" altLang="en-US" sz="1333"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333"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Rectangle 40"/>
            <p:cNvSpPr/>
            <p:nvPr/>
          </p:nvSpPr>
          <p:spPr>
            <a:xfrm>
              <a:off x="8508023" y="2365036"/>
              <a:ext cx="1920590" cy="828993"/>
            </a:xfrm>
            <a:prstGeom prst="rect">
              <a:avLst/>
            </a:prstGeom>
          </p:spPr>
          <p:txBody>
            <a:bodyPr wrap="square" lIns="0" tIns="0" rIns="0" bIns="0">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43"/>
          <p:cNvGrpSpPr/>
          <p:nvPr/>
        </p:nvGrpSpPr>
        <p:grpSpPr>
          <a:xfrm flipH="1">
            <a:off x="1054722" y="3670619"/>
            <a:ext cx="247380" cy="246656"/>
            <a:chOff x="2138511" y="2464802"/>
            <a:chExt cx="354012" cy="352956"/>
          </a:xfrm>
          <a:solidFill>
            <a:schemeClr val="accent3"/>
          </a:solidFill>
        </p:grpSpPr>
        <p:sp>
          <p:nvSpPr>
            <p:cNvPr id="48" name="Oval 47"/>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4570" tIns="57285" rIns="114570" bIns="57285" numCol="1" anchor="t" anchorCtr="0" compatLnSpc="1">
              <a:prstTxWarp prst="textNoShape">
                <a:avLst/>
              </a:prstTxWarp>
            </a:bodyPr>
            <a:lstStyle/>
            <a:p>
              <a:pPr>
                <a:lnSpc>
                  <a:spcPct val="120000"/>
                </a:lnSpc>
              </a:pPr>
              <a:endParaRPr lang="id-ID" sz="1466" dirty="0">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48"/>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4570" tIns="57285" rIns="114570" bIns="57285" numCol="1" anchor="t" anchorCtr="0" compatLnSpc="1">
              <a:prstTxWarp prst="textNoShape">
                <a:avLst/>
              </a:prstTxWarp>
            </a:bodyPr>
            <a:lstStyle/>
            <a:p>
              <a:pPr>
                <a:lnSpc>
                  <a:spcPct val="120000"/>
                </a:lnSpc>
              </a:pPr>
              <a:endParaRPr lang="id-ID" sz="1466"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44"/>
          <p:cNvGrpSpPr/>
          <p:nvPr/>
        </p:nvGrpSpPr>
        <p:grpSpPr>
          <a:xfrm>
            <a:off x="1358845" y="3579656"/>
            <a:ext cx="2314115" cy="1008695"/>
            <a:chOff x="8508023" y="2061983"/>
            <a:chExt cx="1920590" cy="1132046"/>
          </a:xfrm>
        </p:grpSpPr>
        <p:sp>
          <p:nvSpPr>
            <p:cNvPr id="46" name="TextBox 45"/>
            <p:cNvSpPr txBox="1"/>
            <p:nvPr/>
          </p:nvSpPr>
          <p:spPr>
            <a:xfrm>
              <a:off x="8508024" y="2061983"/>
              <a:ext cx="996474" cy="276260"/>
            </a:xfrm>
            <a:prstGeom prst="rect">
              <a:avLst/>
            </a:prstGeom>
            <a:noFill/>
          </p:spPr>
          <p:txBody>
            <a:bodyPr wrap="none" lIns="0" tIns="0" rIns="0" bIns="0" rtlCol="0">
              <a:spAutoFit/>
            </a:bodyPr>
            <a:lstStyle/>
            <a:p>
              <a:pPr>
                <a:lnSpc>
                  <a:spcPct val="120000"/>
                </a:lnSpc>
              </a:pPr>
              <a:r>
                <a:rPr lang="zh-CN" altLang="en-US" sz="1333"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333"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Rectangle 46"/>
            <p:cNvSpPr/>
            <p:nvPr/>
          </p:nvSpPr>
          <p:spPr>
            <a:xfrm>
              <a:off x="8508023" y="2365036"/>
              <a:ext cx="1920590" cy="828993"/>
            </a:xfrm>
            <a:prstGeom prst="rect">
              <a:avLst/>
            </a:prstGeom>
          </p:spPr>
          <p:txBody>
            <a:bodyPr wrap="square" lIns="0" tIns="0" rIns="0" bIns="0">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Group 57"/>
          <p:cNvGrpSpPr/>
          <p:nvPr/>
        </p:nvGrpSpPr>
        <p:grpSpPr>
          <a:xfrm flipH="1">
            <a:off x="1054722" y="4957150"/>
            <a:ext cx="247380" cy="246656"/>
            <a:chOff x="2138511" y="2464802"/>
            <a:chExt cx="354012" cy="352956"/>
          </a:xfrm>
          <a:solidFill>
            <a:schemeClr val="accent5"/>
          </a:solidFill>
        </p:grpSpPr>
        <p:sp>
          <p:nvSpPr>
            <p:cNvPr id="62" name="Oval 61"/>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4570" tIns="57285" rIns="114570" bIns="57285" numCol="1" anchor="t" anchorCtr="0" compatLnSpc="1">
              <a:prstTxWarp prst="textNoShape">
                <a:avLst/>
              </a:prstTxWarp>
            </a:bodyPr>
            <a:lstStyle/>
            <a:p>
              <a:pPr>
                <a:lnSpc>
                  <a:spcPct val="120000"/>
                </a:lnSpc>
              </a:pPr>
              <a:endParaRPr lang="id-ID" sz="1466" dirty="0">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62"/>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4570" tIns="57285" rIns="114570" bIns="57285" numCol="1" anchor="t" anchorCtr="0" compatLnSpc="1">
              <a:prstTxWarp prst="textNoShape">
                <a:avLst/>
              </a:prstTxWarp>
            </a:bodyPr>
            <a:lstStyle/>
            <a:p>
              <a:pPr>
                <a:lnSpc>
                  <a:spcPct val="120000"/>
                </a:lnSpc>
              </a:pPr>
              <a:endParaRPr lang="id-ID" sz="1466"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Group 58"/>
          <p:cNvGrpSpPr/>
          <p:nvPr/>
        </p:nvGrpSpPr>
        <p:grpSpPr>
          <a:xfrm>
            <a:off x="1358845" y="4866186"/>
            <a:ext cx="2314115" cy="1008695"/>
            <a:chOff x="8508023" y="2061983"/>
            <a:chExt cx="1920590" cy="1132046"/>
          </a:xfrm>
        </p:grpSpPr>
        <p:sp>
          <p:nvSpPr>
            <p:cNvPr id="60" name="TextBox 59"/>
            <p:cNvSpPr txBox="1"/>
            <p:nvPr/>
          </p:nvSpPr>
          <p:spPr>
            <a:xfrm>
              <a:off x="8508024" y="2061983"/>
              <a:ext cx="996474" cy="276260"/>
            </a:xfrm>
            <a:prstGeom prst="rect">
              <a:avLst/>
            </a:prstGeom>
            <a:noFill/>
          </p:spPr>
          <p:txBody>
            <a:bodyPr wrap="none" lIns="0" tIns="0" rIns="0" bIns="0" rtlCol="0">
              <a:spAutoFit/>
            </a:bodyPr>
            <a:lstStyle/>
            <a:p>
              <a:pPr>
                <a:lnSpc>
                  <a:spcPct val="120000"/>
                </a:lnSpc>
              </a:pPr>
              <a:r>
                <a:rPr lang="zh-CN" altLang="en-US" sz="1333"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333"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Rectangle 60"/>
            <p:cNvSpPr/>
            <p:nvPr/>
          </p:nvSpPr>
          <p:spPr>
            <a:xfrm>
              <a:off x="8508023" y="2365036"/>
              <a:ext cx="1920590" cy="828993"/>
            </a:xfrm>
            <a:prstGeom prst="rect">
              <a:avLst/>
            </a:prstGeom>
          </p:spPr>
          <p:txBody>
            <a:bodyPr wrap="square" lIns="0" tIns="0" rIns="0" bIns="0">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Group 64"/>
          <p:cNvGrpSpPr/>
          <p:nvPr/>
        </p:nvGrpSpPr>
        <p:grpSpPr>
          <a:xfrm flipH="1">
            <a:off x="8443243" y="2384088"/>
            <a:ext cx="247380" cy="246656"/>
            <a:chOff x="2138511" y="2464802"/>
            <a:chExt cx="354012" cy="352956"/>
          </a:xfrm>
          <a:solidFill>
            <a:schemeClr val="accent2"/>
          </a:solidFill>
        </p:grpSpPr>
        <p:sp>
          <p:nvSpPr>
            <p:cNvPr id="69" name="Oval 68"/>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4570" tIns="57285" rIns="114570" bIns="57285" numCol="1" anchor="t" anchorCtr="0" compatLnSpc="1">
              <a:prstTxWarp prst="textNoShape">
                <a:avLst/>
              </a:prstTxWarp>
            </a:bodyPr>
            <a:lstStyle/>
            <a:p>
              <a:pPr>
                <a:lnSpc>
                  <a:spcPct val="120000"/>
                </a:lnSpc>
              </a:pPr>
              <a:endParaRPr lang="id-ID" sz="1466" dirty="0">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69"/>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4570" tIns="57285" rIns="114570" bIns="57285" numCol="1" anchor="t" anchorCtr="0" compatLnSpc="1">
              <a:prstTxWarp prst="textNoShape">
                <a:avLst/>
              </a:prstTxWarp>
            </a:bodyPr>
            <a:lstStyle/>
            <a:p>
              <a:pPr>
                <a:lnSpc>
                  <a:spcPct val="120000"/>
                </a:lnSpc>
              </a:pPr>
              <a:endParaRPr lang="id-ID" sz="1466"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Group 65"/>
          <p:cNvGrpSpPr/>
          <p:nvPr/>
        </p:nvGrpSpPr>
        <p:grpSpPr>
          <a:xfrm>
            <a:off x="8747366" y="2293124"/>
            <a:ext cx="2332432" cy="1008695"/>
            <a:chOff x="8508023" y="2061983"/>
            <a:chExt cx="1920590" cy="1132046"/>
          </a:xfrm>
        </p:grpSpPr>
        <p:sp>
          <p:nvSpPr>
            <p:cNvPr id="67" name="TextBox 66"/>
            <p:cNvSpPr txBox="1"/>
            <p:nvPr/>
          </p:nvSpPr>
          <p:spPr>
            <a:xfrm>
              <a:off x="8508024" y="2061983"/>
              <a:ext cx="988649" cy="276260"/>
            </a:xfrm>
            <a:prstGeom prst="rect">
              <a:avLst/>
            </a:prstGeom>
            <a:noFill/>
          </p:spPr>
          <p:txBody>
            <a:bodyPr wrap="none" lIns="0" tIns="0" rIns="0" bIns="0" rtlCol="0">
              <a:spAutoFit/>
            </a:bodyPr>
            <a:lstStyle/>
            <a:p>
              <a:pPr>
                <a:lnSpc>
                  <a:spcPct val="120000"/>
                </a:lnSpc>
              </a:pPr>
              <a:r>
                <a:rPr lang="zh-CN" altLang="en-US" sz="1333"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333"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Rectangle 67"/>
            <p:cNvSpPr/>
            <p:nvPr/>
          </p:nvSpPr>
          <p:spPr>
            <a:xfrm>
              <a:off x="8508023" y="2365036"/>
              <a:ext cx="1920590" cy="828993"/>
            </a:xfrm>
            <a:prstGeom prst="rect">
              <a:avLst/>
            </a:prstGeom>
          </p:spPr>
          <p:txBody>
            <a:bodyPr wrap="square" lIns="0" tIns="0" rIns="0" bIns="0">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Group 71"/>
          <p:cNvGrpSpPr/>
          <p:nvPr/>
        </p:nvGrpSpPr>
        <p:grpSpPr>
          <a:xfrm flipH="1">
            <a:off x="8441928" y="3670619"/>
            <a:ext cx="247380" cy="246656"/>
            <a:chOff x="2138511" y="2464802"/>
            <a:chExt cx="354012" cy="352956"/>
          </a:xfrm>
          <a:solidFill>
            <a:schemeClr val="accent4"/>
          </a:solidFill>
        </p:grpSpPr>
        <p:sp>
          <p:nvSpPr>
            <p:cNvPr id="76" name="Oval 75"/>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4570" tIns="57285" rIns="114570" bIns="57285" numCol="1" anchor="t" anchorCtr="0" compatLnSpc="1">
              <a:prstTxWarp prst="textNoShape">
                <a:avLst/>
              </a:prstTxWarp>
            </a:bodyPr>
            <a:lstStyle/>
            <a:p>
              <a:pPr>
                <a:lnSpc>
                  <a:spcPct val="120000"/>
                </a:lnSpc>
              </a:pPr>
              <a:endParaRPr lang="id-ID" sz="1466" dirty="0">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76"/>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4570" tIns="57285" rIns="114570" bIns="57285" numCol="1" anchor="t" anchorCtr="0" compatLnSpc="1">
              <a:prstTxWarp prst="textNoShape">
                <a:avLst/>
              </a:prstTxWarp>
            </a:bodyPr>
            <a:lstStyle/>
            <a:p>
              <a:pPr>
                <a:lnSpc>
                  <a:spcPct val="120000"/>
                </a:lnSpc>
              </a:pPr>
              <a:endParaRPr lang="id-ID" sz="1466"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6" name="Group 72"/>
          <p:cNvGrpSpPr/>
          <p:nvPr/>
        </p:nvGrpSpPr>
        <p:grpSpPr>
          <a:xfrm>
            <a:off x="8746050" y="3579656"/>
            <a:ext cx="2332432" cy="1008695"/>
            <a:chOff x="8508023" y="2061983"/>
            <a:chExt cx="1920590" cy="1132046"/>
          </a:xfrm>
        </p:grpSpPr>
        <p:sp>
          <p:nvSpPr>
            <p:cNvPr id="74" name="TextBox 73"/>
            <p:cNvSpPr txBox="1"/>
            <p:nvPr/>
          </p:nvSpPr>
          <p:spPr>
            <a:xfrm>
              <a:off x="8508024" y="2061983"/>
              <a:ext cx="988649" cy="276260"/>
            </a:xfrm>
            <a:prstGeom prst="rect">
              <a:avLst/>
            </a:prstGeom>
            <a:noFill/>
          </p:spPr>
          <p:txBody>
            <a:bodyPr wrap="none" lIns="0" tIns="0" rIns="0" bIns="0" rtlCol="0">
              <a:spAutoFit/>
            </a:bodyPr>
            <a:lstStyle/>
            <a:p>
              <a:pPr>
                <a:lnSpc>
                  <a:spcPct val="120000"/>
                </a:lnSpc>
              </a:pPr>
              <a:r>
                <a:rPr lang="zh-CN" altLang="en-US" sz="1333"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333"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Rectangle 74"/>
            <p:cNvSpPr/>
            <p:nvPr/>
          </p:nvSpPr>
          <p:spPr>
            <a:xfrm>
              <a:off x="8508023" y="2365036"/>
              <a:ext cx="1920590" cy="828993"/>
            </a:xfrm>
            <a:prstGeom prst="rect">
              <a:avLst/>
            </a:prstGeom>
          </p:spPr>
          <p:txBody>
            <a:bodyPr wrap="square" lIns="0" tIns="0" rIns="0" bIns="0">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 name="Group 78"/>
          <p:cNvGrpSpPr/>
          <p:nvPr/>
        </p:nvGrpSpPr>
        <p:grpSpPr>
          <a:xfrm flipH="1">
            <a:off x="8441928" y="4957150"/>
            <a:ext cx="247380" cy="246656"/>
            <a:chOff x="2138511" y="2464802"/>
            <a:chExt cx="354012" cy="352956"/>
          </a:xfrm>
          <a:solidFill>
            <a:schemeClr val="accent6"/>
          </a:solidFill>
        </p:grpSpPr>
        <p:sp>
          <p:nvSpPr>
            <p:cNvPr id="83" name="Oval 82"/>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4570" tIns="57285" rIns="114570" bIns="57285" numCol="1" anchor="t" anchorCtr="0" compatLnSpc="1">
              <a:prstTxWarp prst="textNoShape">
                <a:avLst/>
              </a:prstTxWarp>
            </a:bodyPr>
            <a:lstStyle/>
            <a:p>
              <a:pPr>
                <a:lnSpc>
                  <a:spcPct val="120000"/>
                </a:lnSpc>
              </a:pPr>
              <a:endParaRPr lang="id-ID" sz="1466" dirty="0">
                <a:latin typeface="Arial" panose="020B0604020202020204" pitchFamily="34" charset="0"/>
                <a:ea typeface="微软雅黑" panose="020B0503020204020204" pitchFamily="34" charset="-122"/>
                <a:sym typeface="Arial" panose="020B0604020202020204" pitchFamily="34" charset="0"/>
              </a:endParaRPr>
            </a:p>
          </p:txBody>
        </p:sp>
        <p:sp>
          <p:nvSpPr>
            <p:cNvPr id="84" name="Freeform 83"/>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4570" tIns="57285" rIns="114570" bIns="57285" numCol="1" anchor="t" anchorCtr="0" compatLnSpc="1">
              <a:prstTxWarp prst="textNoShape">
                <a:avLst/>
              </a:prstTxWarp>
            </a:bodyPr>
            <a:lstStyle/>
            <a:p>
              <a:pPr>
                <a:lnSpc>
                  <a:spcPct val="120000"/>
                </a:lnSpc>
              </a:pPr>
              <a:endParaRPr lang="id-ID" sz="1466"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2" name="Group 79"/>
          <p:cNvGrpSpPr/>
          <p:nvPr/>
        </p:nvGrpSpPr>
        <p:grpSpPr>
          <a:xfrm>
            <a:off x="8746050" y="4866186"/>
            <a:ext cx="2332432" cy="1008695"/>
            <a:chOff x="8508023" y="2061983"/>
            <a:chExt cx="1920590" cy="1132046"/>
          </a:xfrm>
        </p:grpSpPr>
        <p:sp>
          <p:nvSpPr>
            <p:cNvPr id="81" name="TextBox 80"/>
            <p:cNvSpPr txBox="1"/>
            <p:nvPr/>
          </p:nvSpPr>
          <p:spPr>
            <a:xfrm>
              <a:off x="8508024" y="2061983"/>
              <a:ext cx="988649" cy="276260"/>
            </a:xfrm>
            <a:prstGeom prst="rect">
              <a:avLst/>
            </a:prstGeom>
            <a:noFill/>
          </p:spPr>
          <p:txBody>
            <a:bodyPr wrap="none" lIns="0" tIns="0" rIns="0" bIns="0" rtlCol="0">
              <a:spAutoFit/>
            </a:bodyPr>
            <a:lstStyle/>
            <a:p>
              <a:pPr>
                <a:lnSpc>
                  <a:spcPct val="120000"/>
                </a:lnSpc>
              </a:pPr>
              <a:r>
                <a:rPr lang="zh-CN" altLang="en-US" sz="1333"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333"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Rectangle 81"/>
            <p:cNvSpPr/>
            <p:nvPr/>
          </p:nvSpPr>
          <p:spPr>
            <a:xfrm>
              <a:off x="8508023" y="2365036"/>
              <a:ext cx="1920590" cy="828993"/>
            </a:xfrm>
            <a:prstGeom prst="rect">
              <a:avLst/>
            </a:prstGeom>
          </p:spPr>
          <p:txBody>
            <a:bodyPr wrap="square" lIns="0" tIns="0" rIns="0" bIns="0">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3627694658"/>
      </p:ext>
    </p:extLst>
  </p:cSld>
  <p:clrMapOvr>
    <a:masterClrMapping/>
  </p:clrMapOvr>
  <mc:AlternateContent xmlns:mc="http://schemas.openxmlformats.org/markup-compatibility/2006" xmlns:p14="http://schemas.microsoft.com/office/powerpoint/2010/main">
    <mc:Choice Requires="p14">
      <p:transition spd="slow" p14:dur="1600" advClick="0" advTm="0">
        <p14:prism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ppt_x</p:attrName>
                                        </p:attrNameLst>
                                      </p:cBhvr>
                                      <p:tavLst>
                                        <p:tav tm="0">
                                          <p:val>
                                            <p:strVal val="#ppt_x+#ppt_w*1.125000"/>
                                          </p:val>
                                        </p:tav>
                                        <p:tav tm="100000">
                                          <p:val>
                                            <p:strVal val="#ppt_x"/>
                                          </p:val>
                                        </p:tav>
                                      </p:tavLst>
                                    </p:anim>
                                    <p:animEffect transition="in" filter="wipe(left)">
                                      <p:cBhvr>
                                        <p:cTn id="12" dur="500"/>
                                        <p:tgtEl>
                                          <p:spTgt spid="3"/>
                                        </p:tgtEl>
                                      </p:cBhvr>
                                    </p:animEffect>
                                  </p:childTnLst>
                                </p:cTn>
                              </p:par>
                              <p:par>
                                <p:cTn id="13" presetID="12" presetClass="entr" presetSubtype="8"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ppt_x</p:attrName>
                                        </p:attrNameLst>
                                      </p:cBhvr>
                                      <p:tavLst>
                                        <p:tav tm="0">
                                          <p:val>
                                            <p:strVal val="#ppt_x-#ppt_w*1.125000"/>
                                          </p:val>
                                        </p:tav>
                                        <p:tav tm="100000">
                                          <p:val>
                                            <p:strVal val="#ppt_x"/>
                                          </p:val>
                                        </p:tav>
                                      </p:tavLst>
                                    </p:anim>
                                    <p:animEffect transition="in" filter="wipe(right)">
                                      <p:cBhvr>
                                        <p:cTn id="16" dur="500"/>
                                        <p:tgtEl>
                                          <p:spTgt spid="4"/>
                                        </p:tgtEl>
                                      </p:cBhvr>
                                    </p:animEffect>
                                  </p:childTnLst>
                                </p:cTn>
                              </p:par>
                            </p:childTnLst>
                          </p:cTn>
                        </p:par>
                        <p:par>
                          <p:cTn id="17" fill="hold">
                            <p:stCondLst>
                              <p:cond delay="1000"/>
                            </p:stCondLst>
                            <p:childTnLst>
                              <p:par>
                                <p:cTn id="18" presetID="12" presetClass="entr" presetSubtype="2"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p:tgtEl>
                                          <p:spTgt spid="5"/>
                                        </p:tgtEl>
                                        <p:attrNameLst>
                                          <p:attrName>ppt_x</p:attrName>
                                        </p:attrNameLst>
                                      </p:cBhvr>
                                      <p:tavLst>
                                        <p:tav tm="0">
                                          <p:val>
                                            <p:strVal val="#ppt_x+#ppt_w*1.125000"/>
                                          </p:val>
                                        </p:tav>
                                        <p:tav tm="100000">
                                          <p:val>
                                            <p:strVal val="#ppt_x"/>
                                          </p:val>
                                        </p:tav>
                                      </p:tavLst>
                                    </p:anim>
                                    <p:animEffect transition="in" filter="wipe(left)">
                                      <p:cBhvr>
                                        <p:cTn id="21" dur="500"/>
                                        <p:tgtEl>
                                          <p:spTgt spid="5"/>
                                        </p:tgtEl>
                                      </p:cBhvr>
                                    </p:animEffect>
                                  </p:childTnLst>
                                </p:cTn>
                              </p:par>
                              <p:par>
                                <p:cTn id="22" presetID="12" presetClass="entr" presetSubtype="8"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p:tgtEl>
                                          <p:spTgt spid="6"/>
                                        </p:tgtEl>
                                        <p:attrNameLst>
                                          <p:attrName>ppt_x</p:attrName>
                                        </p:attrNameLst>
                                      </p:cBhvr>
                                      <p:tavLst>
                                        <p:tav tm="0">
                                          <p:val>
                                            <p:strVal val="#ppt_x-#ppt_w*1.125000"/>
                                          </p:val>
                                        </p:tav>
                                        <p:tav tm="100000">
                                          <p:val>
                                            <p:strVal val="#ppt_x"/>
                                          </p:val>
                                        </p:tav>
                                      </p:tavLst>
                                    </p:anim>
                                    <p:animEffect transition="in" filter="wipe(right)">
                                      <p:cBhvr>
                                        <p:cTn id="25" dur="500"/>
                                        <p:tgtEl>
                                          <p:spTgt spid="6"/>
                                        </p:tgtEl>
                                      </p:cBhvr>
                                    </p:animEffect>
                                  </p:childTnLst>
                                </p:cTn>
                              </p:par>
                            </p:childTnLst>
                          </p:cTn>
                        </p:par>
                        <p:par>
                          <p:cTn id="26" fill="hold">
                            <p:stCondLst>
                              <p:cond delay="1500"/>
                            </p:stCondLst>
                            <p:childTnLst>
                              <p:par>
                                <p:cTn id="27" presetID="12" presetClass="entr" presetSubtype="2" fill="hold"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p:tgtEl>
                                          <p:spTgt spid="23"/>
                                        </p:tgtEl>
                                        <p:attrNameLst>
                                          <p:attrName>ppt_x</p:attrName>
                                        </p:attrNameLst>
                                      </p:cBhvr>
                                      <p:tavLst>
                                        <p:tav tm="0">
                                          <p:val>
                                            <p:strVal val="#ppt_x+#ppt_w*1.125000"/>
                                          </p:val>
                                        </p:tav>
                                        <p:tav tm="100000">
                                          <p:val>
                                            <p:strVal val="#ppt_x"/>
                                          </p:val>
                                        </p:tav>
                                      </p:tavLst>
                                    </p:anim>
                                    <p:animEffect transition="in" filter="wipe(left)">
                                      <p:cBhvr>
                                        <p:cTn id="30" dur="500"/>
                                        <p:tgtEl>
                                          <p:spTgt spid="23"/>
                                        </p:tgtEl>
                                      </p:cBhvr>
                                    </p:animEffect>
                                  </p:childTnLst>
                                </p:cTn>
                              </p:par>
                              <p:par>
                                <p:cTn id="31" presetID="12" presetClass="entr" presetSubtype="8"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p:tgtEl>
                                          <p:spTgt spid="24"/>
                                        </p:tgtEl>
                                        <p:attrNameLst>
                                          <p:attrName>ppt_x</p:attrName>
                                        </p:attrNameLst>
                                      </p:cBhvr>
                                      <p:tavLst>
                                        <p:tav tm="0">
                                          <p:val>
                                            <p:strVal val="#ppt_x-#ppt_w*1.125000"/>
                                          </p:val>
                                        </p:tav>
                                        <p:tav tm="100000">
                                          <p:val>
                                            <p:strVal val="#ppt_x"/>
                                          </p:val>
                                        </p:tav>
                                      </p:tavLst>
                                    </p:anim>
                                    <p:animEffect transition="in" filter="wipe(right)">
                                      <p:cBhvr>
                                        <p:cTn id="34" dur="500"/>
                                        <p:tgtEl>
                                          <p:spTgt spid="24"/>
                                        </p:tgtEl>
                                      </p:cBhvr>
                                    </p:animEffect>
                                  </p:childTnLst>
                                </p:cTn>
                              </p:par>
                            </p:childTnLst>
                          </p:cTn>
                        </p:par>
                        <p:par>
                          <p:cTn id="35" fill="hold">
                            <p:stCondLst>
                              <p:cond delay="2000"/>
                            </p:stCondLst>
                            <p:childTnLst>
                              <p:par>
                                <p:cTn id="36" presetID="12" presetClass="entr" presetSubtype="2"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p:tgtEl>
                                          <p:spTgt spid="25"/>
                                        </p:tgtEl>
                                        <p:attrNameLst>
                                          <p:attrName>ppt_x</p:attrName>
                                        </p:attrNameLst>
                                      </p:cBhvr>
                                      <p:tavLst>
                                        <p:tav tm="0">
                                          <p:val>
                                            <p:strVal val="#ppt_x+#ppt_w*1.125000"/>
                                          </p:val>
                                        </p:tav>
                                        <p:tav tm="100000">
                                          <p:val>
                                            <p:strVal val="#ppt_x"/>
                                          </p:val>
                                        </p:tav>
                                      </p:tavLst>
                                    </p:anim>
                                    <p:animEffect transition="in" filter="wipe(left)">
                                      <p:cBhvr>
                                        <p:cTn id="39" dur="500"/>
                                        <p:tgtEl>
                                          <p:spTgt spid="25"/>
                                        </p:tgtEl>
                                      </p:cBhvr>
                                    </p:animEffect>
                                  </p:childTnLst>
                                </p:cTn>
                              </p:par>
                              <p:par>
                                <p:cTn id="40" presetID="12" presetClass="entr" presetSubtype="8" fill="hold" nodeType="with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500"/>
                                        <p:tgtEl>
                                          <p:spTgt spid="26"/>
                                        </p:tgtEl>
                                        <p:attrNameLst>
                                          <p:attrName>ppt_x</p:attrName>
                                        </p:attrNameLst>
                                      </p:cBhvr>
                                      <p:tavLst>
                                        <p:tav tm="0">
                                          <p:val>
                                            <p:strVal val="#ppt_x-#ppt_w*1.125000"/>
                                          </p:val>
                                        </p:tav>
                                        <p:tav tm="100000">
                                          <p:val>
                                            <p:strVal val="#ppt_x"/>
                                          </p:val>
                                        </p:tav>
                                      </p:tavLst>
                                    </p:anim>
                                    <p:animEffect transition="in" filter="wipe(right)">
                                      <p:cBhvr>
                                        <p:cTn id="43" dur="500"/>
                                        <p:tgtEl>
                                          <p:spTgt spid="26"/>
                                        </p:tgtEl>
                                      </p:cBhvr>
                                    </p:animEffect>
                                  </p:childTnLst>
                                </p:cTn>
                              </p:par>
                            </p:childTnLst>
                          </p:cTn>
                        </p:par>
                        <p:par>
                          <p:cTn id="44" fill="hold">
                            <p:stCondLst>
                              <p:cond delay="2500"/>
                            </p:stCondLst>
                            <p:childTnLst>
                              <p:par>
                                <p:cTn id="45" presetID="12" presetClass="entr" presetSubtype="2" fill="hold" nodeType="after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500"/>
                                        <p:tgtEl>
                                          <p:spTgt spid="31"/>
                                        </p:tgtEl>
                                        <p:attrNameLst>
                                          <p:attrName>ppt_x</p:attrName>
                                        </p:attrNameLst>
                                      </p:cBhvr>
                                      <p:tavLst>
                                        <p:tav tm="0">
                                          <p:val>
                                            <p:strVal val="#ppt_x+#ppt_w*1.125000"/>
                                          </p:val>
                                        </p:tav>
                                        <p:tav tm="100000">
                                          <p:val>
                                            <p:strVal val="#ppt_x"/>
                                          </p:val>
                                        </p:tav>
                                      </p:tavLst>
                                    </p:anim>
                                    <p:animEffect transition="in" filter="wipe(left)">
                                      <p:cBhvr>
                                        <p:cTn id="48" dur="500"/>
                                        <p:tgtEl>
                                          <p:spTgt spid="31"/>
                                        </p:tgtEl>
                                      </p:cBhvr>
                                    </p:animEffect>
                                  </p:childTnLst>
                                </p:cTn>
                              </p:par>
                              <p:par>
                                <p:cTn id="49" presetID="12" presetClass="entr" presetSubtype="8" fill="hold" nodeType="withEffect">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cBhvr additive="base">
                                        <p:cTn id="51" dur="500"/>
                                        <p:tgtEl>
                                          <p:spTgt spid="36"/>
                                        </p:tgtEl>
                                        <p:attrNameLst>
                                          <p:attrName>ppt_x</p:attrName>
                                        </p:attrNameLst>
                                      </p:cBhvr>
                                      <p:tavLst>
                                        <p:tav tm="0">
                                          <p:val>
                                            <p:strVal val="#ppt_x-#ppt_w*1.125000"/>
                                          </p:val>
                                        </p:tav>
                                        <p:tav tm="100000">
                                          <p:val>
                                            <p:strVal val="#ppt_x"/>
                                          </p:val>
                                        </p:tav>
                                      </p:tavLst>
                                    </p:anim>
                                    <p:animEffect transition="in" filter="wipe(right)">
                                      <p:cBhvr>
                                        <p:cTn id="52" dur="500"/>
                                        <p:tgtEl>
                                          <p:spTgt spid="36"/>
                                        </p:tgtEl>
                                      </p:cBhvr>
                                    </p:animEffect>
                                  </p:childTnLst>
                                </p:cTn>
                              </p:par>
                            </p:childTnLst>
                          </p:cTn>
                        </p:par>
                        <p:par>
                          <p:cTn id="53" fill="hold">
                            <p:stCondLst>
                              <p:cond delay="3000"/>
                            </p:stCondLst>
                            <p:childTnLst>
                              <p:par>
                                <p:cTn id="54" presetID="12" presetClass="entr" presetSubtype="2" fill="hold" nodeType="afterEffect">
                                  <p:stCondLst>
                                    <p:cond delay="0"/>
                                  </p:stCondLst>
                                  <p:childTnLst>
                                    <p:set>
                                      <p:cBhvr>
                                        <p:cTn id="55" dur="1" fill="hold">
                                          <p:stCondLst>
                                            <p:cond delay="0"/>
                                          </p:stCondLst>
                                        </p:cTn>
                                        <p:tgtEl>
                                          <p:spTgt spid="39"/>
                                        </p:tgtEl>
                                        <p:attrNameLst>
                                          <p:attrName>style.visibility</p:attrName>
                                        </p:attrNameLst>
                                      </p:cBhvr>
                                      <p:to>
                                        <p:strVal val="visible"/>
                                      </p:to>
                                    </p:set>
                                    <p:anim calcmode="lin" valueType="num">
                                      <p:cBhvr additive="base">
                                        <p:cTn id="56" dur="500"/>
                                        <p:tgtEl>
                                          <p:spTgt spid="39"/>
                                        </p:tgtEl>
                                        <p:attrNameLst>
                                          <p:attrName>ppt_x</p:attrName>
                                        </p:attrNameLst>
                                      </p:cBhvr>
                                      <p:tavLst>
                                        <p:tav tm="0">
                                          <p:val>
                                            <p:strVal val="#ppt_x+#ppt_w*1.125000"/>
                                          </p:val>
                                        </p:tav>
                                        <p:tav tm="100000">
                                          <p:val>
                                            <p:strVal val="#ppt_x"/>
                                          </p:val>
                                        </p:tav>
                                      </p:tavLst>
                                    </p:anim>
                                    <p:animEffect transition="in" filter="wipe(left)">
                                      <p:cBhvr>
                                        <p:cTn id="57" dur="500"/>
                                        <p:tgtEl>
                                          <p:spTgt spid="39"/>
                                        </p:tgtEl>
                                      </p:cBhvr>
                                    </p:animEffect>
                                  </p:childTnLst>
                                </p:cTn>
                              </p:par>
                              <p:par>
                                <p:cTn id="58" presetID="12" presetClass="entr" presetSubtype="8" fill="hold" nodeType="withEffect">
                                  <p:stCondLst>
                                    <p:cond delay="0"/>
                                  </p:stCondLst>
                                  <p:childTnLst>
                                    <p:set>
                                      <p:cBhvr>
                                        <p:cTn id="59" dur="1" fill="hold">
                                          <p:stCondLst>
                                            <p:cond delay="0"/>
                                          </p:stCondLst>
                                        </p:cTn>
                                        <p:tgtEl>
                                          <p:spTgt spid="42"/>
                                        </p:tgtEl>
                                        <p:attrNameLst>
                                          <p:attrName>style.visibility</p:attrName>
                                        </p:attrNameLst>
                                      </p:cBhvr>
                                      <p:to>
                                        <p:strVal val="visible"/>
                                      </p:to>
                                    </p:set>
                                    <p:anim calcmode="lin" valueType="num">
                                      <p:cBhvr additive="base">
                                        <p:cTn id="60" dur="500"/>
                                        <p:tgtEl>
                                          <p:spTgt spid="42"/>
                                        </p:tgtEl>
                                        <p:attrNameLst>
                                          <p:attrName>ppt_x</p:attrName>
                                        </p:attrNameLst>
                                      </p:cBhvr>
                                      <p:tavLst>
                                        <p:tav tm="0">
                                          <p:val>
                                            <p:strVal val="#ppt_x-#ppt_w*1.125000"/>
                                          </p:val>
                                        </p:tav>
                                        <p:tav tm="100000">
                                          <p:val>
                                            <p:strVal val="#ppt_x"/>
                                          </p:val>
                                        </p:tav>
                                      </p:tavLst>
                                    </p:anim>
                                    <p:animEffect transition="in" filter="wipe(right)">
                                      <p:cBhvr>
                                        <p:cTn id="6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 xmlns:a16="http://schemas.microsoft.com/office/drawing/2014/main" id="{1C3CF470-5310-4AD1-915E-C5D2BF01CF81}"/>
              </a:ext>
            </a:extLst>
          </p:cNvPr>
          <p:cNvPicPr>
            <a:picLocks noChangeAspect="1"/>
          </p:cNvPicPr>
          <p:nvPr/>
        </p:nvPicPr>
        <p:blipFill>
          <a:blip r:embed="rId3"/>
          <a:stretch>
            <a:fillRect/>
          </a:stretch>
        </p:blipFill>
        <p:spPr>
          <a:xfrm>
            <a:off x="0" y="2973"/>
            <a:ext cx="12186715" cy="6855027"/>
          </a:xfrm>
          <a:prstGeom prst="rect">
            <a:avLst/>
          </a:prstGeom>
        </p:spPr>
      </p:pic>
      <p:sp>
        <p:nvSpPr>
          <p:cNvPr id="74" name="Oval 4"/>
          <p:cNvSpPr/>
          <p:nvPr/>
        </p:nvSpPr>
        <p:spPr>
          <a:xfrm>
            <a:off x="6323108" y="913142"/>
            <a:ext cx="1679106" cy="168749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dirty="0">
              <a:solidFill>
                <a:schemeClr val="bg1">
                  <a:lumMod val="95000"/>
                </a:schemeClr>
              </a:solidFill>
            </a:endParaRPr>
          </a:p>
        </p:txBody>
      </p:sp>
      <p:sp>
        <p:nvSpPr>
          <p:cNvPr id="78" name="矩形 77"/>
          <p:cNvSpPr/>
          <p:nvPr/>
        </p:nvSpPr>
        <p:spPr>
          <a:xfrm>
            <a:off x="6003848" y="2015906"/>
            <a:ext cx="2031245" cy="646288"/>
          </a:xfrm>
          <a:prstGeom prst="rect">
            <a:avLst/>
          </a:prstGeom>
        </p:spPr>
        <p:txBody>
          <a:bodyPr wrap="none" lIns="91400" tIns="45699" rIns="91400" bIns="45699">
            <a:spAutoFit/>
          </a:bodyPr>
          <a:lstStyle/>
          <a:p>
            <a:pPr lvl="0" defTabSz="914492">
              <a:defRPr/>
            </a:pPr>
            <a:r>
              <a:rPr lang="zh-CN" altLang="en-US" sz="3600" dirty="0">
                <a:solidFill>
                  <a:schemeClr val="accent1"/>
                </a:solidFill>
                <a:latin typeface="微软雅黑" pitchFamily="34" charset="-122"/>
                <a:ea typeface="微软雅黑" pitchFamily="34" charset="-122"/>
              </a:rPr>
              <a:t>产品运行</a:t>
            </a:r>
            <a:endParaRPr lang="zh-CN" altLang="en-US" sz="3600" kern="0" dirty="0">
              <a:solidFill>
                <a:schemeClr val="accent1"/>
              </a:solidFill>
              <a:latin typeface="微软雅黑" pitchFamily="34" charset="-122"/>
              <a:ea typeface="微软雅黑" pitchFamily="34" charset="-122"/>
            </a:endParaRPr>
          </a:p>
        </p:txBody>
      </p:sp>
      <p:sp>
        <p:nvSpPr>
          <p:cNvPr id="93" name="TextBox 92"/>
          <p:cNvSpPr txBox="1"/>
          <p:nvPr/>
        </p:nvSpPr>
        <p:spPr>
          <a:xfrm>
            <a:off x="15669497" y="8397551"/>
            <a:ext cx="1107915" cy="461494"/>
          </a:xfrm>
          <a:prstGeom prst="rect">
            <a:avLst/>
          </a:prstGeom>
          <a:noFill/>
        </p:spPr>
        <p:txBody>
          <a:bodyPr wrap="none" lIns="91400" tIns="45699" rIns="91400" bIns="45699" rtlCol="0">
            <a:spAutoFit/>
          </a:bodyPr>
          <a:lstStyle/>
          <a:p>
            <a:r>
              <a:rPr lang="zh-CN" altLang="en-US" sz="2399" dirty="0"/>
              <a:t>延时符</a:t>
            </a:r>
          </a:p>
        </p:txBody>
      </p:sp>
      <p:sp>
        <p:nvSpPr>
          <p:cNvPr id="26" name="矩形 25">
            <a:extLst>
              <a:ext uri="{FF2B5EF4-FFF2-40B4-BE49-F238E27FC236}">
                <a16:creationId xmlns="" xmlns:a16="http://schemas.microsoft.com/office/drawing/2014/main" id="{370FD1E8-D7BC-491A-A503-009EDAB7577D}"/>
              </a:ext>
            </a:extLst>
          </p:cNvPr>
          <p:cNvSpPr/>
          <p:nvPr/>
        </p:nvSpPr>
        <p:spPr>
          <a:xfrm>
            <a:off x="4118894" y="1973233"/>
            <a:ext cx="1984694" cy="742277"/>
          </a:xfrm>
          <a:prstGeom prst="rect">
            <a:avLst/>
          </a:prstGeom>
        </p:spPr>
        <p:txBody>
          <a:bodyPr wrap="none" lIns="91400" tIns="45699" rIns="91400" bIns="45699">
            <a:spAutoFit/>
          </a:bodyPr>
          <a:lstStyle/>
          <a:p>
            <a:pPr algn="ctr">
              <a:lnSpc>
                <a:spcPct val="130000"/>
              </a:lnSpc>
              <a:defRPr/>
            </a:pPr>
            <a:r>
              <a:rPr lang="en-US" altLang="zh-CN" sz="3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PART 02</a:t>
            </a:r>
          </a:p>
        </p:txBody>
      </p:sp>
      <p:sp>
        <p:nvSpPr>
          <p:cNvPr id="27" name="矩形 26">
            <a:extLst>
              <a:ext uri="{FF2B5EF4-FFF2-40B4-BE49-F238E27FC236}">
                <a16:creationId xmlns="" xmlns:a16="http://schemas.microsoft.com/office/drawing/2014/main" id="{42695B73-0652-4F7C-8DB7-B415C73A2826}"/>
              </a:ext>
            </a:extLst>
          </p:cNvPr>
          <p:cNvSpPr/>
          <p:nvPr/>
        </p:nvSpPr>
        <p:spPr>
          <a:xfrm>
            <a:off x="3923582" y="2851758"/>
            <a:ext cx="4799052" cy="646331"/>
          </a:xfrm>
          <a:prstGeom prst="rect">
            <a:avLst/>
          </a:prstGeom>
        </p:spPr>
        <p:txBody>
          <a:bodyPr wrap="square">
            <a:spAutoFit/>
          </a:bodyPr>
          <a:lstStyle/>
          <a:p>
            <a:pPr algn="ctr">
              <a:lnSpc>
                <a:spcPct val="150000"/>
              </a:lnSpc>
            </a:pPr>
            <a:r>
              <a:rPr lang="zh-CN" altLang="en-US" sz="1200" spc="300"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866"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888066070"/>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52" presetClass="entr" presetSubtype="0" fill="hold" grpId="0" nodeType="afterEffect" nodePh="1">
                                  <p:stCondLst>
                                    <p:cond delay="0"/>
                                  </p:stCondLst>
                                  <p:endCondLst>
                                    <p:cond evt="begin" delay="0">
                                      <p:tn val="11"/>
                                    </p:cond>
                                  </p:endCondLst>
                                  <p:childTnLst>
                                    <p:set>
                                      <p:cBhvr>
                                        <p:cTn id="12" dur="1" fill="hold">
                                          <p:stCondLst>
                                            <p:cond delay="0"/>
                                          </p:stCondLst>
                                        </p:cTn>
                                        <p:tgtEl>
                                          <p:spTgt spid="74"/>
                                        </p:tgtEl>
                                        <p:attrNameLst>
                                          <p:attrName>style.visibility</p:attrName>
                                        </p:attrNameLst>
                                      </p:cBhvr>
                                      <p:to>
                                        <p:strVal val="visible"/>
                                      </p:to>
                                    </p:set>
                                    <p:animScale>
                                      <p:cBhvr>
                                        <p:cTn id="13" dur="1000" decel="50000" fill="hold">
                                          <p:stCondLst>
                                            <p:cond delay="0"/>
                                          </p:stCondLst>
                                        </p:cTn>
                                        <p:tgtEl>
                                          <p:spTgt spid="7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4"/>
                                        </p:tgtEl>
                                        <p:attrNameLst>
                                          <p:attrName>ppt_x</p:attrName>
                                          <p:attrName>ppt_y</p:attrName>
                                        </p:attrNameLst>
                                      </p:cBhvr>
                                    </p:animMotion>
                                    <p:animEffect transition="in" filter="fade">
                                      <p:cBhvr>
                                        <p:cTn id="15" dur="1000"/>
                                        <p:tgtEl>
                                          <p:spTgt spid="74"/>
                                        </p:tgtEl>
                                      </p:cBhvr>
                                    </p:animEffect>
                                  </p:childTnLst>
                                </p:cTn>
                              </p:par>
                            </p:childTnLst>
                          </p:cTn>
                        </p:par>
                        <p:par>
                          <p:cTn id="16" fill="hold">
                            <p:stCondLst>
                              <p:cond delay="2000"/>
                            </p:stCondLst>
                            <p:childTnLst>
                              <p:par>
                                <p:cTn id="17" presetID="22" presetClass="entr" presetSubtype="1"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up)">
                                      <p:cBhvr>
                                        <p:cTn id="19" dur="500"/>
                                        <p:tgtEl>
                                          <p:spTgt spid="26"/>
                                        </p:tgtEl>
                                      </p:cBhvr>
                                    </p:animEffect>
                                  </p:childTnLst>
                                </p:cTn>
                              </p:par>
                            </p:childTnLst>
                          </p:cTn>
                        </p:par>
                        <p:par>
                          <p:cTn id="20" fill="hold">
                            <p:stCondLst>
                              <p:cond delay="2500"/>
                            </p:stCondLst>
                            <p:childTnLst>
                              <p:par>
                                <p:cTn id="21" presetID="22" presetClass="entr" presetSubtype="1" fill="hold" grpId="0" nodeType="after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wipe(up)">
                                      <p:cBhvr>
                                        <p:cTn id="23" dur="500"/>
                                        <p:tgtEl>
                                          <p:spTgt spid="78"/>
                                        </p:tgtEl>
                                      </p:cBhvr>
                                    </p:animEffect>
                                  </p:childTnLst>
                                </p:cTn>
                              </p:par>
                            </p:childTnLst>
                          </p:cTn>
                        </p:par>
                        <p:par>
                          <p:cTn id="24" fill="hold">
                            <p:stCondLst>
                              <p:cond delay="3000"/>
                            </p:stCondLst>
                            <p:childTnLst>
                              <p:par>
                                <p:cTn id="25" presetID="39" presetClass="entr" presetSubtype="0" accel="100000"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ppt_h</p:attrName>
                                        </p:attrNameLst>
                                      </p:cBhvr>
                                      <p:tavLst>
                                        <p:tav tm="0">
                                          <p:val>
                                            <p:strVal val="#ppt_h/20"/>
                                          </p:val>
                                        </p:tav>
                                        <p:tav tm="50000">
                                          <p:val>
                                            <p:strVal val="#ppt_h/20"/>
                                          </p:val>
                                        </p:tav>
                                        <p:tav tm="100000">
                                          <p:val>
                                            <p:strVal val="#ppt_h"/>
                                          </p:val>
                                        </p:tav>
                                      </p:tavLst>
                                    </p:anim>
                                    <p:anim calcmode="lin" valueType="num">
                                      <p:cBhvr>
                                        <p:cTn id="28" dur="500" fill="hold"/>
                                        <p:tgtEl>
                                          <p:spTgt spid="27"/>
                                        </p:tgtEl>
                                        <p:attrNameLst>
                                          <p:attrName>ppt_w</p:attrName>
                                        </p:attrNameLst>
                                      </p:cBhvr>
                                      <p:tavLst>
                                        <p:tav tm="0">
                                          <p:val>
                                            <p:strVal val="#ppt_w+.3"/>
                                          </p:val>
                                        </p:tav>
                                        <p:tav tm="50000">
                                          <p:val>
                                            <p:strVal val="#ppt_w+.3"/>
                                          </p:val>
                                        </p:tav>
                                        <p:tav tm="100000">
                                          <p:val>
                                            <p:strVal val="#ppt_w"/>
                                          </p:val>
                                        </p:tav>
                                      </p:tavLst>
                                    </p:anim>
                                    <p:anim calcmode="lin" valueType="num">
                                      <p:cBhvr>
                                        <p:cTn id="29" dur="500" fill="hold"/>
                                        <p:tgtEl>
                                          <p:spTgt spid="27"/>
                                        </p:tgtEl>
                                        <p:attrNameLst>
                                          <p:attrName>ppt_x</p:attrName>
                                        </p:attrNameLst>
                                      </p:cBhvr>
                                      <p:tavLst>
                                        <p:tav tm="0">
                                          <p:val>
                                            <p:strVal val="#ppt_x-.3"/>
                                          </p:val>
                                        </p:tav>
                                        <p:tav tm="50000">
                                          <p:val>
                                            <p:strVal val="#ppt_x"/>
                                          </p:val>
                                        </p:tav>
                                        <p:tav tm="100000">
                                          <p:val>
                                            <p:strVal val="#ppt_x"/>
                                          </p:val>
                                        </p:tav>
                                      </p:tavLst>
                                    </p:anim>
                                    <p:anim calcmode="lin" valueType="num">
                                      <p:cBhvr>
                                        <p:cTn id="30"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8" grpId="0"/>
      <p:bldP spid="26"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104"/>
          <p:cNvSpPr>
            <a:spLocks noEditPoints="1"/>
          </p:cNvSpPr>
          <p:nvPr/>
        </p:nvSpPr>
        <p:spPr bwMode="auto">
          <a:xfrm>
            <a:off x="1878788" y="2277534"/>
            <a:ext cx="2687337" cy="791633"/>
          </a:xfrm>
          <a:custGeom>
            <a:avLst/>
            <a:gdLst>
              <a:gd name="T0" fmla="*/ 273 w 302"/>
              <a:gd name="T1" fmla="*/ 7 h 89"/>
              <a:gd name="T2" fmla="*/ 281 w 302"/>
              <a:gd name="T3" fmla="*/ 15 h 89"/>
              <a:gd name="T4" fmla="*/ 281 w 302"/>
              <a:gd name="T5" fmla="*/ 22 h 89"/>
              <a:gd name="T6" fmla="*/ 288 w 302"/>
              <a:gd name="T7" fmla="*/ 31 h 89"/>
              <a:gd name="T8" fmla="*/ 296 w 302"/>
              <a:gd name="T9" fmla="*/ 39 h 89"/>
              <a:gd name="T10" fmla="*/ 296 w 302"/>
              <a:gd name="T11" fmla="*/ 51 h 89"/>
              <a:gd name="T12" fmla="*/ 288 w 302"/>
              <a:gd name="T13" fmla="*/ 60 h 89"/>
              <a:gd name="T14" fmla="*/ 281 w 302"/>
              <a:gd name="T15" fmla="*/ 68 h 89"/>
              <a:gd name="T16" fmla="*/ 281 w 302"/>
              <a:gd name="T17" fmla="*/ 74 h 89"/>
              <a:gd name="T18" fmla="*/ 273 w 302"/>
              <a:gd name="T19" fmla="*/ 82 h 89"/>
              <a:gd name="T20" fmla="*/ 15 w 302"/>
              <a:gd name="T21" fmla="*/ 82 h 89"/>
              <a:gd name="T22" fmla="*/ 7 w 302"/>
              <a:gd name="T23" fmla="*/ 74 h 89"/>
              <a:gd name="T24" fmla="*/ 7 w 302"/>
              <a:gd name="T25" fmla="*/ 15 h 89"/>
              <a:gd name="T26" fmla="*/ 15 w 302"/>
              <a:gd name="T27" fmla="*/ 7 h 89"/>
              <a:gd name="T28" fmla="*/ 273 w 302"/>
              <a:gd name="T29" fmla="*/ 7 h 89"/>
              <a:gd name="T30" fmla="*/ 273 w 302"/>
              <a:gd name="T31" fmla="*/ 0 h 89"/>
              <a:gd name="T32" fmla="*/ 15 w 302"/>
              <a:gd name="T33" fmla="*/ 0 h 89"/>
              <a:gd name="T34" fmla="*/ 0 w 302"/>
              <a:gd name="T35" fmla="*/ 15 h 89"/>
              <a:gd name="T36" fmla="*/ 0 w 302"/>
              <a:gd name="T37" fmla="*/ 74 h 89"/>
              <a:gd name="T38" fmla="*/ 15 w 302"/>
              <a:gd name="T39" fmla="*/ 89 h 89"/>
              <a:gd name="T40" fmla="*/ 273 w 302"/>
              <a:gd name="T41" fmla="*/ 89 h 89"/>
              <a:gd name="T42" fmla="*/ 287 w 302"/>
              <a:gd name="T43" fmla="*/ 74 h 89"/>
              <a:gd name="T44" fmla="*/ 287 w 302"/>
              <a:gd name="T45" fmla="*/ 68 h 89"/>
              <a:gd name="T46" fmla="*/ 288 w 302"/>
              <a:gd name="T47" fmla="*/ 66 h 89"/>
              <a:gd name="T48" fmla="*/ 302 w 302"/>
              <a:gd name="T49" fmla="*/ 51 h 89"/>
              <a:gd name="T50" fmla="*/ 302 w 302"/>
              <a:gd name="T51" fmla="*/ 39 h 89"/>
              <a:gd name="T52" fmla="*/ 288 w 302"/>
              <a:gd name="T53" fmla="*/ 25 h 89"/>
              <a:gd name="T54" fmla="*/ 287 w 302"/>
              <a:gd name="T55" fmla="*/ 22 h 89"/>
              <a:gd name="T56" fmla="*/ 287 w 302"/>
              <a:gd name="T57" fmla="*/ 15 h 89"/>
              <a:gd name="T58" fmla="*/ 273 w 302"/>
              <a:gd name="T5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2" h="89">
                <a:moveTo>
                  <a:pt x="273" y="7"/>
                </a:moveTo>
                <a:cubicBezTo>
                  <a:pt x="277" y="7"/>
                  <a:pt x="281" y="10"/>
                  <a:pt x="281" y="15"/>
                </a:cubicBezTo>
                <a:cubicBezTo>
                  <a:pt x="281" y="22"/>
                  <a:pt x="281" y="22"/>
                  <a:pt x="281" y="22"/>
                </a:cubicBezTo>
                <a:cubicBezTo>
                  <a:pt x="281" y="27"/>
                  <a:pt x="284" y="31"/>
                  <a:pt x="288" y="31"/>
                </a:cubicBezTo>
                <a:cubicBezTo>
                  <a:pt x="292" y="31"/>
                  <a:pt x="296" y="34"/>
                  <a:pt x="296" y="39"/>
                </a:cubicBezTo>
                <a:cubicBezTo>
                  <a:pt x="296" y="51"/>
                  <a:pt x="296" y="51"/>
                  <a:pt x="296" y="51"/>
                </a:cubicBezTo>
                <a:cubicBezTo>
                  <a:pt x="296" y="56"/>
                  <a:pt x="292" y="60"/>
                  <a:pt x="288" y="60"/>
                </a:cubicBezTo>
                <a:cubicBezTo>
                  <a:pt x="284" y="60"/>
                  <a:pt x="281" y="63"/>
                  <a:pt x="281" y="68"/>
                </a:cubicBezTo>
                <a:cubicBezTo>
                  <a:pt x="281" y="74"/>
                  <a:pt x="281" y="74"/>
                  <a:pt x="281" y="74"/>
                </a:cubicBezTo>
                <a:cubicBezTo>
                  <a:pt x="281" y="79"/>
                  <a:pt x="277" y="82"/>
                  <a:pt x="273" y="82"/>
                </a:cubicBezTo>
                <a:cubicBezTo>
                  <a:pt x="15" y="82"/>
                  <a:pt x="15" y="82"/>
                  <a:pt x="15" y="82"/>
                </a:cubicBezTo>
                <a:cubicBezTo>
                  <a:pt x="10" y="82"/>
                  <a:pt x="7" y="79"/>
                  <a:pt x="7" y="74"/>
                </a:cubicBezTo>
                <a:cubicBezTo>
                  <a:pt x="7" y="15"/>
                  <a:pt x="7" y="15"/>
                  <a:pt x="7" y="15"/>
                </a:cubicBezTo>
                <a:cubicBezTo>
                  <a:pt x="7" y="10"/>
                  <a:pt x="10" y="7"/>
                  <a:pt x="15" y="7"/>
                </a:cubicBezTo>
                <a:cubicBezTo>
                  <a:pt x="273" y="7"/>
                  <a:pt x="273" y="7"/>
                  <a:pt x="273" y="7"/>
                </a:cubicBezTo>
                <a:moveTo>
                  <a:pt x="273" y="0"/>
                </a:moveTo>
                <a:cubicBezTo>
                  <a:pt x="15" y="0"/>
                  <a:pt x="15" y="0"/>
                  <a:pt x="15" y="0"/>
                </a:cubicBezTo>
                <a:cubicBezTo>
                  <a:pt x="7" y="0"/>
                  <a:pt x="0" y="7"/>
                  <a:pt x="0" y="15"/>
                </a:cubicBezTo>
                <a:cubicBezTo>
                  <a:pt x="0" y="74"/>
                  <a:pt x="0" y="74"/>
                  <a:pt x="0" y="74"/>
                </a:cubicBezTo>
                <a:cubicBezTo>
                  <a:pt x="0" y="82"/>
                  <a:pt x="7" y="89"/>
                  <a:pt x="15" y="89"/>
                </a:cubicBezTo>
                <a:cubicBezTo>
                  <a:pt x="273" y="89"/>
                  <a:pt x="273" y="89"/>
                  <a:pt x="273" y="89"/>
                </a:cubicBezTo>
                <a:cubicBezTo>
                  <a:pt x="281" y="89"/>
                  <a:pt x="287" y="82"/>
                  <a:pt x="287" y="74"/>
                </a:cubicBezTo>
                <a:cubicBezTo>
                  <a:pt x="287" y="68"/>
                  <a:pt x="287" y="68"/>
                  <a:pt x="287" y="68"/>
                </a:cubicBezTo>
                <a:cubicBezTo>
                  <a:pt x="287" y="67"/>
                  <a:pt x="288" y="66"/>
                  <a:pt x="288" y="66"/>
                </a:cubicBezTo>
                <a:cubicBezTo>
                  <a:pt x="296" y="66"/>
                  <a:pt x="302" y="59"/>
                  <a:pt x="302" y="51"/>
                </a:cubicBezTo>
                <a:cubicBezTo>
                  <a:pt x="302" y="39"/>
                  <a:pt x="302" y="39"/>
                  <a:pt x="302" y="39"/>
                </a:cubicBezTo>
                <a:cubicBezTo>
                  <a:pt x="302" y="31"/>
                  <a:pt x="296" y="25"/>
                  <a:pt x="288" y="25"/>
                </a:cubicBezTo>
                <a:cubicBezTo>
                  <a:pt x="288" y="25"/>
                  <a:pt x="287" y="24"/>
                  <a:pt x="287" y="22"/>
                </a:cubicBezTo>
                <a:cubicBezTo>
                  <a:pt x="287" y="15"/>
                  <a:pt x="287" y="15"/>
                  <a:pt x="287" y="15"/>
                </a:cubicBezTo>
                <a:cubicBezTo>
                  <a:pt x="287" y="7"/>
                  <a:pt x="281" y="0"/>
                  <a:pt x="273" y="0"/>
                </a:cubicBezTo>
                <a:close/>
              </a:path>
            </a:pathLst>
          </a:custGeom>
          <a:solidFill>
            <a:srgbClr val="515151"/>
          </a:solidFill>
          <a:ln>
            <a:noFill/>
          </a:ln>
          <a:extLst>
            <a:ext uri="{91240B29-F687-4F45-9708-019B960494DF}">
              <a14:hiddenLine xmlns:a14="http://schemas.microsoft.com/office/drawing/2010/main" w="9525">
                <a:solidFill>
                  <a:srgbClr val="000000"/>
                </a:solidFill>
                <a:round/>
              </a14:hiddenLine>
            </a:ext>
          </a:extLst>
        </p:spPr>
        <p:txBody>
          <a:bodyPr/>
          <a:lstStyle/>
          <a:p>
            <a:pPr>
              <a:buFontTx/>
              <a:buNone/>
              <a:defRPr/>
            </a:pPr>
            <a:endParaRPr lang="zh-CN" altLang="en-US" sz="2399" kern="0">
              <a:solidFill>
                <a:prstClr val="black"/>
              </a:solidFill>
            </a:endParaRPr>
          </a:p>
        </p:txBody>
      </p:sp>
      <p:sp>
        <p:nvSpPr>
          <p:cNvPr id="12" name="Rectangle 105"/>
          <p:cNvSpPr>
            <a:spLocks noChangeArrowheads="1"/>
          </p:cNvSpPr>
          <p:nvPr/>
        </p:nvSpPr>
        <p:spPr bwMode="auto">
          <a:xfrm>
            <a:off x="2029022" y="2429934"/>
            <a:ext cx="526888" cy="497417"/>
          </a:xfrm>
          <a:prstGeom prst="rect">
            <a:avLst/>
          </a:prstGeom>
          <a:solidFill>
            <a:schemeClr val="accent1"/>
          </a:solidFill>
          <a:ln>
            <a:noFill/>
          </a:ln>
        </p:spPr>
        <p:txBody>
          <a:bodyPr/>
          <a:lstStyle/>
          <a:p>
            <a:pPr>
              <a:buFontTx/>
              <a:buNone/>
              <a:defRPr/>
            </a:pPr>
            <a:endParaRPr lang="zh-CN" altLang="en-US" sz="2399" kern="0">
              <a:solidFill>
                <a:prstClr val="black"/>
              </a:solidFill>
            </a:endParaRPr>
          </a:p>
        </p:txBody>
      </p:sp>
      <p:sp>
        <p:nvSpPr>
          <p:cNvPr id="13" name="Rectangle 106"/>
          <p:cNvSpPr>
            <a:spLocks noChangeArrowheads="1"/>
          </p:cNvSpPr>
          <p:nvPr/>
        </p:nvSpPr>
        <p:spPr bwMode="auto">
          <a:xfrm>
            <a:off x="2589768" y="2429934"/>
            <a:ext cx="535351" cy="497417"/>
          </a:xfrm>
          <a:prstGeom prst="rect">
            <a:avLst/>
          </a:prstGeom>
          <a:solidFill>
            <a:schemeClr val="accent1"/>
          </a:solidFill>
          <a:ln>
            <a:noFill/>
          </a:ln>
        </p:spPr>
        <p:txBody>
          <a:bodyPr/>
          <a:lstStyle/>
          <a:p>
            <a:pPr>
              <a:buFontTx/>
              <a:buNone/>
              <a:defRPr/>
            </a:pPr>
            <a:endParaRPr lang="zh-CN" altLang="en-US" sz="2399" kern="0">
              <a:solidFill>
                <a:prstClr val="black"/>
              </a:solidFill>
            </a:endParaRPr>
          </a:p>
        </p:txBody>
      </p:sp>
      <p:sp>
        <p:nvSpPr>
          <p:cNvPr id="14" name="Rectangle 107"/>
          <p:cNvSpPr>
            <a:spLocks noChangeArrowheads="1"/>
          </p:cNvSpPr>
          <p:nvPr/>
        </p:nvSpPr>
        <p:spPr bwMode="auto">
          <a:xfrm>
            <a:off x="3161090" y="2429934"/>
            <a:ext cx="524771" cy="497417"/>
          </a:xfrm>
          <a:prstGeom prst="rect">
            <a:avLst/>
          </a:prstGeom>
          <a:solidFill>
            <a:schemeClr val="accent1"/>
          </a:solidFill>
          <a:ln>
            <a:noFill/>
          </a:ln>
        </p:spPr>
        <p:txBody>
          <a:bodyPr/>
          <a:lstStyle/>
          <a:p>
            <a:pPr>
              <a:buFontTx/>
              <a:buNone/>
              <a:defRPr/>
            </a:pPr>
            <a:endParaRPr lang="zh-CN" altLang="en-US" sz="2399" kern="0">
              <a:solidFill>
                <a:prstClr val="black"/>
              </a:solidFill>
            </a:endParaRPr>
          </a:p>
        </p:txBody>
      </p:sp>
      <p:sp>
        <p:nvSpPr>
          <p:cNvPr id="15" name="Rectangle 108"/>
          <p:cNvSpPr>
            <a:spLocks noChangeArrowheads="1"/>
          </p:cNvSpPr>
          <p:nvPr/>
        </p:nvSpPr>
        <p:spPr bwMode="auto">
          <a:xfrm>
            <a:off x="3721833" y="2429934"/>
            <a:ext cx="533235" cy="497417"/>
          </a:xfrm>
          <a:prstGeom prst="rect">
            <a:avLst/>
          </a:prstGeom>
          <a:solidFill>
            <a:schemeClr val="accent1"/>
          </a:solidFill>
          <a:ln>
            <a:noFill/>
          </a:ln>
        </p:spPr>
        <p:txBody>
          <a:bodyPr/>
          <a:lstStyle/>
          <a:p>
            <a:pPr>
              <a:buFontTx/>
              <a:buNone/>
              <a:defRPr/>
            </a:pPr>
            <a:endParaRPr lang="zh-CN" altLang="en-US" sz="2399" kern="0">
              <a:solidFill>
                <a:prstClr val="black"/>
              </a:solidFill>
            </a:endParaRPr>
          </a:p>
        </p:txBody>
      </p:sp>
      <p:sp>
        <p:nvSpPr>
          <p:cNvPr id="16" name="Freeform 109"/>
          <p:cNvSpPr>
            <a:spLocks noEditPoints="1"/>
          </p:cNvSpPr>
          <p:nvPr/>
        </p:nvSpPr>
        <p:spPr bwMode="auto">
          <a:xfrm>
            <a:off x="1878788" y="3141134"/>
            <a:ext cx="2687337" cy="783166"/>
          </a:xfrm>
          <a:custGeom>
            <a:avLst/>
            <a:gdLst>
              <a:gd name="T0" fmla="*/ 273 w 302"/>
              <a:gd name="T1" fmla="*/ 6 h 88"/>
              <a:gd name="T2" fmla="*/ 281 w 302"/>
              <a:gd name="T3" fmla="*/ 14 h 88"/>
              <a:gd name="T4" fmla="*/ 281 w 302"/>
              <a:gd name="T5" fmla="*/ 22 h 88"/>
              <a:gd name="T6" fmla="*/ 288 w 302"/>
              <a:gd name="T7" fmla="*/ 30 h 88"/>
              <a:gd name="T8" fmla="*/ 296 w 302"/>
              <a:gd name="T9" fmla="*/ 38 h 88"/>
              <a:gd name="T10" fmla="*/ 296 w 302"/>
              <a:gd name="T11" fmla="*/ 51 h 88"/>
              <a:gd name="T12" fmla="*/ 288 w 302"/>
              <a:gd name="T13" fmla="*/ 59 h 88"/>
              <a:gd name="T14" fmla="*/ 281 w 302"/>
              <a:gd name="T15" fmla="*/ 67 h 88"/>
              <a:gd name="T16" fmla="*/ 281 w 302"/>
              <a:gd name="T17" fmla="*/ 73 h 88"/>
              <a:gd name="T18" fmla="*/ 273 w 302"/>
              <a:gd name="T19" fmla="*/ 82 h 88"/>
              <a:gd name="T20" fmla="*/ 15 w 302"/>
              <a:gd name="T21" fmla="*/ 82 h 88"/>
              <a:gd name="T22" fmla="*/ 7 w 302"/>
              <a:gd name="T23" fmla="*/ 73 h 88"/>
              <a:gd name="T24" fmla="*/ 7 w 302"/>
              <a:gd name="T25" fmla="*/ 14 h 88"/>
              <a:gd name="T26" fmla="*/ 15 w 302"/>
              <a:gd name="T27" fmla="*/ 6 h 88"/>
              <a:gd name="T28" fmla="*/ 273 w 302"/>
              <a:gd name="T29" fmla="*/ 6 h 88"/>
              <a:gd name="T30" fmla="*/ 273 w 302"/>
              <a:gd name="T31" fmla="*/ 0 h 88"/>
              <a:gd name="T32" fmla="*/ 15 w 302"/>
              <a:gd name="T33" fmla="*/ 0 h 88"/>
              <a:gd name="T34" fmla="*/ 0 w 302"/>
              <a:gd name="T35" fmla="*/ 14 h 88"/>
              <a:gd name="T36" fmla="*/ 0 w 302"/>
              <a:gd name="T37" fmla="*/ 73 h 88"/>
              <a:gd name="T38" fmla="*/ 15 w 302"/>
              <a:gd name="T39" fmla="*/ 88 h 88"/>
              <a:gd name="T40" fmla="*/ 273 w 302"/>
              <a:gd name="T41" fmla="*/ 88 h 88"/>
              <a:gd name="T42" fmla="*/ 287 w 302"/>
              <a:gd name="T43" fmla="*/ 73 h 88"/>
              <a:gd name="T44" fmla="*/ 287 w 302"/>
              <a:gd name="T45" fmla="*/ 67 h 88"/>
              <a:gd name="T46" fmla="*/ 288 w 302"/>
              <a:gd name="T47" fmla="*/ 65 h 88"/>
              <a:gd name="T48" fmla="*/ 302 w 302"/>
              <a:gd name="T49" fmla="*/ 51 h 88"/>
              <a:gd name="T50" fmla="*/ 302 w 302"/>
              <a:gd name="T51" fmla="*/ 38 h 88"/>
              <a:gd name="T52" fmla="*/ 288 w 302"/>
              <a:gd name="T53" fmla="*/ 24 h 88"/>
              <a:gd name="T54" fmla="*/ 287 w 302"/>
              <a:gd name="T55" fmla="*/ 22 h 88"/>
              <a:gd name="T56" fmla="*/ 287 w 302"/>
              <a:gd name="T57" fmla="*/ 14 h 88"/>
              <a:gd name="T58" fmla="*/ 273 w 302"/>
              <a:gd name="T5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2" h="88">
                <a:moveTo>
                  <a:pt x="273" y="6"/>
                </a:moveTo>
                <a:cubicBezTo>
                  <a:pt x="277" y="6"/>
                  <a:pt x="281" y="10"/>
                  <a:pt x="281" y="14"/>
                </a:cubicBezTo>
                <a:cubicBezTo>
                  <a:pt x="281" y="22"/>
                  <a:pt x="281" y="22"/>
                  <a:pt x="281" y="22"/>
                </a:cubicBezTo>
                <a:cubicBezTo>
                  <a:pt x="281" y="26"/>
                  <a:pt x="284" y="30"/>
                  <a:pt x="288" y="30"/>
                </a:cubicBezTo>
                <a:cubicBezTo>
                  <a:pt x="292" y="30"/>
                  <a:pt x="296" y="34"/>
                  <a:pt x="296" y="38"/>
                </a:cubicBezTo>
                <a:cubicBezTo>
                  <a:pt x="296" y="51"/>
                  <a:pt x="296" y="51"/>
                  <a:pt x="296" y="51"/>
                </a:cubicBezTo>
                <a:cubicBezTo>
                  <a:pt x="296" y="55"/>
                  <a:pt x="292" y="59"/>
                  <a:pt x="288" y="59"/>
                </a:cubicBezTo>
                <a:cubicBezTo>
                  <a:pt x="284" y="59"/>
                  <a:pt x="281" y="63"/>
                  <a:pt x="281" y="67"/>
                </a:cubicBezTo>
                <a:cubicBezTo>
                  <a:pt x="281" y="73"/>
                  <a:pt x="281" y="73"/>
                  <a:pt x="281" y="73"/>
                </a:cubicBezTo>
                <a:cubicBezTo>
                  <a:pt x="281" y="78"/>
                  <a:pt x="277" y="82"/>
                  <a:pt x="273" y="82"/>
                </a:cubicBezTo>
                <a:cubicBezTo>
                  <a:pt x="15" y="82"/>
                  <a:pt x="15" y="82"/>
                  <a:pt x="15" y="82"/>
                </a:cubicBezTo>
                <a:cubicBezTo>
                  <a:pt x="10" y="82"/>
                  <a:pt x="7" y="78"/>
                  <a:pt x="7" y="73"/>
                </a:cubicBezTo>
                <a:cubicBezTo>
                  <a:pt x="7" y="14"/>
                  <a:pt x="7" y="14"/>
                  <a:pt x="7" y="14"/>
                </a:cubicBezTo>
                <a:cubicBezTo>
                  <a:pt x="7" y="10"/>
                  <a:pt x="10" y="6"/>
                  <a:pt x="15" y="6"/>
                </a:cubicBezTo>
                <a:cubicBezTo>
                  <a:pt x="273" y="6"/>
                  <a:pt x="273" y="6"/>
                  <a:pt x="273" y="6"/>
                </a:cubicBezTo>
                <a:moveTo>
                  <a:pt x="273" y="0"/>
                </a:moveTo>
                <a:cubicBezTo>
                  <a:pt x="15" y="0"/>
                  <a:pt x="15" y="0"/>
                  <a:pt x="15" y="0"/>
                </a:cubicBezTo>
                <a:cubicBezTo>
                  <a:pt x="7" y="0"/>
                  <a:pt x="0" y="6"/>
                  <a:pt x="0" y="14"/>
                </a:cubicBezTo>
                <a:cubicBezTo>
                  <a:pt x="0" y="73"/>
                  <a:pt x="0" y="73"/>
                  <a:pt x="0" y="73"/>
                </a:cubicBezTo>
                <a:cubicBezTo>
                  <a:pt x="0" y="81"/>
                  <a:pt x="7" y="88"/>
                  <a:pt x="15" y="88"/>
                </a:cubicBezTo>
                <a:cubicBezTo>
                  <a:pt x="273" y="88"/>
                  <a:pt x="273" y="88"/>
                  <a:pt x="273" y="88"/>
                </a:cubicBezTo>
                <a:cubicBezTo>
                  <a:pt x="281" y="88"/>
                  <a:pt x="287" y="81"/>
                  <a:pt x="287" y="73"/>
                </a:cubicBezTo>
                <a:cubicBezTo>
                  <a:pt x="287" y="67"/>
                  <a:pt x="287" y="67"/>
                  <a:pt x="287" y="67"/>
                </a:cubicBezTo>
                <a:cubicBezTo>
                  <a:pt x="287" y="66"/>
                  <a:pt x="288" y="65"/>
                  <a:pt x="288" y="65"/>
                </a:cubicBezTo>
                <a:cubicBezTo>
                  <a:pt x="296" y="65"/>
                  <a:pt x="302" y="59"/>
                  <a:pt x="302" y="51"/>
                </a:cubicBezTo>
                <a:cubicBezTo>
                  <a:pt x="302" y="38"/>
                  <a:pt x="302" y="38"/>
                  <a:pt x="302" y="38"/>
                </a:cubicBezTo>
                <a:cubicBezTo>
                  <a:pt x="302" y="30"/>
                  <a:pt x="296" y="24"/>
                  <a:pt x="288" y="24"/>
                </a:cubicBezTo>
                <a:cubicBezTo>
                  <a:pt x="288" y="24"/>
                  <a:pt x="287" y="23"/>
                  <a:pt x="287" y="22"/>
                </a:cubicBezTo>
                <a:cubicBezTo>
                  <a:pt x="287" y="14"/>
                  <a:pt x="287" y="14"/>
                  <a:pt x="287" y="14"/>
                </a:cubicBezTo>
                <a:cubicBezTo>
                  <a:pt x="287" y="6"/>
                  <a:pt x="281" y="0"/>
                  <a:pt x="273" y="0"/>
                </a:cubicBezTo>
                <a:close/>
              </a:path>
            </a:pathLst>
          </a:custGeom>
          <a:solidFill>
            <a:srgbClr val="515151"/>
          </a:solidFill>
          <a:ln>
            <a:noFill/>
          </a:ln>
          <a:extLst>
            <a:ext uri="{91240B29-F687-4F45-9708-019B960494DF}">
              <a14:hiddenLine xmlns:a14="http://schemas.microsoft.com/office/drawing/2010/main" w="9525">
                <a:solidFill>
                  <a:srgbClr val="000000"/>
                </a:solidFill>
                <a:round/>
              </a14:hiddenLine>
            </a:ext>
          </a:extLst>
        </p:spPr>
        <p:txBody>
          <a:bodyPr/>
          <a:lstStyle/>
          <a:p>
            <a:pPr>
              <a:buFontTx/>
              <a:buNone/>
              <a:defRPr/>
            </a:pPr>
            <a:endParaRPr lang="zh-CN" altLang="en-US" sz="2399" kern="0">
              <a:solidFill>
                <a:prstClr val="black"/>
              </a:solidFill>
            </a:endParaRPr>
          </a:p>
        </p:txBody>
      </p:sp>
      <p:sp>
        <p:nvSpPr>
          <p:cNvPr id="17" name="Rectangle 110"/>
          <p:cNvSpPr>
            <a:spLocks noChangeArrowheads="1"/>
          </p:cNvSpPr>
          <p:nvPr/>
        </p:nvSpPr>
        <p:spPr bwMode="auto">
          <a:xfrm>
            <a:off x="2029022" y="3282950"/>
            <a:ext cx="526888" cy="499534"/>
          </a:xfrm>
          <a:prstGeom prst="rect">
            <a:avLst/>
          </a:prstGeom>
          <a:solidFill>
            <a:schemeClr val="accent2"/>
          </a:solidFill>
          <a:ln>
            <a:noFill/>
          </a:ln>
        </p:spPr>
        <p:txBody>
          <a:bodyPr/>
          <a:lstStyle/>
          <a:p>
            <a:pPr>
              <a:buFontTx/>
              <a:buNone/>
              <a:defRPr/>
            </a:pPr>
            <a:endParaRPr lang="zh-CN" altLang="en-US" sz="2399" kern="0">
              <a:solidFill>
                <a:prstClr val="black"/>
              </a:solidFill>
            </a:endParaRPr>
          </a:p>
        </p:txBody>
      </p:sp>
      <p:sp>
        <p:nvSpPr>
          <p:cNvPr id="18" name="Rectangle 111"/>
          <p:cNvSpPr>
            <a:spLocks noChangeArrowheads="1"/>
          </p:cNvSpPr>
          <p:nvPr/>
        </p:nvSpPr>
        <p:spPr bwMode="auto">
          <a:xfrm>
            <a:off x="2589768" y="3282950"/>
            <a:ext cx="535351" cy="499534"/>
          </a:xfrm>
          <a:prstGeom prst="rect">
            <a:avLst/>
          </a:prstGeom>
          <a:solidFill>
            <a:schemeClr val="accent2"/>
          </a:solidFill>
          <a:ln>
            <a:noFill/>
          </a:ln>
        </p:spPr>
        <p:txBody>
          <a:bodyPr/>
          <a:lstStyle/>
          <a:p>
            <a:pPr>
              <a:buFontTx/>
              <a:buNone/>
              <a:defRPr/>
            </a:pPr>
            <a:endParaRPr lang="zh-CN" altLang="en-US" sz="2399" kern="0">
              <a:solidFill>
                <a:prstClr val="black"/>
              </a:solidFill>
            </a:endParaRPr>
          </a:p>
        </p:txBody>
      </p:sp>
      <p:sp>
        <p:nvSpPr>
          <p:cNvPr id="19" name="Rectangle 112"/>
          <p:cNvSpPr>
            <a:spLocks noChangeArrowheads="1"/>
          </p:cNvSpPr>
          <p:nvPr/>
        </p:nvSpPr>
        <p:spPr bwMode="auto">
          <a:xfrm>
            <a:off x="3161090" y="3282950"/>
            <a:ext cx="524771" cy="499534"/>
          </a:xfrm>
          <a:prstGeom prst="rect">
            <a:avLst/>
          </a:prstGeom>
          <a:solidFill>
            <a:schemeClr val="accent2"/>
          </a:solidFill>
          <a:ln>
            <a:noFill/>
          </a:ln>
        </p:spPr>
        <p:txBody>
          <a:bodyPr/>
          <a:lstStyle/>
          <a:p>
            <a:pPr>
              <a:buFontTx/>
              <a:buNone/>
              <a:defRPr/>
            </a:pPr>
            <a:endParaRPr lang="zh-CN" altLang="en-US" sz="2399" kern="0">
              <a:solidFill>
                <a:prstClr val="black"/>
              </a:solidFill>
            </a:endParaRPr>
          </a:p>
        </p:txBody>
      </p:sp>
      <p:sp>
        <p:nvSpPr>
          <p:cNvPr id="20" name="Rectangle 113"/>
          <p:cNvSpPr>
            <a:spLocks noChangeArrowheads="1"/>
          </p:cNvSpPr>
          <p:nvPr/>
        </p:nvSpPr>
        <p:spPr bwMode="auto">
          <a:xfrm>
            <a:off x="3721833" y="3282950"/>
            <a:ext cx="533235" cy="499534"/>
          </a:xfrm>
          <a:prstGeom prst="rect">
            <a:avLst/>
          </a:prstGeom>
          <a:solidFill>
            <a:schemeClr val="bg1">
              <a:lumMod val="85000"/>
            </a:schemeClr>
          </a:solidFill>
          <a:ln>
            <a:noFill/>
          </a:ln>
        </p:spPr>
        <p:txBody>
          <a:bodyPr/>
          <a:lstStyle/>
          <a:p>
            <a:pPr>
              <a:buFontTx/>
              <a:buNone/>
              <a:defRPr/>
            </a:pPr>
            <a:endParaRPr lang="zh-CN" altLang="en-US" sz="2399" kern="0">
              <a:solidFill>
                <a:prstClr val="black"/>
              </a:solidFill>
            </a:endParaRPr>
          </a:p>
        </p:txBody>
      </p:sp>
      <p:sp>
        <p:nvSpPr>
          <p:cNvPr id="21" name="Freeform 114"/>
          <p:cNvSpPr>
            <a:spLocks noEditPoints="1"/>
          </p:cNvSpPr>
          <p:nvPr/>
        </p:nvSpPr>
        <p:spPr bwMode="auto">
          <a:xfrm>
            <a:off x="1878788" y="3989919"/>
            <a:ext cx="2687337" cy="783166"/>
          </a:xfrm>
          <a:custGeom>
            <a:avLst/>
            <a:gdLst>
              <a:gd name="T0" fmla="*/ 273 w 302"/>
              <a:gd name="T1" fmla="*/ 6 h 88"/>
              <a:gd name="T2" fmla="*/ 281 w 302"/>
              <a:gd name="T3" fmla="*/ 14 h 88"/>
              <a:gd name="T4" fmla="*/ 281 w 302"/>
              <a:gd name="T5" fmla="*/ 22 h 88"/>
              <a:gd name="T6" fmla="*/ 288 w 302"/>
              <a:gd name="T7" fmla="*/ 30 h 88"/>
              <a:gd name="T8" fmla="*/ 296 w 302"/>
              <a:gd name="T9" fmla="*/ 38 h 88"/>
              <a:gd name="T10" fmla="*/ 296 w 302"/>
              <a:gd name="T11" fmla="*/ 50 h 88"/>
              <a:gd name="T12" fmla="*/ 288 w 302"/>
              <a:gd name="T13" fmla="*/ 59 h 88"/>
              <a:gd name="T14" fmla="*/ 281 w 302"/>
              <a:gd name="T15" fmla="*/ 67 h 88"/>
              <a:gd name="T16" fmla="*/ 281 w 302"/>
              <a:gd name="T17" fmla="*/ 73 h 88"/>
              <a:gd name="T18" fmla="*/ 273 w 302"/>
              <a:gd name="T19" fmla="*/ 81 h 88"/>
              <a:gd name="T20" fmla="*/ 15 w 302"/>
              <a:gd name="T21" fmla="*/ 81 h 88"/>
              <a:gd name="T22" fmla="*/ 7 w 302"/>
              <a:gd name="T23" fmla="*/ 73 h 88"/>
              <a:gd name="T24" fmla="*/ 7 w 302"/>
              <a:gd name="T25" fmla="*/ 14 h 88"/>
              <a:gd name="T26" fmla="*/ 15 w 302"/>
              <a:gd name="T27" fmla="*/ 6 h 88"/>
              <a:gd name="T28" fmla="*/ 273 w 302"/>
              <a:gd name="T29" fmla="*/ 6 h 88"/>
              <a:gd name="T30" fmla="*/ 273 w 302"/>
              <a:gd name="T31" fmla="*/ 0 h 88"/>
              <a:gd name="T32" fmla="*/ 15 w 302"/>
              <a:gd name="T33" fmla="*/ 0 h 88"/>
              <a:gd name="T34" fmla="*/ 0 w 302"/>
              <a:gd name="T35" fmla="*/ 14 h 88"/>
              <a:gd name="T36" fmla="*/ 0 w 302"/>
              <a:gd name="T37" fmla="*/ 73 h 88"/>
              <a:gd name="T38" fmla="*/ 15 w 302"/>
              <a:gd name="T39" fmla="*/ 88 h 88"/>
              <a:gd name="T40" fmla="*/ 273 w 302"/>
              <a:gd name="T41" fmla="*/ 88 h 88"/>
              <a:gd name="T42" fmla="*/ 287 w 302"/>
              <a:gd name="T43" fmla="*/ 73 h 88"/>
              <a:gd name="T44" fmla="*/ 287 w 302"/>
              <a:gd name="T45" fmla="*/ 67 h 88"/>
              <a:gd name="T46" fmla="*/ 288 w 302"/>
              <a:gd name="T47" fmla="*/ 65 h 88"/>
              <a:gd name="T48" fmla="*/ 302 w 302"/>
              <a:gd name="T49" fmla="*/ 50 h 88"/>
              <a:gd name="T50" fmla="*/ 302 w 302"/>
              <a:gd name="T51" fmla="*/ 38 h 88"/>
              <a:gd name="T52" fmla="*/ 288 w 302"/>
              <a:gd name="T53" fmla="*/ 24 h 88"/>
              <a:gd name="T54" fmla="*/ 287 w 302"/>
              <a:gd name="T55" fmla="*/ 22 h 88"/>
              <a:gd name="T56" fmla="*/ 287 w 302"/>
              <a:gd name="T57" fmla="*/ 14 h 88"/>
              <a:gd name="T58" fmla="*/ 273 w 302"/>
              <a:gd name="T5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2" h="88">
                <a:moveTo>
                  <a:pt x="273" y="6"/>
                </a:moveTo>
                <a:cubicBezTo>
                  <a:pt x="277" y="6"/>
                  <a:pt x="281" y="9"/>
                  <a:pt x="281" y="14"/>
                </a:cubicBezTo>
                <a:cubicBezTo>
                  <a:pt x="281" y="22"/>
                  <a:pt x="281" y="22"/>
                  <a:pt x="281" y="22"/>
                </a:cubicBezTo>
                <a:cubicBezTo>
                  <a:pt x="281" y="26"/>
                  <a:pt x="284" y="30"/>
                  <a:pt x="288" y="30"/>
                </a:cubicBezTo>
                <a:cubicBezTo>
                  <a:pt x="292" y="30"/>
                  <a:pt x="296" y="34"/>
                  <a:pt x="296" y="38"/>
                </a:cubicBezTo>
                <a:cubicBezTo>
                  <a:pt x="296" y="50"/>
                  <a:pt x="296" y="50"/>
                  <a:pt x="296" y="50"/>
                </a:cubicBezTo>
                <a:cubicBezTo>
                  <a:pt x="296" y="55"/>
                  <a:pt x="292" y="59"/>
                  <a:pt x="288" y="59"/>
                </a:cubicBezTo>
                <a:cubicBezTo>
                  <a:pt x="284" y="59"/>
                  <a:pt x="281" y="62"/>
                  <a:pt x="281" y="67"/>
                </a:cubicBezTo>
                <a:cubicBezTo>
                  <a:pt x="281" y="73"/>
                  <a:pt x="281" y="73"/>
                  <a:pt x="281" y="73"/>
                </a:cubicBezTo>
                <a:cubicBezTo>
                  <a:pt x="281" y="78"/>
                  <a:pt x="277" y="81"/>
                  <a:pt x="273" y="81"/>
                </a:cubicBezTo>
                <a:cubicBezTo>
                  <a:pt x="15" y="81"/>
                  <a:pt x="15" y="81"/>
                  <a:pt x="15" y="81"/>
                </a:cubicBezTo>
                <a:cubicBezTo>
                  <a:pt x="10" y="81"/>
                  <a:pt x="7" y="78"/>
                  <a:pt x="7" y="73"/>
                </a:cubicBezTo>
                <a:cubicBezTo>
                  <a:pt x="7" y="14"/>
                  <a:pt x="7" y="14"/>
                  <a:pt x="7" y="14"/>
                </a:cubicBezTo>
                <a:cubicBezTo>
                  <a:pt x="7" y="9"/>
                  <a:pt x="10" y="6"/>
                  <a:pt x="15" y="6"/>
                </a:cubicBezTo>
                <a:cubicBezTo>
                  <a:pt x="273" y="6"/>
                  <a:pt x="273" y="6"/>
                  <a:pt x="273" y="6"/>
                </a:cubicBezTo>
                <a:moveTo>
                  <a:pt x="273" y="0"/>
                </a:moveTo>
                <a:cubicBezTo>
                  <a:pt x="15" y="0"/>
                  <a:pt x="15" y="0"/>
                  <a:pt x="15" y="0"/>
                </a:cubicBezTo>
                <a:cubicBezTo>
                  <a:pt x="7" y="0"/>
                  <a:pt x="0" y="6"/>
                  <a:pt x="0" y="14"/>
                </a:cubicBezTo>
                <a:cubicBezTo>
                  <a:pt x="0" y="73"/>
                  <a:pt x="0" y="73"/>
                  <a:pt x="0" y="73"/>
                </a:cubicBezTo>
                <a:cubicBezTo>
                  <a:pt x="0" y="81"/>
                  <a:pt x="7" y="88"/>
                  <a:pt x="15" y="88"/>
                </a:cubicBezTo>
                <a:cubicBezTo>
                  <a:pt x="273" y="88"/>
                  <a:pt x="273" y="88"/>
                  <a:pt x="273" y="88"/>
                </a:cubicBezTo>
                <a:cubicBezTo>
                  <a:pt x="281" y="88"/>
                  <a:pt x="287" y="81"/>
                  <a:pt x="287" y="73"/>
                </a:cubicBezTo>
                <a:cubicBezTo>
                  <a:pt x="287" y="67"/>
                  <a:pt x="287" y="67"/>
                  <a:pt x="287" y="67"/>
                </a:cubicBezTo>
                <a:cubicBezTo>
                  <a:pt x="287" y="66"/>
                  <a:pt x="288" y="65"/>
                  <a:pt x="288" y="65"/>
                </a:cubicBezTo>
                <a:cubicBezTo>
                  <a:pt x="296" y="65"/>
                  <a:pt x="302" y="58"/>
                  <a:pt x="302" y="50"/>
                </a:cubicBezTo>
                <a:cubicBezTo>
                  <a:pt x="302" y="38"/>
                  <a:pt x="302" y="38"/>
                  <a:pt x="302" y="38"/>
                </a:cubicBezTo>
                <a:cubicBezTo>
                  <a:pt x="302" y="30"/>
                  <a:pt x="296" y="24"/>
                  <a:pt x="288" y="24"/>
                </a:cubicBezTo>
                <a:cubicBezTo>
                  <a:pt x="288" y="24"/>
                  <a:pt x="287" y="23"/>
                  <a:pt x="287" y="22"/>
                </a:cubicBezTo>
                <a:cubicBezTo>
                  <a:pt x="287" y="14"/>
                  <a:pt x="287" y="14"/>
                  <a:pt x="287" y="14"/>
                </a:cubicBezTo>
                <a:cubicBezTo>
                  <a:pt x="287" y="6"/>
                  <a:pt x="281" y="0"/>
                  <a:pt x="273" y="0"/>
                </a:cubicBezTo>
                <a:close/>
              </a:path>
            </a:pathLst>
          </a:custGeom>
          <a:solidFill>
            <a:srgbClr val="515151"/>
          </a:solidFill>
          <a:ln>
            <a:noFill/>
          </a:ln>
          <a:extLst>
            <a:ext uri="{91240B29-F687-4F45-9708-019B960494DF}">
              <a14:hiddenLine xmlns:a14="http://schemas.microsoft.com/office/drawing/2010/main" w="9525">
                <a:solidFill>
                  <a:srgbClr val="000000"/>
                </a:solidFill>
                <a:round/>
              </a14:hiddenLine>
            </a:ext>
          </a:extLst>
        </p:spPr>
        <p:txBody>
          <a:bodyPr/>
          <a:lstStyle/>
          <a:p>
            <a:pPr>
              <a:buFontTx/>
              <a:buNone/>
              <a:defRPr/>
            </a:pPr>
            <a:endParaRPr lang="zh-CN" altLang="en-US" sz="2399" kern="0">
              <a:solidFill>
                <a:prstClr val="black"/>
              </a:solidFill>
            </a:endParaRPr>
          </a:p>
        </p:txBody>
      </p:sp>
      <p:sp>
        <p:nvSpPr>
          <p:cNvPr id="22" name="Rectangle 115"/>
          <p:cNvSpPr>
            <a:spLocks noChangeArrowheads="1"/>
          </p:cNvSpPr>
          <p:nvPr/>
        </p:nvSpPr>
        <p:spPr bwMode="auto">
          <a:xfrm>
            <a:off x="2029022" y="4133851"/>
            <a:ext cx="526888" cy="497416"/>
          </a:xfrm>
          <a:prstGeom prst="rect">
            <a:avLst/>
          </a:prstGeom>
          <a:solidFill>
            <a:schemeClr val="accent3"/>
          </a:solidFill>
          <a:ln>
            <a:noFill/>
          </a:ln>
        </p:spPr>
        <p:txBody>
          <a:bodyPr/>
          <a:lstStyle/>
          <a:p>
            <a:pPr>
              <a:buFontTx/>
              <a:buNone/>
              <a:defRPr/>
            </a:pPr>
            <a:endParaRPr lang="zh-CN" altLang="en-US" sz="2399" kern="0">
              <a:solidFill>
                <a:prstClr val="black"/>
              </a:solidFill>
            </a:endParaRPr>
          </a:p>
        </p:txBody>
      </p:sp>
      <p:sp>
        <p:nvSpPr>
          <p:cNvPr id="23" name="Rectangle 116"/>
          <p:cNvSpPr>
            <a:spLocks noChangeArrowheads="1"/>
          </p:cNvSpPr>
          <p:nvPr/>
        </p:nvSpPr>
        <p:spPr bwMode="auto">
          <a:xfrm>
            <a:off x="2589768" y="4133851"/>
            <a:ext cx="535351" cy="497416"/>
          </a:xfrm>
          <a:prstGeom prst="rect">
            <a:avLst/>
          </a:prstGeom>
          <a:solidFill>
            <a:schemeClr val="accent3"/>
          </a:solidFill>
          <a:ln>
            <a:noFill/>
          </a:ln>
        </p:spPr>
        <p:txBody>
          <a:bodyPr/>
          <a:lstStyle/>
          <a:p>
            <a:pPr>
              <a:buFontTx/>
              <a:buNone/>
              <a:defRPr/>
            </a:pPr>
            <a:endParaRPr lang="zh-CN" altLang="en-US" sz="2399" kern="0">
              <a:solidFill>
                <a:prstClr val="black"/>
              </a:solidFill>
            </a:endParaRPr>
          </a:p>
        </p:txBody>
      </p:sp>
      <p:sp>
        <p:nvSpPr>
          <p:cNvPr id="24" name="Rectangle 117"/>
          <p:cNvSpPr>
            <a:spLocks noChangeArrowheads="1"/>
          </p:cNvSpPr>
          <p:nvPr/>
        </p:nvSpPr>
        <p:spPr bwMode="auto">
          <a:xfrm>
            <a:off x="3161090" y="4133851"/>
            <a:ext cx="524771" cy="497416"/>
          </a:xfrm>
          <a:prstGeom prst="rect">
            <a:avLst/>
          </a:prstGeom>
          <a:solidFill>
            <a:schemeClr val="bg1">
              <a:lumMod val="85000"/>
            </a:schemeClr>
          </a:solidFill>
          <a:ln>
            <a:noFill/>
          </a:ln>
        </p:spPr>
        <p:txBody>
          <a:bodyPr/>
          <a:lstStyle/>
          <a:p>
            <a:pPr>
              <a:buFontTx/>
              <a:buNone/>
              <a:defRPr/>
            </a:pPr>
            <a:endParaRPr lang="zh-CN" altLang="en-US" sz="2399" kern="0">
              <a:solidFill>
                <a:prstClr val="black"/>
              </a:solidFill>
            </a:endParaRPr>
          </a:p>
        </p:txBody>
      </p:sp>
      <p:sp>
        <p:nvSpPr>
          <p:cNvPr id="25" name="Rectangle 118"/>
          <p:cNvSpPr>
            <a:spLocks noChangeArrowheads="1"/>
          </p:cNvSpPr>
          <p:nvPr/>
        </p:nvSpPr>
        <p:spPr bwMode="auto">
          <a:xfrm>
            <a:off x="3721833" y="4133851"/>
            <a:ext cx="533235" cy="497416"/>
          </a:xfrm>
          <a:prstGeom prst="rect">
            <a:avLst/>
          </a:prstGeom>
          <a:solidFill>
            <a:schemeClr val="bg1">
              <a:lumMod val="85000"/>
            </a:schemeClr>
          </a:solidFill>
          <a:ln>
            <a:noFill/>
          </a:ln>
        </p:spPr>
        <p:txBody>
          <a:bodyPr/>
          <a:lstStyle/>
          <a:p>
            <a:pPr>
              <a:buFontTx/>
              <a:buNone/>
              <a:defRPr/>
            </a:pPr>
            <a:endParaRPr lang="zh-CN" altLang="en-US" sz="2399" kern="0">
              <a:solidFill>
                <a:prstClr val="black"/>
              </a:solidFill>
            </a:endParaRPr>
          </a:p>
        </p:txBody>
      </p:sp>
      <p:sp>
        <p:nvSpPr>
          <p:cNvPr id="26" name="Freeform 119"/>
          <p:cNvSpPr>
            <a:spLocks noEditPoints="1"/>
          </p:cNvSpPr>
          <p:nvPr/>
        </p:nvSpPr>
        <p:spPr bwMode="auto">
          <a:xfrm>
            <a:off x="1878788" y="4853519"/>
            <a:ext cx="2687337" cy="783166"/>
          </a:xfrm>
          <a:custGeom>
            <a:avLst/>
            <a:gdLst>
              <a:gd name="T0" fmla="*/ 273 w 302"/>
              <a:gd name="T1" fmla="*/ 6 h 88"/>
              <a:gd name="T2" fmla="*/ 281 w 302"/>
              <a:gd name="T3" fmla="*/ 14 h 88"/>
              <a:gd name="T4" fmla="*/ 281 w 302"/>
              <a:gd name="T5" fmla="*/ 22 h 88"/>
              <a:gd name="T6" fmla="*/ 288 w 302"/>
              <a:gd name="T7" fmla="*/ 30 h 88"/>
              <a:gd name="T8" fmla="*/ 296 w 302"/>
              <a:gd name="T9" fmla="*/ 38 h 88"/>
              <a:gd name="T10" fmla="*/ 296 w 302"/>
              <a:gd name="T11" fmla="*/ 51 h 88"/>
              <a:gd name="T12" fmla="*/ 288 w 302"/>
              <a:gd name="T13" fmla="*/ 59 h 88"/>
              <a:gd name="T14" fmla="*/ 281 w 302"/>
              <a:gd name="T15" fmla="*/ 67 h 88"/>
              <a:gd name="T16" fmla="*/ 281 w 302"/>
              <a:gd name="T17" fmla="*/ 73 h 88"/>
              <a:gd name="T18" fmla="*/ 273 w 302"/>
              <a:gd name="T19" fmla="*/ 82 h 88"/>
              <a:gd name="T20" fmla="*/ 15 w 302"/>
              <a:gd name="T21" fmla="*/ 82 h 88"/>
              <a:gd name="T22" fmla="*/ 7 w 302"/>
              <a:gd name="T23" fmla="*/ 73 h 88"/>
              <a:gd name="T24" fmla="*/ 7 w 302"/>
              <a:gd name="T25" fmla="*/ 14 h 88"/>
              <a:gd name="T26" fmla="*/ 15 w 302"/>
              <a:gd name="T27" fmla="*/ 6 h 88"/>
              <a:gd name="T28" fmla="*/ 273 w 302"/>
              <a:gd name="T29" fmla="*/ 6 h 88"/>
              <a:gd name="T30" fmla="*/ 273 w 302"/>
              <a:gd name="T31" fmla="*/ 0 h 88"/>
              <a:gd name="T32" fmla="*/ 15 w 302"/>
              <a:gd name="T33" fmla="*/ 0 h 88"/>
              <a:gd name="T34" fmla="*/ 0 w 302"/>
              <a:gd name="T35" fmla="*/ 14 h 88"/>
              <a:gd name="T36" fmla="*/ 0 w 302"/>
              <a:gd name="T37" fmla="*/ 73 h 88"/>
              <a:gd name="T38" fmla="*/ 15 w 302"/>
              <a:gd name="T39" fmla="*/ 88 h 88"/>
              <a:gd name="T40" fmla="*/ 273 w 302"/>
              <a:gd name="T41" fmla="*/ 88 h 88"/>
              <a:gd name="T42" fmla="*/ 287 w 302"/>
              <a:gd name="T43" fmla="*/ 73 h 88"/>
              <a:gd name="T44" fmla="*/ 287 w 302"/>
              <a:gd name="T45" fmla="*/ 67 h 88"/>
              <a:gd name="T46" fmla="*/ 288 w 302"/>
              <a:gd name="T47" fmla="*/ 65 h 88"/>
              <a:gd name="T48" fmla="*/ 302 w 302"/>
              <a:gd name="T49" fmla="*/ 51 h 88"/>
              <a:gd name="T50" fmla="*/ 302 w 302"/>
              <a:gd name="T51" fmla="*/ 38 h 88"/>
              <a:gd name="T52" fmla="*/ 288 w 302"/>
              <a:gd name="T53" fmla="*/ 24 h 88"/>
              <a:gd name="T54" fmla="*/ 287 w 302"/>
              <a:gd name="T55" fmla="*/ 22 h 88"/>
              <a:gd name="T56" fmla="*/ 287 w 302"/>
              <a:gd name="T57" fmla="*/ 14 h 88"/>
              <a:gd name="T58" fmla="*/ 273 w 302"/>
              <a:gd name="T5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2" h="88">
                <a:moveTo>
                  <a:pt x="273" y="6"/>
                </a:moveTo>
                <a:cubicBezTo>
                  <a:pt x="277" y="6"/>
                  <a:pt x="281" y="10"/>
                  <a:pt x="281" y="14"/>
                </a:cubicBezTo>
                <a:cubicBezTo>
                  <a:pt x="281" y="22"/>
                  <a:pt x="281" y="22"/>
                  <a:pt x="281" y="22"/>
                </a:cubicBezTo>
                <a:cubicBezTo>
                  <a:pt x="281" y="26"/>
                  <a:pt x="284" y="30"/>
                  <a:pt x="288" y="30"/>
                </a:cubicBezTo>
                <a:cubicBezTo>
                  <a:pt x="292" y="30"/>
                  <a:pt x="296" y="34"/>
                  <a:pt x="296" y="38"/>
                </a:cubicBezTo>
                <a:cubicBezTo>
                  <a:pt x="296" y="51"/>
                  <a:pt x="296" y="51"/>
                  <a:pt x="296" y="51"/>
                </a:cubicBezTo>
                <a:cubicBezTo>
                  <a:pt x="296" y="55"/>
                  <a:pt x="292" y="59"/>
                  <a:pt x="288" y="59"/>
                </a:cubicBezTo>
                <a:cubicBezTo>
                  <a:pt x="284" y="59"/>
                  <a:pt x="281" y="63"/>
                  <a:pt x="281" y="67"/>
                </a:cubicBezTo>
                <a:cubicBezTo>
                  <a:pt x="281" y="73"/>
                  <a:pt x="281" y="73"/>
                  <a:pt x="281" y="73"/>
                </a:cubicBezTo>
                <a:cubicBezTo>
                  <a:pt x="281" y="78"/>
                  <a:pt x="277" y="82"/>
                  <a:pt x="273" y="82"/>
                </a:cubicBezTo>
                <a:cubicBezTo>
                  <a:pt x="15" y="82"/>
                  <a:pt x="15" y="82"/>
                  <a:pt x="15" y="82"/>
                </a:cubicBezTo>
                <a:cubicBezTo>
                  <a:pt x="10" y="82"/>
                  <a:pt x="7" y="78"/>
                  <a:pt x="7" y="73"/>
                </a:cubicBezTo>
                <a:cubicBezTo>
                  <a:pt x="7" y="14"/>
                  <a:pt x="7" y="14"/>
                  <a:pt x="7" y="14"/>
                </a:cubicBezTo>
                <a:cubicBezTo>
                  <a:pt x="7" y="10"/>
                  <a:pt x="10" y="6"/>
                  <a:pt x="15" y="6"/>
                </a:cubicBezTo>
                <a:cubicBezTo>
                  <a:pt x="273" y="6"/>
                  <a:pt x="273" y="6"/>
                  <a:pt x="273" y="6"/>
                </a:cubicBezTo>
                <a:moveTo>
                  <a:pt x="273" y="0"/>
                </a:moveTo>
                <a:cubicBezTo>
                  <a:pt x="15" y="0"/>
                  <a:pt x="15" y="0"/>
                  <a:pt x="15" y="0"/>
                </a:cubicBezTo>
                <a:cubicBezTo>
                  <a:pt x="7" y="0"/>
                  <a:pt x="0" y="6"/>
                  <a:pt x="0" y="14"/>
                </a:cubicBezTo>
                <a:cubicBezTo>
                  <a:pt x="0" y="73"/>
                  <a:pt x="0" y="73"/>
                  <a:pt x="0" y="73"/>
                </a:cubicBezTo>
                <a:cubicBezTo>
                  <a:pt x="0" y="81"/>
                  <a:pt x="7" y="88"/>
                  <a:pt x="15" y="88"/>
                </a:cubicBezTo>
                <a:cubicBezTo>
                  <a:pt x="273" y="88"/>
                  <a:pt x="273" y="88"/>
                  <a:pt x="273" y="88"/>
                </a:cubicBezTo>
                <a:cubicBezTo>
                  <a:pt x="281" y="88"/>
                  <a:pt x="287" y="81"/>
                  <a:pt x="287" y="73"/>
                </a:cubicBezTo>
                <a:cubicBezTo>
                  <a:pt x="287" y="67"/>
                  <a:pt x="287" y="67"/>
                  <a:pt x="287" y="67"/>
                </a:cubicBezTo>
                <a:cubicBezTo>
                  <a:pt x="287" y="66"/>
                  <a:pt x="288" y="65"/>
                  <a:pt x="288" y="65"/>
                </a:cubicBezTo>
                <a:cubicBezTo>
                  <a:pt x="296" y="65"/>
                  <a:pt x="302" y="59"/>
                  <a:pt x="302" y="51"/>
                </a:cubicBezTo>
                <a:cubicBezTo>
                  <a:pt x="302" y="38"/>
                  <a:pt x="302" y="38"/>
                  <a:pt x="302" y="38"/>
                </a:cubicBezTo>
                <a:cubicBezTo>
                  <a:pt x="302" y="30"/>
                  <a:pt x="296" y="24"/>
                  <a:pt x="288" y="24"/>
                </a:cubicBezTo>
                <a:cubicBezTo>
                  <a:pt x="288" y="24"/>
                  <a:pt x="287" y="23"/>
                  <a:pt x="287" y="22"/>
                </a:cubicBezTo>
                <a:cubicBezTo>
                  <a:pt x="287" y="14"/>
                  <a:pt x="287" y="14"/>
                  <a:pt x="287" y="14"/>
                </a:cubicBezTo>
                <a:cubicBezTo>
                  <a:pt x="287" y="6"/>
                  <a:pt x="281" y="0"/>
                  <a:pt x="273" y="0"/>
                </a:cubicBezTo>
                <a:close/>
              </a:path>
            </a:pathLst>
          </a:custGeom>
          <a:solidFill>
            <a:srgbClr val="515151"/>
          </a:solidFill>
          <a:ln>
            <a:noFill/>
          </a:ln>
          <a:extLst>
            <a:ext uri="{91240B29-F687-4F45-9708-019B960494DF}">
              <a14:hiddenLine xmlns:a14="http://schemas.microsoft.com/office/drawing/2010/main" w="9525">
                <a:solidFill>
                  <a:srgbClr val="000000"/>
                </a:solidFill>
                <a:round/>
              </a14:hiddenLine>
            </a:ext>
          </a:extLst>
        </p:spPr>
        <p:txBody>
          <a:bodyPr/>
          <a:lstStyle/>
          <a:p>
            <a:pPr>
              <a:buFontTx/>
              <a:buNone/>
              <a:defRPr/>
            </a:pPr>
            <a:endParaRPr lang="zh-CN" altLang="en-US" sz="2399" kern="0">
              <a:solidFill>
                <a:prstClr val="black"/>
              </a:solidFill>
            </a:endParaRPr>
          </a:p>
        </p:txBody>
      </p:sp>
      <p:sp>
        <p:nvSpPr>
          <p:cNvPr id="27" name="Rectangle 120"/>
          <p:cNvSpPr>
            <a:spLocks noChangeArrowheads="1"/>
          </p:cNvSpPr>
          <p:nvPr/>
        </p:nvSpPr>
        <p:spPr bwMode="auto">
          <a:xfrm>
            <a:off x="2029022" y="4995334"/>
            <a:ext cx="526888" cy="499534"/>
          </a:xfrm>
          <a:prstGeom prst="rect">
            <a:avLst/>
          </a:prstGeom>
          <a:solidFill>
            <a:schemeClr val="accent4"/>
          </a:solidFill>
          <a:ln>
            <a:noFill/>
          </a:ln>
          <a:extLst/>
        </p:spPr>
        <p:txBody>
          <a:bodyPr/>
          <a:lstStyle/>
          <a:p>
            <a:pPr>
              <a:buFontTx/>
              <a:buNone/>
              <a:defRPr/>
            </a:pPr>
            <a:endParaRPr lang="zh-CN" altLang="en-US" sz="2399" kern="0">
              <a:solidFill>
                <a:prstClr val="black"/>
              </a:solidFill>
            </a:endParaRPr>
          </a:p>
        </p:txBody>
      </p:sp>
      <p:sp>
        <p:nvSpPr>
          <p:cNvPr id="28" name="Rectangle 121"/>
          <p:cNvSpPr>
            <a:spLocks noChangeArrowheads="1"/>
          </p:cNvSpPr>
          <p:nvPr/>
        </p:nvSpPr>
        <p:spPr bwMode="auto">
          <a:xfrm>
            <a:off x="2589768" y="4995334"/>
            <a:ext cx="535351" cy="499534"/>
          </a:xfrm>
          <a:prstGeom prst="rect">
            <a:avLst/>
          </a:prstGeom>
          <a:solidFill>
            <a:schemeClr val="bg1">
              <a:lumMod val="85000"/>
            </a:schemeClr>
          </a:solidFill>
          <a:ln>
            <a:noFill/>
          </a:ln>
        </p:spPr>
        <p:txBody>
          <a:bodyPr/>
          <a:lstStyle/>
          <a:p>
            <a:pPr>
              <a:buFontTx/>
              <a:buNone/>
              <a:defRPr/>
            </a:pPr>
            <a:endParaRPr lang="zh-CN" altLang="en-US" sz="2399" kern="0">
              <a:solidFill>
                <a:prstClr val="black"/>
              </a:solidFill>
            </a:endParaRPr>
          </a:p>
        </p:txBody>
      </p:sp>
      <p:sp>
        <p:nvSpPr>
          <p:cNvPr id="29" name="Rectangle 122"/>
          <p:cNvSpPr>
            <a:spLocks noChangeArrowheads="1"/>
          </p:cNvSpPr>
          <p:nvPr/>
        </p:nvSpPr>
        <p:spPr bwMode="auto">
          <a:xfrm>
            <a:off x="3161090" y="4995334"/>
            <a:ext cx="524771" cy="499534"/>
          </a:xfrm>
          <a:prstGeom prst="rect">
            <a:avLst/>
          </a:prstGeom>
          <a:solidFill>
            <a:schemeClr val="bg1">
              <a:lumMod val="85000"/>
            </a:schemeClr>
          </a:solidFill>
          <a:ln>
            <a:noFill/>
          </a:ln>
        </p:spPr>
        <p:txBody>
          <a:bodyPr/>
          <a:lstStyle/>
          <a:p>
            <a:pPr>
              <a:buFontTx/>
              <a:buNone/>
              <a:defRPr/>
            </a:pPr>
            <a:endParaRPr lang="zh-CN" altLang="en-US" sz="2399" kern="0">
              <a:solidFill>
                <a:prstClr val="black"/>
              </a:solidFill>
            </a:endParaRPr>
          </a:p>
        </p:txBody>
      </p:sp>
      <p:sp>
        <p:nvSpPr>
          <p:cNvPr id="30" name="Rectangle 123"/>
          <p:cNvSpPr>
            <a:spLocks noChangeArrowheads="1"/>
          </p:cNvSpPr>
          <p:nvPr/>
        </p:nvSpPr>
        <p:spPr bwMode="auto">
          <a:xfrm>
            <a:off x="3721833" y="4995334"/>
            <a:ext cx="533235" cy="499534"/>
          </a:xfrm>
          <a:prstGeom prst="rect">
            <a:avLst/>
          </a:prstGeom>
          <a:solidFill>
            <a:schemeClr val="bg1">
              <a:lumMod val="85000"/>
            </a:schemeClr>
          </a:solidFill>
          <a:ln>
            <a:noFill/>
          </a:ln>
        </p:spPr>
        <p:txBody>
          <a:bodyPr/>
          <a:lstStyle/>
          <a:p>
            <a:pPr>
              <a:buFontTx/>
              <a:buNone/>
              <a:defRPr/>
            </a:pPr>
            <a:endParaRPr lang="zh-CN" altLang="en-US" sz="2399" kern="0">
              <a:solidFill>
                <a:prstClr val="black"/>
              </a:solidFill>
            </a:endParaRPr>
          </a:p>
        </p:txBody>
      </p:sp>
      <p:cxnSp>
        <p:nvCxnSpPr>
          <p:cNvPr id="31" name="直接连接符 30"/>
          <p:cNvCxnSpPr>
            <a:cxnSpLocks noChangeShapeType="1"/>
          </p:cNvCxnSpPr>
          <p:nvPr/>
        </p:nvCxnSpPr>
        <p:spPr bwMode="auto">
          <a:xfrm>
            <a:off x="4697316" y="2692399"/>
            <a:ext cx="2166798" cy="0"/>
          </a:xfrm>
          <a:prstGeom prst="line">
            <a:avLst/>
          </a:prstGeom>
          <a:noFill/>
          <a:ln w="9525">
            <a:solidFill>
              <a:srgbClr val="7F7F7F"/>
            </a:solidFill>
            <a:prstDash val="sysDash"/>
            <a:round/>
            <a:headEnd type="stealth" w="med" len="med"/>
            <a:tailEnd type="stealth" w="med" len="med"/>
          </a:ln>
          <a:extLst>
            <a:ext uri="{909E8E84-426E-40DD-AFC4-6F175D3DCCD1}">
              <a14:hiddenFill xmlns:a14="http://schemas.microsoft.com/office/drawing/2010/main">
                <a:noFill/>
              </a14:hiddenFill>
            </a:ext>
          </a:extLst>
        </p:spPr>
      </p:cxnSp>
      <p:grpSp>
        <p:nvGrpSpPr>
          <p:cNvPr id="3" name="组合 31"/>
          <p:cNvGrpSpPr>
            <a:grpSpLocks/>
          </p:cNvGrpSpPr>
          <p:nvPr/>
        </p:nvGrpSpPr>
        <p:grpSpPr bwMode="auto">
          <a:xfrm>
            <a:off x="7054555" y="2508251"/>
            <a:ext cx="404158" cy="368300"/>
            <a:chOff x="3842185" y="3147814"/>
            <a:chExt cx="1016001" cy="958850"/>
          </a:xfrm>
        </p:grpSpPr>
        <p:sp>
          <p:nvSpPr>
            <p:cNvPr id="33" name="Freeform 46"/>
            <p:cNvSpPr/>
            <p:nvPr/>
          </p:nvSpPr>
          <p:spPr bwMode="auto">
            <a:xfrm>
              <a:off x="3842185" y="3147814"/>
              <a:ext cx="601089" cy="958850"/>
            </a:xfrm>
            <a:custGeom>
              <a:avLst/>
              <a:gdLst>
                <a:gd name="T0" fmla="*/ 130 w 160"/>
                <a:gd name="T1" fmla="*/ 232 h 256"/>
                <a:gd name="T2" fmla="*/ 129 w 160"/>
                <a:gd name="T3" fmla="*/ 231 h 256"/>
                <a:gd name="T4" fmla="*/ 128 w 160"/>
                <a:gd name="T5" fmla="*/ 229 h 256"/>
                <a:gd name="T6" fmla="*/ 127 w 160"/>
                <a:gd name="T7" fmla="*/ 212 h 256"/>
                <a:gd name="T8" fmla="*/ 160 w 160"/>
                <a:gd name="T9" fmla="*/ 139 h 256"/>
                <a:gd name="T10" fmla="*/ 117 w 160"/>
                <a:gd name="T11" fmla="*/ 100 h 256"/>
                <a:gd name="T12" fmla="*/ 104 w 160"/>
                <a:gd name="T13" fmla="*/ 95 h 256"/>
                <a:gd name="T14" fmla="*/ 116 w 160"/>
                <a:gd name="T15" fmla="*/ 88 h 256"/>
                <a:gd name="T16" fmla="*/ 140 w 160"/>
                <a:gd name="T17" fmla="*/ 48 h 256"/>
                <a:gd name="T18" fmla="*/ 87 w 160"/>
                <a:gd name="T19" fmla="*/ 0 h 256"/>
                <a:gd name="T20" fmla="*/ 35 w 160"/>
                <a:gd name="T21" fmla="*/ 48 h 256"/>
                <a:gd name="T22" fmla="*/ 59 w 160"/>
                <a:gd name="T23" fmla="*/ 88 h 256"/>
                <a:gd name="T24" fmla="*/ 71 w 160"/>
                <a:gd name="T25" fmla="*/ 95 h 256"/>
                <a:gd name="T26" fmla="*/ 58 w 160"/>
                <a:gd name="T27" fmla="*/ 100 h 256"/>
                <a:gd name="T28" fmla="*/ 0 w 160"/>
                <a:gd name="T29" fmla="*/ 196 h 256"/>
                <a:gd name="T30" fmla="*/ 1 w 160"/>
                <a:gd name="T31" fmla="*/ 214 h 256"/>
                <a:gd name="T32" fmla="*/ 87 w 160"/>
                <a:gd name="T33" fmla="*/ 256 h 256"/>
                <a:gd name="T34" fmla="*/ 139 w 160"/>
                <a:gd name="T35" fmla="*/ 243 h 256"/>
                <a:gd name="T36" fmla="*/ 130 w 160"/>
                <a:gd name="T37" fmla="*/ 23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0" h="256">
                  <a:moveTo>
                    <a:pt x="130" y="232"/>
                  </a:moveTo>
                  <a:cubicBezTo>
                    <a:pt x="129" y="231"/>
                    <a:pt x="129" y="231"/>
                    <a:pt x="129" y="231"/>
                  </a:cubicBezTo>
                  <a:cubicBezTo>
                    <a:pt x="128" y="229"/>
                    <a:pt x="128" y="229"/>
                    <a:pt x="128" y="229"/>
                  </a:cubicBezTo>
                  <a:cubicBezTo>
                    <a:pt x="127" y="224"/>
                    <a:pt x="127" y="218"/>
                    <a:pt x="127" y="212"/>
                  </a:cubicBezTo>
                  <a:cubicBezTo>
                    <a:pt x="127" y="182"/>
                    <a:pt x="140" y="156"/>
                    <a:pt x="160" y="139"/>
                  </a:cubicBezTo>
                  <a:cubicBezTo>
                    <a:pt x="150" y="121"/>
                    <a:pt x="135" y="107"/>
                    <a:pt x="117" y="100"/>
                  </a:cubicBezTo>
                  <a:cubicBezTo>
                    <a:pt x="104" y="95"/>
                    <a:pt x="104" y="95"/>
                    <a:pt x="104" y="95"/>
                  </a:cubicBezTo>
                  <a:cubicBezTo>
                    <a:pt x="116" y="88"/>
                    <a:pt x="116" y="88"/>
                    <a:pt x="116" y="88"/>
                  </a:cubicBezTo>
                  <a:cubicBezTo>
                    <a:pt x="130" y="79"/>
                    <a:pt x="140" y="64"/>
                    <a:pt x="140" y="48"/>
                  </a:cubicBezTo>
                  <a:cubicBezTo>
                    <a:pt x="139" y="22"/>
                    <a:pt x="117" y="0"/>
                    <a:pt x="87" y="0"/>
                  </a:cubicBezTo>
                  <a:cubicBezTo>
                    <a:pt x="58" y="0"/>
                    <a:pt x="35" y="22"/>
                    <a:pt x="35" y="48"/>
                  </a:cubicBezTo>
                  <a:cubicBezTo>
                    <a:pt x="35" y="64"/>
                    <a:pt x="45" y="79"/>
                    <a:pt x="59" y="88"/>
                  </a:cubicBezTo>
                  <a:cubicBezTo>
                    <a:pt x="71" y="95"/>
                    <a:pt x="71" y="95"/>
                    <a:pt x="71" y="95"/>
                  </a:cubicBezTo>
                  <a:cubicBezTo>
                    <a:pt x="58" y="100"/>
                    <a:pt x="58" y="100"/>
                    <a:pt x="58" y="100"/>
                  </a:cubicBezTo>
                  <a:cubicBezTo>
                    <a:pt x="24" y="114"/>
                    <a:pt x="0" y="151"/>
                    <a:pt x="0" y="196"/>
                  </a:cubicBezTo>
                  <a:cubicBezTo>
                    <a:pt x="0" y="202"/>
                    <a:pt x="0" y="208"/>
                    <a:pt x="1" y="214"/>
                  </a:cubicBezTo>
                  <a:cubicBezTo>
                    <a:pt x="22" y="240"/>
                    <a:pt x="53" y="256"/>
                    <a:pt x="87" y="256"/>
                  </a:cubicBezTo>
                  <a:cubicBezTo>
                    <a:pt x="106" y="256"/>
                    <a:pt x="124" y="251"/>
                    <a:pt x="139" y="243"/>
                  </a:cubicBezTo>
                  <a:cubicBezTo>
                    <a:pt x="136" y="239"/>
                    <a:pt x="133" y="236"/>
                    <a:pt x="130" y="232"/>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pPr>
                <a:buFontTx/>
                <a:buNone/>
                <a:defRPr/>
              </a:pPr>
              <a:endParaRPr lang="zh-CN" altLang="en-US" sz="2399" kern="0">
                <a:solidFill>
                  <a:prstClr val="black"/>
                </a:solidFill>
              </a:endParaRPr>
            </a:p>
          </p:txBody>
        </p:sp>
        <p:sp>
          <p:nvSpPr>
            <p:cNvPr id="34" name="Freeform 47"/>
            <p:cNvSpPr/>
            <p:nvPr/>
          </p:nvSpPr>
          <p:spPr bwMode="auto">
            <a:xfrm>
              <a:off x="4368803" y="3395791"/>
              <a:ext cx="489383" cy="710873"/>
            </a:xfrm>
            <a:custGeom>
              <a:avLst/>
              <a:gdLst>
                <a:gd name="T0" fmla="*/ 86 w 130"/>
                <a:gd name="T1" fmla="*/ 75 h 190"/>
                <a:gd name="T2" fmla="*/ 73 w 130"/>
                <a:gd name="T3" fmla="*/ 70 h 190"/>
                <a:gd name="T4" fmla="*/ 85 w 130"/>
                <a:gd name="T5" fmla="*/ 63 h 190"/>
                <a:gd name="T6" fmla="*/ 102 w 130"/>
                <a:gd name="T7" fmla="*/ 34 h 190"/>
                <a:gd name="T8" fmla="*/ 65 w 130"/>
                <a:gd name="T9" fmla="*/ 0 h 190"/>
                <a:gd name="T10" fmla="*/ 27 w 130"/>
                <a:gd name="T11" fmla="*/ 34 h 190"/>
                <a:gd name="T12" fmla="*/ 44 w 130"/>
                <a:gd name="T13" fmla="*/ 63 h 190"/>
                <a:gd name="T14" fmla="*/ 56 w 130"/>
                <a:gd name="T15" fmla="*/ 70 h 190"/>
                <a:gd name="T16" fmla="*/ 43 w 130"/>
                <a:gd name="T17" fmla="*/ 75 h 190"/>
                <a:gd name="T18" fmla="*/ 38 w 130"/>
                <a:gd name="T19" fmla="*/ 78 h 190"/>
                <a:gd name="T20" fmla="*/ 32 w 130"/>
                <a:gd name="T21" fmla="*/ 82 h 190"/>
                <a:gd name="T22" fmla="*/ 26 w 130"/>
                <a:gd name="T23" fmla="*/ 86 h 190"/>
                <a:gd name="T24" fmla="*/ 0 w 130"/>
                <a:gd name="T25" fmla="*/ 146 h 190"/>
                <a:gd name="T26" fmla="*/ 1 w 130"/>
                <a:gd name="T27" fmla="*/ 159 h 190"/>
                <a:gd name="T28" fmla="*/ 11 w 130"/>
                <a:gd name="T29" fmla="*/ 169 h 190"/>
                <a:gd name="T30" fmla="*/ 16 w 130"/>
                <a:gd name="T31" fmla="*/ 174 h 190"/>
                <a:gd name="T32" fmla="*/ 22 w 130"/>
                <a:gd name="T33" fmla="*/ 178 h 190"/>
                <a:gd name="T34" fmla="*/ 65 w 130"/>
                <a:gd name="T35" fmla="*/ 190 h 190"/>
                <a:gd name="T36" fmla="*/ 129 w 130"/>
                <a:gd name="T37" fmla="*/ 159 h 190"/>
                <a:gd name="T38" fmla="*/ 130 w 130"/>
                <a:gd name="T39" fmla="*/ 146 h 190"/>
                <a:gd name="T40" fmla="*/ 86 w 130"/>
                <a:gd name="T41"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190">
                  <a:moveTo>
                    <a:pt x="86" y="75"/>
                  </a:moveTo>
                  <a:cubicBezTo>
                    <a:pt x="73" y="70"/>
                    <a:pt x="73" y="70"/>
                    <a:pt x="73" y="70"/>
                  </a:cubicBezTo>
                  <a:cubicBezTo>
                    <a:pt x="85" y="63"/>
                    <a:pt x="85" y="63"/>
                    <a:pt x="85" y="63"/>
                  </a:cubicBezTo>
                  <a:cubicBezTo>
                    <a:pt x="96" y="57"/>
                    <a:pt x="102" y="46"/>
                    <a:pt x="102" y="34"/>
                  </a:cubicBezTo>
                  <a:cubicBezTo>
                    <a:pt x="102" y="16"/>
                    <a:pt x="86" y="0"/>
                    <a:pt x="65" y="0"/>
                  </a:cubicBezTo>
                  <a:cubicBezTo>
                    <a:pt x="44" y="0"/>
                    <a:pt x="27" y="16"/>
                    <a:pt x="27" y="34"/>
                  </a:cubicBezTo>
                  <a:cubicBezTo>
                    <a:pt x="27" y="46"/>
                    <a:pt x="34" y="57"/>
                    <a:pt x="44" y="63"/>
                  </a:cubicBezTo>
                  <a:cubicBezTo>
                    <a:pt x="56" y="70"/>
                    <a:pt x="56" y="70"/>
                    <a:pt x="56" y="70"/>
                  </a:cubicBezTo>
                  <a:cubicBezTo>
                    <a:pt x="43" y="75"/>
                    <a:pt x="43" y="75"/>
                    <a:pt x="43" y="75"/>
                  </a:cubicBezTo>
                  <a:cubicBezTo>
                    <a:pt x="41" y="76"/>
                    <a:pt x="39" y="77"/>
                    <a:pt x="38" y="78"/>
                  </a:cubicBezTo>
                  <a:cubicBezTo>
                    <a:pt x="36" y="79"/>
                    <a:pt x="34" y="80"/>
                    <a:pt x="32" y="82"/>
                  </a:cubicBezTo>
                  <a:cubicBezTo>
                    <a:pt x="30" y="83"/>
                    <a:pt x="28" y="85"/>
                    <a:pt x="26" y="86"/>
                  </a:cubicBezTo>
                  <a:cubicBezTo>
                    <a:pt x="10" y="100"/>
                    <a:pt x="0" y="122"/>
                    <a:pt x="0" y="146"/>
                  </a:cubicBezTo>
                  <a:cubicBezTo>
                    <a:pt x="0" y="150"/>
                    <a:pt x="0" y="155"/>
                    <a:pt x="1" y="159"/>
                  </a:cubicBezTo>
                  <a:cubicBezTo>
                    <a:pt x="4" y="163"/>
                    <a:pt x="7" y="166"/>
                    <a:pt x="11" y="169"/>
                  </a:cubicBezTo>
                  <a:cubicBezTo>
                    <a:pt x="12" y="171"/>
                    <a:pt x="14" y="172"/>
                    <a:pt x="16" y="174"/>
                  </a:cubicBezTo>
                  <a:cubicBezTo>
                    <a:pt x="18" y="175"/>
                    <a:pt x="20" y="176"/>
                    <a:pt x="22" y="178"/>
                  </a:cubicBezTo>
                  <a:cubicBezTo>
                    <a:pt x="35" y="186"/>
                    <a:pt x="49" y="190"/>
                    <a:pt x="65" y="190"/>
                  </a:cubicBezTo>
                  <a:cubicBezTo>
                    <a:pt x="90" y="190"/>
                    <a:pt x="113" y="178"/>
                    <a:pt x="129" y="159"/>
                  </a:cubicBezTo>
                  <a:cubicBezTo>
                    <a:pt x="129" y="155"/>
                    <a:pt x="130" y="150"/>
                    <a:pt x="130" y="146"/>
                  </a:cubicBezTo>
                  <a:cubicBezTo>
                    <a:pt x="130" y="113"/>
                    <a:pt x="111" y="86"/>
                    <a:pt x="86" y="75"/>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a:buFontTx/>
                <a:buNone/>
                <a:defRPr/>
              </a:pPr>
              <a:endParaRPr lang="zh-CN" altLang="en-US" sz="2399" kern="0">
                <a:solidFill>
                  <a:prstClr val="black"/>
                </a:solidFill>
              </a:endParaRPr>
            </a:p>
          </p:txBody>
        </p:sp>
      </p:grpSp>
      <p:sp>
        <p:nvSpPr>
          <p:cNvPr id="35" name="矩形 34"/>
          <p:cNvSpPr>
            <a:spLocks noChangeArrowheads="1"/>
          </p:cNvSpPr>
          <p:nvPr/>
        </p:nvSpPr>
        <p:spPr bwMode="auto">
          <a:xfrm>
            <a:off x="7632228" y="2470336"/>
            <a:ext cx="2687337"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599"/>
              </a:lnSpc>
            </a:pPr>
            <a:r>
              <a:rPr lang="zh-CN" altLang="en-US" sz="1333" dirty="0">
                <a:solidFill>
                  <a:schemeClr val="tx1">
                    <a:lumMod val="50000"/>
                    <a:lumOff val="50000"/>
                  </a:schemeClr>
                </a:solidFill>
                <a:latin typeface="微软雅黑" pitchFamily="34" charset="-122"/>
                <a:ea typeface="微软雅黑" pitchFamily="34" charset="-122"/>
              </a:rPr>
              <a:t>这里填写目录内容说明，设计发展存在着一个时代价值观的问题。</a:t>
            </a:r>
            <a:endParaRPr lang="en-US" altLang="zh-CN" sz="1333" dirty="0">
              <a:solidFill>
                <a:schemeClr val="tx1">
                  <a:lumMod val="50000"/>
                  <a:lumOff val="50000"/>
                </a:schemeClr>
              </a:solidFill>
              <a:latin typeface="微软雅黑" pitchFamily="34" charset="-122"/>
              <a:ea typeface="微软雅黑" pitchFamily="34" charset="-122"/>
            </a:endParaRPr>
          </a:p>
        </p:txBody>
      </p:sp>
      <p:cxnSp>
        <p:nvCxnSpPr>
          <p:cNvPr id="36" name="直接连接符 35"/>
          <p:cNvCxnSpPr>
            <a:cxnSpLocks noChangeShapeType="1"/>
          </p:cNvCxnSpPr>
          <p:nvPr/>
        </p:nvCxnSpPr>
        <p:spPr bwMode="auto">
          <a:xfrm>
            <a:off x="4697316" y="3543299"/>
            <a:ext cx="2166798" cy="0"/>
          </a:xfrm>
          <a:prstGeom prst="line">
            <a:avLst/>
          </a:prstGeom>
          <a:noFill/>
          <a:ln w="9525">
            <a:solidFill>
              <a:srgbClr val="7F7F7F"/>
            </a:solidFill>
            <a:prstDash val="sysDash"/>
            <a:round/>
            <a:headEnd type="stealth" w="med" len="med"/>
            <a:tailEnd type="stealth" w="med" len="med"/>
          </a:ln>
          <a:extLst>
            <a:ext uri="{909E8E84-426E-40DD-AFC4-6F175D3DCCD1}">
              <a14:hiddenFill xmlns:a14="http://schemas.microsoft.com/office/drawing/2010/main">
                <a:noFill/>
              </a14:hiddenFill>
            </a:ext>
          </a:extLst>
        </p:spPr>
      </p:cxnSp>
      <p:grpSp>
        <p:nvGrpSpPr>
          <p:cNvPr id="4" name="组合 36"/>
          <p:cNvGrpSpPr>
            <a:grpSpLocks/>
          </p:cNvGrpSpPr>
          <p:nvPr/>
        </p:nvGrpSpPr>
        <p:grpSpPr bwMode="auto">
          <a:xfrm>
            <a:off x="7054555" y="3359151"/>
            <a:ext cx="404158" cy="368300"/>
            <a:chOff x="3842185" y="3147814"/>
            <a:chExt cx="1016001" cy="958850"/>
          </a:xfrm>
        </p:grpSpPr>
        <p:sp>
          <p:nvSpPr>
            <p:cNvPr id="38" name="Freeform 46"/>
            <p:cNvSpPr/>
            <p:nvPr/>
          </p:nvSpPr>
          <p:spPr bwMode="auto">
            <a:xfrm>
              <a:off x="3842185" y="3147814"/>
              <a:ext cx="601089" cy="958850"/>
            </a:xfrm>
            <a:custGeom>
              <a:avLst/>
              <a:gdLst>
                <a:gd name="T0" fmla="*/ 130 w 160"/>
                <a:gd name="T1" fmla="*/ 232 h 256"/>
                <a:gd name="T2" fmla="*/ 129 w 160"/>
                <a:gd name="T3" fmla="*/ 231 h 256"/>
                <a:gd name="T4" fmla="*/ 128 w 160"/>
                <a:gd name="T5" fmla="*/ 229 h 256"/>
                <a:gd name="T6" fmla="*/ 127 w 160"/>
                <a:gd name="T7" fmla="*/ 212 h 256"/>
                <a:gd name="T8" fmla="*/ 160 w 160"/>
                <a:gd name="T9" fmla="*/ 139 h 256"/>
                <a:gd name="T10" fmla="*/ 117 w 160"/>
                <a:gd name="T11" fmla="*/ 100 h 256"/>
                <a:gd name="T12" fmla="*/ 104 w 160"/>
                <a:gd name="T13" fmla="*/ 95 h 256"/>
                <a:gd name="T14" fmla="*/ 116 w 160"/>
                <a:gd name="T15" fmla="*/ 88 h 256"/>
                <a:gd name="T16" fmla="*/ 140 w 160"/>
                <a:gd name="T17" fmla="*/ 48 h 256"/>
                <a:gd name="T18" fmla="*/ 87 w 160"/>
                <a:gd name="T19" fmla="*/ 0 h 256"/>
                <a:gd name="T20" fmla="*/ 35 w 160"/>
                <a:gd name="T21" fmla="*/ 48 h 256"/>
                <a:gd name="T22" fmla="*/ 59 w 160"/>
                <a:gd name="T23" fmla="*/ 88 h 256"/>
                <a:gd name="T24" fmla="*/ 71 w 160"/>
                <a:gd name="T25" fmla="*/ 95 h 256"/>
                <a:gd name="T26" fmla="*/ 58 w 160"/>
                <a:gd name="T27" fmla="*/ 100 h 256"/>
                <a:gd name="T28" fmla="*/ 0 w 160"/>
                <a:gd name="T29" fmla="*/ 196 h 256"/>
                <a:gd name="T30" fmla="*/ 1 w 160"/>
                <a:gd name="T31" fmla="*/ 214 h 256"/>
                <a:gd name="T32" fmla="*/ 87 w 160"/>
                <a:gd name="T33" fmla="*/ 256 h 256"/>
                <a:gd name="T34" fmla="*/ 139 w 160"/>
                <a:gd name="T35" fmla="*/ 243 h 256"/>
                <a:gd name="T36" fmla="*/ 130 w 160"/>
                <a:gd name="T37" fmla="*/ 23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0" h="256">
                  <a:moveTo>
                    <a:pt x="130" y="232"/>
                  </a:moveTo>
                  <a:cubicBezTo>
                    <a:pt x="129" y="231"/>
                    <a:pt x="129" y="231"/>
                    <a:pt x="129" y="231"/>
                  </a:cubicBezTo>
                  <a:cubicBezTo>
                    <a:pt x="128" y="229"/>
                    <a:pt x="128" y="229"/>
                    <a:pt x="128" y="229"/>
                  </a:cubicBezTo>
                  <a:cubicBezTo>
                    <a:pt x="127" y="224"/>
                    <a:pt x="127" y="218"/>
                    <a:pt x="127" y="212"/>
                  </a:cubicBezTo>
                  <a:cubicBezTo>
                    <a:pt x="127" y="182"/>
                    <a:pt x="140" y="156"/>
                    <a:pt x="160" y="139"/>
                  </a:cubicBezTo>
                  <a:cubicBezTo>
                    <a:pt x="150" y="121"/>
                    <a:pt x="135" y="107"/>
                    <a:pt x="117" y="100"/>
                  </a:cubicBezTo>
                  <a:cubicBezTo>
                    <a:pt x="104" y="95"/>
                    <a:pt x="104" y="95"/>
                    <a:pt x="104" y="95"/>
                  </a:cubicBezTo>
                  <a:cubicBezTo>
                    <a:pt x="116" y="88"/>
                    <a:pt x="116" y="88"/>
                    <a:pt x="116" y="88"/>
                  </a:cubicBezTo>
                  <a:cubicBezTo>
                    <a:pt x="130" y="79"/>
                    <a:pt x="140" y="64"/>
                    <a:pt x="140" y="48"/>
                  </a:cubicBezTo>
                  <a:cubicBezTo>
                    <a:pt x="139" y="22"/>
                    <a:pt x="117" y="0"/>
                    <a:pt x="87" y="0"/>
                  </a:cubicBezTo>
                  <a:cubicBezTo>
                    <a:pt x="58" y="0"/>
                    <a:pt x="35" y="22"/>
                    <a:pt x="35" y="48"/>
                  </a:cubicBezTo>
                  <a:cubicBezTo>
                    <a:pt x="35" y="64"/>
                    <a:pt x="45" y="79"/>
                    <a:pt x="59" y="88"/>
                  </a:cubicBezTo>
                  <a:cubicBezTo>
                    <a:pt x="71" y="95"/>
                    <a:pt x="71" y="95"/>
                    <a:pt x="71" y="95"/>
                  </a:cubicBezTo>
                  <a:cubicBezTo>
                    <a:pt x="58" y="100"/>
                    <a:pt x="58" y="100"/>
                    <a:pt x="58" y="100"/>
                  </a:cubicBezTo>
                  <a:cubicBezTo>
                    <a:pt x="24" y="114"/>
                    <a:pt x="0" y="151"/>
                    <a:pt x="0" y="196"/>
                  </a:cubicBezTo>
                  <a:cubicBezTo>
                    <a:pt x="0" y="202"/>
                    <a:pt x="0" y="208"/>
                    <a:pt x="1" y="214"/>
                  </a:cubicBezTo>
                  <a:cubicBezTo>
                    <a:pt x="22" y="240"/>
                    <a:pt x="53" y="256"/>
                    <a:pt x="87" y="256"/>
                  </a:cubicBezTo>
                  <a:cubicBezTo>
                    <a:pt x="106" y="256"/>
                    <a:pt x="124" y="251"/>
                    <a:pt x="139" y="243"/>
                  </a:cubicBezTo>
                  <a:cubicBezTo>
                    <a:pt x="136" y="239"/>
                    <a:pt x="133" y="236"/>
                    <a:pt x="130" y="23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pPr>
                <a:buFontTx/>
                <a:buNone/>
                <a:defRPr/>
              </a:pPr>
              <a:endParaRPr lang="zh-CN" altLang="en-US" sz="2399" kern="0">
                <a:solidFill>
                  <a:prstClr val="black"/>
                </a:solidFill>
              </a:endParaRPr>
            </a:p>
          </p:txBody>
        </p:sp>
        <p:sp>
          <p:nvSpPr>
            <p:cNvPr id="39" name="Freeform 47"/>
            <p:cNvSpPr/>
            <p:nvPr/>
          </p:nvSpPr>
          <p:spPr bwMode="auto">
            <a:xfrm>
              <a:off x="4368803" y="3395791"/>
              <a:ext cx="489383" cy="710873"/>
            </a:xfrm>
            <a:custGeom>
              <a:avLst/>
              <a:gdLst>
                <a:gd name="T0" fmla="*/ 86 w 130"/>
                <a:gd name="T1" fmla="*/ 75 h 190"/>
                <a:gd name="T2" fmla="*/ 73 w 130"/>
                <a:gd name="T3" fmla="*/ 70 h 190"/>
                <a:gd name="T4" fmla="*/ 85 w 130"/>
                <a:gd name="T5" fmla="*/ 63 h 190"/>
                <a:gd name="T6" fmla="*/ 102 w 130"/>
                <a:gd name="T7" fmla="*/ 34 h 190"/>
                <a:gd name="T8" fmla="*/ 65 w 130"/>
                <a:gd name="T9" fmla="*/ 0 h 190"/>
                <a:gd name="T10" fmla="*/ 27 w 130"/>
                <a:gd name="T11" fmla="*/ 34 h 190"/>
                <a:gd name="T12" fmla="*/ 44 w 130"/>
                <a:gd name="T13" fmla="*/ 63 h 190"/>
                <a:gd name="T14" fmla="*/ 56 w 130"/>
                <a:gd name="T15" fmla="*/ 70 h 190"/>
                <a:gd name="T16" fmla="*/ 43 w 130"/>
                <a:gd name="T17" fmla="*/ 75 h 190"/>
                <a:gd name="T18" fmla="*/ 38 w 130"/>
                <a:gd name="T19" fmla="*/ 78 h 190"/>
                <a:gd name="T20" fmla="*/ 32 w 130"/>
                <a:gd name="T21" fmla="*/ 82 h 190"/>
                <a:gd name="T22" fmla="*/ 26 w 130"/>
                <a:gd name="T23" fmla="*/ 86 h 190"/>
                <a:gd name="T24" fmla="*/ 0 w 130"/>
                <a:gd name="T25" fmla="*/ 146 h 190"/>
                <a:gd name="T26" fmla="*/ 1 w 130"/>
                <a:gd name="T27" fmla="*/ 159 h 190"/>
                <a:gd name="T28" fmla="*/ 11 w 130"/>
                <a:gd name="T29" fmla="*/ 169 h 190"/>
                <a:gd name="T30" fmla="*/ 16 w 130"/>
                <a:gd name="T31" fmla="*/ 174 h 190"/>
                <a:gd name="T32" fmla="*/ 22 w 130"/>
                <a:gd name="T33" fmla="*/ 178 h 190"/>
                <a:gd name="T34" fmla="*/ 65 w 130"/>
                <a:gd name="T35" fmla="*/ 190 h 190"/>
                <a:gd name="T36" fmla="*/ 129 w 130"/>
                <a:gd name="T37" fmla="*/ 159 h 190"/>
                <a:gd name="T38" fmla="*/ 130 w 130"/>
                <a:gd name="T39" fmla="*/ 146 h 190"/>
                <a:gd name="T40" fmla="*/ 86 w 130"/>
                <a:gd name="T41"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190">
                  <a:moveTo>
                    <a:pt x="86" y="75"/>
                  </a:moveTo>
                  <a:cubicBezTo>
                    <a:pt x="73" y="70"/>
                    <a:pt x="73" y="70"/>
                    <a:pt x="73" y="70"/>
                  </a:cubicBezTo>
                  <a:cubicBezTo>
                    <a:pt x="85" y="63"/>
                    <a:pt x="85" y="63"/>
                    <a:pt x="85" y="63"/>
                  </a:cubicBezTo>
                  <a:cubicBezTo>
                    <a:pt x="96" y="57"/>
                    <a:pt x="102" y="46"/>
                    <a:pt x="102" y="34"/>
                  </a:cubicBezTo>
                  <a:cubicBezTo>
                    <a:pt x="102" y="16"/>
                    <a:pt x="86" y="0"/>
                    <a:pt x="65" y="0"/>
                  </a:cubicBezTo>
                  <a:cubicBezTo>
                    <a:pt x="44" y="0"/>
                    <a:pt x="27" y="16"/>
                    <a:pt x="27" y="34"/>
                  </a:cubicBezTo>
                  <a:cubicBezTo>
                    <a:pt x="27" y="46"/>
                    <a:pt x="34" y="57"/>
                    <a:pt x="44" y="63"/>
                  </a:cubicBezTo>
                  <a:cubicBezTo>
                    <a:pt x="56" y="70"/>
                    <a:pt x="56" y="70"/>
                    <a:pt x="56" y="70"/>
                  </a:cubicBezTo>
                  <a:cubicBezTo>
                    <a:pt x="43" y="75"/>
                    <a:pt x="43" y="75"/>
                    <a:pt x="43" y="75"/>
                  </a:cubicBezTo>
                  <a:cubicBezTo>
                    <a:pt x="41" y="76"/>
                    <a:pt x="39" y="77"/>
                    <a:pt x="38" y="78"/>
                  </a:cubicBezTo>
                  <a:cubicBezTo>
                    <a:pt x="36" y="79"/>
                    <a:pt x="34" y="80"/>
                    <a:pt x="32" y="82"/>
                  </a:cubicBezTo>
                  <a:cubicBezTo>
                    <a:pt x="30" y="83"/>
                    <a:pt x="28" y="85"/>
                    <a:pt x="26" y="86"/>
                  </a:cubicBezTo>
                  <a:cubicBezTo>
                    <a:pt x="10" y="100"/>
                    <a:pt x="0" y="122"/>
                    <a:pt x="0" y="146"/>
                  </a:cubicBezTo>
                  <a:cubicBezTo>
                    <a:pt x="0" y="150"/>
                    <a:pt x="0" y="155"/>
                    <a:pt x="1" y="159"/>
                  </a:cubicBezTo>
                  <a:cubicBezTo>
                    <a:pt x="4" y="163"/>
                    <a:pt x="7" y="166"/>
                    <a:pt x="11" y="169"/>
                  </a:cubicBezTo>
                  <a:cubicBezTo>
                    <a:pt x="12" y="171"/>
                    <a:pt x="14" y="172"/>
                    <a:pt x="16" y="174"/>
                  </a:cubicBezTo>
                  <a:cubicBezTo>
                    <a:pt x="18" y="175"/>
                    <a:pt x="20" y="176"/>
                    <a:pt x="22" y="178"/>
                  </a:cubicBezTo>
                  <a:cubicBezTo>
                    <a:pt x="35" y="186"/>
                    <a:pt x="49" y="190"/>
                    <a:pt x="65" y="190"/>
                  </a:cubicBezTo>
                  <a:cubicBezTo>
                    <a:pt x="90" y="190"/>
                    <a:pt x="113" y="178"/>
                    <a:pt x="129" y="159"/>
                  </a:cubicBezTo>
                  <a:cubicBezTo>
                    <a:pt x="129" y="155"/>
                    <a:pt x="130" y="150"/>
                    <a:pt x="130" y="146"/>
                  </a:cubicBezTo>
                  <a:cubicBezTo>
                    <a:pt x="130" y="113"/>
                    <a:pt x="111" y="86"/>
                    <a:pt x="86" y="75"/>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buFontTx/>
                <a:buNone/>
                <a:defRPr/>
              </a:pPr>
              <a:endParaRPr lang="zh-CN" altLang="en-US" sz="2399" kern="0">
                <a:solidFill>
                  <a:prstClr val="black"/>
                </a:solidFill>
              </a:endParaRPr>
            </a:p>
          </p:txBody>
        </p:sp>
      </p:grpSp>
      <p:sp>
        <p:nvSpPr>
          <p:cNvPr id="40" name="矩形 39"/>
          <p:cNvSpPr>
            <a:spLocks noChangeArrowheads="1"/>
          </p:cNvSpPr>
          <p:nvPr/>
        </p:nvSpPr>
        <p:spPr bwMode="auto">
          <a:xfrm>
            <a:off x="7632228" y="3336054"/>
            <a:ext cx="2687337"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599"/>
              </a:lnSpc>
            </a:pPr>
            <a:r>
              <a:rPr lang="zh-CN" altLang="en-US" sz="1333">
                <a:solidFill>
                  <a:schemeClr val="tx1">
                    <a:lumMod val="50000"/>
                    <a:lumOff val="50000"/>
                  </a:schemeClr>
                </a:solidFill>
                <a:latin typeface="微软雅黑" pitchFamily="34" charset="-122"/>
                <a:ea typeface="微软雅黑" pitchFamily="34" charset="-122"/>
              </a:rPr>
              <a:t>这里填写目录内容说明，设计发展存在着一个时代价值观的问题。</a:t>
            </a:r>
            <a:endParaRPr lang="en-US" altLang="zh-CN" sz="1333">
              <a:solidFill>
                <a:schemeClr val="tx1">
                  <a:lumMod val="50000"/>
                  <a:lumOff val="50000"/>
                </a:schemeClr>
              </a:solidFill>
              <a:latin typeface="微软雅黑" pitchFamily="34" charset="-122"/>
              <a:ea typeface="微软雅黑" pitchFamily="34" charset="-122"/>
            </a:endParaRPr>
          </a:p>
        </p:txBody>
      </p:sp>
      <p:cxnSp>
        <p:nvCxnSpPr>
          <p:cNvPr id="41" name="直接连接符 40"/>
          <p:cNvCxnSpPr>
            <a:cxnSpLocks noChangeShapeType="1"/>
          </p:cNvCxnSpPr>
          <p:nvPr/>
        </p:nvCxnSpPr>
        <p:spPr bwMode="auto">
          <a:xfrm>
            <a:off x="4697316" y="4394199"/>
            <a:ext cx="2166798" cy="0"/>
          </a:xfrm>
          <a:prstGeom prst="line">
            <a:avLst/>
          </a:prstGeom>
          <a:noFill/>
          <a:ln w="9525">
            <a:solidFill>
              <a:srgbClr val="7F7F7F"/>
            </a:solidFill>
            <a:prstDash val="sysDash"/>
            <a:round/>
            <a:headEnd type="stealth" w="med" len="med"/>
            <a:tailEnd type="stealth" w="med" len="med"/>
          </a:ln>
          <a:extLst>
            <a:ext uri="{909E8E84-426E-40DD-AFC4-6F175D3DCCD1}">
              <a14:hiddenFill xmlns:a14="http://schemas.microsoft.com/office/drawing/2010/main">
                <a:noFill/>
              </a14:hiddenFill>
            </a:ext>
          </a:extLst>
        </p:spPr>
      </p:cxnSp>
      <p:grpSp>
        <p:nvGrpSpPr>
          <p:cNvPr id="5" name="组合 41"/>
          <p:cNvGrpSpPr>
            <a:grpSpLocks/>
          </p:cNvGrpSpPr>
          <p:nvPr/>
        </p:nvGrpSpPr>
        <p:grpSpPr bwMode="auto">
          <a:xfrm>
            <a:off x="7054555" y="4210051"/>
            <a:ext cx="404158" cy="368300"/>
            <a:chOff x="3842185" y="3147814"/>
            <a:chExt cx="1016001" cy="958850"/>
          </a:xfrm>
        </p:grpSpPr>
        <p:sp>
          <p:nvSpPr>
            <p:cNvPr id="43" name="Freeform 46"/>
            <p:cNvSpPr/>
            <p:nvPr/>
          </p:nvSpPr>
          <p:spPr bwMode="auto">
            <a:xfrm>
              <a:off x="3842185" y="3147814"/>
              <a:ext cx="601089" cy="958850"/>
            </a:xfrm>
            <a:custGeom>
              <a:avLst/>
              <a:gdLst>
                <a:gd name="T0" fmla="*/ 130 w 160"/>
                <a:gd name="T1" fmla="*/ 232 h 256"/>
                <a:gd name="T2" fmla="*/ 129 w 160"/>
                <a:gd name="T3" fmla="*/ 231 h 256"/>
                <a:gd name="T4" fmla="*/ 128 w 160"/>
                <a:gd name="T5" fmla="*/ 229 h 256"/>
                <a:gd name="T6" fmla="*/ 127 w 160"/>
                <a:gd name="T7" fmla="*/ 212 h 256"/>
                <a:gd name="T8" fmla="*/ 160 w 160"/>
                <a:gd name="T9" fmla="*/ 139 h 256"/>
                <a:gd name="T10" fmla="*/ 117 w 160"/>
                <a:gd name="T11" fmla="*/ 100 h 256"/>
                <a:gd name="T12" fmla="*/ 104 w 160"/>
                <a:gd name="T13" fmla="*/ 95 h 256"/>
                <a:gd name="T14" fmla="*/ 116 w 160"/>
                <a:gd name="T15" fmla="*/ 88 h 256"/>
                <a:gd name="T16" fmla="*/ 140 w 160"/>
                <a:gd name="T17" fmla="*/ 48 h 256"/>
                <a:gd name="T18" fmla="*/ 87 w 160"/>
                <a:gd name="T19" fmla="*/ 0 h 256"/>
                <a:gd name="T20" fmla="*/ 35 w 160"/>
                <a:gd name="T21" fmla="*/ 48 h 256"/>
                <a:gd name="T22" fmla="*/ 59 w 160"/>
                <a:gd name="T23" fmla="*/ 88 h 256"/>
                <a:gd name="T24" fmla="*/ 71 w 160"/>
                <a:gd name="T25" fmla="*/ 95 h 256"/>
                <a:gd name="T26" fmla="*/ 58 w 160"/>
                <a:gd name="T27" fmla="*/ 100 h 256"/>
                <a:gd name="T28" fmla="*/ 0 w 160"/>
                <a:gd name="T29" fmla="*/ 196 h 256"/>
                <a:gd name="T30" fmla="*/ 1 w 160"/>
                <a:gd name="T31" fmla="*/ 214 h 256"/>
                <a:gd name="T32" fmla="*/ 87 w 160"/>
                <a:gd name="T33" fmla="*/ 256 h 256"/>
                <a:gd name="T34" fmla="*/ 139 w 160"/>
                <a:gd name="T35" fmla="*/ 243 h 256"/>
                <a:gd name="T36" fmla="*/ 130 w 160"/>
                <a:gd name="T37" fmla="*/ 23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0" h="256">
                  <a:moveTo>
                    <a:pt x="130" y="232"/>
                  </a:moveTo>
                  <a:cubicBezTo>
                    <a:pt x="129" y="231"/>
                    <a:pt x="129" y="231"/>
                    <a:pt x="129" y="231"/>
                  </a:cubicBezTo>
                  <a:cubicBezTo>
                    <a:pt x="128" y="229"/>
                    <a:pt x="128" y="229"/>
                    <a:pt x="128" y="229"/>
                  </a:cubicBezTo>
                  <a:cubicBezTo>
                    <a:pt x="127" y="224"/>
                    <a:pt x="127" y="218"/>
                    <a:pt x="127" y="212"/>
                  </a:cubicBezTo>
                  <a:cubicBezTo>
                    <a:pt x="127" y="182"/>
                    <a:pt x="140" y="156"/>
                    <a:pt x="160" y="139"/>
                  </a:cubicBezTo>
                  <a:cubicBezTo>
                    <a:pt x="150" y="121"/>
                    <a:pt x="135" y="107"/>
                    <a:pt x="117" y="100"/>
                  </a:cubicBezTo>
                  <a:cubicBezTo>
                    <a:pt x="104" y="95"/>
                    <a:pt x="104" y="95"/>
                    <a:pt x="104" y="95"/>
                  </a:cubicBezTo>
                  <a:cubicBezTo>
                    <a:pt x="116" y="88"/>
                    <a:pt x="116" y="88"/>
                    <a:pt x="116" y="88"/>
                  </a:cubicBezTo>
                  <a:cubicBezTo>
                    <a:pt x="130" y="79"/>
                    <a:pt x="140" y="64"/>
                    <a:pt x="140" y="48"/>
                  </a:cubicBezTo>
                  <a:cubicBezTo>
                    <a:pt x="139" y="22"/>
                    <a:pt x="117" y="0"/>
                    <a:pt x="87" y="0"/>
                  </a:cubicBezTo>
                  <a:cubicBezTo>
                    <a:pt x="58" y="0"/>
                    <a:pt x="35" y="22"/>
                    <a:pt x="35" y="48"/>
                  </a:cubicBezTo>
                  <a:cubicBezTo>
                    <a:pt x="35" y="64"/>
                    <a:pt x="45" y="79"/>
                    <a:pt x="59" y="88"/>
                  </a:cubicBezTo>
                  <a:cubicBezTo>
                    <a:pt x="71" y="95"/>
                    <a:pt x="71" y="95"/>
                    <a:pt x="71" y="95"/>
                  </a:cubicBezTo>
                  <a:cubicBezTo>
                    <a:pt x="58" y="100"/>
                    <a:pt x="58" y="100"/>
                    <a:pt x="58" y="100"/>
                  </a:cubicBezTo>
                  <a:cubicBezTo>
                    <a:pt x="24" y="114"/>
                    <a:pt x="0" y="151"/>
                    <a:pt x="0" y="196"/>
                  </a:cubicBezTo>
                  <a:cubicBezTo>
                    <a:pt x="0" y="202"/>
                    <a:pt x="0" y="208"/>
                    <a:pt x="1" y="214"/>
                  </a:cubicBezTo>
                  <a:cubicBezTo>
                    <a:pt x="22" y="240"/>
                    <a:pt x="53" y="256"/>
                    <a:pt x="87" y="256"/>
                  </a:cubicBezTo>
                  <a:cubicBezTo>
                    <a:pt x="106" y="256"/>
                    <a:pt x="124" y="251"/>
                    <a:pt x="139" y="243"/>
                  </a:cubicBezTo>
                  <a:cubicBezTo>
                    <a:pt x="136" y="239"/>
                    <a:pt x="133" y="236"/>
                    <a:pt x="130" y="232"/>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a:buFontTx/>
                <a:buNone/>
                <a:defRPr/>
              </a:pPr>
              <a:endParaRPr lang="zh-CN" altLang="en-US" sz="2399" kern="0">
                <a:solidFill>
                  <a:prstClr val="black"/>
                </a:solidFill>
              </a:endParaRPr>
            </a:p>
          </p:txBody>
        </p:sp>
        <p:sp>
          <p:nvSpPr>
            <p:cNvPr id="44" name="Freeform 47"/>
            <p:cNvSpPr/>
            <p:nvPr/>
          </p:nvSpPr>
          <p:spPr bwMode="auto">
            <a:xfrm>
              <a:off x="4368803" y="3395791"/>
              <a:ext cx="489383" cy="710873"/>
            </a:xfrm>
            <a:custGeom>
              <a:avLst/>
              <a:gdLst>
                <a:gd name="T0" fmla="*/ 86 w 130"/>
                <a:gd name="T1" fmla="*/ 75 h 190"/>
                <a:gd name="T2" fmla="*/ 73 w 130"/>
                <a:gd name="T3" fmla="*/ 70 h 190"/>
                <a:gd name="T4" fmla="*/ 85 w 130"/>
                <a:gd name="T5" fmla="*/ 63 h 190"/>
                <a:gd name="T6" fmla="*/ 102 w 130"/>
                <a:gd name="T7" fmla="*/ 34 h 190"/>
                <a:gd name="T8" fmla="*/ 65 w 130"/>
                <a:gd name="T9" fmla="*/ 0 h 190"/>
                <a:gd name="T10" fmla="*/ 27 w 130"/>
                <a:gd name="T11" fmla="*/ 34 h 190"/>
                <a:gd name="T12" fmla="*/ 44 w 130"/>
                <a:gd name="T13" fmla="*/ 63 h 190"/>
                <a:gd name="T14" fmla="*/ 56 w 130"/>
                <a:gd name="T15" fmla="*/ 70 h 190"/>
                <a:gd name="T16" fmla="*/ 43 w 130"/>
                <a:gd name="T17" fmla="*/ 75 h 190"/>
                <a:gd name="T18" fmla="*/ 38 w 130"/>
                <a:gd name="T19" fmla="*/ 78 h 190"/>
                <a:gd name="T20" fmla="*/ 32 w 130"/>
                <a:gd name="T21" fmla="*/ 82 h 190"/>
                <a:gd name="T22" fmla="*/ 26 w 130"/>
                <a:gd name="T23" fmla="*/ 86 h 190"/>
                <a:gd name="T24" fmla="*/ 0 w 130"/>
                <a:gd name="T25" fmla="*/ 146 h 190"/>
                <a:gd name="T26" fmla="*/ 1 w 130"/>
                <a:gd name="T27" fmla="*/ 159 h 190"/>
                <a:gd name="T28" fmla="*/ 11 w 130"/>
                <a:gd name="T29" fmla="*/ 169 h 190"/>
                <a:gd name="T30" fmla="*/ 16 w 130"/>
                <a:gd name="T31" fmla="*/ 174 h 190"/>
                <a:gd name="T32" fmla="*/ 22 w 130"/>
                <a:gd name="T33" fmla="*/ 178 h 190"/>
                <a:gd name="T34" fmla="*/ 65 w 130"/>
                <a:gd name="T35" fmla="*/ 190 h 190"/>
                <a:gd name="T36" fmla="*/ 129 w 130"/>
                <a:gd name="T37" fmla="*/ 159 h 190"/>
                <a:gd name="T38" fmla="*/ 130 w 130"/>
                <a:gd name="T39" fmla="*/ 146 h 190"/>
                <a:gd name="T40" fmla="*/ 86 w 130"/>
                <a:gd name="T41"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190">
                  <a:moveTo>
                    <a:pt x="86" y="75"/>
                  </a:moveTo>
                  <a:cubicBezTo>
                    <a:pt x="73" y="70"/>
                    <a:pt x="73" y="70"/>
                    <a:pt x="73" y="70"/>
                  </a:cubicBezTo>
                  <a:cubicBezTo>
                    <a:pt x="85" y="63"/>
                    <a:pt x="85" y="63"/>
                    <a:pt x="85" y="63"/>
                  </a:cubicBezTo>
                  <a:cubicBezTo>
                    <a:pt x="96" y="57"/>
                    <a:pt x="102" y="46"/>
                    <a:pt x="102" y="34"/>
                  </a:cubicBezTo>
                  <a:cubicBezTo>
                    <a:pt x="102" y="16"/>
                    <a:pt x="86" y="0"/>
                    <a:pt x="65" y="0"/>
                  </a:cubicBezTo>
                  <a:cubicBezTo>
                    <a:pt x="44" y="0"/>
                    <a:pt x="27" y="16"/>
                    <a:pt x="27" y="34"/>
                  </a:cubicBezTo>
                  <a:cubicBezTo>
                    <a:pt x="27" y="46"/>
                    <a:pt x="34" y="57"/>
                    <a:pt x="44" y="63"/>
                  </a:cubicBezTo>
                  <a:cubicBezTo>
                    <a:pt x="56" y="70"/>
                    <a:pt x="56" y="70"/>
                    <a:pt x="56" y="70"/>
                  </a:cubicBezTo>
                  <a:cubicBezTo>
                    <a:pt x="43" y="75"/>
                    <a:pt x="43" y="75"/>
                    <a:pt x="43" y="75"/>
                  </a:cubicBezTo>
                  <a:cubicBezTo>
                    <a:pt x="41" y="76"/>
                    <a:pt x="39" y="77"/>
                    <a:pt x="38" y="78"/>
                  </a:cubicBezTo>
                  <a:cubicBezTo>
                    <a:pt x="36" y="79"/>
                    <a:pt x="34" y="80"/>
                    <a:pt x="32" y="82"/>
                  </a:cubicBezTo>
                  <a:cubicBezTo>
                    <a:pt x="30" y="83"/>
                    <a:pt x="28" y="85"/>
                    <a:pt x="26" y="86"/>
                  </a:cubicBezTo>
                  <a:cubicBezTo>
                    <a:pt x="10" y="100"/>
                    <a:pt x="0" y="122"/>
                    <a:pt x="0" y="146"/>
                  </a:cubicBezTo>
                  <a:cubicBezTo>
                    <a:pt x="0" y="150"/>
                    <a:pt x="0" y="155"/>
                    <a:pt x="1" y="159"/>
                  </a:cubicBezTo>
                  <a:cubicBezTo>
                    <a:pt x="4" y="163"/>
                    <a:pt x="7" y="166"/>
                    <a:pt x="11" y="169"/>
                  </a:cubicBezTo>
                  <a:cubicBezTo>
                    <a:pt x="12" y="171"/>
                    <a:pt x="14" y="172"/>
                    <a:pt x="16" y="174"/>
                  </a:cubicBezTo>
                  <a:cubicBezTo>
                    <a:pt x="18" y="175"/>
                    <a:pt x="20" y="176"/>
                    <a:pt x="22" y="178"/>
                  </a:cubicBezTo>
                  <a:cubicBezTo>
                    <a:pt x="35" y="186"/>
                    <a:pt x="49" y="190"/>
                    <a:pt x="65" y="190"/>
                  </a:cubicBezTo>
                  <a:cubicBezTo>
                    <a:pt x="90" y="190"/>
                    <a:pt x="113" y="178"/>
                    <a:pt x="129" y="159"/>
                  </a:cubicBezTo>
                  <a:cubicBezTo>
                    <a:pt x="129" y="155"/>
                    <a:pt x="130" y="150"/>
                    <a:pt x="130" y="146"/>
                  </a:cubicBezTo>
                  <a:cubicBezTo>
                    <a:pt x="130" y="113"/>
                    <a:pt x="111" y="86"/>
                    <a:pt x="86" y="75"/>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buFontTx/>
                <a:buNone/>
                <a:defRPr/>
              </a:pPr>
              <a:endParaRPr lang="zh-CN" altLang="en-US" sz="2399" kern="0">
                <a:solidFill>
                  <a:prstClr val="black"/>
                </a:solidFill>
              </a:endParaRPr>
            </a:p>
          </p:txBody>
        </p:sp>
      </p:grpSp>
      <p:sp>
        <p:nvSpPr>
          <p:cNvPr id="51" name="矩形 50"/>
          <p:cNvSpPr>
            <a:spLocks noChangeArrowheads="1"/>
          </p:cNvSpPr>
          <p:nvPr/>
        </p:nvSpPr>
        <p:spPr bwMode="auto">
          <a:xfrm>
            <a:off x="7632228" y="4203887"/>
            <a:ext cx="2687337"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599"/>
              </a:lnSpc>
            </a:pPr>
            <a:r>
              <a:rPr lang="zh-CN" altLang="en-US" sz="1333">
                <a:solidFill>
                  <a:schemeClr val="tx1">
                    <a:lumMod val="50000"/>
                    <a:lumOff val="50000"/>
                  </a:schemeClr>
                </a:solidFill>
                <a:latin typeface="微软雅黑" pitchFamily="34" charset="-122"/>
                <a:ea typeface="微软雅黑" pitchFamily="34" charset="-122"/>
              </a:rPr>
              <a:t>这里填写目录内容说明，设计发展存在着一个时代价值观的问题。</a:t>
            </a:r>
            <a:endParaRPr lang="en-US" altLang="zh-CN" sz="1333">
              <a:solidFill>
                <a:schemeClr val="tx1">
                  <a:lumMod val="50000"/>
                  <a:lumOff val="50000"/>
                </a:schemeClr>
              </a:solidFill>
              <a:latin typeface="微软雅黑" pitchFamily="34" charset="-122"/>
              <a:ea typeface="微软雅黑" pitchFamily="34" charset="-122"/>
            </a:endParaRPr>
          </a:p>
        </p:txBody>
      </p:sp>
      <p:cxnSp>
        <p:nvCxnSpPr>
          <p:cNvPr id="53" name="直接连接符 52"/>
          <p:cNvCxnSpPr>
            <a:cxnSpLocks noChangeShapeType="1"/>
          </p:cNvCxnSpPr>
          <p:nvPr/>
        </p:nvCxnSpPr>
        <p:spPr bwMode="auto">
          <a:xfrm>
            <a:off x="4697316" y="5245101"/>
            <a:ext cx="2166798" cy="0"/>
          </a:xfrm>
          <a:prstGeom prst="line">
            <a:avLst/>
          </a:prstGeom>
          <a:noFill/>
          <a:ln w="9525">
            <a:solidFill>
              <a:srgbClr val="7F7F7F"/>
            </a:solidFill>
            <a:prstDash val="sysDash"/>
            <a:round/>
            <a:headEnd type="stealth" w="med" len="med"/>
            <a:tailEnd type="stealth" w="med" len="med"/>
          </a:ln>
          <a:extLst>
            <a:ext uri="{909E8E84-426E-40DD-AFC4-6F175D3DCCD1}">
              <a14:hiddenFill xmlns:a14="http://schemas.microsoft.com/office/drawing/2010/main">
                <a:noFill/>
              </a14:hiddenFill>
            </a:ext>
          </a:extLst>
        </p:spPr>
      </p:cxnSp>
      <p:grpSp>
        <p:nvGrpSpPr>
          <p:cNvPr id="6" name="组合 53"/>
          <p:cNvGrpSpPr>
            <a:grpSpLocks/>
          </p:cNvGrpSpPr>
          <p:nvPr/>
        </p:nvGrpSpPr>
        <p:grpSpPr bwMode="auto">
          <a:xfrm>
            <a:off x="7054555" y="5063067"/>
            <a:ext cx="404158" cy="366184"/>
            <a:chOff x="3842185" y="3147814"/>
            <a:chExt cx="1016001" cy="958850"/>
          </a:xfrm>
        </p:grpSpPr>
        <p:sp>
          <p:nvSpPr>
            <p:cNvPr id="55" name="Freeform 46"/>
            <p:cNvSpPr/>
            <p:nvPr/>
          </p:nvSpPr>
          <p:spPr bwMode="auto">
            <a:xfrm>
              <a:off x="3842185" y="3147814"/>
              <a:ext cx="601089" cy="958850"/>
            </a:xfrm>
            <a:custGeom>
              <a:avLst/>
              <a:gdLst>
                <a:gd name="T0" fmla="*/ 130 w 160"/>
                <a:gd name="T1" fmla="*/ 232 h 256"/>
                <a:gd name="T2" fmla="*/ 129 w 160"/>
                <a:gd name="T3" fmla="*/ 231 h 256"/>
                <a:gd name="T4" fmla="*/ 128 w 160"/>
                <a:gd name="T5" fmla="*/ 229 h 256"/>
                <a:gd name="T6" fmla="*/ 127 w 160"/>
                <a:gd name="T7" fmla="*/ 212 h 256"/>
                <a:gd name="T8" fmla="*/ 160 w 160"/>
                <a:gd name="T9" fmla="*/ 139 h 256"/>
                <a:gd name="T10" fmla="*/ 117 w 160"/>
                <a:gd name="T11" fmla="*/ 100 h 256"/>
                <a:gd name="T12" fmla="*/ 104 w 160"/>
                <a:gd name="T13" fmla="*/ 95 h 256"/>
                <a:gd name="T14" fmla="*/ 116 w 160"/>
                <a:gd name="T15" fmla="*/ 88 h 256"/>
                <a:gd name="T16" fmla="*/ 140 w 160"/>
                <a:gd name="T17" fmla="*/ 48 h 256"/>
                <a:gd name="T18" fmla="*/ 87 w 160"/>
                <a:gd name="T19" fmla="*/ 0 h 256"/>
                <a:gd name="T20" fmla="*/ 35 w 160"/>
                <a:gd name="T21" fmla="*/ 48 h 256"/>
                <a:gd name="T22" fmla="*/ 59 w 160"/>
                <a:gd name="T23" fmla="*/ 88 h 256"/>
                <a:gd name="T24" fmla="*/ 71 w 160"/>
                <a:gd name="T25" fmla="*/ 95 h 256"/>
                <a:gd name="T26" fmla="*/ 58 w 160"/>
                <a:gd name="T27" fmla="*/ 100 h 256"/>
                <a:gd name="T28" fmla="*/ 0 w 160"/>
                <a:gd name="T29" fmla="*/ 196 h 256"/>
                <a:gd name="T30" fmla="*/ 1 w 160"/>
                <a:gd name="T31" fmla="*/ 214 h 256"/>
                <a:gd name="T32" fmla="*/ 87 w 160"/>
                <a:gd name="T33" fmla="*/ 256 h 256"/>
                <a:gd name="T34" fmla="*/ 139 w 160"/>
                <a:gd name="T35" fmla="*/ 243 h 256"/>
                <a:gd name="T36" fmla="*/ 130 w 160"/>
                <a:gd name="T37" fmla="*/ 23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0" h="256">
                  <a:moveTo>
                    <a:pt x="130" y="232"/>
                  </a:moveTo>
                  <a:cubicBezTo>
                    <a:pt x="129" y="231"/>
                    <a:pt x="129" y="231"/>
                    <a:pt x="129" y="231"/>
                  </a:cubicBezTo>
                  <a:cubicBezTo>
                    <a:pt x="128" y="229"/>
                    <a:pt x="128" y="229"/>
                    <a:pt x="128" y="229"/>
                  </a:cubicBezTo>
                  <a:cubicBezTo>
                    <a:pt x="127" y="224"/>
                    <a:pt x="127" y="218"/>
                    <a:pt x="127" y="212"/>
                  </a:cubicBezTo>
                  <a:cubicBezTo>
                    <a:pt x="127" y="182"/>
                    <a:pt x="140" y="156"/>
                    <a:pt x="160" y="139"/>
                  </a:cubicBezTo>
                  <a:cubicBezTo>
                    <a:pt x="150" y="121"/>
                    <a:pt x="135" y="107"/>
                    <a:pt x="117" y="100"/>
                  </a:cubicBezTo>
                  <a:cubicBezTo>
                    <a:pt x="104" y="95"/>
                    <a:pt x="104" y="95"/>
                    <a:pt x="104" y="95"/>
                  </a:cubicBezTo>
                  <a:cubicBezTo>
                    <a:pt x="116" y="88"/>
                    <a:pt x="116" y="88"/>
                    <a:pt x="116" y="88"/>
                  </a:cubicBezTo>
                  <a:cubicBezTo>
                    <a:pt x="130" y="79"/>
                    <a:pt x="140" y="64"/>
                    <a:pt x="140" y="48"/>
                  </a:cubicBezTo>
                  <a:cubicBezTo>
                    <a:pt x="139" y="22"/>
                    <a:pt x="117" y="0"/>
                    <a:pt x="87" y="0"/>
                  </a:cubicBezTo>
                  <a:cubicBezTo>
                    <a:pt x="58" y="0"/>
                    <a:pt x="35" y="22"/>
                    <a:pt x="35" y="48"/>
                  </a:cubicBezTo>
                  <a:cubicBezTo>
                    <a:pt x="35" y="64"/>
                    <a:pt x="45" y="79"/>
                    <a:pt x="59" y="88"/>
                  </a:cubicBezTo>
                  <a:cubicBezTo>
                    <a:pt x="71" y="95"/>
                    <a:pt x="71" y="95"/>
                    <a:pt x="71" y="95"/>
                  </a:cubicBezTo>
                  <a:cubicBezTo>
                    <a:pt x="58" y="100"/>
                    <a:pt x="58" y="100"/>
                    <a:pt x="58" y="100"/>
                  </a:cubicBezTo>
                  <a:cubicBezTo>
                    <a:pt x="24" y="114"/>
                    <a:pt x="0" y="151"/>
                    <a:pt x="0" y="196"/>
                  </a:cubicBezTo>
                  <a:cubicBezTo>
                    <a:pt x="0" y="202"/>
                    <a:pt x="0" y="208"/>
                    <a:pt x="1" y="214"/>
                  </a:cubicBezTo>
                  <a:cubicBezTo>
                    <a:pt x="22" y="240"/>
                    <a:pt x="53" y="256"/>
                    <a:pt x="87" y="256"/>
                  </a:cubicBezTo>
                  <a:cubicBezTo>
                    <a:pt x="106" y="256"/>
                    <a:pt x="124" y="251"/>
                    <a:pt x="139" y="243"/>
                  </a:cubicBezTo>
                  <a:cubicBezTo>
                    <a:pt x="136" y="239"/>
                    <a:pt x="133" y="236"/>
                    <a:pt x="130" y="232"/>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pPr>
                <a:buFontTx/>
                <a:buNone/>
                <a:defRPr/>
              </a:pPr>
              <a:endParaRPr lang="zh-CN" altLang="en-US" sz="2399" kern="0">
                <a:solidFill>
                  <a:prstClr val="black"/>
                </a:solidFill>
              </a:endParaRPr>
            </a:p>
          </p:txBody>
        </p:sp>
        <p:sp>
          <p:nvSpPr>
            <p:cNvPr id="56" name="Freeform 47"/>
            <p:cNvSpPr/>
            <p:nvPr/>
          </p:nvSpPr>
          <p:spPr bwMode="auto">
            <a:xfrm>
              <a:off x="4368803" y="3397227"/>
              <a:ext cx="489383" cy="709437"/>
            </a:xfrm>
            <a:custGeom>
              <a:avLst/>
              <a:gdLst>
                <a:gd name="T0" fmla="*/ 86 w 130"/>
                <a:gd name="T1" fmla="*/ 75 h 190"/>
                <a:gd name="T2" fmla="*/ 73 w 130"/>
                <a:gd name="T3" fmla="*/ 70 h 190"/>
                <a:gd name="T4" fmla="*/ 85 w 130"/>
                <a:gd name="T5" fmla="*/ 63 h 190"/>
                <a:gd name="T6" fmla="*/ 102 w 130"/>
                <a:gd name="T7" fmla="*/ 34 h 190"/>
                <a:gd name="T8" fmla="*/ 65 w 130"/>
                <a:gd name="T9" fmla="*/ 0 h 190"/>
                <a:gd name="T10" fmla="*/ 27 w 130"/>
                <a:gd name="T11" fmla="*/ 34 h 190"/>
                <a:gd name="T12" fmla="*/ 44 w 130"/>
                <a:gd name="T13" fmla="*/ 63 h 190"/>
                <a:gd name="T14" fmla="*/ 56 w 130"/>
                <a:gd name="T15" fmla="*/ 70 h 190"/>
                <a:gd name="T16" fmla="*/ 43 w 130"/>
                <a:gd name="T17" fmla="*/ 75 h 190"/>
                <a:gd name="T18" fmla="*/ 38 w 130"/>
                <a:gd name="T19" fmla="*/ 78 h 190"/>
                <a:gd name="T20" fmla="*/ 32 w 130"/>
                <a:gd name="T21" fmla="*/ 82 h 190"/>
                <a:gd name="T22" fmla="*/ 26 w 130"/>
                <a:gd name="T23" fmla="*/ 86 h 190"/>
                <a:gd name="T24" fmla="*/ 0 w 130"/>
                <a:gd name="T25" fmla="*/ 146 h 190"/>
                <a:gd name="T26" fmla="*/ 1 w 130"/>
                <a:gd name="T27" fmla="*/ 159 h 190"/>
                <a:gd name="T28" fmla="*/ 11 w 130"/>
                <a:gd name="T29" fmla="*/ 169 h 190"/>
                <a:gd name="T30" fmla="*/ 16 w 130"/>
                <a:gd name="T31" fmla="*/ 174 h 190"/>
                <a:gd name="T32" fmla="*/ 22 w 130"/>
                <a:gd name="T33" fmla="*/ 178 h 190"/>
                <a:gd name="T34" fmla="*/ 65 w 130"/>
                <a:gd name="T35" fmla="*/ 190 h 190"/>
                <a:gd name="T36" fmla="*/ 129 w 130"/>
                <a:gd name="T37" fmla="*/ 159 h 190"/>
                <a:gd name="T38" fmla="*/ 130 w 130"/>
                <a:gd name="T39" fmla="*/ 146 h 190"/>
                <a:gd name="T40" fmla="*/ 86 w 130"/>
                <a:gd name="T41"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190">
                  <a:moveTo>
                    <a:pt x="86" y="75"/>
                  </a:moveTo>
                  <a:cubicBezTo>
                    <a:pt x="73" y="70"/>
                    <a:pt x="73" y="70"/>
                    <a:pt x="73" y="70"/>
                  </a:cubicBezTo>
                  <a:cubicBezTo>
                    <a:pt x="85" y="63"/>
                    <a:pt x="85" y="63"/>
                    <a:pt x="85" y="63"/>
                  </a:cubicBezTo>
                  <a:cubicBezTo>
                    <a:pt x="96" y="57"/>
                    <a:pt x="102" y="46"/>
                    <a:pt x="102" y="34"/>
                  </a:cubicBezTo>
                  <a:cubicBezTo>
                    <a:pt x="102" y="16"/>
                    <a:pt x="86" y="0"/>
                    <a:pt x="65" y="0"/>
                  </a:cubicBezTo>
                  <a:cubicBezTo>
                    <a:pt x="44" y="0"/>
                    <a:pt x="27" y="16"/>
                    <a:pt x="27" y="34"/>
                  </a:cubicBezTo>
                  <a:cubicBezTo>
                    <a:pt x="27" y="46"/>
                    <a:pt x="34" y="57"/>
                    <a:pt x="44" y="63"/>
                  </a:cubicBezTo>
                  <a:cubicBezTo>
                    <a:pt x="56" y="70"/>
                    <a:pt x="56" y="70"/>
                    <a:pt x="56" y="70"/>
                  </a:cubicBezTo>
                  <a:cubicBezTo>
                    <a:pt x="43" y="75"/>
                    <a:pt x="43" y="75"/>
                    <a:pt x="43" y="75"/>
                  </a:cubicBezTo>
                  <a:cubicBezTo>
                    <a:pt x="41" y="76"/>
                    <a:pt x="39" y="77"/>
                    <a:pt x="38" y="78"/>
                  </a:cubicBezTo>
                  <a:cubicBezTo>
                    <a:pt x="36" y="79"/>
                    <a:pt x="34" y="80"/>
                    <a:pt x="32" y="82"/>
                  </a:cubicBezTo>
                  <a:cubicBezTo>
                    <a:pt x="30" y="83"/>
                    <a:pt x="28" y="85"/>
                    <a:pt x="26" y="86"/>
                  </a:cubicBezTo>
                  <a:cubicBezTo>
                    <a:pt x="10" y="100"/>
                    <a:pt x="0" y="122"/>
                    <a:pt x="0" y="146"/>
                  </a:cubicBezTo>
                  <a:cubicBezTo>
                    <a:pt x="0" y="150"/>
                    <a:pt x="0" y="155"/>
                    <a:pt x="1" y="159"/>
                  </a:cubicBezTo>
                  <a:cubicBezTo>
                    <a:pt x="4" y="163"/>
                    <a:pt x="7" y="166"/>
                    <a:pt x="11" y="169"/>
                  </a:cubicBezTo>
                  <a:cubicBezTo>
                    <a:pt x="12" y="171"/>
                    <a:pt x="14" y="172"/>
                    <a:pt x="16" y="174"/>
                  </a:cubicBezTo>
                  <a:cubicBezTo>
                    <a:pt x="18" y="175"/>
                    <a:pt x="20" y="176"/>
                    <a:pt x="22" y="178"/>
                  </a:cubicBezTo>
                  <a:cubicBezTo>
                    <a:pt x="35" y="186"/>
                    <a:pt x="49" y="190"/>
                    <a:pt x="65" y="190"/>
                  </a:cubicBezTo>
                  <a:cubicBezTo>
                    <a:pt x="90" y="190"/>
                    <a:pt x="113" y="178"/>
                    <a:pt x="129" y="159"/>
                  </a:cubicBezTo>
                  <a:cubicBezTo>
                    <a:pt x="129" y="155"/>
                    <a:pt x="130" y="150"/>
                    <a:pt x="130" y="146"/>
                  </a:cubicBezTo>
                  <a:cubicBezTo>
                    <a:pt x="130" y="113"/>
                    <a:pt x="111" y="86"/>
                    <a:pt x="86" y="75"/>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buFontTx/>
                <a:buNone/>
                <a:defRPr/>
              </a:pPr>
              <a:endParaRPr lang="zh-CN" altLang="en-US" sz="2399" kern="0" dirty="0">
                <a:solidFill>
                  <a:prstClr val="black"/>
                </a:solidFill>
              </a:endParaRPr>
            </a:p>
          </p:txBody>
        </p:sp>
      </p:grpSp>
      <p:sp>
        <p:nvSpPr>
          <p:cNvPr id="57" name="矩形 56"/>
          <p:cNvSpPr>
            <a:spLocks noChangeArrowheads="1"/>
          </p:cNvSpPr>
          <p:nvPr/>
        </p:nvSpPr>
        <p:spPr bwMode="auto">
          <a:xfrm>
            <a:off x="7632228" y="5027084"/>
            <a:ext cx="2687337"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599"/>
              </a:lnSpc>
            </a:pPr>
            <a:r>
              <a:rPr lang="zh-CN" altLang="en-US" sz="1333">
                <a:solidFill>
                  <a:schemeClr val="tx1">
                    <a:lumMod val="50000"/>
                    <a:lumOff val="50000"/>
                  </a:schemeClr>
                </a:solidFill>
                <a:latin typeface="微软雅黑" pitchFamily="34" charset="-122"/>
                <a:ea typeface="微软雅黑" pitchFamily="34" charset="-122"/>
              </a:rPr>
              <a:t>这里填写目录内容说明，设计发展存在着一个时代价值观的问题。</a:t>
            </a:r>
            <a:endParaRPr lang="en-US" altLang="zh-CN" sz="1333">
              <a:solidFill>
                <a:schemeClr val="tx1">
                  <a:lumMod val="50000"/>
                  <a:lumOff val="50000"/>
                </a:schemeClr>
              </a:solidFill>
              <a:latin typeface="微软雅黑" pitchFamily="34" charset="-122"/>
              <a:ea typeface="微软雅黑" pitchFamily="34" charset="-122"/>
            </a:endParaRPr>
          </a:p>
        </p:txBody>
      </p:sp>
      <p:sp>
        <p:nvSpPr>
          <p:cNvPr id="58" name="矩形 57"/>
          <p:cNvSpPr>
            <a:spLocks noChangeArrowheads="1"/>
          </p:cNvSpPr>
          <p:nvPr/>
        </p:nvSpPr>
        <p:spPr bwMode="auto">
          <a:xfrm>
            <a:off x="4987211" y="2357967"/>
            <a:ext cx="1713971" cy="297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599"/>
              </a:lnSpc>
            </a:pPr>
            <a:r>
              <a:rPr lang="en-US" altLang="zh-CN" sz="2399">
                <a:solidFill>
                  <a:schemeClr val="tx1">
                    <a:lumMod val="50000"/>
                    <a:lumOff val="50000"/>
                  </a:schemeClr>
                </a:solidFill>
                <a:latin typeface="微软雅黑" pitchFamily="34" charset="-122"/>
                <a:ea typeface="微软雅黑" pitchFamily="34" charset="-122"/>
              </a:rPr>
              <a:t>100%</a:t>
            </a:r>
          </a:p>
        </p:txBody>
      </p:sp>
      <p:sp>
        <p:nvSpPr>
          <p:cNvPr id="59" name="矩形 58"/>
          <p:cNvSpPr>
            <a:spLocks noChangeArrowheads="1"/>
          </p:cNvSpPr>
          <p:nvPr/>
        </p:nvSpPr>
        <p:spPr bwMode="auto">
          <a:xfrm>
            <a:off x="5251713" y="3213101"/>
            <a:ext cx="1713971" cy="297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599"/>
              </a:lnSpc>
            </a:pPr>
            <a:r>
              <a:rPr lang="en-US" altLang="zh-CN" sz="2399">
                <a:solidFill>
                  <a:schemeClr val="tx1">
                    <a:lumMod val="50000"/>
                    <a:lumOff val="50000"/>
                  </a:schemeClr>
                </a:solidFill>
                <a:latin typeface="微软雅黑" pitchFamily="34" charset="-122"/>
                <a:ea typeface="微软雅黑" pitchFamily="34" charset="-122"/>
              </a:rPr>
              <a:t>75%</a:t>
            </a:r>
          </a:p>
        </p:txBody>
      </p:sp>
      <p:sp>
        <p:nvSpPr>
          <p:cNvPr id="60" name="矩形 59"/>
          <p:cNvSpPr>
            <a:spLocks noChangeArrowheads="1"/>
          </p:cNvSpPr>
          <p:nvPr/>
        </p:nvSpPr>
        <p:spPr bwMode="auto">
          <a:xfrm>
            <a:off x="5251713" y="4078819"/>
            <a:ext cx="1713971" cy="297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599"/>
              </a:lnSpc>
            </a:pPr>
            <a:r>
              <a:rPr lang="en-US" altLang="zh-CN" sz="2399">
                <a:solidFill>
                  <a:schemeClr val="tx1">
                    <a:lumMod val="50000"/>
                    <a:lumOff val="50000"/>
                  </a:schemeClr>
                </a:solidFill>
                <a:latin typeface="微软雅黑" pitchFamily="34" charset="-122"/>
                <a:ea typeface="微软雅黑" pitchFamily="34" charset="-122"/>
              </a:rPr>
              <a:t>50%</a:t>
            </a:r>
          </a:p>
        </p:txBody>
      </p:sp>
      <p:sp>
        <p:nvSpPr>
          <p:cNvPr id="61" name="矩形 60"/>
          <p:cNvSpPr>
            <a:spLocks noChangeArrowheads="1"/>
          </p:cNvSpPr>
          <p:nvPr/>
        </p:nvSpPr>
        <p:spPr bwMode="auto">
          <a:xfrm>
            <a:off x="5251713" y="4942418"/>
            <a:ext cx="1713971" cy="297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ts val="1599"/>
              </a:lnSpc>
            </a:pPr>
            <a:r>
              <a:rPr lang="en-US" altLang="zh-CN" sz="2399">
                <a:solidFill>
                  <a:schemeClr val="tx1">
                    <a:lumMod val="50000"/>
                    <a:lumOff val="50000"/>
                  </a:schemeClr>
                </a:solidFill>
                <a:latin typeface="微软雅黑" pitchFamily="34" charset="-122"/>
                <a:ea typeface="微软雅黑" pitchFamily="34" charset="-122"/>
              </a:rPr>
              <a:t>25%</a:t>
            </a:r>
          </a:p>
        </p:txBody>
      </p:sp>
    </p:spTree>
    <p:extLst>
      <p:ext uri="{BB962C8B-B14F-4D97-AF65-F5344CB8AC3E}">
        <p14:creationId xmlns:p14="http://schemas.microsoft.com/office/powerpoint/2010/main" val="28315262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fallOve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300"/>
                                        <p:tgtEl>
                                          <p:spTgt spid="16"/>
                                        </p:tgtEl>
                                      </p:cBhvr>
                                    </p:animEffect>
                                  </p:childTnLst>
                                </p:cTn>
                              </p:par>
                              <p:par>
                                <p:cTn id="11" presetID="10"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300"/>
                                        <p:tgtEl>
                                          <p:spTgt spid="21"/>
                                        </p:tgtEl>
                                      </p:cBhvr>
                                    </p:animEffect>
                                  </p:childTnLst>
                                </p:cTn>
                              </p:par>
                              <p:par>
                                <p:cTn id="14" presetID="10" presetClass="entr" presetSubtype="0" fill="hold"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300"/>
                                        <p:tgtEl>
                                          <p:spTgt spid="26"/>
                                        </p:tgtEl>
                                      </p:cBhvr>
                                    </p:animEffect>
                                  </p:childTnLst>
                                </p:cTn>
                              </p:par>
                            </p:childTnLst>
                          </p:cTn>
                        </p:par>
                        <p:par>
                          <p:cTn id="17" fill="hold" nodeType="afterGroup">
                            <p:stCondLst>
                              <p:cond delay="300"/>
                            </p:stCondLst>
                            <p:childTnLst>
                              <p:par>
                                <p:cTn id="18" presetID="10" presetClass="entr" presetSubtype="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200"/>
                                        <p:tgtEl>
                                          <p:spTgt spid="12"/>
                                        </p:tgtEl>
                                      </p:cBhvr>
                                    </p:animEffect>
                                  </p:childTnLst>
                                </p:cTn>
                              </p:par>
                            </p:childTnLst>
                          </p:cTn>
                        </p:par>
                        <p:par>
                          <p:cTn id="21" fill="hold" nodeType="afterGroup">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200"/>
                                        <p:tgtEl>
                                          <p:spTgt spid="13"/>
                                        </p:tgtEl>
                                      </p:cBhvr>
                                    </p:animEffect>
                                  </p:childTnLst>
                                </p:cTn>
                              </p:par>
                            </p:childTnLst>
                          </p:cTn>
                        </p:par>
                        <p:par>
                          <p:cTn id="25" fill="hold" nodeType="afterGroup">
                            <p:stCondLst>
                              <p:cond delay="700"/>
                            </p:stCondLst>
                            <p:childTnLst>
                              <p:par>
                                <p:cTn id="26" presetID="10"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200"/>
                                        <p:tgtEl>
                                          <p:spTgt spid="14"/>
                                        </p:tgtEl>
                                      </p:cBhvr>
                                    </p:animEffect>
                                  </p:childTnLst>
                                </p:cTn>
                              </p:par>
                            </p:childTnLst>
                          </p:cTn>
                        </p:par>
                        <p:par>
                          <p:cTn id="29" fill="hold" nodeType="afterGroup">
                            <p:stCondLst>
                              <p:cond delay="900"/>
                            </p:stCondLst>
                            <p:childTnLst>
                              <p:par>
                                <p:cTn id="30" presetID="10" presetClass="entr" presetSubtype="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200"/>
                                        <p:tgtEl>
                                          <p:spTgt spid="15"/>
                                        </p:tgtEl>
                                      </p:cBhvr>
                                    </p:animEffect>
                                  </p:childTnLst>
                                </p:cTn>
                              </p:par>
                            </p:childTnLst>
                          </p:cTn>
                        </p:par>
                        <p:par>
                          <p:cTn id="33" fill="hold" nodeType="afterGroup">
                            <p:stCondLst>
                              <p:cond delay="1100"/>
                            </p:stCondLst>
                            <p:childTnLst>
                              <p:par>
                                <p:cTn id="34" presetID="10" presetClass="entr" presetSubtype="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200"/>
                                        <p:tgtEl>
                                          <p:spTgt spid="17"/>
                                        </p:tgtEl>
                                      </p:cBhvr>
                                    </p:animEffect>
                                  </p:childTnLst>
                                </p:cTn>
                              </p:par>
                            </p:childTnLst>
                          </p:cTn>
                        </p:par>
                        <p:par>
                          <p:cTn id="37" fill="hold" nodeType="afterGroup">
                            <p:stCondLst>
                              <p:cond delay="1300"/>
                            </p:stCondLst>
                            <p:childTnLst>
                              <p:par>
                                <p:cTn id="38" presetID="10" presetClass="entr" presetSubtype="0"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200"/>
                                        <p:tgtEl>
                                          <p:spTgt spid="18"/>
                                        </p:tgtEl>
                                      </p:cBhvr>
                                    </p:animEffect>
                                  </p:childTnLst>
                                </p:cTn>
                              </p:par>
                            </p:childTnLst>
                          </p:cTn>
                        </p:par>
                        <p:par>
                          <p:cTn id="41" fill="hold" nodeType="afterGroup">
                            <p:stCondLst>
                              <p:cond delay="1500"/>
                            </p:stCondLst>
                            <p:childTnLst>
                              <p:par>
                                <p:cTn id="42" presetID="10" presetClass="entr" presetSubtype="0"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200"/>
                                        <p:tgtEl>
                                          <p:spTgt spid="19"/>
                                        </p:tgtEl>
                                      </p:cBhvr>
                                    </p:animEffect>
                                  </p:childTnLst>
                                </p:cTn>
                              </p:par>
                            </p:childTnLst>
                          </p:cTn>
                        </p:par>
                        <p:par>
                          <p:cTn id="45" fill="hold" nodeType="afterGroup">
                            <p:stCondLst>
                              <p:cond delay="1700"/>
                            </p:stCondLst>
                            <p:childTnLst>
                              <p:par>
                                <p:cTn id="46" presetID="10" presetClass="entr" presetSubtype="0"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200"/>
                                        <p:tgtEl>
                                          <p:spTgt spid="20"/>
                                        </p:tgtEl>
                                      </p:cBhvr>
                                    </p:animEffect>
                                  </p:childTnLst>
                                </p:cTn>
                              </p:par>
                            </p:childTnLst>
                          </p:cTn>
                        </p:par>
                        <p:par>
                          <p:cTn id="49" fill="hold" nodeType="afterGroup">
                            <p:stCondLst>
                              <p:cond delay="1900"/>
                            </p:stCondLst>
                            <p:childTnLst>
                              <p:par>
                                <p:cTn id="50" presetID="10" presetClass="entr" presetSubtype="0"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200"/>
                                        <p:tgtEl>
                                          <p:spTgt spid="22"/>
                                        </p:tgtEl>
                                      </p:cBhvr>
                                    </p:animEffect>
                                  </p:childTnLst>
                                </p:cTn>
                              </p:par>
                            </p:childTnLst>
                          </p:cTn>
                        </p:par>
                        <p:par>
                          <p:cTn id="53" fill="hold" nodeType="afterGroup">
                            <p:stCondLst>
                              <p:cond delay="2100"/>
                            </p:stCondLst>
                            <p:childTnLst>
                              <p:par>
                                <p:cTn id="54" presetID="10" presetClass="entr" presetSubtype="0"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200"/>
                                        <p:tgtEl>
                                          <p:spTgt spid="23"/>
                                        </p:tgtEl>
                                      </p:cBhvr>
                                    </p:animEffect>
                                  </p:childTnLst>
                                </p:cTn>
                              </p:par>
                            </p:childTnLst>
                          </p:cTn>
                        </p:par>
                        <p:par>
                          <p:cTn id="57" fill="hold" nodeType="afterGroup">
                            <p:stCondLst>
                              <p:cond delay="2300"/>
                            </p:stCondLst>
                            <p:childTnLst>
                              <p:par>
                                <p:cTn id="58" presetID="10" presetClass="entr" presetSubtype="0" fill="hold" grpId="0" nodeType="after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200"/>
                                        <p:tgtEl>
                                          <p:spTgt spid="24"/>
                                        </p:tgtEl>
                                      </p:cBhvr>
                                    </p:animEffect>
                                  </p:childTnLst>
                                </p:cTn>
                              </p:par>
                            </p:childTnLst>
                          </p:cTn>
                        </p:par>
                        <p:par>
                          <p:cTn id="61" fill="hold" nodeType="afterGroup">
                            <p:stCondLst>
                              <p:cond delay="2500"/>
                            </p:stCondLst>
                            <p:childTnLst>
                              <p:par>
                                <p:cTn id="62" presetID="10" presetClass="entr" presetSubtype="0" fill="hold" grpId="0" nodeType="after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fade">
                                      <p:cBhvr>
                                        <p:cTn id="64" dur="200"/>
                                        <p:tgtEl>
                                          <p:spTgt spid="25"/>
                                        </p:tgtEl>
                                      </p:cBhvr>
                                    </p:animEffect>
                                  </p:childTnLst>
                                </p:cTn>
                              </p:par>
                            </p:childTnLst>
                          </p:cTn>
                        </p:par>
                        <p:par>
                          <p:cTn id="65" fill="hold" nodeType="afterGroup">
                            <p:stCondLst>
                              <p:cond delay="2700"/>
                            </p:stCondLst>
                            <p:childTnLst>
                              <p:par>
                                <p:cTn id="66" presetID="10" presetClass="entr" presetSubtype="0" fill="hold" grpId="0" nodeType="after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fade">
                                      <p:cBhvr>
                                        <p:cTn id="68" dur="200"/>
                                        <p:tgtEl>
                                          <p:spTgt spid="27"/>
                                        </p:tgtEl>
                                      </p:cBhvr>
                                    </p:animEffect>
                                  </p:childTnLst>
                                </p:cTn>
                              </p:par>
                            </p:childTnLst>
                          </p:cTn>
                        </p:par>
                        <p:par>
                          <p:cTn id="69" fill="hold" nodeType="afterGroup">
                            <p:stCondLst>
                              <p:cond delay="2900"/>
                            </p:stCondLst>
                            <p:childTnLst>
                              <p:par>
                                <p:cTn id="70" presetID="10" presetClass="entr" presetSubtype="0" fill="hold" grpId="0" nodeType="after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fade">
                                      <p:cBhvr>
                                        <p:cTn id="72" dur="200"/>
                                        <p:tgtEl>
                                          <p:spTgt spid="28"/>
                                        </p:tgtEl>
                                      </p:cBhvr>
                                    </p:animEffect>
                                  </p:childTnLst>
                                </p:cTn>
                              </p:par>
                            </p:childTnLst>
                          </p:cTn>
                        </p:par>
                        <p:par>
                          <p:cTn id="73" fill="hold" nodeType="afterGroup">
                            <p:stCondLst>
                              <p:cond delay="3100"/>
                            </p:stCondLst>
                            <p:childTnLst>
                              <p:par>
                                <p:cTn id="74" presetID="10" presetClass="entr" presetSubtype="0" fill="hold" grpId="0" nodeType="afterEffect">
                                  <p:stCondLst>
                                    <p:cond delay="0"/>
                                  </p:stCondLst>
                                  <p:childTnLst>
                                    <p:set>
                                      <p:cBhvr>
                                        <p:cTn id="75" dur="1" fill="hold">
                                          <p:stCondLst>
                                            <p:cond delay="0"/>
                                          </p:stCondLst>
                                        </p:cTn>
                                        <p:tgtEl>
                                          <p:spTgt spid="29"/>
                                        </p:tgtEl>
                                        <p:attrNameLst>
                                          <p:attrName>style.visibility</p:attrName>
                                        </p:attrNameLst>
                                      </p:cBhvr>
                                      <p:to>
                                        <p:strVal val="visible"/>
                                      </p:to>
                                    </p:set>
                                    <p:animEffect transition="in" filter="fade">
                                      <p:cBhvr>
                                        <p:cTn id="76" dur="200"/>
                                        <p:tgtEl>
                                          <p:spTgt spid="29"/>
                                        </p:tgtEl>
                                      </p:cBhvr>
                                    </p:animEffect>
                                  </p:childTnLst>
                                </p:cTn>
                              </p:par>
                            </p:childTnLst>
                          </p:cTn>
                        </p:par>
                        <p:par>
                          <p:cTn id="77" fill="hold" nodeType="afterGroup">
                            <p:stCondLst>
                              <p:cond delay="3300"/>
                            </p:stCondLst>
                            <p:childTnLst>
                              <p:par>
                                <p:cTn id="78" presetID="10" presetClass="entr" presetSubtype="0" fill="hold" grpId="0" nodeType="afterEffect">
                                  <p:stCondLst>
                                    <p:cond delay="0"/>
                                  </p:stCondLst>
                                  <p:childTnLst>
                                    <p:set>
                                      <p:cBhvr>
                                        <p:cTn id="79" dur="1" fill="hold">
                                          <p:stCondLst>
                                            <p:cond delay="0"/>
                                          </p:stCondLst>
                                        </p:cTn>
                                        <p:tgtEl>
                                          <p:spTgt spid="30"/>
                                        </p:tgtEl>
                                        <p:attrNameLst>
                                          <p:attrName>style.visibility</p:attrName>
                                        </p:attrNameLst>
                                      </p:cBhvr>
                                      <p:to>
                                        <p:strVal val="visible"/>
                                      </p:to>
                                    </p:set>
                                    <p:animEffect transition="in" filter="fade">
                                      <p:cBhvr>
                                        <p:cTn id="80" dur="200"/>
                                        <p:tgtEl>
                                          <p:spTgt spid="30"/>
                                        </p:tgtEl>
                                      </p:cBhvr>
                                    </p:animEffect>
                                  </p:childTnLst>
                                </p:cTn>
                              </p:par>
                            </p:childTnLst>
                          </p:cTn>
                        </p:par>
                        <p:par>
                          <p:cTn id="81" fill="hold" nodeType="afterGroup">
                            <p:stCondLst>
                              <p:cond delay="3500"/>
                            </p:stCondLst>
                            <p:childTnLst>
                              <p:par>
                                <p:cTn id="82" presetID="22" presetClass="entr" presetSubtype="4" fill="hold" nodeType="afterEffect">
                                  <p:stCondLst>
                                    <p:cond delay="0"/>
                                  </p:stCondLst>
                                  <p:childTnLst>
                                    <p:set>
                                      <p:cBhvr>
                                        <p:cTn id="83" dur="1" fill="hold">
                                          <p:stCondLst>
                                            <p:cond delay="0"/>
                                          </p:stCondLst>
                                        </p:cTn>
                                        <p:tgtEl>
                                          <p:spTgt spid="31"/>
                                        </p:tgtEl>
                                        <p:attrNameLst>
                                          <p:attrName>style.visibility</p:attrName>
                                        </p:attrNameLst>
                                      </p:cBhvr>
                                      <p:to>
                                        <p:strVal val="visible"/>
                                      </p:to>
                                    </p:set>
                                    <p:animEffect transition="in" filter="wipe(down)">
                                      <p:cBhvr>
                                        <p:cTn id="84" dur="300"/>
                                        <p:tgtEl>
                                          <p:spTgt spid="31"/>
                                        </p:tgtEl>
                                      </p:cBhvr>
                                    </p:animEffect>
                                  </p:childTnLst>
                                </p:cTn>
                              </p:par>
                              <p:par>
                                <p:cTn id="85" presetID="42" presetClass="entr" presetSubtype="0" fill="hold" grpId="0" nodeType="with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fade">
                                      <p:cBhvr>
                                        <p:cTn id="87" dur="300"/>
                                        <p:tgtEl>
                                          <p:spTgt spid="58"/>
                                        </p:tgtEl>
                                      </p:cBhvr>
                                    </p:animEffect>
                                    <p:anim calcmode="lin" valueType="num">
                                      <p:cBhvr>
                                        <p:cTn id="88" dur="300" fill="hold"/>
                                        <p:tgtEl>
                                          <p:spTgt spid="58"/>
                                        </p:tgtEl>
                                        <p:attrNameLst>
                                          <p:attrName>ppt_x</p:attrName>
                                        </p:attrNameLst>
                                      </p:cBhvr>
                                      <p:tavLst>
                                        <p:tav tm="0">
                                          <p:val>
                                            <p:strVal val="#ppt_x"/>
                                          </p:val>
                                        </p:tav>
                                        <p:tav tm="100000">
                                          <p:val>
                                            <p:strVal val="#ppt_x"/>
                                          </p:val>
                                        </p:tav>
                                      </p:tavLst>
                                    </p:anim>
                                    <p:anim calcmode="lin" valueType="num">
                                      <p:cBhvr>
                                        <p:cTn id="89" dur="300" fill="hold"/>
                                        <p:tgtEl>
                                          <p:spTgt spid="58"/>
                                        </p:tgtEl>
                                        <p:attrNameLst>
                                          <p:attrName>ppt_y</p:attrName>
                                        </p:attrNameLst>
                                      </p:cBhvr>
                                      <p:tavLst>
                                        <p:tav tm="0">
                                          <p:val>
                                            <p:strVal val="#ppt_y+.1"/>
                                          </p:val>
                                        </p:tav>
                                        <p:tav tm="100000">
                                          <p:val>
                                            <p:strVal val="#ppt_y"/>
                                          </p:val>
                                        </p:tav>
                                      </p:tavLst>
                                    </p:anim>
                                  </p:childTnLst>
                                </p:cTn>
                              </p:par>
                            </p:childTnLst>
                          </p:cTn>
                        </p:par>
                        <p:par>
                          <p:cTn id="90" fill="hold" nodeType="afterGroup">
                            <p:stCondLst>
                              <p:cond delay="3800"/>
                            </p:stCondLst>
                            <p:childTnLst>
                              <p:par>
                                <p:cTn id="91" presetID="2" presetClass="entr" presetSubtype="2" fill="hold" nodeType="afterEffect">
                                  <p:stCondLst>
                                    <p:cond delay="0"/>
                                  </p:stCondLst>
                                  <p:childTnLst>
                                    <p:set>
                                      <p:cBhvr>
                                        <p:cTn id="92" dur="1" fill="hold">
                                          <p:stCondLst>
                                            <p:cond delay="0"/>
                                          </p:stCondLst>
                                        </p:cTn>
                                        <p:tgtEl>
                                          <p:spTgt spid="3"/>
                                        </p:tgtEl>
                                        <p:attrNameLst>
                                          <p:attrName>style.visibility</p:attrName>
                                        </p:attrNameLst>
                                      </p:cBhvr>
                                      <p:to>
                                        <p:strVal val="visible"/>
                                      </p:to>
                                    </p:set>
                                    <p:anim calcmode="lin" valueType="num">
                                      <p:cBhvr additive="base">
                                        <p:cTn id="93" dur="300" fill="hold"/>
                                        <p:tgtEl>
                                          <p:spTgt spid="3"/>
                                        </p:tgtEl>
                                        <p:attrNameLst>
                                          <p:attrName>ppt_x</p:attrName>
                                        </p:attrNameLst>
                                      </p:cBhvr>
                                      <p:tavLst>
                                        <p:tav tm="0">
                                          <p:val>
                                            <p:strVal val="1+#ppt_w/2"/>
                                          </p:val>
                                        </p:tav>
                                        <p:tav tm="100000">
                                          <p:val>
                                            <p:strVal val="#ppt_x"/>
                                          </p:val>
                                        </p:tav>
                                      </p:tavLst>
                                    </p:anim>
                                    <p:anim calcmode="lin" valueType="num">
                                      <p:cBhvr additive="base">
                                        <p:cTn id="94" dur="300" fill="hold"/>
                                        <p:tgtEl>
                                          <p:spTgt spid="3"/>
                                        </p:tgtEl>
                                        <p:attrNameLst>
                                          <p:attrName>ppt_y</p:attrName>
                                        </p:attrNameLst>
                                      </p:cBhvr>
                                      <p:tavLst>
                                        <p:tav tm="0">
                                          <p:val>
                                            <p:strVal val="#ppt_y"/>
                                          </p:val>
                                        </p:tav>
                                        <p:tav tm="100000">
                                          <p:val>
                                            <p:strVal val="#ppt_y"/>
                                          </p:val>
                                        </p:tav>
                                      </p:tavLst>
                                    </p:anim>
                                  </p:childTnLst>
                                </p:cTn>
                              </p:par>
                            </p:childTnLst>
                          </p:cTn>
                        </p:par>
                        <p:par>
                          <p:cTn id="95" fill="hold" nodeType="afterGroup">
                            <p:stCondLst>
                              <p:cond delay="4100"/>
                            </p:stCondLst>
                            <p:childTnLst>
                              <p:par>
                                <p:cTn id="96" presetID="6" presetClass="emph" presetSubtype="0" fill="hold" nodeType="afterEffect">
                                  <p:stCondLst>
                                    <p:cond delay="0"/>
                                  </p:stCondLst>
                                  <p:childTnLst>
                                    <p:animScale>
                                      <p:cBhvr>
                                        <p:cTn id="97" dur="100" fill="hold"/>
                                        <p:tgtEl>
                                          <p:spTgt spid="3"/>
                                        </p:tgtEl>
                                      </p:cBhvr>
                                      <p:by x="105000" y="105000"/>
                                    </p:animScale>
                                  </p:childTnLst>
                                </p:cTn>
                              </p:par>
                            </p:childTnLst>
                          </p:cTn>
                        </p:par>
                        <p:par>
                          <p:cTn id="98" fill="hold" nodeType="afterGroup">
                            <p:stCondLst>
                              <p:cond delay="4200"/>
                            </p:stCondLst>
                            <p:childTnLst>
                              <p:par>
                                <p:cTn id="99" presetID="6" presetClass="emph" presetSubtype="0" decel="100000" fill="hold" nodeType="afterEffect">
                                  <p:stCondLst>
                                    <p:cond delay="0"/>
                                  </p:stCondLst>
                                  <p:childTnLst>
                                    <p:animScale>
                                      <p:cBhvr>
                                        <p:cTn id="100" dur="100" fill="hold"/>
                                        <p:tgtEl>
                                          <p:spTgt spid="3"/>
                                        </p:tgtEl>
                                      </p:cBhvr>
                                      <p:by x="95000" y="95000"/>
                                    </p:animScale>
                                  </p:childTnLst>
                                </p:cTn>
                              </p:par>
                              <p:par>
                                <p:cTn id="101" presetID="47" presetClass="entr" presetSubtype="0" fill="hold" grpId="0" nodeType="withEffect">
                                  <p:stCondLst>
                                    <p:cond delay="0"/>
                                  </p:stCondLst>
                                  <p:childTnLst>
                                    <p:set>
                                      <p:cBhvr>
                                        <p:cTn id="102" dur="1" fill="hold">
                                          <p:stCondLst>
                                            <p:cond delay="0"/>
                                          </p:stCondLst>
                                        </p:cTn>
                                        <p:tgtEl>
                                          <p:spTgt spid="35"/>
                                        </p:tgtEl>
                                        <p:attrNameLst>
                                          <p:attrName>style.visibility</p:attrName>
                                        </p:attrNameLst>
                                      </p:cBhvr>
                                      <p:to>
                                        <p:strVal val="visible"/>
                                      </p:to>
                                    </p:set>
                                    <p:animEffect transition="in" filter="fade">
                                      <p:cBhvr>
                                        <p:cTn id="103" dur="300"/>
                                        <p:tgtEl>
                                          <p:spTgt spid="35"/>
                                        </p:tgtEl>
                                      </p:cBhvr>
                                    </p:animEffect>
                                    <p:anim calcmode="lin" valueType="num">
                                      <p:cBhvr>
                                        <p:cTn id="104" dur="300" fill="hold"/>
                                        <p:tgtEl>
                                          <p:spTgt spid="35"/>
                                        </p:tgtEl>
                                        <p:attrNameLst>
                                          <p:attrName>ppt_x</p:attrName>
                                        </p:attrNameLst>
                                      </p:cBhvr>
                                      <p:tavLst>
                                        <p:tav tm="0">
                                          <p:val>
                                            <p:strVal val="#ppt_x"/>
                                          </p:val>
                                        </p:tav>
                                        <p:tav tm="100000">
                                          <p:val>
                                            <p:strVal val="#ppt_x"/>
                                          </p:val>
                                        </p:tav>
                                      </p:tavLst>
                                    </p:anim>
                                    <p:anim calcmode="lin" valueType="num">
                                      <p:cBhvr>
                                        <p:cTn id="105" dur="300" fill="hold"/>
                                        <p:tgtEl>
                                          <p:spTgt spid="35"/>
                                        </p:tgtEl>
                                        <p:attrNameLst>
                                          <p:attrName>ppt_y</p:attrName>
                                        </p:attrNameLst>
                                      </p:cBhvr>
                                      <p:tavLst>
                                        <p:tav tm="0">
                                          <p:val>
                                            <p:strVal val="#ppt_y-.1"/>
                                          </p:val>
                                        </p:tav>
                                        <p:tav tm="100000">
                                          <p:val>
                                            <p:strVal val="#ppt_y"/>
                                          </p:val>
                                        </p:tav>
                                      </p:tavLst>
                                    </p:anim>
                                  </p:childTnLst>
                                </p:cTn>
                              </p:par>
                            </p:childTnLst>
                          </p:cTn>
                        </p:par>
                        <p:par>
                          <p:cTn id="106" fill="hold" nodeType="afterGroup">
                            <p:stCondLst>
                              <p:cond delay="4500"/>
                            </p:stCondLst>
                            <p:childTnLst>
                              <p:par>
                                <p:cTn id="107" presetID="22" presetClass="entr" presetSubtype="4" fill="hold" nodeType="afterEffect">
                                  <p:stCondLst>
                                    <p:cond delay="0"/>
                                  </p:stCondLst>
                                  <p:childTnLst>
                                    <p:set>
                                      <p:cBhvr>
                                        <p:cTn id="108" dur="1" fill="hold">
                                          <p:stCondLst>
                                            <p:cond delay="0"/>
                                          </p:stCondLst>
                                        </p:cTn>
                                        <p:tgtEl>
                                          <p:spTgt spid="36"/>
                                        </p:tgtEl>
                                        <p:attrNameLst>
                                          <p:attrName>style.visibility</p:attrName>
                                        </p:attrNameLst>
                                      </p:cBhvr>
                                      <p:to>
                                        <p:strVal val="visible"/>
                                      </p:to>
                                    </p:set>
                                    <p:animEffect transition="in" filter="wipe(down)">
                                      <p:cBhvr>
                                        <p:cTn id="109" dur="300"/>
                                        <p:tgtEl>
                                          <p:spTgt spid="36"/>
                                        </p:tgtEl>
                                      </p:cBhvr>
                                    </p:animEffect>
                                  </p:childTnLst>
                                </p:cTn>
                              </p:par>
                              <p:par>
                                <p:cTn id="110" presetID="42" presetClass="entr" presetSubtype="0" fill="hold" grpId="0" nodeType="withEffect">
                                  <p:stCondLst>
                                    <p:cond delay="0"/>
                                  </p:stCondLst>
                                  <p:childTnLst>
                                    <p:set>
                                      <p:cBhvr>
                                        <p:cTn id="111" dur="1" fill="hold">
                                          <p:stCondLst>
                                            <p:cond delay="0"/>
                                          </p:stCondLst>
                                        </p:cTn>
                                        <p:tgtEl>
                                          <p:spTgt spid="59"/>
                                        </p:tgtEl>
                                        <p:attrNameLst>
                                          <p:attrName>style.visibility</p:attrName>
                                        </p:attrNameLst>
                                      </p:cBhvr>
                                      <p:to>
                                        <p:strVal val="visible"/>
                                      </p:to>
                                    </p:set>
                                    <p:animEffect transition="in" filter="fade">
                                      <p:cBhvr>
                                        <p:cTn id="112" dur="300"/>
                                        <p:tgtEl>
                                          <p:spTgt spid="59"/>
                                        </p:tgtEl>
                                      </p:cBhvr>
                                    </p:animEffect>
                                    <p:anim calcmode="lin" valueType="num">
                                      <p:cBhvr>
                                        <p:cTn id="113" dur="300" fill="hold"/>
                                        <p:tgtEl>
                                          <p:spTgt spid="59"/>
                                        </p:tgtEl>
                                        <p:attrNameLst>
                                          <p:attrName>ppt_x</p:attrName>
                                        </p:attrNameLst>
                                      </p:cBhvr>
                                      <p:tavLst>
                                        <p:tav tm="0">
                                          <p:val>
                                            <p:strVal val="#ppt_x"/>
                                          </p:val>
                                        </p:tav>
                                        <p:tav tm="100000">
                                          <p:val>
                                            <p:strVal val="#ppt_x"/>
                                          </p:val>
                                        </p:tav>
                                      </p:tavLst>
                                    </p:anim>
                                    <p:anim calcmode="lin" valueType="num">
                                      <p:cBhvr>
                                        <p:cTn id="114" dur="300" fill="hold"/>
                                        <p:tgtEl>
                                          <p:spTgt spid="59"/>
                                        </p:tgtEl>
                                        <p:attrNameLst>
                                          <p:attrName>ppt_y</p:attrName>
                                        </p:attrNameLst>
                                      </p:cBhvr>
                                      <p:tavLst>
                                        <p:tav tm="0">
                                          <p:val>
                                            <p:strVal val="#ppt_y+.1"/>
                                          </p:val>
                                        </p:tav>
                                        <p:tav tm="100000">
                                          <p:val>
                                            <p:strVal val="#ppt_y"/>
                                          </p:val>
                                        </p:tav>
                                      </p:tavLst>
                                    </p:anim>
                                  </p:childTnLst>
                                </p:cTn>
                              </p:par>
                            </p:childTnLst>
                          </p:cTn>
                        </p:par>
                        <p:par>
                          <p:cTn id="115" fill="hold" nodeType="afterGroup">
                            <p:stCondLst>
                              <p:cond delay="4800"/>
                            </p:stCondLst>
                            <p:childTnLst>
                              <p:par>
                                <p:cTn id="116" presetID="2" presetClass="entr" presetSubtype="2" fill="hold" nodeType="afterEffect">
                                  <p:stCondLst>
                                    <p:cond delay="0"/>
                                  </p:stCondLst>
                                  <p:childTnLst>
                                    <p:set>
                                      <p:cBhvr>
                                        <p:cTn id="117" dur="1" fill="hold">
                                          <p:stCondLst>
                                            <p:cond delay="0"/>
                                          </p:stCondLst>
                                        </p:cTn>
                                        <p:tgtEl>
                                          <p:spTgt spid="4"/>
                                        </p:tgtEl>
                                        <p:attrNameLst>
                                          <p:attrName>style.visibility</p:attrName>
                                        </p:attrNameLst>
                                      </p:cBhvr>
                                      <p:to>
                                        <p:strVal val="visible"/>
                                      </p:to>
                                    </p:set>
                                    <p:anim calcmode="lin" valueType="num">
                                      <p:cBhvr additive="base">
                                        <p:cTn id="118" dur="300" fill="hold"/>
                                        <p:tgtEl>
                                          <p:spTgt spid="4"/>
                                        </p:tgtEl>
                                        <p:attrNameLst>
                                          <p:attrName>ppt_x</p:attrName>
                                        </p:attrNameLst>
                                      </p:cBhvr>
                                      <p:tavLst>
                                        <p:tav tm="0">
                                          <p:val>
                                            <p:strVal val="1+#ppt_w/2"/>
                                          </p:val>
                                        </p:tav>
                                        <p:tav tm="100000">
                                          <p:val>
                                            <p:strVal val="#ppt_x"/>
                                          </p:val>
                                        </p:tav>
                                      </p:tavLst>
                                    </p:anim>
                                    <p:anim calcmode="lin" valueType="num">
                                      <p:cBhvr additive="base">
                                        <p:cTn id="119" dur="300" fill="hold"/>
                                        <p:tgtEl>
                                          <p:spTgt spid="4"/>
                                        </p:tgtEl>
                                        <p:attrNameLst>
                                          <p:attrName>ppt_y</p:attrName>
                                        </p:attrNameLst>
                                      </p:cBhvr>
                                      <p:tavLst>
                                        <p:tav tm="0">
                                          <p:val>
                                            <p:strVal val="#ppt_y"/>
                                          </p:val>
                                        </p:tav>
                                        <p:tav tm="100000">
                                          <p:val>
                                            <p:strVal val="#ppt_y"/>
                                          </p:val>
                                        </p:tav>
                                      </p:tavLst>
                                    </p:anim>
                                  </p:childTnLst>
                                </p:cTn>
                              </p:par>
                            </p:childTnLst>
                          </p:cTn>
                        </p:par>
                        <p:par>
                          <p:cTn id="120" fill="hold" nodeType="afterGroup">
                            <p:stCondLst>
                              <p:cond delay="5100"/>
                            </p:stCondLst>
                            <p:childTnLst>
                              <p:par>
                                <p:cTn id="121" presetID="6" presetClass="emph" presetSubtype="0" fill="hold" nodeType="afterEffect">
                                  <p:stCondLst>
                                    <p:cond delay="0"/>
                                  </p:stCondLst>
                                  <p:childTnLst>
                                    <p:animScale>
                                      <p:cBhvr>
                                        <p:cTn id="122" dur="100" fill="hold"/>
                                        <p:tgtEl>
                                          <p:spTgt spid="4"/>
                                        </p:tgtEl>
                                      </p:cBhvr>
                                      <p:by x="105000" y="105000"/>
                                    </p:animScale>
                                  </p:childTnLst>
                                </p:cTn>
                              </p:par>
                            </p:childTnLst>
                          </p:cTn>
                        </p:par>
                        <p:par>
                          <p:cTn id="123" fill="hold" nodeType="afterGroup">
                            <p:stCondLst>
                              <p:cond delay="5200"/>
                            </p:stCondLst>
                            <p:childTnLst>
                              <p:par>
                                <p:cTn id="124" presetID="6" presetClass="emph" presetSubtype="0" decel="100000" fill="hold" nodeType="afterEffect">
                                  <p:stCondLst>
                                    <p:cond delay="0"/>
                                  </p:stCondLst>
                                  <p:childTnLst>
                                    <p:animScale>
                                      <p:cBhvr>
                                        <p:cTn id="125" dur="100" fill="hold"/>
                                        <p:tgtEl>
                                          <p:spTgt spid="4"/>
                                        </p:tgtEl>
                                      </p:cBhvr>
                                      <p:by x="95000" y="95000"/>
                                    </p:animScale>
                                  </p:childTnLst>
                                </p:cTn>
                              </p:par>
                              <p:par>
                                <p:cTn id="126" presetID="47" presetClass="entr" presetSubtype="0" fill="hold" grpId="0" nodeType="withEffect">
                                  <p:stCondLst>
                                    <p:cond delay="0"/>
                                  </p:stCondLst>
                                  <p:childTnLst>
                                    <p:set>
                                      <p:cBhvr>
                                        <p:cTn id="127" dur="1" fill="hold">
                                          <p:stCondLst>
                                            <p:cond delay="0"/>
                                          </p:stCondLst>
                                        </p:cTn>
                                        <p:tgtEl>
                                          <p:spTgt spid="40"/>
                                        </p:tgtEl>
                                        <p:attrNameLst>
                                          <p:attrName>style.visibility</p:attrName>
                                        </p:attrNameLst>
                                      </p:cBhvr>
                                      <p:to>
                                        <p:strVal val="visible"/>
                                      </p:to>
                                    </p:set>
                                    <p:animEffect transition="in" filter="fade">
                                      <p:cBhvr>
                                        <p:cTn id="128" dur="300"/>
                                        <p:tgtEl>
                                          <p:spTgt spid="40"/>
                                        </p:tgtEl>
                                      </p:cBhvr>
                                    </p:animEffect>
                                    <p:anim calcmode="lin" valueType="num">
                                      <p:cBhvr>
                                        <p:cTn id="129" dur="300" fill="hold"/>
                                        <p:tgtEl>
                                          <p:spTgt spid="40"/>
                                        </p:tgtEl>
                                        <p:attrNameLst>
                                          <p:attrName>ppt_x</p:attrName>
                                        </p:attrNameLst>
                                      </p:cBhvr>
                                      <p:tavLst>
                                        <p:tav tm="0">
                                          <p:val>
                                            <p:strVal val="#ppt_x"/>
                                          </p:val>
                                        </p:tav>
                                        <p:tav tm="100000">
                                          <p:val>
                                            <p:strVal val="#ppt_x"/>
                                          </p:val>
                                        </p:tav>
                                      </p:tavLst>
                                    </p:anim>
                                    <p:anim calcmode="lin" valueType="num">
                                      <p:cBhvr>
                                        <p:cTn id="130" dur="300" fill="hold"/>
                                        <p:tgtEl>
                                          <p:spTgt spid="40"/>
                                        </p:tgtEl>
                                        <p:attrNameLst>
                                          <p:attrName>ppt_y</p:attrName>
                                        </p:attrNameLst>
                                      </p:cBhvr>
                                      <p:tavLst>
                                        <p:tav tm="0">
                                          <p:val>
                                            <p:strVal val="#ppt_y-.1"/>
                                          </p:val>
                                        </p:tav>
                                        <p:tav tm="100000">
                                          <p:val>
                                            <p:strVal val="#ppt_y"/>
                                          </p:val>
                                        </p:tav>
                                      </p:tavLst>
                                    </p:anim>
                                  </p:childTnLst>
                                </p:cTn>
                              </p:par>
                            </p:childTnLst>
                          </p:cTn>
                        </p:par>
                        <p:par>
                          <p:cTn id="131" fill="hold" nodeType="afterGroup">
                            <p:stCondLst>
                              <p:cond delay="5500"/>
                            </p:stCondLst>
                            <p:childTnLst>
                              <p:par>
                                <p:cTn id="132" presetID="22" presetClass="entr" presetSubtype="4" fill="hold" nodeType="afterEffect">
                                  <p:stCondLst>
                                    <p:cond delay="0"/>
                                  </p:stCondLst>
                                  <p:childTnLst>
                                    <p:set>
                                      <p:cBhvr>
                                        <p:cTn id="133" dur="1" fill="hold">
                                          <p:stCondLst>
                                            <p:cond delay="0"/>
                                          </p:stCondLst>
                                        </p:cTn>
                                        <p:tgtEl>
                                          <p:spTgt spid="41"/>
                                        </p:tgtEl>
                                        <p:attrNameLst>
                                          <p:attrName>style.visibility</p:attrName>
                                        </p:attrNameLst>
                                      </p:cBhvr>
                                      <p:to>
                                        <p:strVal val="visible"/>
                                      </p:to>
                                    </p:set>
                                    <p:animEffect transition="in" filter="wipe(down)">
                                      <p:cBhvr>
                                        <p:cTn id="134" dur="300"/>
                                        <p:tgtEl>
                                          <p:spTgt spid="41"/>
                                        </p:tgtEl>
                                      </p:cBhvr>
                                    </p:animEffect>
                                  </p:childTnLst>
                                </p:cTn>
                              </p:par>
                              <p:par>
                                <p:cTn id="135" presetID="42" presetClass="entr" presetSubtype="0" fill="hold" grpId="0" nodeType="withEffect">
                                  <p:stCondLst>
                                    <p:cond delay="0"/>
                                  </p:stCondLst>
                                  <p:childTnLst>
                                    <p:set>
                                      <p:cBhvr>
                                        <p:cTn id="136" dur="1" fill="hold">
                                          <p:stCondLst>
                                            <p:cond delay="0"/>
                                          </p:stCondLst>
                                        </p:cTn>
                                        <p:tgtEl>
                                          <p:spTgt spid="60"/>
                                        </p:tgtEl>
                                        <p:attrNameLst>
                                          <p:attrName>style.visibility</p:attrName>
                                        </p:attrNameLst>
                                      </p:cBhvr>
                                      <p:to>
                                        <p:strVal val="visible"/>
                                      </p:to>
                                    </p:set>
                                    <p:animEffect transition="in" filter="fade">
                                      <p:cBhvr>
                                        <p:cTn id="137" dur="300"/>
                                        <p:tgtEl>
                                          <p:spTgt spid="60"/>
                                        </p:tgtEl>
                                      </p:cBhvr>
                                    </p:animEffect>
                                    <p:anim calcmode="lin" valueType="num">
                                      <p:cBhvr>
                                        <p:cTn id="138" dur="300" fill="hold"/>
                                        <p:tgtEl>
                                          <p:spTgt spid="60"/>
                                        </p:tgtEl>
                                        <p:attrNameLst>
                                          <p:attrName>ppt_x</p:attrName>
                                        </p:attrNameLst>
                                      </p:cBhvr>
                                      <p:tavLst>
                                        <p:tav tm="0">
                                          <p:val>
                                            <p:strVal val="#ppt_x"/>
                                          </p:val>
                                        </p:tav>
                                        <p:tav tm="100000">
                                          <p:val>
                                            <p:strVal val="#ppt_x"/>
                                          </p:val>
                                        </p:tav>
                                      </p:tavLst>
                                    </p:anim>
                                    <p:anim calcmode="lin" valueType="num">
                                      <p:cBhvr>
                                        <p:cTn id="139" dur="300" fill="hold"/>
                                        <p:tgtEl>
                                          <p:spTgt spid="60"/>
                                        </p:tgtEl>
                                        <p:attrNameLst>
                                          <p:attrName>ppt_y</p:attrName>
                                        </p:attrNameLst>
                                      </p:cBhvr>
                                      <p:tavLst>
                                        <p:tav tm="0">
                                          <p:val>
                                            <p:strVal val="#ppt_y+.1"/>
                                          </p:val>
                                        </p:tav>
                                        <p:tav tm="100000">
                                          <p:val>
                                            <p:strVal val="#ppt_y"/>
                                          </p:val>
                                        </p:tav>
                                      </p:tavLst>
                                    </p:anim>
                                  </p:childTnLst>
                                </p:cTn>
                              </p:par>
                            </p:childTnLst>
                          </p:cTn>
                        </p:par>
                        <p:par>
                          <p:cTn id="140" fill="hold" nodeType="afterGroup">
                            <p:stCondLst>
                              <p:cond delay="5800"/>
                            </p:stCondLst>
                            <p:childTnLst>
                              <p:par>
                                <p:cTn id="141" presetID="2" presetClass="entr" presetSubtype="2" fill="hold" nodeType="afterEffect">
                                  <p:stCondLst>
                                    <p:cond delay="0"/>
                                  </p:stCondLst>
                                  <p:childTnLst>
                                    <p:set>
                                      <p:cBhvr>
                                        <p:cTn id="142" dur="1" fill="hold">
                                          <p:stCondLst>
                                            <p:cond delay="0"/>
                                          </p:stCondLst>
                                        </p:cTn>
                                        <p:tgtEl>
                                          <p:spTgt spid="5"/>
                                        </p:tgtEl>
                                        <p:attrNameLst>
                                          <p:attrName>style.visibility</p:attrName>
                                        </p:attrNameLst>
                                      </p:cBhvr>
                                      <p:to>
                                        <p:strVal val="visible"/>
                                      </p:to>
                                    </p:set>
                                    <p:anim calcmode="lin" valueType="num">
                                      <p:cBhvr additive="base">
                                        <p:cTn id="143" dur="300" fill="hold"/>
                                        <p:tgtEl>
                                          <p:spTgt spid="5"/>
                                        </p:tgtEl>
                                        <p:attrNameLst>
                                          <p:attrName>ppt_x</p:attrName>
                                        </p:attrNameLst>
                                      </p:cBhvr>
                                      <p:tavLst>
                                        <p:tav tm="0">
                                          <p:val>
                                            <p:strVal val="1+#ppt_w/2"/>
                                          </p:val>
                                        </p:tav>
                                        <p:tav tm="100000">
                                          <p:val>
                                            <p:strVal val="#ppt_x"/>
                                          </p:val>
                                        </p:tav>
                                      </p:tavLst>
                                    </p:anim>
                                    <p:anim calcmode="lin" valueType="num">
                                      <p:cBhvr additive="base">
                                        <p:cTn id="144" dur="300" fill="hold"/>
                                        <p:tgtEl>
                                          <p:spTgt spid="5"/>
                                        </p:tgtEl>
                                        <p:attrNameLst>
                                          <p:attrName>ppt_y</p:attrName>
                                        </p:attrNameLst>
                                      </p:cBhvr>
                                      <p:tavLst>
                                        <p:tav tm="0">
                                          <p:val>
                                            <p:strVal val="#ppt_y"/>
                                          </p:val>
                                        </p:tav>
                                        <p:tav tm="100000">
                                          <p:val>
                                            <p:strVal val="#ppt_y"/>
                                          </p:val>
                                        </p:tav>
                                      </p:tavLst>
                                    </p:anim>
                                  </p:childTnLst>
                                </p:cTn>
                              </p:par>
                            </p:childTnLst>
                          </p:cTn>
                        </p:par>
                        <p:par>
                          <p:cTn id="145" fill="hold" nodeType="afterGroup">
                            <p:stCondLst>
                              <p:cond delay="6100"/>
                            </p:stCondLst>
                            <p:childTnLst>
                              <p:par>
                                <p:cTn id="146" presetID="6" presetClass="emph" presetSubtype="0" fill="hold" nodeType="afterEffect">
                                  <p:stCondLst>
                                    <p:cond delay="0"/>
                                  </p:stCondLst>
                                  <p:childTnLst>
                                    <p:animScale>
                                      <p:cBhvr>
                                        <p:cTn id="147" dur="100" fill="hold"/>
                                        <p:tgtEl>
                                          <p:spTgt spid="5"/>
                                        </p:tgtEl>
                                      </p:cBhvr>
                                      <p:by x="105000" y="105000"/>
                                    </p:animScale>
                                  </p:childTnLst>
                                </p:cTn>
                              </p:par>
                            </p:childTnLst>
                          </p:cTn>
                        </p:par>
                        <p:par>
                          <p:cTn id="148" fill="hold" nodeType="afterGroup">
                            <p:stCondLst>
                              <p:cond delay="6200"/>
                            </p:stCondLst>
                            <p:childTnLst>
                              <p:par>
                                <p:cTn id="149" presetID="6" presetClass="emph" presetSubtype="0" decel="100000" fill="hold" nodeType="afterEffect">
                                  <p:stCondLst>
                                    <p:cond delay="0"/>
                                  </p:stCondLst>
                                  <p:childTnLst>
                                    <p:animScale>
                                      <p:cBhvr>
                                        <p:cTn id="150" dur="100" fill="hold"/>
                                        <p:tgtEl>
                                          <p:spTgt spid="5"/>
                                        </p:tgtEl>
                                      </p:cBhvr>
                                      <p:by x="95000" y="95000"/>
                                    </p:animScale>
                                  </p:childTnLst>
                                </p:cTn>
                              </p:par>
                              <p:par>
                                <p:cTn id="151" presetID="47" presetClass="entr" presetSubtype="0" fill="hold" grpId="0" nodeType="withEffect">
                                  <p:stCondLst>
                                    <p:cond delay="0"/>
                                  </p:stCondLst>
                                  <p:childTnLst>
                                    <p:set>
                                      <p:cBhvr>
                                        <p:cTn id="152" dur="1" fill="hold">
                                          <p:stCondLst>
                                            <p:cond delay="0"/>
                                          </p:stCondLst>
                                        </p:cTn>
                                        <p:tgtEl>
                                          <p:spTgt spid="51"/>
                                        </p:tgtEl>
                                        <p:attrNameLst>
                                          <p:attrName>style.visibility</p:attrName>
                                        </p:attrNameLst>
                                      </p:cBhvr>
                                      <p:to>
                                        <p:strVal val="visible"/>
                                      </p:to>
                                    </p:set>
                                    <p:animEffect transition="in" filter="fade">
                                      <p:cBhvr>
                                        <p:cTn id="153" dur="300"/>
                                        <p:tgtEl>
                                          <p:spTgt spid="51"/>
                                        </p:tgtEl>
                                      </p:cBhvr>
                                    </p:animEffect>
                                    <p:anim calcmode="lin" valueType="num">
                                      <p:cBhvr>
                                        <p:cTn id="154" dur="300" fill="hold"/>
                                        <p:tgtEl>
                                          <p:spTgt spid="51"/>
                                        </p:tgtEl>
                                        <p:attrNameLst>
                                          <p:attrName>ppt_x</p:attrName>
                                        </p:attrNameLst>
                                      </p:cBhvr>
                                      <p:tavLst>
                                        <p:tav tm="0">
                                          <p:val>
                                            <p:strVal val="#ppt_x"/>
                                          </p:val>
                                        </p:tav>
                                        <p:tav tm="100000">
                                          <p:val>
                                            <p:strVal val="#ppt_x"/>
                                          </p:val>
                                        </p:tav>
                                      </p:tavLst>
                                    </p:anim>
                                    <p:anim calcmode="lin" valueType="num">
                                      <p:cBhvr>
                                        <p:cTn id="155" dur="300" fill="hold"/>
                                        <p:tgtEl>
                                          <p:spTgt spid="51"/>
                                        </p:tgtEl>
                                        <p:attrNameLst>
                                          <p:attrName>ppt_y</p:attrName>
                                        </p:attrNameLst>
                                      </p:cBhvr>
                                      <p:tavLst>
                                        <p:tav tm="0">
                                          <p:val>
                                            <p:strVal val="#ppt_y-.1"/>
                                          </p:val>
                                        </p:tav>
                                        <p:tav tm="100000">
                                          <p:val>
                                            <p:strVal val="#ppt_y"/>
                                          </p:val>
                                        </p:tav>
                                      </p:tavLst>
                                    </p:anim>
                                  </p:childTnLst>
                                </p:cTn>
                              </p:par>
                            </p:childTnLst>
                          </p:cTn>
                        </p:par>
                        <p:par>
                          <p:cTn id="156" fill="hold" nodeType="afterGroup">
                            <p:stCondLst>
                              <p:cond delay="6500"/>
                            </p:stCondLst>
                            <p:childTnLst>
                              <p:par>
                                <p:cTn id="157" presetID="22" presetClass="entr" presetSubtype="4" fill="hold" nodeType="afterEffect">
                                  <p:stCondLst>
                                    <p:cond delay="0"/>
                                  </p:stCondLst>
                                  <p:childTnLst>
                                    <p:set>
                                      <p:cBhvr>
                                        <p:cTn id="158" dur="1" fill="hold">
                                          <p:stCondLst>
                                            <p:cond delay="0"/>
                                          </p:stCondLst>
                                        </p:cTn>
                                        <p:tgtEl>
                                          <p:spTgt spid="53"/>
                                        </p:tgtEl>
                                        <p:attrNameLst>
                                          <p:attrName>style.visibility</p:attrName>
                                        </p:attrNameLst>
                                      </p:cBhvr>
                                      <p:to>
                                        <p:strVal val="visible"/>
                                      </p:to>
                                    </p:set>
                                    <p:animEffect transition="in" filter="wipe(down)">
                                      <p:cBhvr>
                                        <p:cTn id="159" dur="300"/>
                                        <p:tgtEl>
                                          <p:spTgt spid="53"/>
                                        </p:tgtEl>
                                      </p:cBhvr>
                                    </p:animEffect>
                                  </p:childTnLst>
                                </p:cTn>
                              </p:par>
                              <p:par>
                                <p:cTn id="160" presetID="42" presetClass="entr" presetSubtype="0" fill="hold" grpId="0" nodeType="withEffect">
                                  <p:stCondLst>
                                    <p:cond delay="0"/>
                                  </p:stCondLst>
                                  <p:childTnLst>
                                    <p:set>
                                      <p:cBhvr>
                                        <p:cTn id="161" dur="1" fill="hold">
                                          <p:stCondLst>
                                            <p:cond delay="0"/>
                                          </p:stCondLst>
                                        </p:cTn>
                                        <p:tgtEl>
                                          <p:spTgt spid="61"/>
                                        </p:tgtEl>
                                        <p:attrNameLst>
                                          <p:attrName>style.visibility</p:attrName>
                                        </p:attrNameLst>
                                      </p:cBhvr>
                                      <p:to>
                                        <p:strVal val="visible"/>
                                      </p:to>
                                    </p:set>
                                    <p:animEffect transition="in" filter="fade">
                                      <p:cBhvr>
                                        <p:cTn id="162" dur="300"/>
                                        <p:tgtEl>
                                          <p:spTgt spid="61"/>
                                        </p:tgtEl>
                                      </p:cBhvr>
                                    </p:animEffect>
                                    <p:anim calcmode="lin" valueType="num">
                                      <p:cBhvr>
                                        <p:cTn id="163" dur="300" fill="hold"/>
                                        <p:tgtEl>
                                          <p:spTgt spid="61"/>
                                        </p:tgtEl>
                                        <p:attrNameLst>
                                          <p:attrName>ppt_x</p:attrName>
                                        </p:attrNameLst>
                                      </p:cBhvr>
                                      <p:tavLst>
                                        <p:tav tm="0">
                                          <p:val>
                                            <p:strVal val="#ppt_x"/>
                                          </p:val>
                                        </p:tav>
                                        <p:tav tm="100000">
                                          <p:val>
                                            <p:strVal val="#ppt_x"/>
                                          </p:val>
                                        </p:tav>
                                      </p:tavLst>
                                    </p:anim>
                                    <p:anim calcmode="lin" valueType="num">
                                      <p:cBhvr>
                                        <p:cTn id="164" dur="300" fill="hold"/>
                                        <p:tgtEl>
                                          <p:spTgt spid="61"/>
                                        </p:tgtEl>
                                        <p:attrNameLst>
                                          <p:attrName>ppt_y</p:attrName>
                                        </p:attrNameLst>
                                      </p:cBhvr>
                                      <p:tavLst>
                                        <p:tav tm="0">
                                          <p:val>
                                            <p:strVal val="#ppt_y+.1"/>
                                          </p:val>
                                        </p:tav>
                                        <p:tav tm="100000">
                                          <p:val>
                                            <p:strVal val="#ppt_y"/>
                                          </p:val>
                                        </p:tav>
                                      </p:tavLst>
                                    </p:anim>
                                  </p:childTnLst>
                                </p:cTn>
                              </p:par>
                            </p:childTnLst>
                          </p:cTn>
                        </p:par>
                        <p:par>
                          <p:cTn id="165" fill="hold" nodeType="afterGroup">
                            <p:stCondLst>
                              <p:cond delay="6800"/>
                            </p:stCondLst>
                            <p:childTnLst>
                              <p:par>
                                <p:cTn id="166" presetID="2" presetClass="entr" presetSubtype="2" fill="hold" nodeType="afterEffect">
                                  <p:stCondLst>
                                    <p:cond delay="0"/>
                                  </p:stCondLst>
                                  <p:childTnLst>
                                    <p:set>
                                      <p:cBhvr>
                                        <p:cTn id="167" dur="1" fill="hold">
                                          <p:stCondLst>
                                            <p:cond delay="0"/>
                                          </p:stCondLst>
                                        </p:cTn>
                                        <p:tgtEl>
                                          <p:spTgt spid="6"/>
                                        </p:tgtEl>
                                        <p:attrNameLst>
                                          <p:attrName>style.visibility</p:attrName>
                                        </p:attrNameLst>
                                      </p:cBhvr>
                                      <p:to>
                                        <p:strVal val="visible"/>
                                      </p:to>
                                    </p:set>
                                    <p:anim calcmode="lin" valueType="num">
                                      <p:cBhvr additive="base">
                                        <p:cTn id="168" dur="300" fill="hold"/>
                                        <p:tgtEl>
                                          <p:spTgt spid="6"/>
                                        </p:tgtEl>
                                        <p:attrNameLst>
                                          <p:attrName>ppt_x</p:attrName>
                                        </p:attrNameLst>
                                      </p:cBhvr>
                                      <p:tavLst>
                                        <p:tav tm="0">
                                          <p:val>
                                            <p:strVal val="1+#ppt_w/2"/>
                                          </p:val>
                                        </p:tav>
                                        <p:tav tm="100000">
                                          <p:val>
                                            <p:strVal val="#ppt_x"/>
                                          </p:val>
                                        </p:tav>
                                      </p:tavLst>
                                    </p:anim>
                                    <p:anim calcmode="lin" valueType="num">
                                      <p:cBhvr additive="base">
                                        <p:cTn id="169" dur="300" fill="hold"/>
                                        <p:tgtEl>
                                          <p:spTgt spid="6"/>
                                        </p:tgtEl>
                                        <p:attrNameLst>
                                          <p:attrName>ppt_y</p:attrName>
                                        </p:attrNameLst>
                                      </p:cBhvr>
                                      <p:tavLst>
                                        <p:tav tm="0">
                                          <p:val>
                                            <p:strVal val="#ppt_y"/>
                                          </p:val>
                                        </p:tav>
                                        <p:tav tm="100000">
                                          <p:val>
                                            <p:strVal val="#ppt_y"/>
                                          </p:val>
                                        </p:tav>
                                      </p:tavLst>
                                    </p:anim>
                                  </p:childTnLst>
                                </p:cTn>
                              </p:par>
                            </p:childTnLst>
                          </p:cTn>
                        </p:par>
                        <p:par>
                          <p:cTn id="170" fill="hold" nodeType="afterGroup">
                            <p:stCondLst>
                              <p:cond delay="7100"/>
                            </p:stCondLst>
                            <p:childTnLst>
                              <p:par>
                                <p:cTn id="171" presetID="6" presetClass="emph" presetSubtype="0" fill="hold" nodeType="afterEffect">
                                  <p:stCondLst>
                                    <p:cond delay="0"/>
                                  </p:stCondLst>
                                  <p:childTnLst>
                                    <p:animScale>
                                      <p:cBhvr>
                                        <p:cTn id="172" dur="100" fill="hold"/>
                                        <p:tgtEl>
                                          <p:spTgt spid="6"/>
                                        </p:tgtEl>
                                      </p:cBhvr>
                                      <p:by x="105000" y="105000"/>
                                    </p:animScale>
                                  </p:childTnLst>
                                </p:cTn>
                              </p:par>
                            </p:childTnLst>
                          </p:cTn>
                        </p:par>
                        <p:par>
                          <p:cTn id="173" fill="hold" nodeType="afterGroup">
                            <p:stCondLst>
                              <p:cond delay="7200"/>
                            </p:stCondLst>
                            <p:childTnLst>
                              <p:par>
                                <p:cTn id="174" presetID="6" presetClass="emph" presetSubtype="0" decel="100000" fill="hold" nodeType="afterEffect">
                                  <p:stCondLst>
                                    <p:cond delay="0"/>
                                  </p:stCondLst>
                                  <p:childTnLst>
                                    <p:animScale>
                                      <p:cBhvr>
                                        <p:cTn id="175" dur="100" fill="hold"/>
                                        <p:tgtEl>
                                          <p:spTgt spid="6"/>
                                        </p:tgtEl>
                                      </p:cBhvr>
                                      <p:by x="95000" y="95000"/>
                                    </p:animScale>
                                  </p:childTnLst>
                                </p:cTn>
                              </p:par>
                              <p:par>
                                <p:cTn id="176" presetID="47" presetClass="entr" presetSubtype="0" fill="hold" grpId="0" nodeType="withEffect">
                                  <p:stCondLst>
                                    <p:cond delay="0"/>
                                  </p:stCondLst>
                                  <p:childTnLst>
                                    <p:set>
                                      <p:cBhvr>
                                        <p:cTn id="177" dur="1" fill="hold">
                                          <p:stCondLst>
                                            <p:cond delay="0"/>
                                          </p:stCondLst>
                                        </p:cTn>
                                        <p:tgtEl>
                                          <p:spTgt spid="57"/>
                                        </p:tgtEl>
                                        <p:attrNameLst>
                                          <p:attrName>style.visibility</p:attrName>
                                        </p:attrNameLst>
                                      </p:cBhvr>
                                      <p:to>
                                        <p:strVal val="visible"/>
                                      </p:to>
                                    </p:set>
                                    <p:animEffect transition="in" filter="fade">
                                      <p:cBhvr>
                                        <p:cTn id="178" dur="300"/>
                                        <p:tgtEl>
                                          <p:spTgt spid="57"/>
                                        </p:tgtEl>
                                      </p:cBhvr>
                                    </p:animEffect>
                                    <p:anim calcmode="lin" valueType="num">
                                      <p:cBhvr>
                                        <p:cTn id="179" dur="300" fill="hold"/>
                                        <p:tgtEl>
                                          <p:spTgt spid="57"/>
                                        </p:tgtEl>
                                        <p:attrNameLst>
                                          <p:attrName>ppt_x</p:attrName>
                                        </p:attrNameLst>
                                      </p:cBhvr>
                                      <p:tavLst>
                                        <p:tav tm="0">
                                          <p:val>
                                            <p:strVal val="#ppt_x"/>
                                          </p:val>
                                        </p:tav>
                                        <p:tav tm="100000">
                                          <p:val>
                                            <p:strVal val="#ppt_x"/>
                                          </p:val>
                                        </p:tav>
                                      </p:tavLst>
                                    </p:anim>
                                    <p:anim calcmode="lin" valueType="num">
                                      <p:cBhvr>
                                        <p:cTn id="180" dur="3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7" grpId="0" animBg="1"/>
      <p:bldP spid="18" grpId="0" animBg="1"/>
      <p:bldP spid="19" grpId="0" animBg="1"/>
      <p:bldP spid="20" grpId="0" animBg="1"/>
      <p:bldP spid="22" grpId="0" animBg="1"/>
      <p:bldP spid="23" grpId="0" animBg="1"/>
      <p:bldP spid="24" grpId="0" animBg="1"/>
      <p:bldP spid="25" grpId="0" animBg="1"/>
      <p:bldP spid="27" grpId="0" animBg="1"/>
      <p:bldP spid="28" grpId="0" animBg="1"/>
      <p:bldP spid="29" grpId="0" animBg="1"/>
      <p:bldP spid="30" grpId="0" animBg="1"/>
      <p:bldP spid="35" grpId="0"/>
      <p:bldP spid="40" grpId="0"/>
      <p:bldP spid="51" grpId="0"/>
      <p:bldP spid="57" grpId="0"/>
      <p:bldP spid="58" grpId="0"/>
      <p:bldP spid="59" grpId="0"/>
      <p:bldP spid="60" grpId="0"/>
      <p:bldP spid="6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1"/>
          <p:cNvSpPr txBox="1">
            <a:spLocks/>
          </p:cNvSpPr>
          <p:nvPr/>
        </p:nvSpPr>
        <p:spPr>
          <a:xfrm>
            <a:off x="735080" y="292102"/>
            <a:ext cx="3545380" cy="683926"/>
          </a:xfrm>
          <a:prstGeom prst="rect">
            <a:avLst/>
          </a:prstGeom>
        </p:spPr>
        <p:txBody>
          <a:bodyP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666" dirty="0">
                <a:solidFill>
                  <a:schemeClr val="bg1"/>
                </a:solidFill>
                <a:latin typeface="微软雅黑" panose="020B0503020204020204" pitchFamily="34" charset="-122"/>
                <a:ea typeface="微软雅黑" panose="020B0503020204020204" pitchFamily="34" charset="-122"/>
              </a:rPr>
              <a:t>完成项目之二</a:t>
            </a:r>
          </a:p>
        </p:txBody>
      </p:sp>
      <p:sp>
        <p:nvSpPr>
          <p:cNvPr id="23" name="矩形 6"/>
          <p:cNvSpPr>
            <a:spLocks/>
          </p:cNvSpPr>
          <p:nvPr/>
        </p:nvSpPr>
        <p:spPr bwMode="auto">
          <a:xfrm>
            <a:off x="1201065" y="1412776"/>
            <a:ext cx="3349649" cy="2858491"/>
          </a:xfrm>
          <a:custGeom>
            <a:avLst/>
            <a:gdLst>
              <a:gd name="T0" fmla="*/ 0 w 3209366"/>
              <a:gd name="T1" fmla="*/ 0 h 2322286"/>
              <a:gd name="T2" fmla="*/ 1966702 w 3209366"/>
              <a:gd name="T3" fmla="*/ 130654 h 2322286"/>
              <a:gd name="T4" fmla="*/ 1967750 w 3209366"/>
              <a:gd name="T5" fmla="*/ 2075947 h 2322286"/>
              <a:gd name="T6" fmla="*/ 0 w 3209366"/>
              <a:gd name="T7" fmla="*/ 2322738 h 2322286"/>
              <a:gd name="T8" fmla="*/ 0 w 3209366"/>
              <a:gd name="T9" fmla="*/ 0 h 2322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09366" h="2322286">
                <a:moveTo>
                  <a:pt x="0" y="0"/>
                </a:moveTo>
                <a:lnTo>
                  <a:pt x="3207657" y="130628"/>
                </a:lnTo>
                <a:cubicBezTo>
                  <a:pt x="3208227" y="778933"/>
                  <a:pt x="3208796" y="1427238"/>
                  <a:pt x="3209366" y="2075543"/>
                </a:cubicBezTo>
                <a:lnTo>
                  <a:pt x="0" y="2322286"/>
                </a:lnTo>
                <a:lnTo>
                  <a:pt x="0" y="0"/>
                </a:lnTo>
                <a:close/>
              </a:path>
            </a:pathLst>
          </a:custGeom>
          <a:blipFill dpi="0" rotWithShape="1">
            <a:blip r:embed="rId3" cstate="print"/>
            <a:srcRect/>
            <a:stretch>
              <a:fillRect/>
            </a:stretch>
          </a:blipFill>
          <a:ln w="25400" cap="flat" cmpd="sng">
            <a:solidFill>
              <a:schemeClr val="bg1"/>
            </a:solidFill>
            <a:miter lim="800000"/>
            <a:headEnd/>
            <a:tailEnd/>
          </a:ln>
          <a:effectLst>
            <a:outerShdw blurRad="63500" sx="102000" sy="102000" algn="ctr" rotWithShape="0">
              <a:prstClr val="black">
                <a:alpha val="40000"/>
              </a:prstClr>
            </a:outerShdw>
          </a:effectLst>
        </p:spPr>
        <p:txBody>
          <a:bodyPr anchor="ctr"/>
          <a:lstStyle/>
          <a:p>
            <a:endParaRPr lang="zh-CN" altLang="en-US" sz="2399"/>
          </a:p>
        </p:txBody>
      </p:sp>
      <p:sp>
        <p:nvSpPr>
          <p:cNvPr id="24" name="矩形 6"/>
          <p:cNvSpPr>
            <a:spLocks/>
          </p:cNvSpPr>
          <p:nvPr/>
        </p:nvSpPr>
        <p:spPr bwMode="auto">
          <a:xfrm>
            <a:off x="3444526" y="1412776"/>
            <a:ext cx="3347533" cy="2858491"/>
          </a:xfrm>
          <a:custGeom>
            <a:avLst/>
            <a:gdLst>
              <a:gd name="T0" fmla="*/ 0 w 3209366"/>
              <a:gd name="T1" fmla="*/ 0 h 2322286"/>
              <a:gd name="T2" fmla="*/ 1964219 w 3209366"/>
              <a:gd name="T3" fmla="*/ 130654 h 2322286"/>
              <a:gd name="T4" fmla="*/ 1965265 w 3209366"/>
              <a:gd name="T5" fmla="*/ 2075947 h 2322286"/>
              <a:gd name="T6" fmla="*/ 0 w 3209366"/>
              <a:gd name="T7" fmla="*/ 2322738 h 2322286"/>
              <a:gd name="T8" fmla="*/ 0 w 3209366"/>
              <a:gd name="T9" fmla="*/ 0 h 2322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09366" h="2322286">
                <a:moveTo>
                  <a:pt x="0" y="0"/>
                </a:moveTo>
                <a:lnTo>
                  <a:pt x="3207657" y="130628"/>
                </a:lnTo>
                <a:cubicBezTo>
                  <a:pt x="3208227" y="778933"/>
                  <a:pt x="3208796" y="1427238"/>
                  <a:pt x="3209366" y="2075543"/>
                </a:cubicBezTo>
                <a:lnTo>
                  <a:pt x="0" y="2322286"/>
                </a:lnTo>
                <a:lnTo>
                  <a:pt x="0" y="0"/>
                </a:lnTo>
                <a:close/>
              </a:path>
            </a:pathLst>
          </a:custGeom>
          <a:blipFill dpi="0" rotWithShape="1">
            <a:blip r:embed="rId4" cstate="print"/>
            <a:srcRect/>
            <a:stretch>
              <a:fillRect/>
            </a:stretch>
          </a:blipFill>
          <a:ln w="25400" cap="flat" cmpd="sng">
            <a:solidFill>
              <a:schemeClr val="bg1"/>
            </a:solidFill>
            <a:miter lim="800000"/>
            <a:headEnd/>
            <a:tailEnd/>
          </a:ln>
          <a:effectLst>
            <a:outerShdw blurRad="63500" sx="102000" sy="102000" algn="ctr" rotWithShape="0">
              <a:prstClr val="black">
                <a:alpha val="40000"/>
              </a:prstClr>
            </a:outerShdw>
          </a:effectLst>
        </p:spPr>
        <p:txBody>
          <a:bodyPr anchor="ctr"/>
          <a:lstStyle/>
          <a:p>
            <a:endParaRPr lang="zh-CN" altLang="en-US" sz="2399"/>
          </a:p>
        </p:txBody>
      </p:sp>
      <p:sp>
        <p:nvSpPr>
          <p:cNvPr id="25" name="矩形 6"/>
          <p:cNvSpPr>
            <a:spLocks/>
          </p:cNvSpPr>
          <p:nvPr/>
        </p:nvSpPr>
        <p:spPr bwMode="auto">
          <a:xfrm>
            <a:off x="5685869" y="1412776"/>
            <a:ext cx="3349650" cy="2858491"/>
          </a:xfrm>
          <a:custGeom>
            <a:avLst/>
            <a:gdLst>
              <a:gd name="T0" fmla="*/ 0 w 3209366"/>
              <a:gd name="T1" fmla="*/ 0 h 2322286"/>
              <a:gd name="T2" fmla="*/ 1966704 w 3209366"/>
              <a:gd name="T3" fmla="*/ 130654 h 2322286"/>
              <a:gd name="T4" fmla="*/ 1967751 w 3209366"/>
              <a:gd name="T5" fmla="*/ 2075947 h 2322286"/>
              <a:gd name="T6" fmla="*/ 0 w 3209366"/>
              <a:gd name="T7" fmla="*/ 2322738 h 2322286"/>
              <a:gd name="T8" fmla="*/ 0 w 3209366"/>
              <a:gd name="T9" fmla="*/ 0 h 2322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09366" h="2322286">
                <a:moveTo>
                  <a:pt x="0" y="0"/>
                </a:moveTo>
                <a:lnTo>
                  <a:pt x="3207657" y="130628"/>
                </a:lnTo>
                <a:cubicBezTo>
                  <a:pt x="3208227" y="778933"/>
                  <a:pt x="3208796" y="1427238"/>
                  <a:pt x="3209366" y="2075543"/>
                </a:cubicBezTo>
                <a:lnTo>
                  <a:pt x="0" y="2322286"/>
                </a:lnTo>
                <a:lnTo>
                  <a:pt x="0" y="0"/>
                </a:lnTo>
                <a:close/>
              </a:path>
            </a:pathLst>
          </a:custGeom>
          <a:blipFill dpi="0" rotWithShape="1">
            <a:blip r:embed="rId5" cstate="print"/>
            <a:srcRect/>
            <a:stretch>
              <a:fillRect/>
            </a:stretch>
          </a:blipFill>
          <a:ln w="25400" cap="flat" cmpd="sng">
            <a:solidFill>
              <a:schemeClr val="bg1"/>
            </a:solidFill>
            <a:miter lim="800000"/>
            <a:headEnd/>
            <a:tailEnd/>
          </a:ln>
          <a:effectLst>
            <a:outerShdw blurRad="63500" sx="102000" sy="102000" algn="ctr" rotWithShape="0">
              <a:prstClr val="black">
                <a:alpha val="40000"/>
              </a:prstClr>
            </a:outerShdw>
          </a:effectLst>
        </p:spPr>
        <p:txBody>
          <a:bodyPr anchor="ctr"/>
          <a:lstStyle/>
          <a:p>
            <a:endParaRPr lang="zh-CN" altLang="en-US" sz="2399"/>
          </a:p>
        </p:txBody>
      </p:sp>
      <p:sp>
        <p:nvSpPr>
          <p:cNvPr id="26" name="矩形 6"/>
          <p:cNvSpPr>
            <a:spLocks/>
          </p:cNvSpPr>
          <p:nvPr/>
        </p:nvSpPr>
        <p:spPr bwMode="auto">
          <a:xfrm>
            <a:off x="7929327" y="1412776"/>
            <a:ext cx="3349649" cy="2858491"/>
          </a:xfrm>
          <a:custGeom>
            <a:avLst/>
            <a:gdLst>
              <a:gd name="T0" fmla="*/ 0 w 3209366"/>
              <a:gd name="T1" fmla="*/ 0 h 2322286"/>
              <a:gd name="T2" fmla="*/ 1966702 w 3209366"/>
              <a:gd name="T3" fmla="*/ 130654 h 2322286"/>
              <a:gd name="T4" fmla="*/ 1967750 w 3209366"/>
              <a:gd name="T5" fmla="*/ 2075947 h 2322286"/>
              <a:gd name="T6" fmla="*/ 0 w 3209366"/>
              <a:gd name="T7" fmla="*/ 2322738 h 2322286"/>
              <a:gd name="T8" fmla="*/ 0 w 3209366"/>
              <a:gd name="T9" fmla="*/ 0 h 2322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09366" h="2322286">
                <a:moveTo>
                  <a:pt x="0" y="0"/>
                </a:moveTo>
                <a:lnTo>
                  <a:pt x="3207657" y="130628"/>
                </a:lnTo>
                <a:cubicBezTo>
                  <a:pt x="3208227" y="778933"/>
                  <a:pt x="3208796" y="1427238"/>
                  <a:pt x="3209366" y="2075543"/>
                </a:cubicBezTo>
                <a:lnTo>
                  <a:pt x="0" y="2322286"/>
                </a:lnTo>
                <a:lnTo>
                  <a:pt x="0" y="0"/>
                </a:lnTo>
                <a:close/>
              </a:path>
            </a:pathLst>
          </a:custGeom>
          <a:blipFill dpi="0" rotWithShape="1">
            <a:blip r:embed="rId6" cstate="print"/>
            <a:srcRect/>
            <a:stretch>
              <a:fillRect/>
            </a:stretch>
          </a:blipFill>
          <a:ln w="25400" cap="flat" cmpd="sng">
            <a:solidFill>
              <a:schemeClr val="bg1"/>
            </a:solidFill>
            <a:miter lim="800000"/>
            <a:headEnd/>
            <a:tailEnd/>
          </a:ln>
          <a:effectLst>
            <a:outerShdw blurRad="63500" sx="102000" sy="102000" algn="ctr" rotWithShape="0">
              <a:prstClr val="black">
                <a:alpha val="40000"/>
              </a:prstClr>
            </a:outerShdw>
          </a:effectLst>
        </p:spPr>
        <p:txBody>
          <a:bodyPr anchor="ctr"/>
          <a:lstStyle/>
          <a:p>
            <a:endParaRPr lang="zh-CN" altLang="en-US" sz="2399"/>
          </a:p>
        </p:txBody>
      </p:sp>
      <p:sp>
        <p:nvSpPr>
          <p:cNvPr id="27" name="文本框 7"/>
          <p:cNvSpPr txBox="1">
            <a:spLocks noChangeArrowheads="1"/>
          </p:cNvSpPr>
          <p:nvPr/>
        </p:nvSpPr>
        <p:spPr bwMode="auto">
          <a:xfrm>
            <a:off x="1103394" y="4822990"/>
            <a:ext cx="2305235" cy="139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599" dirty="0">
                <a:solidFill>
                  <a:schemeClr val="tx1">
                    <a:lumMod val="75000"/>
                    <a:lumOff val="25000"/>
                  </a:schemeClr>
                </a:solidFill>
                <a:latin typeface="微软雅黑" pitchFamily="34" charset="-122"/>
              </a:rPr>
              <a:t>添加文本信息</a:t>
            </a:r>
            <a:endParaRPr lang="en-US" altLang="zh-CN" sz="1599" dirty="0">
              <a:solidFill>
                <a:schemeClr val="tx1">
                  <a:lumMod val="75000"/>
                  <a:lumOff val="25000"/>
                </a:schemeClr>
              </a:solidFill>
              <a:latin typeface="微软雅黑" pitchFamily="34" charset="-122"/>
            </a:endParaRPr>
          </a:p>
          <a:p>
            <a:pPr algn="ctr">
              <a:lnSpc>
                <a:spcPct val="150000"/>
              </a:lnSpc>
              <a:spcBef>
                <a:spcPts val="400"/>
              </a:spcBef>
            </a:pPr>
            <a:r>
              <a:rPr lang="zh-CN" altLang="en-US" sz="1200" dirty="0">
                <a:solidFill>
                  <a:schemeClr val="tx1">
                    <a:lumMod val="50000"/>
                    <a:lumOff val="50000"/>
                  </a:schemeClr>
                </a:solidFill>
                <a:latin typeface="微软雅黑" pitchFamily="34" charset="-122"/>
              </a:rPr>
              <a:t>添加对图片的说明文字添加对图片的说明文字</a:t>
            </a:r>
          </a:p>
        </p:txBody>
      </p:sp>
      <p:sp>
        <p:nvSpPr>
          <p:cNvPr id="38" name="文本框 7"/>
          <p:cNvSpPr txBox="1">
            <a:spLocks noChangeArrowheads="1"/>
          </p:cNvSpPr>
          <p:nvPr/>
        </p:nvSpPr>
        <p:spPr bwMode="auto">
          <a:xfrm>
            <a:off x="3662888" y="4822990"/>
            <a:ext cx="2305235" cy="139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599" dirty="0">
                <a:solidFill>
                  <a:schemeClr val="tx1">
                    <a:lumMod val="75000"/>
                    <a:lumOff val="25000"/>
                  </a:schemeClr>
                </a:solidFill>
                <a:latin typeface="微软雅黑" pitchFamily="34" charset="-122"/>
              </a:rPr>
              <a:t>添加文本信息</a:t>
            </a:r>
            <a:endParaRPr lang="en-US" altLang="zh-CN" sz="1599" dirty="0">
              <a:solidFill>
                <a:schemeClr val="tx1">
                  <a:lumMod val="75000"/>
                  <a:lumOff val="25000"/>
                </a:schemeClr>
              </a:solidFill>
              <a:latin typeface="微软雅黑" pitchFamily="34" charset="-122"/>
            </a:endParaRPr>
          </a:p>
          <a:p>
            <a:pPr algn="ctr">
              <a:lnSpc>
                <a:spcPct val="150000"/>
              </a:lnSpc>
              <a:spcBef>
                <a:spcPts val="400"/>
              </a:spcBef>
            </a:pPr>
            <a:r>
              <a:rPr lang="zh-CN" altLang="en-US" sz="1200" dirty="0">
                <a:solidFill>
                  <a:schemeClr val="tx1">
                    <a:lumMod val="50000"/>
                    <a:lumOff val="50000"/>
                  </a:schemeClr>
                </a:solidFill>
                <a:latin typeface="微软雅黑" pitchFamily="34" charset="-122"/>
              </a:rPr>
              <a:t>添加对图片的说明文字添加对图片的说明文字</a:t>
            </a:r>
          </a:p>
        </p:txBody>
      </p:sp>
      <p:sp>
        <p:nvSpPr>
          <p:cNvPr id="39" name="文本框 7"/>
          <p:cNvSpPr txBox="1">
            <a:spLocks noChangeArrowheads="1"/>
          </p:cNvSpPr>
          <p:nvPr/>
        </p:nvSpPr>
        <p:spPr bwMode="auto">
          <a:xfrm>
            <a:off x="6222382" y="4822990"/>
            <a:ext cx="2305235" cy="139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599" dirty="0">
                <a:solidFill>
                  <a:schemeClr val="tx1">
                    <a:lumMod val="75000"/>
                    <a:lumOff val="25000"/>
                  </a:schemeClr>
                </a:solidFill>
                <a:latin typeface="微软雅黑" pitchFamily="34" charset="-122"/>
              </a:rPr>
              <a:t>添加文本信息</a:t>
            </a:r>
            <a:endParaRPr lang="en-US" altLang="zh-CN" sz="1599" dirty="0">
              <a:solidFill>
                <a:schemeClr val="tx1">
                  <a:lumMod val="75000"/>
                  <a:lumOff val="25000"/>
                </a:schemeClr>
              </a:solidFill>
              <a:latin typeface="微软雅黑" pitchFamily="34" charset="-122"/>
            </a:endParaRPr>
          </a:p>
          <a:p>
            <a:pPr algn="ctr">
              <a:lnSpc>
                <a:spcPct val="150000"/>
              </a:lnSpc>
              <a:spcBef>
                <a:spcPts val="400"/>
              </a:spcBef>
            </a:pPr>
            <a:r>
              <a:rPr lang="zh-CN" altLang="en-US" sz="1200" dirty="0">
                <a:solidFill>
                  <a:schemeClr val="tx1">
                    <a:lumMod val="50000"/>
                    <a:lumOff val="50000"/>
                  </a:schemeClr>
                </a:solidFill>
                <a:latin typeface="微软雅黑" pitchFamily="34" charset="-122"/>
              </a:rPr>
              <a:t>添加对图片的说明文字添加对图片的说明文字</a:t>
            </a:r>
          </a:p>
        </p:txBody>
      </p:sp>
      <p:sp>
        <p:nvSpPr>
          <p:cNvPr id="40" name="文本框 7"/>
          <p:cNvSpPr txBox="1">
            <a:spLocks noChangeArrowheads="1"/>
          </p:cNvSpPr>
          <p:nvPr/>
        </p:nvSpPr>
        <p:spPr bwMode="auto">
          <a:xfrm>
            <a:off x="8781878" y="4822990"/>
            <a:ext cx="2305235" cy="139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eaLnBrk="1" hangingPunct="1"/>
            <a:r>
              <a:rPr lang="zh-CN" altLang="en-US" sz="1599" dirty="0">
                <a:solidFill>
                  <a:schemeClr val="tx1">
                    <a:lumMod val="75000"/>
                    <a:lumOff val="25000"/>
                  </a:schemeClr>
                </a:solidFill>
                <a:latin typeface="微软雅黑" pitchFamily="34" charset="-122"/>
              </a:rPr>
              <a:t>添加文本信息</a:t>
            </a:r>
            <a:endParaRPr lang="en-US" altLang="zh-CN" sz="1599" dirty="0">
              <a:solidFill>
                <a:schemeClr val="tx1">
                  <a:lumMod val="75000"/>
                  <a:lumOff val="25000"/>
                </a:schemeClr>
              </a:solidFill>
              <a:latin typeface="微软雅黑" pitchFamily="34" charset="-122"/>
            </a:endParaRPr>
          </a:p>
          <a:p>
            <a:pPr algn="ctr">
              <a:lnSpc>
                <a:spcPct val="150000"/>
              </a:lnSpc>
              <a:spcBef>
                <a:spcPts val="400"/>
              </a:spcBef>
            </a:pPr>
            <a:r>
              <a:rPr lang="zh-CN" altLang="en-US" sz="1200" dirty="0">
                <a:solidFill>
                  <a:schemeClr val="tx1">
                    <a:lumMod val="50000"/>
                    <a:lumOff val="50000"/>
                  </a:schemeClr>
                </a:solidFill>
                <a:latin typeface="微软雅黑" pitchFamily="34" charset="-122"/>
              </a:rPr>
              <a:t>添加对图片的说明文字添加对图片的说明文字</a:t>
            </a:r>
          </a:p>
        </p:txBody>
      </p:sp>
    </p:spTree>
    <p:extLst>
      <p:ext uri="{BB962C8B-B14F-4D97-AF65-F5344CB8AC3E}">
        <p14:creationId xmlns:p14="http://schemas.microsoft.com/office/powerpoint/2010/main" val="305872300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fallOve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2"/>
                                        </p:tgtEl>
                                        <p:attrNameLst>
                                          <p:attrName>style.visibility</p:attrName>
                                        </p:attrNameLst>
                                      </p:cBhvr>
                                      <p:to>
                                        <p:strVal val="visible"/>
                                      </p:to>
                                    </p:set>
                                    <p:anim by="(-#ppt_w*2)" calcmode="lin" valueType="num">
                                      <p:cBhvr rctx="PPT">
                                        <p:cTn id="7" dur="500" autoRev="1" fill="hold">
                                          <p:stCondLst>
                                            <p:cond delay="0"/>
                                          </p:stCondLst>
                                        </p:cTn>
                                        <p:tgtEl>
                                          <p:spTgt spid="22"/>
                                        </p:tgtEl>
                                        <p:attrNameLst>
                                          <p:attrName>ppt_w</p:attrName>
                                        </p:attrNameLst>
                                      </p:cBhvr>
                                    </p:anim>
                                    <p:anim by="(#ppt_w*0.50)" calcmode="lin" valueType="num">
                                      <p:cBhvr>
                                        <p:cTn id="8" dur="500" decel="50000" autoRev="1" fill="hold">
                                          <p:stCondLst>
                                            <p:cond delay="0"/>
                                          </p:stCondLst>
                                        </p:cTn>
                                        <p:tgtEl>
                                          <p:spTgt spid="22"/>
                                        </p:tgtEl>
                                        <p:attrNameLst>
                                          <p:attrName>ppt_x</p:attrName>
                                        </p:attrNameLst>
                                      </p:cBhvr>
                                    </p:anim>
                                    <p:anim from="(-#ppt_h/2)" to="(#ppt_y)" calcmode="lin" valueType="num">
                                      <p:cBhvr>
                                        <p:cTn id="9" dur="1000" fill="hold">
                                          <p:stCondLst>
                                            <p:cond delay="0"/>
                                          </p:stCondLst>
                                        </p:cTn>
                                        <p:tgtEl>
                                          <p:spTgt spid="22"/>
                                        </p:tgtEl>
                                        <p:attrNameLst>
                                          <p:attrName>ppt_y</p:attrName>
                                        </p:attrNameLst>
                                      </p:cBhvr>
                                    </p:anim>
                                    <p:animRot by="21600000">
                                      <p:cBhvr>
                                        <p:cTn id="10" dur="1000" fill="hold">
                                          <p:stCondLst>
                                            <p:cond delay="0"/>
                                          </p:stCondLst>
                                        </p:cTn>
                                        <p:tgtEl>
                                          <p:spTgt spid="22"/>
                                        </p:tgtEl>
                                        <p:attrNameLst>
                                          <p:attrName>r</p:attrName>
                                        </p:attrNameLst>
                                      </p:cBhvr>
                                    </p:animRot>
                                  </p:childTnLst>
                                </p:cTn>
                              </p:par>
                            </p:childTnLst>
                          </p:cTn>
                        </p:par>
                        <p:par>
                          <p:cTn id="11" fill="hold">
                            <p:stCondLst>
                              <p:cond delay="1500"/>
                            </p:stCondLst>
                            <p:childTnLst>
                              <p:par>
                                <p:cTn id="12" presetID="2" presetClass="entr" presetSubtype="2" fill="hold" grpId="0" nodeType="after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1+#ppt_w/2"/>
                                          </p:val>
                                        </p:tav>
                                        <p:tav tm="100000">
                                          <p:val>
                                            <p:strVal val="#ppt_x"/>
                                          </p:val>
                                        </p:tav>
                                      </p:tavLst>
                                    </p:anim>
                                    <p:anim calcmode="lin" valueType="num">
                                      <p:cBhvr additive="base">
                                        <p:cTn id="15" dur="500" fill="hold"/>
                                        <p:tgtEl>
                                          <p:spTgt spid="23"/>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2" presetClass="entr" presetSubtype="2"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1+#ppt_w/2"/>
                                          </p:val>
                                        </p:tav>
                                        <p:tav tm="100000">
                                          <p:val>
                                            <p:strVal val="#ppt_x"/>
                                          </p:val>
                                        </p:tav>
                                      </p:tavLst>
                                    </p:anim>
                                    <p:anim calcmode="lin" valueType="num">
                                      <p:cBhvr additive="base">
                                        <p:cTn id="20" dur="500" fill="hold"/>
                                        <p:tgtEl>
                                          <p:spTgt spid="24"/>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2" presetClass="entr" presetSubtype="2"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1+#ppt_w/2"/>
                                          </p:val>
                                        </p:tav>
                                        <p:tav tm="100000">
                                          <p:val>
                                            <p:strVal val="#ppt_x"/>
                                          </p:val>
                                        </p:tav>
                                      </p:tavLst>
                                    </p:anim>
                                    <p:anim calcmode="lin" valueType="num">
                                      <p:cBhvr additive="base">
                                        <p:cTn id="25" dur="500" fill="hold"/>
                                        <p:tgtEl>
                                          <p:spTgt spid="25"/>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2" presetClass="entr" presetSubtype="2"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500" fill="hold"/>
                                        <p:tgtEl>
                                          <p:spTgt spid="26"/>
                                        </p:tgtEl>
                                        <p:attrNameLst>
                                          <p:attrName>ppt_x</p:attrName>
                                        </p:attrNameLst>
                                      </p:cBhvr>
                                      <p:tavLst>
                                        <p:tav tm="0">
                                          <p:val>
                                            <p:strVal val="1+#ppt_w/2"/>
                                          </p:val>
                                        </p:tav>
                                        <p:tav tm="100000">
                                          <p:val>
                                            <p:strVal val="#ppt_x"/>
                                          </p:val>
                                        </p:tav>
                                      </p:tavLst>
                                    </p:anim>
                                    <p:anim calcmode="lin" valueType="num">
                                      <p:cBhvr additive="base">
                                        <p:cTn id="30" dur="500" fill="hold"/>
                                        <p:tgtEl>
                                          <p:spTgt spid="26"/>
                                        </p:tgtEl>
                                        <p:attrNameLst>
                                          <p:attrName>ppt_y</p:attrName>
                                        </p:attrNameLst>
                                      </p:cBhvr>
                                      <p:tavLst>
                                        <p:tav tm="0">
                                          <p:val>
                                            <p:strVal val="#ppt_y"/>
                                          </p:val>
                                        </p:tav>
                                        <p:tav tm="100000">
                                          <p:val>
                                            <p:strVal val="#ppt_y"/>
                                          </p:val>
                                        </p:tav>
                                      </p:tavLst>
                                    </p:anim>
                                  </p:childTnLst>
                                </p:cTn>
                              </p:par>
                            </p:childTnLst>
                          </p:cTn>
                        </p:par>
                        <p:par>
                          <p:cTn id="31" fill="hold">
                            <p:stCondLst>
                              <p:cond delay="3500"/>
                            </p:stCondLst>
                            <p:childTnLst>
                              <p:par>
                                <p:cTn id="32" presetID="22" presetClass="entr" presetSubtype="1"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up)">
                                      <p:cBhvr>
                                        <p:cTn id="34" dur="500"/>
                                        <p:tgtEl>
                                          <p:spTgt spid="27"/>
                                        </p:tgtEl>
                                      </p:cBhvr>
                                    </p:animEffect>
                                  </p:childTnLst>
                                </p:cTn>
                              </p:par>
                            </p:childTnLst>
                          </p:cTn>
                        </p:par>
                        <p:par>
                          <p:cTn id="35" fill="hold">
                            <p:stCondLst>
                              <p:cond delay="4000"/>
                            </p:stCondLst>
                            <p:childTnLst>
                              <p:par>
                                <p:cTn id="36" presetID="22" presetClass="entr" presetSubtype="1"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up)">
                                      <p:cBhvr>
                                        <p:cTn id="38" dur="500"/>
                                        <p:tgtEl>
                                          <p:spTgt spid="38"/>
                                        </p:tgtEl>
                                      </p:cBhvr>
                                    </p:animEffect>
                                  </p:childTnLst>
                                </p:cTn>
                              </p:par>
                            </p:childTnLst>
                          </p:cTn>
                        </p:par>
                        <p:par>
                          <p:cTn id="39" fill="hold">
                            <p:stCondLst>
                              <p:cond delay="4500"/>
                            </p:stCondLst>
                            <p:childTnLst>
                              <p:par>
                                <p:cTn id="40" presetID="22" presetClass="entr" presetSubtype="1" fill="hold" grpId="0" nodeType="after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wipe(up)">
                                      <p:cBhvr>
                                        <p:cTn id="42" dur="500"/>
                                        <p:tgtEl>
                                          <p:spTgt spid="39"/>
                                        </p:tgtEl>
                                      </p:cBhvr>
                                    </p:animEffect>
                                  </p:childTnLst>
                                </p:cTn>
                              </p:par>
                            </p:childTnLst>
                          </p:cTn>
                        </p:par>
                        <p:par>
                          <p:cTn id="43" fill="hold">
                            <p:stCondLst>
                              <p:cond delay="5000"/>
                            </p:stCondLst>
                            <p:childTnLst>
                              <p:par>
                                <p:cTn id="44" presetID="22" presetClass="entr" presetSubtype="1" fill="hold" grpId="0"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up)">
                                      <p:cBhvr>
                                        <p:cTn id="4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P spid="24" grpId="0" animBg="1"/>
      <p:bldP spid="25" grpId="0" animBg="1"/>
      <p:bldP spid="26" grpId="0" animBg="1"/>
      <p:bldP spid="27" grpId="0"/>
      <p:bldP spid="38" grpId="0"/>
      <p:bldP spid="39" grpId="0"/>
      <p:bldP spid="4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任意多边形 177"/>
          <p:cNvSpPr/>
          <p:nvPr/>
        </p:nvSpPr>
        <p:spPr>
          <a:xfrm>
            <a:off x="1486936" y="3119630"/>
            <a:ext cx="8994583" cy="659181"/>
          </a:xfrm>
          <a:custGeom>
            <a:avLst/>
            <a:gdLst>
              <a:gd name="connsiteX0" fmla="*/ 0 w 8999702"/>
              <a:gd name="connsiteY0" fmla="*/ 0 h 659180"/>
              <a:gd name="connsiteX1" fmla="*/ 8610600 w 8999702"/>
              <a:gd name="connsiteY1" fmla="*/ 0 h 659180"/>
              <a:gd name="connsiteX2" fmla="*/ 8999702 w 8999702"/>
              <a:gd name="connsiteY2" fmla="*/ 329590 h 659180"/>
              <a:gd name="connsiteX3" fmla="*/ 8610600 w 8999702"/>
              <a:gd name="connsiteY3" fmla="*/ 659180 h 659180"/>
              <a:gd name="connsiteX4" fmla="*/ 8610600 w 8999702"/>
              <a:gd name="connsiteY4" fmla="*/ 659179 h 659180"/>
              <a:gd name="connsiteX5" fmla="*/ 1 w 8999702"/>
              <a:gd name="connsiteY5" fmla="*/ 659179 h 659180"/>
              <a:gd name="connsiteX6" fmla="*/ 389102 w 8999702"/>
              <a:gd name="connsiteY6" fmla="*/ 329590 h 65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99702" h="659180">
                <a:moveTo>
                  <a:pt x="0" y="0"/>
                </a:moveTo>
                <a:lnTo>
                  <a:pt x="8610600" y="0"/>
                </a:lnTo>
                <a:lnTo>
                  <a:pt x="8999702" y="329590"/>
                </a:lnTo>
                <a:lnTo>
                  <a:pt x="8610600" y="659180"/>
                </a:lnTo>
                <a:lnTo>
                  <a:pt x="8610600" y="659179"/>
                </a:lnTo>
                <a:lnTo>
                  <a:pt x="1" y="659179"/>
                </a:lnTo>
                <a:lnTo>
                  <a:pt x="389102" y="329590"/>
                </a:lnTo>
                <a:close/>
              </a:path>
            </a:pathLst>
          </a:custGeom>
          <a:solidFill>
            <a:schemeClr val="accent2">
              <a:lumMod val="60000"/>
              <a:lumOff val="40000"/>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00" tIns="45699" rIns="91400" bIns="45699" rtlCol="0" anchor="ctr"/>
          <a:lstStyle/>
          <a:p>
            <a:pPr algn="ctr"/>
            <a:endParaRPr lang="zh-CN" altLang="en-US" sz="1599" dirty="0">
              <a:solidFill>
                <a:schemeClr val="tx1">
                  <a:lumMod val="75000"/>
                  <a:lumOff val="25000"/>
                </a:schemeClr>
              </a:solidFill>
              <a:latin typeface="Impact MT Std" pitchFamily="34" charset="0"/>
            </a:endParaRPr>
          </a:p>
        </p:txBody>
      </p:sp>
      <p:sp>
        <p:nvSpPr>
          <p:cNvPr id="179" name="任意多边形 178"/>
          <p:cNvSpPr/>
          <p:nvPr/>
        </p:nvSpPr>
        <p:spPr>
          <a:xfrm rot="-2700000">
            <a:off x="2737021" y="3041761"/>
            <a:ext cx="825339" cy="825808"/>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00" tIns="45699" rIns="91400" bIns="45699" rtlCol="0" anchor="ctr"/>
          <a:lstStyle/>
          <a:p>
            <a:pPr algn="ctr"/>
            <a:endParaRPr lang="zh-CN" altLang="en-US" sz="2399" dirty="0"/>
          </a:p>
        </p:txBody>
      </p:sp>
      <p:sp>
        <p:nvSpPr>
          <p:cNvPr id="180" name="任意多边形 179"/>
          <p:cNvSpPr/>
          <p:nvPr/>
        </p:nvSpPr>
        <p:spPr>
          <a:xfrm rot="-2700000">
            <a:off x="4577473" y="3041761"/>
            <a:ext cx="825339" cy="825808"/>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00" tIns="45699" rIns="91400" bIns="45699" rtlCol="0" anchor="ctr"/>
          <a:lstStyle/>
          <a:p>
            <a:pPr algn="ctr"/>
            <a:endParaRPr lang="zh-CN" altLang="en-US" sz="2399" dirty="0"/>
          </a:p>
        </p:txBody>
      </p:sp>
      <p:sp>
        <p:nvSpPr>
          <p:cNvPr id="181" name="任意多边形 180"/>
          <p:cNvSpPr/>
          <p:nvPr/>
        </p:nvSpPr>
        <p:spPr>
          <a:xfrm rot="-2700000">
            <a:off x="6417925" y="3041761"/>
            <a:ext cx="825339" cy="825808"/>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00" tIns="45699" rIns="91400" bIns="45699" rtlCol="0" anchor="ctr"/>
          <a:lstStyle/>
          <a:p>
            <a:pPr algn="ctr"/>
            <a:endParaRPr lang="zh-CN" altLang="en-US" sz="2399" dirty="0"/>
          </a:p>
        </p:txBody>
      </p:sp>
      <p:sp>
        <p:nvSpPr>
          <p:cNvPr id="182" name="任意多边形 181"/>
          <p:cNvSpPr/>
          <p:nvPr/>
        </p:nvSpPr>
        <p:spPr>
          <a:xfrm rot="-2700000">
            <a:off x="8258378" y="3041761"/>
            <a:ext cx="825339" cy="825808"/>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00" tIns="45699" rIns="91400" bIns="45699" rtlCol="0" anchor="ctr"/>
          <a:lstStyle/>
          <a:p>
            <a:pPr algn="ctr"/>
            <a:endParaRPr lang="zh-CN" altLang="en-US" sz="2399" dirty="0"/>
          </a:p>
        </p:txBody>
      </p:sp>
      <p:sp>
        <p:nvSpPr>
          <p:cNvPr id="183" name="文本框 25"/>
          <p:cNvSpPr txBox="1"/>
          <p:nvPr/>
        </p:nvSpPr>
        <p:spPr>
          <a:xfrm>
            <a:off x="1921913" y="3218389"/>
            <a:ext cx="999547" cy="379420"/>
          </a:xfrm>
          <a:prstGeom prst="rect">
            <a:avLst/>
          </a:prstGeom>
          <a:noFill/>
        </p:spPr>
        <p:txBody>
          <a:bodyPr wrap="square" lIns="91400" tIns="45699" rIns="91400" bIns="45699" rtlCol="0">
            <a:spAutoFit/>
          </a:bodyPr>
          <a:lstStyle/>
          <a:p>
            <a:pPr algn="ctr"/>
            <a:r>
              <a:rPr lang="en-US" altLang="zh-CN" sz="1866" dirty="0">
                <a:solidFill>
                  <a:schemeClr val="tx1">
                    <a:lumMod val="75000"/>
                    <a:lumOff val="25000"/>
                  </a:schemeClr>
                </a:solidFill>
                <a:latin typeface="Impact MT Std" pitchFamily="34" charset="0"/>
              </a:rPr>
              <a:t>01</a:t>
            </a:r>
            <a:endParaRPr lang="zh-CN" altLang="en-US" sz="1866" dirty="0">
              <a:solidFill>
                <a:schemeClr val="tx1">
                  <a:lumMod val="75000"/>
                  <a:lumOff val="25000"/>
                </a:schemeClr>
              </a:solidFill>
              <a:latin typeface="Impact MT Std" pitchFamily="34" charset="0"/>
            </a:endParaRPr>
          </a:p>
        </p:txBody>
      </p:sp>
      <p:sp>
        <p:nvSpPr>
          <p:cNvPr id="184" name="文本框 26"/>
          <p:cNvSpPr txBox="1"/>
          <p:nvPr/>
        </p:nvSpPr>
        <p:spPr>
          <a:xfrm>
            <a:off x="3801046" y="3218389"/>
            <a:ext cx="999547" cy="379420"/>
          </a:xfrm>
          <a:prstGeom prst="rect">
            <a:avLst/>
          </a:prstGeom>
          <a:noFill/>
        </p:spPr>
        <p:txBody>
          <a:bodyPr wrap="square" lIns="91400" tIns="45699" rIns="91400" bIns="45699" rtlCol="0">
            <a:spAutoFit/>
          </a:bodyPr>
          <a:lstStyle/>
          <a:p>
            <a:pPr algn="ctr"/>
            <a:r>
              <a:rPr lang="en-US" altLang="zh-CN" sz="1866" dirty="0">
                <a:solidFill>
                  <a:schemeClr val="tx1">
                    <a:lumMod val="75000"/>
                    <a:lumOff val="25000"/>
                  </a:schemeClr>
                </a:solidFill>
                <a:latin typeface="Impact MT Std" pitchFamily="34" charset="0"/>
              </a:rPr>
              <a:t>02</a:t>
            </a:r>
            <a:endParaRPr lang="zh-CN" altLang="en-US" sz="1866" dirty="0">
              <a:solidFill>
                <a:schemeClr val="tx1">
                  <a:lumMod val="75000"/>
                  <a:lumOff val="25000"/>
                </a:schemeClr>
              </a:solidFill>
              <a:latin typeface="Impact MT Std" pitchFamily="34" charset="0"/>
            </a:endParaRPr>
          </a:p>
        </p:txBody>
      </p:sp>
      <p:sp>
        <p:nvSpPr>
          <p:cNvPr id="185" name="文本框 27"/>
          <p:cNvSpPr txBox="1"/>
          <p:nvPr/>
        </p:nvSpPr>
        <p:spPr>
          <a:xfrm>
            <a:off x="5613678" y="3218389"/>
            <a:ext cx="999547" cy="379420"/>
          </a:xfrm>
          <a:prstGeom prst="rect">
            <a:avLst/>
          </a:prstGeom>
          <a:noFill/>
        </p:spPr>
        <p:txBody>
          <a:bodyPr wrap="square" lIns="91400" tIns="45699" rIns="91400" bIns="45699" rtlCol="0">
            <a:spAutoFit/>
          </a:bodyPr>
          <a:lstStyle/>
          <a:p>
            <a:pPr algn="ctr"/>
            <a:r>
              <a:rPr lang="en-US" altLang="zh-CN" sz="1866" dirty="0">
                <a:solidFill>
                  <a:schemeClr val="tx1">
                    <a:lumMod val="75000"/>
                    <a:lumOff val="25000"/>
                  </a:schemeClr>
                </a:solidFill>
                <a:latin typeface="Impact MT Std" pitchFamily="34" charset="0"/>
              </a:rPr>
              <a:t>03</a:t>
            </a:r>
            <a:endParaRPr lang="zh-CN" altLang="en-US" sz="1866" dirty="0">
              <a:solidFill>
                <a:schemeClr val="tx1">
                  <a:lumMod val="75000"/>
                  <a:lumOff val="25000"/>
                </a:schemeClr>
              </a:solidFill>
              <a:latin typeface="Impact MT Std" pitchFamily="34" charset="0"/>
            </a:endParaRPr>
          </a:p>
        </p:txBody>
      </p:sp>
      <p:sp>
        <p:nvSpPr>
          <p:cNvPr id="186" name="文本框 28"/>
          <p:cNvSpPr txBox="1"/>
          <p:nvPr/>
        </p:nvSpPr>
        <p:spPr>
          <a:xfrm>
            <a:off x="7425573" y="3218389"/>
            <a:ext cx="999547" cy="379420"/>
          </a:xfrm>
          <a:prstGeom prst="rect">
            <a:avLst/>
          </a:prstGeom>
          <a:noFill/>
        </p:spPr>
        <p:txBody>
          <a:bodyPr wrap="square" lIns="91400" tIns="45699" rIns="91400" bIns="45699" rtlCol="0">
            <a:spAutoFit/>
          </a:bodyPr>
          <a:lstStyle/>
          <a:p>
            <a:pPr algn="ctr"/>
            <a:r>
              <a:rPr lang="en-US" altLang="zh-CN" sz="1866" dirty="0">
                <a:solidFill>
                  <a:schemeClr val="tx1">
                    <a:lumMod val="75000"/>
                    <a:lumOff val="25000"/>
                  </a:schemeClr>
                </a:solidFill>
                <a:latin typeface="Impact MT Std" pitchFamily="34" charset="0"/>
              </a:rPr>
              <a:t>04</a:t>
            </a:r>
            <a:endParaRPr lang="zh-CN" altLang="en-US" sz="1866" dirty="0">
              <a:solidFill>
                <a:schemeClr val="tx1">
                  <a:lumMod val="75000"/>
                  <a:lumOff val="25000"/>
                </a:schemeClr>
              </a:solidFill>
              <a:latin typeface="Impact MT Std" pitchFamily="34" charset="0"/>
            </a:endParaRPr>
          </a:p>
        </p:txBody>
      </p:sp>
      <p:sp>
        <p:nvSpPr>
          <p:cNvPr id="187" name="文本框 29"/>
          <p:cNvSpPr txBox="1"/>
          <p:nvPr/>
        </p:nvSpPr>
        <p:spPr>
          <a:xfrm>
            <a:off x="9237467" y="3218389"/>
            <a:ext cx="999547" cy="379420"/>
          </a:xfrm>
          <a:prstGeom prst="rect">
            <a:avLst/>
          </a:prstGeom>
          <a:noFill/>
        </p:spPr>
        <p:txBody>
          <a:bodyPr wrap="square" lIns="91400" tIns="45699" rIns="91400" bIns="45699" rtlCol="0">
            <a:spAutoFit/>
          </a:bodyPr>
          <a:lstStyle/>
          <a:p>
            <a:pPr algn="ctr"/>
            <a:r>
              <a:rPr lang="en-US" altLang="zh-CN" sz="1866" dirty="0">
                <a:solidFill>
                  <a:schemeClr val="tx1">
                    <a:lumMod val="75000"/>
                    <a:lumOff val="25000"/>
                  </a:schemeClr>
                </a:solidFill>
                <a:latin typeface="Impact MT Std" pitchFamily="34" charset="0"/>
              </a:rPr>
              <a:t>05</a:t>
            </a:r>
            <a:endParaRPr lang="zh-CN" altLang="en-US" sz="1866" dirty="0">
              <a:solidFill>
                <a:schemeClr val="tx1">
                  <a:lumMod val="75000"/>
                  <a:lumOff val="25000"/>
                </a:schemeClr>
              </a:solidFill>
              <a:latin typeface="Impact MT Std" pitchFamily="34" charset="0"/>
            </a:endParaRPr>
          </a:p>
        </p:txBody>
      </p:sp>
      <p:grpSp>
        <p:nvGrpSpPr>
          <p:cNvPr id="4" name="组合 227"/>
          <p:cNvGrpSpPr/>
          <p:nvPr/>
        </p:nvGrpSpPr>
        <p:grpSpPr>
          <a:xfrm>
            <a:off x="2426754" y="3649898"/>
            <a:ext cx="93182" cy="715207"/>
            <a:chOff x="2690232" y="4097191"/>
            <a:chExt cx="93235" cy="715207"/>
          </a:xfrm>
        </p:grpSpPr>
        <p:sp>
          <p:nvSpPr>
            <p:cNvPr id="229" name="椭圆 228"/>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230" name="椭圆 229"/>
            <p:cNvSpPr/>
            <p:nvPr/>
          </p:nvSpPr>
          <p:spPr>
            <a:xfrm>
              <a:off x="2690232" y="4719163"/>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cxnSp>
          <p:nvCxnSpPr>
            <p:cNvPr id="231" name="直接连接符 230"/>
            <p:cNvCxnSpPr/>
            <p:nvPr/>
          </p:nvCxnSpPr>
          <p:spPr>
            <a:xfrm rot="5400000">
              <a:off x="2500788" y="4455019"/>
              <a:ext cx="470988" cy="0"/>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sp>
        <p:nvSpPr>
          <p:cNvPr id="232" name="文本框 91"/>
          <p:cNvSpPr txBox="1"/>
          <p:nvPr/>
        </p:nvSpPr>
        <p:spPr>
          <a:xfrm>
            <a:off x="1849945" y="4391037"/>
            <a:ext cx="1575212" cy="338384"/>
          </a:xfrm>
          <a:prstGeom prst="rect">
            <a:avLst/>
          </a:prstGeom>
          <a:noFill/>
        </p:spPr>
        <p:txBody>
          <a:bodyPr wrap="square" lIns="91400" tIns="45699" rIns="91400" bIns="45699" rtlCol="0">
            <a:spAutoFit/>
          </a:bodyPr>
          <a:lstStyle/>
          <a:p>
            <a:pPr algn="ctr"/>
            <a:r>
              <a:rPr lang="zh-CN" altLang="en-US" sz="1599"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5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3" name="文本框 92"/>
          <p:cNvSpPr txBox="1"/>
          <p:nvPr/>
        </p:nvSpPr>
        <p:spPr>
          <a:xfrm>
            <a:off x="1849946" y="4706561"/>
            <a:ext cx="1800248" cy="646288"/>
          </a:xfrm>
          <a:prstGeom prst="rect">
            <a:avLst/>
          </a:prstGeom>
          <a:noFill/>
        </p:spPr>
        <p:txBody>
          <a:bodyPr wrap="square" lIns="91400" tIns="45699" rIns="91400" bIns="45699" rtlCol="0">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成立三家分公司，</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公司门户网站网布。</a:t>
            </a:r>
            <a:endParaRPr lang="en-US" altLang="zh-CN" sz="120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grpSp>
        <p:nvGrpSpPr>
          <p:cNvPr id="5" name="组合 239"/>
          <p:cNvGrpSpPr/>
          <p:nvPr/>
        </p:nvGrpSpPr>
        <p:grpSpPr>
          <a:xfrm>
            <a:off x="4203641" y="2569778"/>
            <a:ext cx="93182" cy="715207"/>
            <a:chOff x="2690232" y="4097191"/>
            <a:chExt cx="93235" cy="715207"/>
          </a:xfrm>
        </p:grpSpPr>
        <p:sp>
          <p:nvSpPr>
            <p:cNvPr id="241" name="椭圆 240"/>
            <p:cNvSpPr/>
            <p:nvPr/>
          </p:nvSpPr>
          <p:spPr>
            <a:xfrm>
              <a:off x="2690232" y="4097191"/>
              <a:ext cx="93235" cy="93235"/>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242" name="椭圆 241"/>
            <p:cNvSpPr/>
            <p:nvPr/>
          </p:nvSpPr>
          <p:spPr>
            <a:xfrm>
              <a:off x="2690232" y="4719163"/>
              <a:ext cx="93235" cy="93235"/>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cxnSp>
          <p:nvCxnSpPr>
            <p:cNvPr id="243" name="直接连接符 242"/>
            <p:cNvCxnSpPr/>
            <p:nvPr/>
          </p:nvCxnSpPr>
          <p:spPr>
            <a:xfrm rot="5400000">
              <a:off x="2500788" y="4455019"/>
              <a:ext cx="470988" cy="0"/>
            </a:xfrm>
            <a:prstGeom prst="line">
              <a:avLst/>
            </a:prstGeom>
            <a:ln w="19050">
              <a:solidFill>
                <a:schemeClr val="accent2"/>
              </a:solidFill>
              <a:prstDash val="sysDot"/>
            </a:ln>
          </p:spPr>
          <p:style>
            <a:lnRef idx="1">
              <a:schemeClr val="accent1"/>
            </a:lnRef>
            <a:fillRef idx="0">
              <a:schemeClr val="accent1"/>
            </a:fillRef>
            <a:effectRef idx="0">
              <a:schemeClr val="accent1"/>
            </a:effectRef>
            <a:fontRef idx="minor">
              <a:schemeClr val="tx1"/>
            </a:fontRef>
          </p:style>
        </p:cxnSp>
      </p:grpSp>
      <p:sp>
        <p:nvSpPr>
          <p:cNvPr id="244" name="文本框 99"/>
          <p:cNvSpPr txBox="1"/>
          <p:nvPr/>
        </p:nvSpPr>
        <p:spPr>
          <a:xfrm>
            <a:off x="3576082" y="1520462"/>
            <a:ext cx="1575212" cy="338384"/>
          </a:xfrm>
          <a:prstGeom prst="rect">
            <a:avLst/>
          </a:prstGeom>
          <a:noFill/>
        </p:spPr>
        <p:txBody>
          <a:bodyPr wrap="square" lIns="91400" tIns="45699" rIns="91400" bIns="45699" rtlCol="0">
            <a:spAutoFit/>
          </a:bodyPr>
          <a:lstStyle/>
          <a:p>
            <a:pPr algn="ctr"/>
            <a:r>
              <a:rPr lang="zh-CN" altLang="en-US" sz="1599"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5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5" name="文本框 100"/>
          <p:cNvSpPr txBox="1"/>
          <p:nvPr/>
        </p:nvSpPr>
        <p:spPr>
          <a:xfrm>
            <a:off x="3576081" y="1835987"/>
            <a:ext cx="2088117" cy="707715"/>
          </a:xfrm>
          <a:prstGeom prst="rect">
            <a:avLst/>
          </a:prstGeom>
          <a:noFill/>
        </p:spPr>
        <p:txBody>
          <a:bodyPr wrap="square" lIns="91400" tIns="45699" rIns="91400" bIns="45699" rtlCol="0">
            <a:spAutoFit/>
          </a:bodyPr>
          <a:lstStyle/>
          <a:p>
            <a:pPr>
              <a:lnSpc>
                <a:spcPct val="150000"/>
              </a:lnSpc>
            </a:pPr>
            <a:r>
              <a:rPr lang="en-US" altLang="zh-CN" sz="1333" dirty="0">
                <a:solidFill>
                  <a:schemeClr val="bg1">
                    <a:lumMod val="50000"/>
                  </a:schemeClr>
                </a:solidFill>
                <a:latin typeface="微软雅黑" panose="020B0503020204020204" pitchFamily="34" charset="-122"/>
                <a:ea typeface="微软雅黑" panose="020B0503020204020204" pitchFamily="34" charset="-122"/>
              </a:rPr>
              <a:t>A</a:t>
            </a:r>
            <a:r>
              <a:rPr lang="zh-CN" altLang="en-US" sz="1333" dirty="0">
                <a:solidFill>
                  <a:schemeClr val="bg1">
                    <a:lumMod val="50000"/>
                  </a:schemeClr>
                </a:solidFill>
                <a:latin typeface="微软雅黑" panose="020B0503020204020204" pitchFamily="34" charset="-122"/>
                <a:ea typeface="微软雅黑" panose="020B0503020204020204" pitchFamily="34" charset="-122"/>
              </a:rPr>
              <a:t>股融资五千万美元，</a:t>
            </a:r>
            <a:endParaRPr lang="en-US" altLang="zh-CN" sz="1333"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333" dirty="0">
                <a:solidFill>
                  <a:schemeClr val="bg1">
                    <a:lumMod val="50000"/>
                  </a:schemeClr>
                </a:solidFill>
                <a:latin typeface="微软雅黑" panose="020B0503020204020204" pitchFamily="34" charset="-122"/>
                <a:ea typeface="微软雅黑" panose="020B0503020204020204" pitchFamily="34" charset="-122"/>
              </a:rPr>
              <a:t>进军房地产行业。</a:t>
            </a:r>
            <a:endParaRPr lang="en-US" altLang="zh-CN" sz="1333"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grpSp>
        <p:nvGrpSpPr>
          <p:cNvPr id="6" name="组合 245"/>
          <p:cNvGrpSpPr/>
          <p:nvPr/>
        </p:nvGrpSpPr>
        <p:grpSpPr>
          <a:xfrm>
            <a:off x="6069449" y="3649898"/>
            <a:ext cx="93182" cy="715207"/>
            <a:chOff x="2690232" y="4097191"/>
            <a:chExt cx="93235" cy="715207"/>
          </a:xfrm>
        </p:grpSpPr>
        <p:sp>
          <p:nvSpPr>
            <p:cNvPr id="247" name="椭圆 246"/>
            <p:cNvSpPr/>
            <p:nvPr/>
          </p:nvSpPr>
          <p:spPr>
            <a:xfrm>
              <a:off x="2690232" y="4097191"/>
              <a:ext cx="93235" cy="93235"/>
            </a:xfrm>
            <a:prstGeom prst="ellipse">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248" name="椭圆 247"/>
            <p:cNvSpPr/>
            <p:nvPr/>
          </p:nvSpPr>
          <p:spPr>
            <a:xfrm>
              <a:off x="2690232" y="4719163"/>
              <a:ext cx="93235" cy="93235"/>
            </a:xfrm>
            <a:prstGeom prst="ellipse">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cxnSp>
          <p:nvCxnSpPr>
            <p:cNvPr id="249" name="直接连接符 248"/>
            <p:cNvCxnSpPr/>
            <p:nvPr/>
          </p:nvCxnSpPr>
          <p:spPr>
            <a:xfrm rot="5400000">
              <a:off x="2500788" y="4455019"/>
              <a:ext cx="470988" cy="0"/>
            </a:xfrm>
            <a:prstGeom prst="line">
              <a:avLst/>
            </a:prstGeom>
            <a:ln w="19050">
              <a:solidFill>
                <a:schemeClr val="accent3"/>
              </a:solidFill>
              <a:prstDash val="sysDot"/>
            </a:ln>
          </p:spPr>
          <p:style>
            <a:lnRef idx="1">
              <a:schemeClr val="accent1"/>
            </a:lnRef>
            <a:fillRef idx="0">
              <a:schemeClr val="accent1"/>
            </a:fillRef>
            <a:effectRef idx="0">
              <a:schemeClr val="accent1"/>
            </a:effectRef>
            <a:fontRef idx="minor">
              <a:schemeClr val="tx1"/>
            </a:fontRef>
          </p:style>
        </p:cxnSp>
      </p:grpSp>
      <p:sp>
        <p:nvSpPr>
          <p:cNvPr id="250" name="文本框 94"/>
          <p:cNvSpPr txBox="1"/>
          <p:nvPr/>
        </p:nvSpPr>
        <p:spPr>
          <a:xfrm>
            <a:off x="5493713" y="4437112"/>
            <a:ext cx="1575212" cy="338384"/>
          </a:xfrm>
          <a:prstGeom prst="rect">
            <a:avLst/>
          </a:prstGeom>
          <a:noFill/>
        </p:spPr>
        <p:txBody>
          <a:bodyPr wrap="square" lIns="91400" tIns="45699" rIns="91400" bIns="45699" rtlCol="0">
            <a:spAutoFit/>
          </a:bodyPr>
          <a:lstStyle/>
          <a:p>
            <a:pPr algn="ctr"/>
            <a:r>
              <a:rPr lang="zh-CN" altLang="en-US" sz="1599"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5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1" name="文本框 95"/>
          <p:cNvSpPr txBox="1"/>
          <p:nvPr/>
        </p:nvSpPr>
        <p:spPr>
          <a:xfrm>
            <a:off x="5493712" y="4752638"/>
            <a:ext cx="2113596" cy="646288"/>
          </a:xfrm>
          <a:prstGeom prst="rect">
            <a:avLst/>
          </a:prstGeom>
          <a:noFill/>
        </p:spPr>
        <p:txBody>
          <a:bodyPr wrap="square" lIns="91400" tIns="45699" rIns="91400" bIns="45699" rtlCol="0">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季度销售额突破三千万，是</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2013</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全年两倍。</a:t>
            </a:r>
            <a:endParaRPr lang="en-US" altLang="zh-CN" sz="120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grpSp>
        <p:nvGrpSpPr>
          <p:cNvPr id="7" name="组合 251"/>
          <p:cNvGrpSpPr/>
          <p:nvPr/>
        </p:nvGrpSpPr>
        <p:grpSpPr>
          <a:xfrm>
            <a:off x="7829941" y="2569778"/>
            <a:ext cx="93182" cy="715207"/>
            <a:chOff x="2690232" y="4097191"/>
            <a:chExt cx="93235" cy="715207"/>
          </a:xfrm>
        </p:grpSpPr>
        <p:sp>
          <p:nvSpPr>
            <p:cNvPr id="253" name="椭圆 252"/>
            <p:cNvSpPr/>
            <p:nvPr/>
          </p:nvSpPr>
          <p:spPr>
            <a:xfrm>
              <a:off x="2690232" y="4097191"/>
              <a:ext cx="93235" cy="93235"/>
            </a:xfrm>
            <a:prstGeom prst="ellipse">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254" name="椭圆 253"/>
            <p:cNvSpPr/>
            <p:nvPr/>
          </p:nvSpPr>
          <p:spPr>
            <a:xfrm>
              <a:off x="2690232" y="4719163"/>
              <a:ext cx="93235" cy="93235"/>
            </a:xfrm>
            <a:prstGeom prst="ellipse">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cxnSp>
          <p:nvCxnSpPr>
            <p:cNvPr id="255" name="直接连接符 254"/>
            <p:cNvCxnSpPr/>
            <p:nvPr/>
          </p:nvCxnSpPr>
          <p:spPr>
            <a:xfrm rot="5400000">
              <a:off x="2500788" y="4455019"/>
              <a:ext cx="470988" cy="0"/>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grpSp>
      <p:sp>
        <p:nvSpPr>
          <p:cNvPr id="256" name="文本框 101"/>
          <p:cNvSpPr txBox="1"/>
          <p:nvPr/>
        </p:nvSpPr>
        <p:spPr>
          <a:xfrm>
            <a:off x="7203453" y="1482054"/>
            <a:ext cx="1575212" cy="338384"/>
          </a:xfrm>
          <a:prstGeom prst="rect">
            <a:avLst/>
          </a:prstGeom>
          <a:noFill/>
        </p:spPr>
        <p:txBody>
          <a:bodyPr wrap="square" lIns="91400" tIns="45699" rIns="91400" bIns="45699" rtlCol="0">
            <a:spAutoFit/>
          </a:bodyPr>
          <a:lstStyle/>
          <a:p>
            <a:pPr algn="ctr"/>
            <a:r>
              <a:rPr lang="zh-CN" altLang="en-US" sz="1599"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5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7" name="文本框 102"/>
          <p:cNvSpPr txBox="1"/>
          <p:nvPr/>
        </p:nvSpPr>
        <p:spPr>
          <a:xfrm>
            <a:off x="7203452" y="1797578"/>
            <a:ext cx="2203032" cy="646288"/>
          </a:xfrm>
          <a:prstGeom prst="rect">
            <a:avLst/>
          </a:prstGeom>
          <a:noFill/>
        </p:spPr>
        <p:txBody>
          <a:bodyPr wrap="square" lIns="91400" tIns="45699" rIns="91400" bIns="45699" rtlCol="0">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美国交易所成功上市，</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发布第一支股票。</a:t>
            </a:r>
            <a:endParaRPr lang="en-US" altLang="zh-CN" sz="120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grpSp>
        <p:nvGrpSpPr>
          <p:cNvPr id="8" name="组合 257"/>
          <p:cNvGrpSpPr/>
          <p:nvPr/>
        </p:nvGrpSpPr>
        <p:grpSpPr>
          <a:xfrm>
            <a:off x="9694352" y="3649898"/>
            <a:ext cx="93182" cy="715207"/>
            <a:chOff x="2690232" y="4097191"/>
            <a:chExt cx="93235" cy="715207"/>
          </a:xfrm>
        </p:grpSpPr>
        <p:sp>
          <p:nvSpPr>
            <p:cNvPr id="259" name="椭圆 258"/>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260" name="椭圆 259"/>
            <p:cNvSpPr/>
            <p:nvPr/>
          </p:nvSpPr>
          <p:spPr>
            <a:xfrm>
              <a:off x="2690232" y="4719163"/>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cxnSp>
          <p:nvCxnSpPr>
            <p:cNvPr id="261" name="直接连接符 260"/>
            <p:cNvCxnSpPr/>
            <p:nvPr/>
          </p:nvCxnSpPr>
          <p:spPr>
            <a:xfrm rot="5400000">
              <a:off x="2500788" y="4455019"/>
              <a:ext cx="470988" cy="0"/>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sp>
        <p:nvSpPr>
          <p:cNvPr id="262" name="文本框 94"/>
          <p:cNvSpPr txBox="1"/>
          <p:nvPr/>
        </p:nvSpPr>
        <p:spPr>
          <a:xfrm>
            <a:off x="9092065" y="4437112"/>
            <a:ext cx="1575212" cy="338384"/>
          </a:xfrm>
          <a:prstGeom prst="rect">
            <a:avLst/>
          </a:prstGeom>
          <a:noFill/>
        </p:spPr>
        <p:txBody>
          <a:bodyPr wrap="square" lIns="91400" tIns="45699" rIns="91400" bIns="45699" rtlCol="0">
            <a:spAutoFit/>
          </a:bodyPr>
          <a:lstStyle/>
          <a:p>
            <a:pPr algn="ctr"/>
            <a:r>
              <a:rPr lang="zh-CN" altLang="en-US" sz="1599"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5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3" name="文本框 95"/>
          <p:cNvSpPr txBox="1"/>
          <p:nvPr/>
        </p:nvSpPr>
        <p:spPr>
          <a:xfrm>
            <a:off x="9092064" y="4752637"/>
            <a:ext cx="2113596" cy="646288"/>
          </a:xfrm>
          <a:prstGeom prst="rect">
            <a:avLst/>
          </a:prstGeom>
          <a:noFill/>
        </p:spPr>
        <p:txBody>
          <a:bodyPr wrap="square" lIns="91400" tIns="45699" rIns="91400" bIns="45699" rtlCol="0">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季度销售额突破八千万，是</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2014</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全年三倍。</a:t>
            </a:r>
            <a:endParaRPr lang="en-US" altLang="zh-CN" sz="1200" dirty="0">
              <a:solidFill>
                <a:prstClr val="white">
                  <a:lumMod val="50000"/>
                </a:prstClr>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12879882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fallOve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wipe(left)">
                                      <p:cBhvr>
                                        <p:cTn id="7" dur="500"/>
                                        <p:tgtEl>
                                          <p:spTgt spid="17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83"/>
                                        </p:tgtEl>
                                        <p:attrNameLst>
                                          <p:attrName>style.visibility</p:attrName>
                                        </p:attrNameLst>
                                      </p:cBhvr>
                                      <p:to>
                                        <p:strVal val="visible"/>
                                      </p:to>
                                    </p:set>
                                    <p:animEffect transition="in" filter="fade">
                                      <p:cBhvr>
                                        <p:cTn id="11" dur="500"/>
                                        <p:tgtEl>
                                          <p:spTgt spid="18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1500"/>
                            </p:stCondLst>
                            <p:childTnLst>
                              <p:par>
                                <p:cTn id="17" presetID="2" presetClass="entr" presetSubtype="4" fill="hold" grpId="0" nodeType="afterEffect">
                                  <p:stCondLst>
                                    <p:cond delay="0"/>
                                  </p:stCondLst>
                                  <p:childTnLst>
                                    <p:set>
                                      <p:cBhvr>
                                        <p:cTn id="18" dur="1" fill="hold">
                                          <p:stCondLst>
                                            <p:cond delay="0"/>
                                          </p:stCondLst>
                                        </p:cTn>
                                        <p:tgtEl>
                                          <p:spTgt spid="232"/>
                                        </p:tgtEl>
                                        <p:attrNameLst>
                                          <p:attrName>style.visibility</p:attrName>
                                        </p:attrNameLst>
                                      </p:cBhvr>
                                      <p:to>
                                        <p:strVal val="visible"/>
                                      </p:to>
                                    </p:set>
                                    <p:anim calcmode="lin" valueType="num">
                                      <p:cBhvr additive="base">
                                        <p:cTn id="19" dur="500" fill="hold"/>
                                        <p:tgtEl>
                                          <p:spTgt spid="232"/>
                                        </p:tgtEl>
                                        <p:attrNameLst>
                                          <p:attrName>ppt_x</p:attrName>
                                        </p:attrNameLst>
                                      </p:cBhvr>
                                      <p:tavLst>
                                        <p:tav tm="0">
                                          <p:val>
                                            <p:strVal val="#ppt_x"/>
                                          </p:val>
                                        </p:tav>
                                        <p:tav tm="100000">
                                          <p:val>
                                            <p:strVal val="#ppt_x"/>
                                          </p:val>
                                        </p:tav>
                                      </p:tavLst>
                                    </p:anim>
                                    <p:anim calcmode="lin" valueType="num">
                                      <p:cBhvr additive="base">
                                        <p:cTn id="20" dur="500" fill="hold"/>
                                        <p:tgtEl>
                                          <p:spTgt spid="232"/>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233"/>
                                        </p:tgtEl>
                                        <p:attrNameLst>
                                          <p:attrName>style.visibility</p:attrName>
                                        </p:attrNameLst>
                                      </p:cBhvr>
                                      <p:to>
                                        <p:strVal val="visible"/>
                                      </p:to>
                                    </p:set>
                                    <p:anim calcmode="lin" valueType="num">
                                      <p:cBhvr additive="base">
                                        <p:cTn id="24" dur="500" fill="hold"/>
                                        <p:tgtEl>
                                          <p:spTgt spid="233"/>
                                        </p:tgtEl>
                                        <p:attrNameLst>
                                          <p:attrName>ppt_x</p:attrName>
                                        </p:attrNameLst>
                                      </p:cBhvr>
                                      <p:tavLst>
                                        <p:tav tm="0">
                                          <p:val>
                                            <p:strVal val="#ppt_x"/>
                                          </p:val>
                                        </p:tav>
                                        <p:tav tm="100000">
                                          <p:val>
                                            <p:strVal val="#ppt_x"/>
                                          </p:val>
                                        </p:tav>
                                      </p:tavLst>
                                    </p:anim>
                                    <p:anim calcmode="lin" valueType="num">
                                      <p:cBhvr additive="base">
                                        <p:cTn id="25" dur="500" fill="hold"/>
                                        <p:tgtEl>
                                          <p:spTgt spid="233"/>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79"/>
                                        </p:tgtEl>
                                        <p:attrNameLst>
                                          <p:attrName>style.visibility</p:attrName>
                                        </p:attrNameLst>
                                      </p:cBhvr>
                                      <p:to>
                                        <p:strVal val="visible"/>
                                      </p:to>
                                    </p:set>
                                    <p:animEffect transition="in" filter="wipe(left)">
                                      <p:cBhvr>
                                        <p:cTn id="29" dur="500"/>
                                        <p:tgtEl>
                                          <p:spTgt spid="179"/>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84"/>
                                        </p:tgtEl>
                                        <p:attrNameLst>
                                          <p:attrName>style.visibility</p:attrName>
                                        </p:attrNameLst>
                                      </p:cBhvr>
                                      <p:to>
                                        <p:strVal val="visible"/>
                                      </p:to>
                                    </p:set>
                                    <p:animEffect transition="in" filter="fade">
                                      <p:cBhvr>
                                        <p:cTn id="33" dur="500"/>
                                        <p:tgtEl>
                                          <p:spTgt spid="184"/>
                                        </p:tgtEl>
                                      </p:cBhvr>
                                    </p:animEffect>
                                  </p:childTnLst>
                                </p:cTn>
                              </p:par>
                            </p:childTnLst>
                          </p:cTn>
                        </p:par>
                        <p:par>
                          <p:cTn id="34" fill="hold">
                            <p:stCondLst>
                              <p:cond delay="3500"/>
                            </p:stCondLst>
                            <p:childTnLst>
                              <p:par>
                                <p:cTn id="35" presetID="22" presetClass="entr" presetSubtype="4"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down)">
                                      <p:cBhvr>
                                        <p:cTn id="37" dur="500"/>
                                        <p:tgtEl>
                                          <p:spTgt spid="5"/>
                                        </p:tgtEl>
                                      </p:cBhvr>
                                    </p:animEffect>
                                  </p:childTnLst>
                                </p:cTn>
                              </p:par>
                            </p:childTnLst>
                          </p:cTn>
                        </p:par>
                        <p:par>
                          <p:cTn id="38" fill="hold">
                            <p:stCondLst>
                              <p:cond delay="4000"/>
                            </p:stCondLst>
                            <p:childTnLst>
                              <p:par>
                                <p:cTn id="39" presetID="2" presetClass="entr" presetSubtype="4" fill="hold" grpId="0" nodeType="afterEffect">
                                  <p:stCondLst>
                                    <p:cond delay="0"/>
                                  </p:stCondLst>
                                  <p:childTnLst>
                                    <p:set>
                                      <p:cBhvr>
                                        <p:cTn id="40" dur="1" fill="hold">
                                          <p:stCondLst>
                                            <p:cond delay="0"/>
                                          </p:stCondLst>
                                        </p:cTn>
                                        <p:tgtEl>
                                          <p:spTgt spid="244"/>
                                        </p:tgtEl>
                                        <p:attrNameLst>
                                          <p:attrName>style.visibility</p:attrName>
                                        </p:attrNameLst>
                                      </p:cBhvr>
                                      <p:to>
                                        <p:strVal val="visible"/>
                                      </p:to>
                                    </p:set>
                                    <p:anim calcmode="lin" valueType="num">
                                      <p:cBhvr additive="base">
                                        <p:cTn id="41" dur="500" fill="hold"/>
                                        <p:tgtEl>
                                          <p:spTgt spid="244"/>
                                        </p:tgtEl>
                                        <p:attrNameLst>
                                          <p:attrName>ppt_x</p:attrName>
                                        </p:attrNameLst>
                                      </p:cBhvr>
                                      <p:tavLst>
                                        <p:tav tm="0">
                                          <p:val>
                                            <p:strVal val="#ppt_x"/>
                                          </p:val>
                                        </p:tav>
                                        <p:tav tm="100000">
                                          <p:val>
                                            <p:strVal val="#ppt_x"/>
                                          </p:val>
                                        </p:tav>
                                      </p:tavLst>
                                    </p:anim>
                                    <p:anim calcmode="lin" valueType="num">
                                      <p:cBhvr additive="base">
                                        <p:cTn id="42" dur="500" fill="hold"/>
                                        <p:tgtEl>
                                          <p:spTgt spid="244"/>
                                        </p:tgtEl>
                                        <p:attrNameLst>
                                          <p:attrName>ppt_y</p:attrName>
                                        </p:attrNameLst>
                                      </p:cBhvr>
                                      <p:tavLst>
                                        <p:tav tm="0">
                                          <p:val>
                                            <p:strVal val="1+#ppt_h/2"/>
                                          </p:val>
                                        </p:tav>
                                        <p:tav tm="100000">
                                          <p:val>
                                            <p:strVal val="#ppt_y"/>
                                          </p:val>
                                        </p:tav>
                                      </p:tavLst>
                                    </p:anim>
                                  </p:childTnLst>
                                </p:cTn>
                              </p:par>
                            </p:childTnLst>
                          </p:cTn>
                        </p:par>
                        <p:par>
                          <p:cTn id="43" fill="hold">
                            <p:stCondLst>
                              <p:cond delay="4500"/>
                            </p:stCondLst>
                            <p:childTnLst>
                              <p:par>
                                <p:cTn id="44" presetID="2" presetClass="entr" presetSubtype="4" fill="hold" grpId="0" nodeType="afterEffect">
                                  <p:stCondLst>
                                    <p:cond delay="0"/>
                                  </p:stCondLst>
                                  <p:childTnLst>
                                    <p:set>
                                      <p:cBhvr>
                                        <p:cTn id="45" dur="1" fill="hold">
                                          <p:stCondLst>
                                            <p:cond delay="0"/>
                                          </p:stCondLst>
                                        </p:cTn>
                                        <p:tgtEl>
                                          <p:spTgt spid="245"/>
                                        </p:tgtEl>
                                        <p:attrNameLst>
                                          <p:attrName>style.visibility</p:attrName>
                                        </p:attrNameLst>
                                      </p:cBhvr>
                                      <p:to>
                                        <p:strVal val="visible"/>
                                      </p:to>
                                    </p:set>
                                    <p:anim calcmode="lin" valueType="num">
                                      <p:cBhvr additive="base">
                                        <p:cTn id="46" dur="500" fill="hold"/>
                                        <p:tgtEl>
                                          <p:spTgt spid="245"/>
                                        </p:tgtEl>
                                        <p:attrNameLst>
                                          <p:attrName>ppt_x</p:attrName>
                                        </p:attrNameLst>
                                      </p:cBhvr>
                                      <p:tavLst>
                                        <p:tav tm="0">
                                          <p:val>
                                            <p:strVal val="#ppt_x"/>
                                          </p:val>
                                        </p:tav>
                                        <p:tav tm="100000">
                                          <p:val>
                                            <p:strVal val="#ppt_x"/>
                                          </p:val>
                                        </p:tav>
                                      </p:tavLst>
                                    </p:anim>
                                    <p:anim calcmode="lin" valueType="num">
                                      <p:cBhvr additive="base">
                                        <p:cTn id="47" dur="500" fill="hold"/>
                                        <p:tgtEl>
                                          <p:spTgt spid="245"/>
                                        </p:tgtEl>
                                        <p:attrNameLst>
                                          <p:attrName>ppt_y</p:attrName>
                                        </p:attrNameLst>
                                      </p:cBhvr>
                                      <p:tavLst>
                                        <p:tav tm="0">
                                          <p:val>
                                            <p:strVal val="1+#ppt_h/2"/>
                                          </p:val>
                                        </p:tav>
                                        <p:tav tm="100000">
                                          <p:val>
                                            <p:strVal val="#ppt_y"/>
                                          </p:val>
                                        </p:tav>
                                      </p:tavLst>
                                    </p:anim>
                                  </p:childTnLst>
                                </p:cTn>
                              </p:par>
                            </p:childTnLst>
                          </p:cTn>
                        </p:par>
                        <p:par>
                          <p:cTn id="48" fill="hold">
                            <p:stCondLst>
                              <p:cond delay="5000"/>
                            </p:stCondLst>
                            <p:childTnLst>
                              <p:par>
                                <p:cTn id="49" presetID="22" presetClass="entr" presetSubtype="8" fill="hold" grpId="0" nodeType="afterEffect">
                                  <p:stCondLst>
                                    <p:cond delay="0"/>
                                  </p:stCondLst>
                                  <p:childTnLst>
                                    <p:set>
                                      <p:cBhvr>
                                        <p:cTn id="50" dur="1" fill="hold">
                                          <p:stCondLst>
                                            <p:cond delay="0"/>
                                          </p:stCondLst>
                                        </p:cTn>
                                        <p:tgtEl>
                                          <p:spTgt spid="180"/>
                                        </p:tgtEl>
                                        <p:attrNameLst>
                                          <p:attrName>style.visibility</p:attrName>
                                        </p:attrNameLst>
                                      </p:cBhvr>
                                      <p:to>
                                        <p:strVal val="visible"/>
                                      </p:to>
                                    </p:set>
                                    <p:animEffect transition="in" filter="wipe(left)">
                                      <p:cBhvr>
                                        <p:cTn id="51" dur="500"/>
                                        <p:tgtEl>
                                          <p:spTgt spid="180"/>
                                        </p:tgtEl>
                                      </p:cBhvr>
                                    </p:animEffect>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185"/>
                                        </p:tgtEl>
                                        <p:attrNameLst>
                                          <p:attrName>style.visibility</p:attrName>
                                        </p:attrNameLst>
                                      </p:cBhvr>
                                      <p:to>
                                        <p:strVal val="visible"/>
                                      </p:to>
                                    </p:set>
                                    <p:animEffect transition="in" filter="fade">
                                      <p:cBhvr>
                                        <p:cTn id="55" dur="500"/>
                                        <p:tgtEl>
                                          <p:spTgt spid="185"/>
                                        </p:tgtEl>
                                      </p:cBhvr>
                                    </p:animEffect>
                                  </p:childTnLst>
                                </p:cTn>
                              </p:par>
                            </p:childTnLst>
                          </p:cTn>
                        </p:par>
                        <p:par>
                          <p:cTn id="56" fill="hold">
                            <p:stCondLst>
                              <p:cond delay="6000"/>
                            </p:stCondLst>
                            <p:childTnLst>
                              <p:par>
                                <p:cTn id="57" presetID="22" presetClass="entr" presetSubtype="1" fill="hold" nodeType="after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wipe(up)">
                                      <p:cBhvr>
                                        <p:cTn id="59" dur="500"/>
                                        <p:tgtEl>
                                          <p:spTgt spid="6"/>
                                        </p:tgtEl>
                                      </p:cBhvr>
                                    </p:animEffect>
                                  </p:childTnLst>
                                </p:cTn>
                              </p:par>
                            </p:childTnLst>
                          </p:cTn>
                        </p:par>
                        <p:par>
                          <p:cTn id="60" fill="hold">
                            <p:stCondLst>
                              <p:cond delay="6500"/>
                            </p:stCondLst>
                            <p:childTnLst>
                              <p:par>
                                <p:cTn id="61" presetID="2" presetClass="entr" presetSubtype="4" fill="hold" grpId="0" nodeType="afterEffect">
                                  <p:stCondLst>
                                    <p:cond delay="0"/>
                                  </p:stCondLst>
                                  <p:childTnLst>
                                    <p:set>
                                      <p:cBhvr>
                                        <p:cTn id="62" dur="1" fill="hold">
                                          <p:stCondLst>
                                            <p:cond delay="0"/>
                                          </p:stCondLst>
                                        </p:cTn>
                                        <p:tgtEl>
                                          <p:spTgt spid="250"/>
                                        </p:tgtEl>
                                        <p:attrNameLst>
                                          <p:attrName>style.visibility</p:attrName>
                                        </p:attrNameLst>
                                      </p:cBhvr>
                                      <p:to>
                                        <p:strVal val="visible"/>
                                      </p:to>
                                    </p:set>
                                    <p:anim calcmode="lin" valueType="num">
                                      <p:cBhvr additive="base">
                                        <p:cTn id="63" dur="500" fill="hold"/>
                                        <p:tgtEl>
                                          <p:spTgt spid="250"/>
                                        </p:tgtEl>
                                        <p:attrNameLst>
                                          <p:attrName>ppt_x</p:attrName>
                                        </p:attrNameLst>
                                      </p:cBhvr>
                                      <p:tavLst>
                                        <p:tav tm="0">
                                          <p:val>
                                            <p:strVal val="#ppt_x"/>
                                          </p:val>
                                        </p:tav>
                                        <p:tav tm="100000">
                                          <p:val>
                                            <p:strVal val="#ppt_x"/>
                                          </p:val>
                                        </p:tav>
                                      </p:tavLst>
                                    </p:anim>
                                    <p:anim calcmode="lin" valueType="num">
                                      <p:cBhvr additive="base">
                                        <p:cTn id="64" dur="500" fill="hold"/>
                                        <p:tgtEl>
                                          <p:spTgt spid="250"/>
                                        </p:tgtEl>
                                        <p:attrNameLst>
                                          <p:attrName>ppt_y</p:attrName>
                                        </p:attrNameLst>
                                      </p:cBhvr>
                                      <p:tavLst>
                                        <p:tav tm="0">
                                          <p:val>
                                            <p:strVal val="1+#ppt_h/2"/>
                                          </p:val>
                                        </p:tav>
                                        <p:tav tm="100000">
                                          <p:val>
                                            <p:strVal val="#ppt_y"/>
                                          </p:val>
                                        </p:tav>
                                      </p:tavLst>
                                    </p:anim>
                                  </p:childTnLst>
                                </p:cTn>
                              </p:par>
                            </p:childTnLst>
                          </p:cTn>
                        </p:par>
                        <p:par>
                          <p:cTn id="65" fill="hold">
                            <p:stCondLst>
                              <p:cond delay="7000"/>
                            </p:stCondLst>
                            <p:childTnLst>
                              <p:par>
                                <p:cTn id="66" presetID="2" presetClass="entr" presetSubtype="4" fill="hold" grpId="0" nodeType="afterEffect">
                                  <p:stCondLst>
                                    <p:cond delay="0"/>
                                  </p:stCondLst>
                                  <p:childTnLst>
                                    <p:set>
                                      <p:cBhvr>
                                        <p:cTn id="67" dur="1" fill="hold">
                                          <p:stCondLst>
                                            <p:cond delay="0"/>
                                          </p:stCondLst>
                                        </p:cTn>
                                        <p:tgtEl>
                                          <p:spTgt spid="251"/>
                                        </p:tgtEl>
                                        <p:attrNameLst>
                                          <p:attrName>style.visibility</p:attrName>
                                        </p:attrNameLst>
                                      </p:cBhvr>
                                      <p:to>
                                        <p:strVal val="visible"/>
                                      </p:to>
                                    </p:set>
                                    <p:anim calcmode="lin" valueType="num">
                                      <p:cBhvr additive="base">
                                        <p:cTn id="68" dur="500" fill="hold"/>
                                        <p:tgtEl>
                                          <p:spTgt spid="251"/>
                                        </p:tgtEl>
                                        <p:attrNameLst>
                                          <p:attrName>ppt_x</p:attrName>
                                        </p:attrNameLst>
                                      </p:cBhvr>
                                      <p:tavLst>
                                        <p:tav tm="0">
                                          <p:val>
                                            <p:strVal val="#ppt_x"/>
                                          </p:val>
                                        </p:tav>
                                        <p:tav tm="100000">
                                          <p:val>
                                            <p:strVal val="#ppt_x"/>
                                          </p:val>
                                        </p:tav>
                                      </p:tavLst>
                                    </p:anim>
                                    <p:anim calcmode="lin" valueType="num">
                                      <p:cBhvr additive="base">
                                        <p:cTn id="69" dur="500" fill="hold"/>
                                        <p:tgtEl>
                                          <p:spTgt spid="251"/>
                                        </p:tgtEl>
                                        <p:attrNameLst>
                                          <p:attrName>ppt_y</p:attrName>
                                        </p:attrNameLst>
                                      </p:cBhvr>
                                      <p:tavLst>
                                        <p:tav tm="0">
                                          <p:val>
                                            <p:strVal val="1+#ppt_h/2"/>
                                          </p:val>
                                        </p:tav>
                                        <p:tav tm="100000">
                                          <p:val>
                                            <p:strVal val="#ppt_y"/>
                                          </p:val>
                                        </p:tav>
                                      </p:tavLst>
                                    </p:anim>
                                  </p:childTnLst>
                                </p:cTn>
                              </p:par>
                            </p:childTnLst>
                          </p:cTn>
                        </p:par>
                        <p:par>
                          <p:cTn id="70" fill="hold">
                            <p:stCondLst>
                              <p:cond delay="7500"/>
                            </p:stCondLst>
                            <p:childTnLst>
                              <p:par>
                                <p:cTn id="71" presetID="22" presetClass="entr" presetSubtype="8" fill="hold" grpId="0" nodeType="afterEffect">
                                  <p:stCondLst>
                                    <p:cond delay="0"/>
                                  </p:stCondLst>
                                  <p:childTnLst>
                                    <p:set>
                                      <p:cBhvr>
                                        <p:cTn id="72" dur="1" fill="hold">
                                          <p:stCondLst>
                                            <p:cond delay="0"/>
                                          </p:stCondLst>
                                        </p:cTn>
                                        <p:tgtEl>
                                          <p:spTgt spid="181"/>
                                        </p:tgtEl>
                                        <p:attrNameLst>
                                          <p:attrName>style.visibility</p:attrName>
                                        </p:attrNameLst>
                                      </p:cBhvr>
                                      <p:to>
                                        <p:strVal val="visible"/>
                                      </p:to>
                                    </p:set>
                                    <p:animEffect transition="in" filter="wipe(left)">
                                      <p:cBhvr>
                                        <p:cTn id="73" dur="500"/>
                                        <p:tgtEl>
                                          <p:spTgt spid="181"/>
                                        </p:tgtEl>
                                      </p:cBhvr>
                                    </p:animEffect>
                                  </p:childTnLst>
                                </p:cTn>
                              </p:par>
                            </p:childTnLst>
                          </p:cTn>
                        </p:par>
                        <p:par>
                          <p:cTn id="74" fill="hold">
                            <p:stCondLst>
                              <p:cond delay="8000"/>
                            </p:stCondLst>
                            <p:childTnLst>
                              <p:par>
                                <p:cTn id="75" presetID="10" presetClass="entr" presetSubtype="0" fill="hold" grpId="0" nodeType="afterEffect">
                                  <p:stCondLst>
                                    <p:cond delay="0"/>
                                  </p:stCondLst>
                                  <p:childTnLst>
                                    <p:set>
                                      <p:cBhvr>
                                        <p:cTn id="76" dur="1" fill="hold">
                                          <p:stCondLst>
                                            <p:cond delay="0"/>
                                          </p:stCondLst>
                                        </p:cTn>
                                        <p:tgtEl>
                                          <p:spTgt spid="186"/>
                                        </p:tgtEl>
                                        <p:attrNameLst>
                                          <p:attrName>style.visibility</p:attrName>
                                        </p:attrNameLst>
                                      </p:cBhvr>
                                      <p:to>
                                        <p:strVal val="visible"/>
                                      </p:to>
                                    </p:set>
                                    <p:animEffect transition="in" filter="fade">
                                      <p:cBhvr>
                                        <p:cTn id="77" dur="500"/>
                                        <p:tgtEl>
                                          <p:spTgt spid="186"/>
                                        </p:tgtEl>
                                      </p:cBhvr>
                                    </p:animEffect>
                                  </p:childTnLst>
                                </p:cTn>
                              </p:par>
                            </p:childTnLst>
                          </p:cTn>
                        </p:par>
                        <p:par>
                          <p:cTn id="78" fill="hold">
                            <p:stCondLst>
                              <p:cond delay="8500"/>
                            </p:stCondLst>
                            <p:childTnLst>
                              <p:par>
                                <p:cTn id="79" presetID="22" presetClass="entr" presetSubtype="4" fill="hold" nodeType="afterEffect">
                                  <p:stCondLst>
                                    <p:cond delay="0"/>
                                  </p:stCondLst>
                                  <p:childTnLst>
                                    <p:set>
                                      <p:cBhvr>
                                        <p:cTn id="80" dur="1" fill="hold">
                                          <p:stCondLst>
                                            <p:cond delay="0"/>
                                          </p:stCondLst>
                                        </p:cTn>
                                        <p:tgtEl>
                                          <p:spTgt spid="7"/>
                                        </p:tgtEl>
                                        <p:attrNameLst>
                                          <p:attrName>style.visibility</p:attrName>
                                        </p:attrNameLst>
                                      </p:cBhvr>
                                      <p:to>
                                        <p:strVal val="visible"/>
                                      </p:to>
                                    </p:set>
                                    <p:animEffect transition="in" filter="wipe(down)">
                                      <p:cBhvr>
                                        <p:cTn id="81" dur="500"/>
                                        <p:tgtEl>
                                          <p:spTgt spid="7"/>
                                        </p:tgtEl>
                                      </p:cBhvr>
                                    </p:animEffect>
                                  </p:childTnLst>
                                </p:cTn>
                              </p:par>
                            </p:childTnLst>
                          </p:cTn>
                        </p:par>
                        <p:par>
                          <p:cTn id="82" fill="hold">
                            <p:stCondLst>
                              <p:cond delay="9000"/>
                            </p:stCondLst>
                            <p:childTnLst>
                              <p:par>
                                <p:cTn id="83" presetID="2" presetClass="entr" presetSubtype="4" fill="hold" grpId="0" nodeType="afterEffect">
                                  <p:stCondLst>
                                    <p:cond delay="0"/>
                                  </p:stCondLst>
                                  <p:childTnLst>
                                    <p:set>
                                      <p:cBhvr>
                                        <p:cTn id="84" dur="1" fill="hold">
                                          <p:stCondLst>
                                            <p:cond delay="0"/>
                                          </p:stCondLst>
                                        </p:cTn>
                                        <p:tgtEl>
                                          <p:spTgt spid="256"/>
                                        </p:tgtEl>
                                        <p:attrNameLst>
                                          <p:attrName>style.visibility</p:attrName>
                                        </p:attrNameLst>
                                      </p:cBhvr>
                                      <p:to>
                                        <p:strVal val="visible"/>
                                      </p:to>
                                    </p:set>
                                    <p:anim calcmode="lin" valueType="num">
                                      <p:cBhvr additive="base">
                                        <p:cTn id="85" dur="500" fill="hold"/>
                                        <p:tgtEl>
                                          <p:spTgt spid="256"/>
                                        </p:tgtEl>
                                        <p:attrNameLst>
                                          <p:attrName>ppt_x</p:attrName>
                                        </p:attrNameLst>
                                      </p:cBhvr>
                                      <p:tavLst>
                                        <p:tav tm="0">
                                          <p:val>
                                            <p:strVal val="#ppt_x"/>
                                          </p:val>
                                        </p:tav>
                                        <p:tav tm="100000">
                                          <p:val>
                                            <p:strVal val="#ppt_x"/>
                                          </p:val>
                                        </p:tav>
                                      </p:tavLst>
                                    </p:anim>
                                    <p:anim calcmode="lin" valueType="num">
                                      <p:cBhvr additive="base">
                                        <p:cTn id="86" dur="500" fill="hold"/>
                                        <p:tgtEl>
                                          <p:spTgt spid="256"/>
                                        </p:tgtEl>
                                        <p:attrNameLst>
                                          <p:attrName>ppt_y</p:attrName>
                                        </p:attrNameLst>
                                      </p:cBhvr>
                                      <p:tavLst>
                                        <p:tav tm="0">
                                          <p:val>
                                            <p:strVal val="1+#ppt_h/2"/>
                                          </p:val>
                                        </p:tav>
                                        <p:tav tm="100000">
                                          <p:val>
                                            <p:strVal val="#ppt_y"/>
                                          </p:val>
                                        </p:tav>
                                      </p:tavLst>
                                    </p:anim>
                                  </p:childTnLst>
                                </p:cTn>
                              </p:par>
                            </p:childTnLst>
                          </p:cTn>
                        </p:par>
                        <p:par>
                          <p:cTn id="87" fill="hold">
                            <p:stCondLst>
                              <p:cond delay="9500"/>
                            </p:stCondLst>
                            <p:childTnLst>
                              <p:par>
                                <p:cTn id="88" presetID="2" presetClass="entr" presetSubtype="4" fill="hold" grpId="0" nodeType="afterEffect">
                                  <p:stCondLst>
                                    <p:cond delay="0"/>
                                  </p:stCondLst>
                                  <p:childTnLst>
                                    <p:set>
                                      <p:cBhvr>
                                        <p:cTn id="89" dur="1" fill="hold">
                                          <p:stCondLst>
                                            <p:cond delay="0"/>
                                          </p:stCondLst>
                                        </p:cTn>
                                        <p:tgtEl>
                                          <p:spTgt spid="257"/>
                                        </p:tgtEl>
                                        <p:attrNameLst>
                                          <p:attrName>style.visibility</p:attrName>
                                        </p:attrNameLst>
                                      </p:cBhvr>
                                      <p:to>
                                        <p:strVal val="visible"/>
                                      </p:to>
                                    </p:set>
                                    <p:anim calcmode="lin" valueType="num">
                                      <p:cBhvr additive="base">
                                        <p:cTn id="90" dur="500" fill="hold"/>
                                        <p:tgtEl>
                                          <p:spTgt spid="257"/>
                                        </p:tgtEl>
                                        <p:attrNameLst>
                                          <p:attrName>ppt_x</p:attrName>
                                        </p:attrNameLst>
                                      </p:cBhvr>
                                      <p:tavLst>
                                        <p:tav tm="0">
                                          <p:val>
                                            <p:strVal val="#ppt_x"/>
                                          </p:val>
                                        </p:tav>
                                        <p:tav tm="100000">
                                          <p:val>
                                            <p:strVal val="#ppt_x"/>
                                          </p:val>
                                        </p:tav>
                                      </p:tavLst>
                                    </p:anim>
                                    <p:anim calcmode="lin" valueType="num">
                                      <p:cBhvr additive="base">
                                        <p:cTn id="91" dur="500" fill="hold"/>
                                        <p:tgtEl>
                                          <p:spTgt spid="257"/>
                                        </p:tgtEl>
                                        <p:attrNameLst>
                                          <p:attrName>ppt_y</p:attrName>
                                        </p:attrNameLst>
                                      </p:cBhvr>
                                      <p:tavLst>
                                        <p:tav tm="0">
                                          <p:val>
                                            <p:strVal val="1+#ppt_h/2"/>
                                          </p:val>
                                        </p:tav>
                                        <p:tav tm="100000">
                                          <p:val>
                                            <p:strVal val="#ppt_y"/>
                                          </p:val>
                                        </p:tav>
                                      </p:tavLst>
                                    </p:anim>
                                  </p:childTnLst>
                                </p:cTn>
                              </p:par>
                            </p:childTnLst>
                          </p:cTn>
                        </p:par>
                        <p:par>
                          <p:cTn id="92" fill="hold">
                            <p:stCondLst>
                              <p:cond delay="10000"/>
                            </p:stCondLst>
                            <p:childTnLst>
                              <p:par>
                                <p:cTn id="93" presetID="22" presetClass="entr" presetSubtype="8" fill="hold" grpId="0" nodeType="afterEffect">
                                  <p:stCondLst>
                                    <p:cond delay="0"/>
                                  </p:stCondLst>
                                  <p:childTnLst>
                                    <p:set>
                                      <p:cBhvr>
                                        <p:cTn id="94" dur="1" fill="hold">
                                          <p:stCondLst>
                                            <p:cond delay="0"/>
                                          </p:stCondLst>
                                        </p:cTn>
                                        <p:tgtEl>
                                          <p:spTgt spid="182"/>
                                        </p:tgtEl>
                                        <p:attrNameLst>
                                          <p:attrName>style.visibility</p:attrName>
                                        </p:attrNameLst>
                                      </p:cBhvr>
                                      <p:to>
                                        <p:strVal val="visible"/>
                                      </p:to>
                                    </p:set>
                                    <p:animEffect transition="in" filter="wipe(left)">
                                      <p:cBhvr>
                                        <p:cTn id="95" dur="500"/>
                                        <p:tgtEl>
                                          <p:spTgt spid="182"/>
                                        </p:tgtEl>
                                      </p:cBhvr>
                                    </p:animEffect>
                                  </p:childTnLst>
                                </p:cTn>
                              </p:par>
                            </p:childTnLst>
                          </p:cTn>
                        </p:par>
                        <p:par>
                          <p:cTn id="96" fill="hold">
                            <p:stCondLst>
                              <p:cond delay="10500"/>
                            </p:stCondLst>
                            <p:childTnLst>
                              <p:par>
                                <p:cTn id="97" presetID="10" presetClass="entr" presetSubtype="0" fill="hold" grpId="0" nodeType="afterEffect">
                                  <p:stCondLst>
                                    <p:cond delay="0"/>
                                  </p:stCondLst>
                                  <p:childTnLst>
                                    <p:set>
                                      <p:cBhvr>
                                        <p:cTn id="98" dur="1" fill="hold">
                                          <p:stCondLst>
                                            <p:cond delay="0"/>
                                          </p:stCondLst>
                                        </p:cTn>
                                        <p:tgtEl>
                                          <p:spTgt spid="187"/>
                                        </p:tgtEl>
                                        <p:attrNameLst>
                                          <p:attrName>style.visibility</p:attrName>
                                        </p:attrNameLst>
                                      </p:cBhvr>
                                      <p:to>
                                        <p:strVal val="visible"/>
                                      </p:to>
                                    </p:set>
                                    <p:animEffect transition="in" filter="fade">
                                      <p:cBhvr>
                                        <p:cTn id="99" dur="500"/>
                                        <p:tgtEl>
                                          <p:spTgt spid="187"/>
                                        </p:tgtEl>
                                      </p:cBhvr>
                                    </p:animEffect>
                                  </p:childTnLst>
                                </p:cTn>
                              </p:par>
                            </p:childTnLst>
                          </p:cTn>
                        </p:par>
                        <p:par>
                          <p:cTn id="100" fill="hold">
                            <p:stCondLst>
                              <p:cond delay="11000"/>
                            </p:stCondLst>
                            <p:childTnLst>
                              <p:par>
                                <p:cTn id="101" presetID="22" presetClass="entr" presetSubtype="1" fill="hold" nodeType="afterEffect">
                                  <p:stCondLst>
                                    <p:cond delay="0"/>
                                  </p:stCondLst>
                                  <p:childTnLst>
                                    <p:set>
                                      <p:cBhvr>
                                        <p:cTn id="102" dur="1" fill="hold">
                                          <p:stCondLst>
                                            <p:cond delay="0"/>
                                          </p:stCondLst>
                                        </p:cTn>
                                        <p:tgtEl>
                                          <p:spTgt spid="8"/>
                                        </p:tgtEl>
                                        <p:attrNameLst>
                                          <p:attrName>style.visibility</p:attrName>
                                        </p:attrNameLst>
                                      </p:cBhvr>
                                      <p:to>
                                        <p:strVal val="visible"/>
                                      </p:to>
                                    </p:set>
                                    <p:animEffect transition="in" filter="wipe(up)">
                                      <p:cBhvr>
                                        <p:cTn id="103" dur="500"/>
                                        <p:tgtEl>
                                          <p:spTgt spid="8"/>
                                        </p:tgtEl>
                                      </p:cBhvr>
                                    </p:animEffect>
                                  </p:childTnLst>
                                </p:cTn>
                              </p:par>
                            </p:childTnLst>
                          </p:cTn>
                        </p:par>
                        <p:par>
                          <p:cTn id="104" fill="hold">
                            <p:stCondLst>
                              <p:cond delay="11500"/>
                            </p:stCondLst>
                            <p:childTnLst>
                              <p:par>
                                <p:cTn id="105" presetID="2" presetClass="entr" presetSubtype="4" fill="hold" grpId="0" nodeType="afterEffect">
                                  <p:stCondLst>
                                    <p:cond delay="0"/>
                                  </p:stCondLst>
                                  <p:childTnLst>
                                    <p:set>
                                      <p:cBhvr>
                                        <p:cTn id="106" dur="1" fill="hold">
                                          <p:stCondLst>
                                            <p:cond delay="0"/>
                                          </p:stCondLst>
                                        </p:cTn>
                                        <p:tgtEl>
                                          <p:spTgt spid="262"/>
                                        </p:tgtEl>
                                        <p:attrNameLst>
                                          <p:attrName>style.visibility</p:attrName>
                                        </p:attrNameLst>
                                      </p:cBhvr>
                                      <p:to>
                                        <p:strVal val="visible"/>
                                      </p:to>
                                    </p:set>
                                    <p:anim calcmode="lin" valueType="num">
                                      <p:cBhvr additive="base">
                                        <p:cTn id="107" dur="500" fill="hold"/>
                                        <p:tgtEl>
                                          <p:spTgt spid="262"/>
                                        </p:tgtEl>
                                        <p:attrNameLst>
                                          <p:attrName>ppt_x</p:attrName>
                                        </p:attrNameLst>
                                      </p:cBhvr>
                                      <p:tavLst>
                                        <p:tav tm="0">
                                          <p:val>
                                            <p:strVal val="#ppt_x"/>
                                          </p:val>
                                        </p:tav>
                                        <p:tav tm="100000">
                                          <p:val>
                                            <p:strVal val="#ppt_x"/>
                                          </p:val>
                                        </p:tav>
                                      </p:tavLst>
                                    </p:anim>
                                    <p:anim calcmode="lin" valueType="num">
                                      <p:cBhvr additive="base">
                                        <p:cTn id="108" dur="500" fill="hold"/>
                                        <p:tgtEl>
                                          <p:spTgt spid="262"/>
                                        </p:tgtEl>
                                        <p:attrNameLst>
                                          <p:attrName>ppt_y</p:attrName>
                                        </p:attrNameLst>
                                      </p:cBhvr>
                                      <p:tavLst>
                                        <p:tav tm="0">
                                          <p:val>
                                            <p:strVal val="1+#ppt_h/2"/>
                                          </p:val>
                                        </p:tav>
                                        <p:tav tm="100000">
                                          <p:val>
                                            <p:strVal val="#ppt_y"/>
                                          </p:val>
                                        </p:tav>
                                      </p:tavLst>
                                    </p:anim>
                                  </p:childTnLst>
                                </p:cTn>
                              </p:par>
                            </p:childTnLst>
                          </p:cTn>
                        </p:par>
                        <p:par>
                          <p:cTn id="109" fill="hold">
                            <p:stCondLst>
                              <p:cond delay="12000"/>
                            </p:stCondLst>
                            <p:childTnLst>
                              <p:par>
                                <p:cTn id="110" presetID="2" presetClass="entr" presetSubtype="4" fill="hold" grpId="0" nodeType="afterEffect">
                                  <p:stCondLst>
                                    <p:cond delay="0"/>
                                  </p:stCondLst>
                                  <p:childTnLst>
                                    <p:set>
                                      <p:cBhvr>
                                        <p:cTn id="111" dur="1" fill="hold">
                                          <p:stCondLst>
                                            <p:cond delay="0"/>
                                          </p:stCondLst>
                                        </p:cTn>
                                        <p:tgtEl>
                                          <p:spTgt spid="263"/>
                                        </p:tgtEl>
                                        <p:attrNameLst>
                                          <p:attrName>style.visibility</p:attrName>
                                        </p:attrNameLst>
                                      </p:cBhvr>
                                      <p:to>
                                        <p:strVal val="visible"/>
                                      </p:to>
                                    </p:set>
                                    <p:anim calcmode="lin" valueType="num">
                                      <p:cBhvr additive="base">
                                        <p:cTn id="112" dur="500" fill="hold"/>
                                        <p:tgtEl>
                                          <p:spTgt spid="263"/>
                                        </p:tgtEl>
                                        <p:attrNameLst>
                                          <p:attrName>ppt_x</p:attrName>
                                        </p:attrNameLst>
                                      </p:cBhvr>
                                      <p:tavLst>
                                        <p:tav tm="0">
                                          <p:val>
                                            <p:strVal val="#ppt_x"/>
                                          </p:val>
                                        </p:tav>
                                        <p:tav tm="100000">
                                          <p:val>
                                            <p:strVal val="#ppt_x"/>
                                          </p:val>
                                        </p:tav>
                                      </p:tavLst>
                                    </p:anim>
                                    <p:anim calcmode="lin" valueType="num">
                                      <p:cBhvr additive="base">
                                        <p:cTn id="113" dur="500" fill="hold"/>
                                        <p:tgtEl>
                                          <p:spTgt spid="2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animBg="1"/>
      <p:bldP spid="179" grpId="0" animBg="1"/>
      <p:bldP spid="180" grpId="0" animBg="1"/>
      <p:bldP spid="181" grpId="0" animBg="1"/>
      <p:bldP spid="182" grpId="0" animBg="1"/>
      <p:bldP spid="183" grpId="0"/>
      <p:bldP spid="184" grpId="0"/>
      <p:bldP spid="185" grpId="0"/>
      <p:bldP spid="186" grpId="0"/>
      <p:bldP spid="187" grpId="0"/>
      <p:bldP spid="232" grpId="0"/>
      <p:bldP spid="233" grpId="0"/>
      <p:bldP spid="244" grpId="0"/>
      <p:bldP spid="245" grpId="0"/>
      <p:bldP spid="250" grpId="0"/>
      <p:bldP spid="251" grpId="0"/>
      <p:bldP spid="256" grpId="0"/>
      <p:bldP spid="257" grpId="0"/>
      <p:bldP spid="262" grpId="0"/>
      <p:bldP spid="26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p:cNvSpPr/>
          <p:nvPr/>
        </p:nvSpPr>
        <p:spPr bwMode="auto">
          <a:xfrm>
            <a:off x="9428796" y="2536196"/>
            <a:ext cx="1973961" cy="2774156"/>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2"/>
          </a:solidFill>
          <a:ln>
            <a:noFill/>
          </a:ln>
        </p:spPr>
        <p:txBody>
          <a:bodyPr lIns="121861" tIns="60931" rIns="121861" bIns="60931"/>
          <a:lstStyle/>
          <a:p>
            <a:pPr defTabSz="913256">
              <a:defRPr/>
            </a:pPr>
            <a:endParaRPr lang="ko-KR" altLang="en-US" sz="2399" kern="0" dirty="0">
              <a:solidFill>
                <a:sysClr val="windowText" lastClr="000000"/>
              </a:solidFill>
              <a:latin typeface="Raleway Light"/>
            </a:endParaRPr>
          </a:p>
        </p:txBody>
      </p:sp>
      <p:sp>
        <p:nvSpPr>
          <p:cNvPr id="3" name="Freeform 6"/>
          <p:cNvSpPr/>
          <p:nvPr/>
        </p:nvSpPr>
        <p:spPr bwMode="auto">
          <a:xfrm>
            <a:off x="695586" y="5152395"/>
            <a:ext cx="1973961" cy="157957"/>
          </a:xfrm>
          <a:custGeom>
            <a:avLst/>
            <a:gdLst>
              <a:gd name="T0" fmla="*/ 2147483647 w 648"/>
              <a:gd name="T1" fmla="*/ 91911121 h 1082"/>
              <a:gd name="T2" fmla="*/ 0 w 648"/>
              <a:gd name="T3" fmla="*/ 91911121 h 1082"/>
              <a:gd name="T4" fmla="*/ 2147483647 w 648"/>
              <a:gd name="T5" fmla="*/ 78064964 h 1082"/>
              <a:gd name="T6" fmla="*/ 2147483647 w 648"/>
              <a:gd name="T7" fmla="*/ 0 h 1082"/>
              <a:gd name="T8" fmla="*/ 2147483647 w 648"/>
              <a:gd name="T9" fmla="*/ 78064964 h 1082"/>
              <a:gd name="T10" fmla="*/ 2147483647 w 648"/>
              <a:gd name="T11" fmla="*/ 91911121 h 108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1"/>
          </a:solidFill>
          <a:ln>
            <a:noFill/>
          </a:ln>
        </p:spPr>
        <p:txBody>
          <a:bodyPr lIns="121861" tIns="60931" rIns="121861" bIns="60931"/>
          <a:lstStyle/>
          <a:p>
            <a:pPr defTabSz="1218804">
              <a:defRPr/>
            </a:pPr>
            <a:endParaRPr lang="zh-CN" altLang="en-US" sz="2399" kern="0">
              <a:solidFill>
                <a:sysClr val="windowText" lastClr="000000"/>
              </a:solidFill>
            </a:endParaRPr>
          </a:p>
        </p:txBody>
      </p:sp>
      <p:sp>
        <p:nvSpPr>
          <p:cNvPr id="4" name="Freeform 3"/>
          <p:cNvSpPr/>
          <p:nvPr/>
        </p:nvSpPr>
        <p:spPr bwMode="auto">
          <a:xfrm>
            <a:off x="1666295" y="5025396"/>
            <a:ext cx="1973961" cy="284956"/>
          </a:xfrm>
          <a:custGeom>
            <a:avLst/>
            <a:gdLst>
              <a:gd name="T0" fmla="*/ 2147483647 w 648"/>
              <a:gd name="T1" fmla="*/ 299596733 h 1082"/>
              <a:gd name="T2" fmla="*/ 0 w 648"/>
              <a:gd name="T3" fmla="*/ 299596733 h 1082"/>
              <a:gd name="T4" fmla="*/ 2147483647 w 648"/>
              <a:gd name="T5" fmla="*/ 254463521 h 1082"/>
              <a:gd name="T6" fmla="*/ 2147483647 w 648"/>
              <a:gd name="T7" fmla="*/ 0 h 1082"/>
              <a:gd name="T8" fmla="*/ 2147483647 w 648"/>
              <a:gd name="T9" fmla="*/ 254463521 h 1082"/>
              <a:gd name="T10" fmla="*/ 2147483647 w 648"/>
              <a:gd name="T11" fmla="*/ 299596733 h 108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2"/>
          </a:solidFill>
          <a:ln>
            <a:noFill/>
          </a:ln>
        </p:spPr>
        <p:txBody>
          <a:bodyPr lIns="121861" tIns="60931" rIns="121861" bIns="60931"/>
          <a:lstStyle/>
          <a:p>
            <a:pPr defTabSz="1218804">
              <a:defRPr/>
            </a:pPr>
            <a:endParaRPr lang="zh-CN" altLang="en-US" sz="2399" kern="0">
              <a:solidFill>
                <a:sysClr val="windowText" lastClr="000000"/>
              </a:solidFill>
            </a:endParaRPr>
          </a:p>
        </p:txBody>
      </p:sp>
      <p:sp>
        <p:nvSpPr>
          <p:cNvPr id="5" name="Freeform 4"/>
          <p:cNvSpPr/>
          <p:nvPr/>
        </p:nvSpPr>
        <p:spPr bwMode="auto">
          <a:xfrm>
            <a:off x="2637005" y="4881726"/>
            <a:ext cx="1973167" cy="428625"/>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3"/>
          </a:solidFill>
          <a:ln>
            <a:noFill/>
          </a:ln>
        </p:spPr>
        <p:txBody>
          <a:bodyPr lIns="121861" tIns="60931" rIns="121861" bIns="60931"/>
          <a:lstStyle/>
          <a:p>
            <a:pPr defTabSz="913256">
              <a:defRPr/>
            </a:pPr>
            <a:endParaRPr lang="ko-KR" altLang="en-US" sz="2399" kern="0" dirty="0">
              <a:solidFill>
                <a:sysClr val="windowText" lastClr="000000"/>
              </a:solidFill>
              <a:latin typeface="Raleway Light"/>
            </a:endParaRPr>
          </a:p>
        </p:txBody>
      </p:sp>
      <p:sp>
        <p:nvSpPr>
          <p:cNvPr id="6" name="Freeform 5"/>
          <p:cNvSpPr/>
          <p:nvPr/>
        </p:nvSpPr>
        <p:spPr bwMode="auto">
          <a:xfrm>
            <a:off x="3606920" y="4636457"/>
            <a:ext cx="1973961" cy="673895"/>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4"/>
          </a:solidFill>
          <a:ln>
            <a:noFill/>
          </a:ln>
        </p:spPr>
        <p:txBody>
          <a:bodyPr lIns="121861" tIns="60931" rIns="121861" bIns="60931"/>
          <a:lstStyle/>
          <a:p>
            <a:pPr defTabSz="913256">
              <a:defRPr/>
            </a:pPr>
            <a:endParaRPr lang="ko-KR" altLang="en-US" sz="2399" kern="0" dirty="0">
              <a:solidFill>
                <a:sysClr val="windowText" lastClr="000000"/>
              </a:solidFill>
              <a:latin typeface="Raleway Light"/>
            </a:endParaRPr>
          </a:p>
        </p:txBody>
      </p:sp>
      <p:sp>
        <p:nvSpPr>
          <p:cNvPr id="7" name="Freeform 6"/>
          <p:cNvSpPr/>
          <p:nvPr/>
        </p:nvSpPr>
        <p:spPr bwMode="auto">
          <a:xfrm>
            <a:off x="4577630" y="4364995"/>
            <a:ext cx="1973167" cy="945356"/>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1"/>
          </a:solidFill>
          <a:ln>
            <a:noFill/>
          </a:ln>
        </p:spPr>
        <p:txBody>
          <a:bodyPr lIns="121861" tIns="60931" rIns="121861" bIns="60931"/>
          <a:lstStyle/>
          <a:p>
            <a:pPr defTabSz="913256">
              <a:defRPr/>
            </a:pPr>
            <a:endParaRPr lang="ko-KR" altLang="en-US" sz="2399" kern="0" dirty="0">
              <a:solidFill>
                <a:sysClr val="windowText" lastClr="000000"/>
              </a:solidFill>
              <a:latin typeface="Raleway Light"/>
            </a:endParaRPr>
          </a:p>
        </p:txBody>
      </p:sp>
      <p:sp>
        <p:nvSpPr>
          <p:cNvPr id="8" name="Freeform 6"/>
          <p:cNvSpPr/>
          <p:nvPr/>
        </p:nvSpPr>
        <p:spPr bwMode="auto">
          <a:xfrm>
            <a:off x="5547545" y="4083215"/>
            <a:ext cx="1973961" cy="1227137"/>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2"/>
          </a:solidFill>
          <a:ln>
            <a:noFill/>
          </a:ln>
        </p:spPr>
        <p:txBody>
          <a:bodyPr lIns="121861" tIns="60931" rIns="121861" bIns="60931"/>
          <a:lstStyle/>
          <a:p>
            <a:pPr defTabSz="913256">
              <a:defRPr/>
            </a:pPr>
            <a:endParaRPr lang="ko-KR" altLang="en-US" sz="2399" kern="0" dirty="0">
              <a:solidFill>
                <a:sysClr val="windowText" lastClr="000000"/>
              </a:solidFill>
              <a:latin typeface="Raleway Light"/>
            </a:endParaRPr>
          </a:p>
        </p:txBody>
      </p:sp>
      <p:sp>
        <p:nvSpPr>
          <p:cNvPr id="9" name="Freeform 6"/>
          <p:cNvSpPr/>
          <p:nvPr/>
        </p:nvSpPr>
        <p:spPr bwMode="auto">
          <a:xfrm>
            <a:off x="6518255" y="3840327"/>
            <a:ext cx="1973961" cy="1470025"/>
          </a:xfrm>
          <a:custGeom>
            <a:avLst/>
            <a:gdLst>
              <a:gd name="T0" fmla="*/ 2147483647 w 648"/>
              <a:gd name="T1" fmla="*/ 2147483647 h 1082"/>
              <a:gd name="T2" fmla="*/ 0 w 648"/>
              <a:gd name="T3" fmla="*/ 2147483647 h 1082"/>
              <a:gd name="T4" fmla="*/ 2147483647 w 648"/>
              <a:gd name="T5" fmla="*/ 2147483647 h 1082"/>
              <a:gd name="T6" fmla="*/ 2147483647 w 648"/>
              <a:gd name="T7" fmla="*/ 0 h 1082"/>
              <a:gd name="T8" fmla="*/ 2147483647 w 648"/>
              <a:gd name="T9" fmla="*/ 2147483647 h 1082"/>
              <a:gd name="T10" fmla="*/ 2147483647 w 648"/>
              <a:gd name="T11" fmla="*/ 2147483647 h 108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3"/>
          </a:solidFill>
          <a:ln>
            <a:noFill/>
          </a:ln>
        </p:spPr>
        <p:txBody>
          <a:bodyPr lIns="121861" tIns="60931" rIns="121861" bIns="60931"/>
          <a:lstStyle/>
          <a:p>
            <a:pPr defTabSz="1218804">
              <a:defRPr/>
            </a:pPr>
            <a:endParaRPr lang="zh-CN" altLang="en-US" sz="2399" kern="0">
              <a:solidFill>
                <a:sysClr val="windowText" lastClr="000000"/>
              </a:solidFill>
            </a:endParaRPr>
          </a:p>
        </p:txBody>
      </p:sp>
      <p:sp>
        <p:nvSpPr>
          <p:cNvPr id="10" name="Freeform 6"/>
          <p:cNvSpPr/>
          <p:nvPr/>
        </p:nvSpPr>
        <p:spPr bwMode="auto">
          <a:xfrm>
            <a:off x="7488171" y="3535526"/>
            <a:ext cx="1973961" cy="1774826"/>
          </a:xfrm>
          <a:custGeom>
            <a:avLst/>
            <a:gdLst>
              <a:gd name="T0" fmla="*/ 2147483647 w 648"/>
              <a:gd name="T1" fmla="*/ 2147483647 h 1082"/>
              <a:gd name="T2" fmla="*/ 0 w 648"/>
              <a:gd name="T3" fmla="*/ 2147483647 h 1082"/>
              <a:gd name="T4" fmla="*/ 2147483647 w 648"/>
              <a:gd name="T5" fmla="*/ 2147483647 h 1082"/>
              <a:gd name="T6" fmla="*/ 2147483647 w 648"/>
              <a:gd name="T7" fmla="*/ 0 h 1082"/>
              <a:gd name="T8" fmla="*/ 2147483647 w 648"/>
              <a:gd name="T9" fmla="*/ 2147483647 h 1082"/>
              <a:gd name="T10" fmla="*/ 2147483647 w 648"/>
              <a:gd name="T11" fmla="*/ 2147483647 h 108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4"/>
          </a:solidFill>
          <a:ln>
            <a:noFill/>
          </a:ln>
        </p:spPr>
        <p:txBody>
          <a:bodyPr lIns="121861" tIns="60931" rIns="121861" bIns="60931"/>
          <a:lstStyle/>
          <a:p>
            <a:pPr defTabSz="1218804">
              <a:defRPr/>
            </a:pPr>
            <a:endParaRPr lang="zh-CN" altLang="en-US" sz="2399" kern="0">
              <a:solidFill>
                <a:sysClr val="windowText" lastClr="000000"/>
              </a:solidFill>
            </a:endParaRPr>
          </a:p>
        </p:txBody>
      </p:sp>
      <p:sp>
        <p:nvSpPr>
          <p:cNvPr id="11" name="Freeform 6"/>
          <p:cNvSpPr/>
          <p:nvPr/>
        </p:nvSpPr>
        <p:spPr bwMode="auto">
          <a:xfrm>
            <a:off x="8458880" y="3221995"/>
            <a:ext cx="1973961" cy="2088357"/>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1"/>
          </a:solidFill>
          <a:ln>
            <a:noFill/>
          </a:ln>
        </p:spPr>
        <p:txBody>
          <a:bodyPr lIns="121861" tIns="60931" rIns="121861" bIns="60931"/>
          <a:lstStyle/>
          <a:p>
            <a:pPr defTabSz="913256">
              <a:defRPr/>
            </a:pPr>
            <a:endParaRPr lang="ko-KR" altLang="en-US" sz="2399" kern="0" dirty="0">
              <a:solidFill>
                <a:sysClr val="windowText" lastClr="000000"/>
              </a:solidFill>
              <a:latin typeface="Raleway Light"/>
            </a:endParaRPr>
          </a:p>
        </p:txBody>
      </p:sp>
      <p:grpSp>
        <p:nvGrpSpPr>
          <p:cNvPr id="12" name="Group 11"/>
          <p:cNvGrpSpPr/>
          <p:nvPr/>
        </p:nvGrpSpPr>
        <p:grpSpPr bwMode="auto">
          <a:xfrm>
            <a:off x="1385627" y="5355592"/>
            <a:ext cx="582211" cy="492893"/>
            <a:chOff x="1988252" y="2053793"/>
            <a:chExt cx="582492" cy="493130"/>
          </a:xfrm>
        </p:grpSpPr>
        <p:sp>
          <p:nvSpPr>
            <p:cNvPr id="13" name="TextBox 12"/>
            <p:cNvSpPr txBox="1">
              <a:spLocks noChangeArrowheads="1"/>
            </p:cNvSpPr>
            <p:nvPr/>
          </p:nvSpPr>
          <p:spPr bwMode="auto">
            <a:xfrm>
              <a:off x="1988252" y="2053793"/>
              <a:ext cx="582492" cy="318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r>
                <a:rPr lang="id-ID" altLang="zh-CN" sz="1466" kern="0">
                  <a:solidFill>
                    <a:srgbClr val="041B31"/>
                  </a:solidFill>
                  <a:latin typeface="Raleway" pitchFamily="34" charset="0"/>
                </a:rPr>
                <a:t>2013</a:t>
              </a:r>
            </a:p>
          </p:txBody>
        </p:sp>
        <p:sp>
          <p:nvSpPr>
            <p:cNvPr id="14" name="TextBox 13"/>
            <p:cNvSpPr txBox="1">
              <a:spLocks noChangeArrowheads="1"/>
            </p:cNvSpPr>
            <p:nvPr/>
          </p:nvSpPr>
          <p:spPr bwMode="auto">
            <a:xfrm>
              <a:off x="2148061" y="2310911"/>
              <a:ext cx="184819" cy="23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endParaRPr lang="id-ID" altLang="zh-CN" sz="933" i="1" kern="0" dirty="0">
                <a:solidFill>
                  <a:srgbClr val="7E7E7E"/>
                </a:solidFill>
                <a:latin typeface="Raleway Light" charset="0"/>
              </a:endParaRPr>
            </a:p>
          </p:txBody>
        </p:sp>
      </p:grpSp>
      <p:grpSp>
        <p:nvGrpSpPr>
          <p:cNvPr id="15" name="Group 14"/>
          <p:cNvGrpSpPr/>
          <p:nvPr/>
        </p:nvGrpSpPr>
        <p:grpSpPr bwMode="auto">
          <a:xfrm>
            <a:off x="2384550" y="5355592"/>
            <a:ext cx="582211" cy="492893"/>
            <a:chOff x="1988529" y="2053793"/>
            <a:chExt cx="581941" cy="493130"/>
          </a:xfrm>
        </p:grpSpPr>
        <p:sp>
          <p:nvSpPr>
            <p:cNvPr id="16" name="TextBox 15"/>
            <p:cNvSpPr txBox="1">
              <a:spLocks noChangeArrowheads="1"/>
            </p:cNvSpPr>
            <p:nvPr/>
          </p:nvSpPr>
          <p:spPr bwMode="auto">
            <a:xfrm>
              <a:off x="1988529" y="2053793"/>
              <a:ext cx="581941" cy="318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r>
                <a:rPr lang="id-ID" altLang="zh-CN" sz="1466" kern="0">
                  <a:solidFill>
                    <a:srgbClr val="041B31"/>
                  </a:solidFill>
                  <a:latin typeface="Raleway" pitchFamily="34" charset="0"/>
                </a:rPr>
                <a:t>2014</a:t>
              </a:r>
            </a:p>
          </p:txBody>
        </p:sp>
        <p:sp>
          <p:nvSpPr>
            <p:cNvPr id="17" name="TextBox 16"/>
            <p:cNvSpPr txBox="1">
              <a:spLocks noChangeArrowheads="1"/>
            </p:cNvSpPr>
            <p:nvPr/>
          </p:nvSpPr>
          <p:spPr bwMode="auto">
            <a:xfrm>
              <a:off x="2148148" y="2310911"/>
              <a:ext cx="184644" cy="23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endParaRPr lang="id-ID" altLang="zh-CN" sz="933" i="1" kern="0" dirty="0">
                <a:solidFill>
                  <a:srgbClr val="7E7E7E"/>
                </a:solidFill>
                <a:latin typeface="Raleway Light" charset="0"/>
              </a:endParaRPr>
            </a:p>
          </p:txBody>
        </p:sp>
      </p:grpSp>
      <p:grpSp>
        <p:nvGrpSpPr>
          <p:cNvPr id="18" name="Group 17"/>
          <p:cNvGrpSpPr/>
          <p:nvPr/>
        </p:nvGrpSpPr>
        <p:grpSpPr bwMode="auto">
          <a:xfrm>
            <a:off x="3348909" y="5353212"/>
            <a:ext cx="582211" cy="492893"/>
            <a:chOff x="1988529" y="2053793"/>
            <a:chExt cx="581941" cy="493130"/>
          </a:xfrm>
        </p:grpSpPr>
        <p:sp>
          <p:nvSpPr>
            <p:cNvPr id="19" name="TextBox 18"/>
            <p:cNvSpPr txBox="1">
              <a:spLocks noChangeArrowheads="1"/>
            </p:cNvSpPr>
            <p:nvPr/>
          </p:nvSpPr>
          <p:spPr bwMode="auto">
            <a:xfrm>
              <a:off x="1988529" y="2053793"/>
              <a:ext cx="581941" cy="318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r>
                <a:rPr lang="id-ID" altLang="zh-CN" sz="1466" kern="0">
                  <a:solidFill>
                    <a:srgbClr val="041B31"/>
                  </a:solidFill>
                  <a:latin typeface="Raleway" pitchFamily="34" charset="0"/>
                </a:rPr>
                <a:t>2015</a:t>
              </a:r>
            </a:p>
          </p:txBody>
        </p:sp>
        <p:sp>
          <p:nvSpPr>
            <p:cNvPr id="20" name="TextBox 19"/>
            <p:cNvSpPr txBox="1">
              <a:spLocks noChangeArrowheads="1"/>
            </p:cNvSpPr>
            <p:nvPr/>
          </p:nvSpPr>
          <p:spPr bwMode="auto">
            <a:xfrm>
              <a:off x="2148148" y="2310911"/>
              <a:ext cx="184644" cy="23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endParaRPr lang="id-ID" altLang="zh-CN" sz="933" i="1" kern="0" dirty="0">
                <a:solidFill>
                  <a:srgbClr val="7E7E7E"/>
                </a:solidFill>
                <a:latin typeface="Raleway Light" charset="0"/>
              </a:endParaRPr>
            </a:p>
          </p:txBody>
        </p:sp>
      </p:grpSp>
      <p:grpSp>
        <p:nvGrpSpPr>
          <p:cNvPr id="21" name="Group 20"/>
          <p:cNvGrpSpPr/>
          <p:nvPr/>
        </p:nvGrpSpPr>
        <p:grpSpPr bwMode="auto">
          <a:xfrm>
            <a:off x="4347762" y="5353212"/>
            <a:ext cx="582211" cy="492893"/>
            <a:chOff x="1988255" y="2053793"/>
            <a:chExt cx="582492" cy="493130"/>
          </a:xfrm>
        </p:grpSpPr>
        <p:sp>
          <p:nvSpPr>
            <p:cNvPr id="22" name="TextBox 21"/>
            <p:cNvSpPr txBox="1">
              <a:spLocks noChangeArrowheads="1"/>
            </p:cNvSpPr>
            <p:nvPr/>
          </p:nvSpPr>
          <p:spPr bwMode="auto">
            <a:xfrm>
              <a:off x="1988255" y="2053793"/>
              <a:ext cx="582492" cy="318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r>
                <a:rPr lang="id-ID" altLang="zh-CN" sz="1466" kern="0">
                  <a:solidFill>
                    <a:srgbClr val="041B31"/>
                  </a:solidFill>
                  <a:latin typeface="Raleway" pitchFamily="34" charset="0"/>
                </a:rPr>
                <a:t>2016</a:t>
              </a:r>
            </a:p>
          </p:txBody>
        </p:sp>
        <p:sp>
          <p:nvSpPr>
            <p:cNvPr id="23" name="TextBox 22"/>
            <p:cNvSpPr txBox="1">
              <a:spLocks noChangeArrowheads="1"/>
            </p:cNvSpPr>
            <p:nvPr/>
          </p:nvSpPr>
          <p:spPr bwMode="auto">
            <a:xfrm>
              <a:off x="2148061" y="2310911"/>
              <a:ext cx="184819" cy="23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endParaRPr lang="id-ID" altLang="zh-CN" sz="933" i="1" kern="0" dirty="0">
                <a:solidFill>
                  <a:srgbClr val="7E7E7E"/>
                </a:solidFill>
                <a:latin typeface="Raleway Light" charset="0"/>
              </a:endParaRPr>
            </a:p>
          </p:txBody>
        </p:sp>
      </p:grpSp>
      <p:grpSp>
        <p:nvGrpSpPr>
          <p:cNvPr id="24" name="Group 23"/>
          <p:cNvGrpSpPr/>
          <p:nvPr/>
        </p:nvGrpSpPr>
        <p:grpSpPr bwMode="auto">
          <a:xfrm>
            <a:off x="5313708" y="5355592"/>
            <a:ext cx="582211" cy="492893"/>
            <a:chOff x="1988253" y="2053793"/>
            <a:chExt cx="582492" cy="493130"/>
          </a:xfrm>
        </p:grpSpPr>
        <p:sp>
          <p:nvSpPr>
            <p:cNvPr id="25" name="TextBox 24"/>
            <p:cNvSpPr txBox="1">
              <a:spLocks noChangeArrowheads="1"/>
            </p:cNvSpPr>
            <p:nvPr/>
          </p:nvSpPr>
          <p:spPr bwMode="auto">
            <a:xfrm>
              <a:off x="1988253" y="2053793"/>
              <a:ext cx="582492" cy="318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r>
                <a:rPr lang="id-ID" altLang="zh-CN" sz="1466" kern="0">
                  <a:solidFill>
                    <a:srgbClr val="041B31"/>
                  </a:solidFill>
                  <a:latin typeface="Raleway" pitchFamily="34" charset="0"/>
                </a:rPr>
                <a:t>2017</a:t>
              </a:r>
            </a:p>
          </p:txBody>
        </p:sp>
        <p:sp>
          <p:nvSpPr>
            <p:cNvPr id="26" name="TextBox 25"/>
            <p:cNvSpPr txBox="1">
              <a:spLocks noChangeArrowheads="1"/>
            </p:cNvSpPr>
            <p:nvPr/>
          </p:nvSpPr>
          <p:spPr bwMode="auto">
            <a:xfrm>
              <a:off x="2148060" y="2310911"/>
              <a:ext cx="184819" cy="23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endParaRPr lang="id-ID" altLang="zh-CN" sz="933" i="1" kern="0" dirty="0">
                <a:solidFill>
                  <a:srgbClr val="7E7E7E"/>
                </a:solidFill>
                <a:latin typeface="Raleway Light" charset="0"/>
              </a:endParaRPr>
            </a:p>
          </p:txBody>
        </p:sp>
      </p:grpSp>
      <p:grpSp>
        <p:nvGrpSpPr>
          <p:cNvPr id="27" name="Group 26"/>
          <p:cNvGrpSpPr/>
          <p:nvPr/>
        </p:nvGrpSpPr>
        <p:grpSpPr bwMode="auto">
          <a:xfrm>
            <a:off x="6312196" y="5355592"/>
            <a:ext cx="582211" cy="492893"/>
            <a:chOff x="1988252" y="2053793"/>
            <a:chExt cx="582492" cy="493130"/>
          </a:xfrm>
        </p:grpSpPr>
        <p:sp>
          <p:nvSpPr>
            <p:cNvPr id="28" name="TextBox 27"/>
            <p:cNvSpPr txBox="1">
              <a:spLocks noChangeArrowheads="1"/>
            </p:cNvSpPr>
            <p:nvPr/>
          </p:nvSpPr>
          <p:spPr bwMode="auto">
            <a:xfrm>
              <a:off x="1988252" y="2053793"/>
              <a:ext cx="582492" cy="318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r>
                <a:rPr lang="id-ID" altLang="zh-CN" sz="1466" kern="0">
                  <a:solidFill>
                    <a:srgbClr val="041B31"/>
                  </a:solidFill>
                  <a:latin typeface="Raleway" pitchFamily="34" charset="0"/>
                </a:rPr>
                <a:t>2018</a:t>
              </a:r>
            </a:p>
          </p:txBody>
        </p:sp>
        <p:sp>
          <p:nvSpPr>
            <p:cNvPr id="29" name="TextBox 28"/>
            <p:cNvSpPr txBox="1">
              <a:spLocks noChangeArrowheads="1"/>
            </p:cNvSpPr>
            <p:nvPr/>
          </p:nvSpPr>
          <p:spPr bwMode="auto">
            <a:xfrm>
              <a:off x="2148061" y="2310911"/>
              <a:ext cx="184819" cy="23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endParaRPr lang="id-ID" altLang="zh-CN" sz="933" i="1" kern="0" dirty="0">
                <a:solidFill>
                  <a:srgbClr val="7E7E7E"/>
                </a:solidFill>
                <a:latin typeface="Raleway Light" charset="0"/>
              </a:endParaRPr>
            </a:p>
          </p:txBody>
        </p:sp>
      </p:grpSp>
      <p:grpSp>
        <p:nvGrpSpPr>
          <p:cNvPr id="30" name="Group 29"/>
          <p:cNvGrpSpPr/>
          <p:nvPr/>
        </p:nvGrpSpPr>
        <p:grpSpPr bwMode="auto">
          <a:xfrm>
            <a:off x="7276557" y="5353212"/>
            <a:ext cx="582211" cy="492893"/>
            <a:chOff x="1988253" y="2053793"/>
            <a:chExt cx="582492" cy="493130"/>
          </a:xfrm>
        </p:grpSpPr>
        <p:sp>
          <p:nvSpPr>
            <p:cNvPr id="31" name="TextBox 30"/>
            <p:cNvSpPr txBox="1">
              <a:spLocks noChangeArrowheads="1"/>
            </p:cNvSpPr>
            <p:nvPr/>
          </p:nvSpPr>
          <p:spPr bwMode="auto">
            <a:xfrm>
              <a:off x="1988253" y="2053793"/>
              <a:ext cx="582492" cy="318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r>
                <a:rPr lang="id-ID" altLang="zh-CN" sz="1466" kern="0">
                  <a:solidFill>
                    <a:srgbClr val="041B31"/>
                  </a:solidFill>
                  <a:latin typeface="Raleway" pitchFamily="34" charset="0"/>
                </a:rPr>
                <a:t>2019</a:t>
              </a:r>
            </a:p>
          </p:txBody>
        </p:sp>
        <p:sp>
          <p:nvSpPr>
            <p:cNvPr id="32" name="TextBox 31"/>
            <p:cNvSpPr txBox="1">
              <a:spLocks noChangeArrowheads="1"/>
            </p:cNvSpPr>
            <p:nvPr/>
          </p:nvSpPr>
          <p:spPr bwMode="auto">
            <a:xfrm>
              <a:off x="2148060" y="2310911"/>
              <a:ext cx="184819" cy="23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endParaRPr lang="id-ID" altLang="zh-CN" sz="933" i="1" kern="0" dirty="0">
                <a:solidFill>
                  <a:srgbClr val="7E7E7E"/>
                </a:solidFill>
                <a:latin typeface="Raleway Light" charset="0"/>
              </a:endParaRPr>
            </a:p>
          </p:txBody>
        </p:sp>
      </p:grpSp>
      <p:grpSp>
        <p:nvGrpSpPr>
          <p:cNvPr id="33" name="Group 32"/>
          <p:cNvGrpSpPr/>
          <p:nvPr/>
        </p:nvGrpSpPr>
        <p:grpSpPr bwMode="auto">
          <a:xfrm>
            <a:off x="8275044" y="5353212"/>
            <a:ext cx="582211" cy="492893"/>
            <a:chOff x="1988255" y="2053793"/>
            <a:chExt cx="582493" cy="493130"/>
          </a:xfrm>
        </p:grpSpPr>
        <p:sp>
          <p:nvSpPr>
            <p:cNvPr id="34" name="TextBox 33"/>
            <p:cNvSpPr txBox="1">
              <a:spLocks noChangeArrowheads="1"/>
            </p:cNvSpPr>
            <p:nvPr/>
          </p:nvSpPr>
          <p:spPr bwMode="auto">
            <a:xfrm>
              <a:off x="1988255" y="2053793"/>
              <a:ext cx="582493" cy="318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r>
                <a:rPr lang="id-ID" altLang="zh-CN" sz="1466" kern="0">
                  <a:solidFill>
                    <a:srgbClr val="041B31"/>
                  </a:solidFill>
                  <a:latin typeface="Raleway" pitchFamily="34" charset="0"/>
                </a:rPr>
                <a:t>2020</a:t>
              </a:r>
            </a:p>
          </p:txBody>
        </p:sp>
        <p:sp>
          <p:nvSpPr>
            <p:cNvPr id="35" name="TextBox 34"/>
            <p:cNvSpPr txBox="1">
              <a:spLocks noChangeArrowheads="1"/>
            </p:cNvSpPr>
            <p:nvPr/>
          </p:nvSpPr>
          <p:spPr bwMode="auto">
            <a:xfrm>
              <a:off x="2148060" y="2310911"/>
              <a:ext cx="184819" cy="23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endParaRPr lang="id-ID" altLang="zh-CN" sz="933" i="1" kern="0" dirty="0">
                <a:solidFill>
                  <a:srgbClr val="7E7E7E"/>
                </a:solidFill>
                <a:latin typeface="Raleway Light" charset="0"/>
              </a:endParaRPr>
            </a:p>
          </p:txBody>
        </p:sp>
      </p:grpSp>
      <p:grpSp>
        <p:nvGrpSpPr>
          <p:cNvPr id="36" name="Group 35"/>
          <p:cNvGrpSpPr/>
          <p:nvPr/>
        </p:nvGrpSpPr>
        <p:grpSpPr bwMode="auto">
          <a:xfrm>
            <a:off x="9209246" y="5353212"/>
            <a:ext cx="582211" cy="492893"/>
            <a:chOff x="1988254" y="2053793"/>
            <a:chExt cx="582492" cy="493130"/>
          </a:xfrm>
        </p:grpSpPr>
        <p:sp>
          <p:nvSpPr>
            <p:cNvPr id="37" name="TextBox 36"/>
            <p:cNvSpPr txBox="1">
              <a:spLocks noChangeArrowheads="1"/>
            </p:cNvSpPr>
            <p:nvPr/>
          </p:nvSpPr>
          <p:spPr bwMode="auto">
            <a:xfrm>
              <a:off x="1988254" y="2053793"/>
              <a:ext cx="582492" cy="318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r>
                <a:rPr lang="id-ID" altLang="zh-CN" sz="1466" kern="0">
                  <a:solidFill>
                    <a:srgbClr val="041B31"/>
                  </a:solidFill>
                  <a:latin typeface="Raleway" pitchFamily="34" charset="0"/>
                </a:rPr>
                <a:t>2021</a:t>
              </a:r>
            </a:p>
          </p:txBody>
        </p:sp>
        <p:sp>
          <p:nvSpPr>
            <p:cNvPr id="38" name="TextBox 37"/>
            <p:cNvSpPr txBox="1">
              <a:spLocks noChangeArrowheads="1"/>
            </p:cNvSpPr>
            <p:nvPr/>
          </p:nvSpPr>
          <p:spPr bwMode="auto">
            <a:xfrm>
              <a:off x="2148061" y="2310911"/>
              <a:ext cx="184819" cy="23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endParaRPr lang="id-ID" altLang="zh-CN" sz="933" i="1" kern="0" dirty="0">
                <a:solidFill>
                  <a:srgbClr val="7E7E7E"/>
                </a:solidFill>
                <a:latin typeface="Raleway Light" charset="0"/>
              </a:endParaRPr>
            </a:p>
          </p:txBody>
        </p:sp>
      </p:grpSp>
      <p:grpSp>
        <p:nvGrpSpPr>
          <p:cNvPr id="39" name="Group 38"/>
          <p:cNvGrpSpPr/>
          <p:nvPr/>
        </p:nvGrpSpPr>
        <p:grpSpPr bwMode="auto">
          <a:xfrm>
            <a:off x="10208164" y="5353212"/>
            <a:ext cx="582211" cy="492893"/>
            <a:chOff x="1988530" y="2053793"/>
            <a:chExt cx="581942" cy="493130"/>
          </a:xfrm>
        </p:grpSpPr>
        <p:sp>
          <p:nvSpPr>
            <p:cNvPr id="40" name="TextBox 39"/>
            <p:cNvSpPr txBox="1">
              <a:spLocks noChangeArrowheads="1"/>
            </p:cNvSpPr>
            <p:nvPr/>
          </p:nvSpPr>
          <p:spPr bwMode="auto">
            <a:xfrm>
              <a:off x="1988530" y="2053793"/>
              <a:ext cx="581942" cy="318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r>
                <a:rPr lang="id-ID" altLang="zh-CN" sz="1466" kern="0">
                  <a:solidFill>
                    <a:srgbClr val="041B31"/>
                  </a:solidFill>
                  <a:latin typeface="Raleway" pitchFamily="34" charset="0"/>
                </a:rPr>
                <a:t>2022</a:t>
              </a:r>
            </a:p>
          </p:txBody>
        </p:sp>
        <p:sp>
          <p:nvSpPr>
            <p:cNvPr id="41" name="TextBox 40"/>
            <p:cNvSpPr txBox="1">
              <a:spLocks noChangeArrowheads="1"/>
            </p:cNvSpPr>
            <p:nvPr/>
          </p:nvSpPr>
          <p:spPr bwMode="auto">
            <a:xfrm>
              <a:off x="2148148" y="2310911"/>
              <a:ext cx="184645" cy="23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algn="ctr" defTabSz="1218804" eaLnBrk="1" hangingPunct="1">
                <a:defRPr/>
              </a:pPr>
              <a:endParaRPr lang="id-ID" altLang="zh-CN" sz="933" i="1" kern="0" dirty="0">
                <a:solidFill>
                  <a:srgbClr val="7E7E7E"/>
                </a:solidFill>
                <a:latin typeface="Raleway Light" charset="0"/>
              </a:endParaRPr>
            </a:p>
          </p:txBody>
        </p:sp>
      </p:grpSp>
      <p:grpSp>
        <p:nvGrpSpPr>
          <p:cNvPr id="42" name="Group 4"/>
          <p:cNvGrpSpPr>
            <a:grpSpLocks noChangeAspect="1"/>
          </p:cNvGrpSpPr>
          <p:nvPr/>
        </p:nvGrpSpPr>
        <p:grpSpPr bwMode="auto">
          <a:xfrm rot="10800000">
            <a:off x="1391538" y="4233463"/>
            <a:ext cx="606136" cy="731520"/>
            <a:chOff x="347" y="3344"/>
            <a:chExt cx="586" cy="707"/>
          </a:xfrm>
          <a:solidFill>
            <a:schemeClr val="accent1"/>
          </a:solidFill>
        </p:grpSpPr>
        <p:sp>
          <p:nvSpPr>
            <p:cNvPr id="43"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p>
              <a:pPr algn="ctr" defTabSz="913256">
                <a:defRPr/>
              </a:pPr>
              <a:r>
                <a:rPr lang="en-US" sz="1599" kern="0" dirty="0">
                  <a:solidFill>
                    <a:srgbClr val="FFFFFF"/>
                  </a:solidFill>
                  <a:latin typeface="Lato Black"/>
                  <a:cs typeface="Lato Black"/>
                </a:rPr>
                <a:t>10K</a:t>
              </a:r>
            </a:p>
          </p:txBody>
        </p:sp>
        <p:sp>
          <p:nvSpPr>
            <p:cNvPr id="44"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256">
                <a:defRPr/>
              </a:pPr>
              <a:endParaRPr lang="en-US" sz="2399" kern="0" dirty="0">
                <a:solidFill>
                  <a:sysClr val="windowText" lastClr="000000"/>
                </a:solidFill>
                <a:latin typeface="Raleway Light"/>
              </a:endParaRPr>
            </a:p>
          </p:txBody>
        </p:sp>
      </p:grpSp>
      <p:grpSp>
        <p:nvGrpSpPr>
          <p:cNvPr id="45" name="Group 4"/>
          <p:cNvGrpSpPr>
            <a:grpSpLocks noChangeAspect="1"/>
          </p:cNvGrpSpPr>
          <p:nvPr/>
        </p:nvGrpSpPr>
        <p:grpSpPr bwMode="auto">
          <a:xfrm rot="10800000">
            <a:off x="2364254" y="4151401"/>
            <a:ext cx="606136" cy="731520"/>
            <a:chOff x="347" y="3344"/>
            <a:chExt cx="586" cy="707"/>
          </a:xfrm>
          <a:solidFill>
            <a:schemeClr val="accent2"/>
          </a:solidFill>
        </p:grpSpPr>
        <p:sp>
          <p:nvSpPr>
            <p:cNvPr id="46"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p>
              <a:pPr algn="ctr" defTabSz="913256">
                <a:defRPr/>
              </a:pPr>
              <a:r>
                <a:rPr lang="en-US" sz="1599" kern="0" dirty="0">
                  <a:solidFill>
                    <a:srgbClr val="FFFFFF"/>
                  </a:solidFill>
                  <a:latin typeface="Lato Black"/>
                  <a:cs typeface="Lato Black"/>
                </a:rPr>
                <a:t>20K</a:t>
              </a:r>
            </a:p>
          </p:txBody>
        </p:sp>
        <p:sp>
          <p:nvSpPr>
            <p:cNvPr id="47"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256">
                <a:defRPr/>
              </a:pPr>
              <a:endParaRPr lang="en-US" sz="2399" kern="0" dirty="0">
                <a:solidFill>
                  <a:sysClr val="windowText" lastClr="000000"/>
                </a:solidFill>
                <a:latin typeface="Raleway Light"/>
              </a:endParaRPr>
            </a:p>
          </p:txBody>
        </p:sp>
      </p:grpSp>
      <p:grpSp>
        <p:nvGrpSpPr>
          <p:cNvPr id="48" name="Group 4"/>
          <p:cNvGrpSpPr>
            <a:grpSpLocks noChangeAspect="1"/>
          </p:cNvGrpSpPr>
          <p:nvPr/>
        </p:nvGrpSpPr>
        <p:grpSpPr bwMode="auto">
          <a:xfrm rot="10800000">
            <a:off x="3313531" y="4010725"/>
            <a:ext cx="606136" cy="731520"/>
            <a:chOff x="347" y="3344"/>
            <a:chExt cx="586" cy="707"/>
          </a:xfrm>
          <a:solidFill>
            <a:schemeClr val="accent3"/>
          </a:solidFill>
        </p:grpSpPr>
        <p:sp>
          <p:nvSpPr>
            <p:cNvPr id="49"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p>
              <a:pPr algn="ctr" defTabSz="913256">
                <a:defRPr/>
              </a:pPr>
              <a:r>
                <a:rPr lang="en-US" sz="1599" kern="0" dirty="0">
                  <a:solidFill>
                    <a:srgbClr val="FFFFFF"/>
                  </a:solidFill>
                  <a:latin typeface="Lato Black"/>
                  <a:cs typeface="Lato Black"/>
                </a:rPr>
                <a:t>30K</a:t>
              </a:r>
            </a:p>
          </p:txBody>
        </p:sp>
        <p:sp>
          <p:nvSpPr>
            <p:cNvPr id="50"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256">
                <a:defRPr/>
              </a:pPr>
              <a:endParaRPr lang="en-US" sz="2399" kern="0" dirty="0">
                <a:solidFill>
                  <a:sysClr val="windowText" lastClr="000000"/>
                </a:solidFill>
                <a:latin typeface="Raleway Light"/>
              </a:endParaRPr>
            </a:p>
          </p:txBody>
        </p:sp>
      </p:grpSp>
      <p:grpSp>
        <p:nvGrpSpPr>
          <p:cNvPr id="51" name="Group 4"/>
          <p:cNvGrpSpPr>
            <a:grpSpLocks noChangeAspect="1"/>
          </p:cNvGrpSpPr>
          <p:nvPr/>
        </p:nvGrpSpPr>
        <p:grpSpPr bwMode="auto">
          <a:xfrm rot="10800000">
            <a:off x="4321404" y="3811432"/>
            <a:ext cx="606136" cy="731520"/>
            <a:chOff x="347" y="3344"/>
            <a:chExt cx="586" cy="707"/>
          </a:xfrm>
          <a:solidFill>
            <a:schemeClr val="accent4"/>
          </a:solidFill>
        </p:grpSpPr>
        <p:sp>
          <p:nvSpPr>
            <p:cNvPr id="52"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p>
              <a:pPr algn="ctr" defTabSz="913256">
                <a:defRPr/>
              </a:pPr>
              <a:r>
                <a:rPr lang="en-US" sz="1599" kern="0" dirty="0">
                  <a:solidFill>
                    <a:srgbClr val="FFFFFF"/>
                  </a:solidFill>
                  <a:latin typeface="Lato Black"/>
                  <a:cs typeface="Lato Black"/>
                </a:rPr>
                <a:t>40K</a:t>
              </a:r>
            </a:p>
          </p:txBody>
        </p:sp>
        <p:sp>
          <p:nvSpPr>
            <p:cNvPr id="53"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256">
                <a:defRPr/>
              </a:pPr>
              <a:endParaRPr lang="en-US" sz="2399" kern="0" dirty="0">
                <a:solidFill>
                  <a:sysClr val="windowText" lastClr="000000"/>
                </a:solidFill>
                <a:latin typeface="Raleway Light"/>
              </a:endParaRPr>
            </a:p>
          </p:txBody>
        </p:sp>
      </p:grpSp>
      <p:grpSp>
        <p:nvGrpSpPr>
          <p:cNvPr id="54" name="Group 4"/>
          <p:cNvGrpSpPr>
            <a:grpSpLocks noChangeAspect="1"/>
          </p:cNvGrpSpPr>
          <p:nvPr/>
        </p:nvGrpSpPr>
        <p:grpSpPr bwMode="auto">
          <a:xfrm rot="10800000">
            <a:off x="5258959" y="3530077"/>
            <a:ext cx="606136" cy="731520"/>
            <a:chOff x="347" y="3344"/>
            <a:chExt cx="586" cy="707"/>
          </a:xfrm>
          <a:solidFill>
            <a:schemeClr val="accent1"/>
          </a:solidFill>
        </p:grpSpPr>
        <p:sp>
          <p:nvSpPr>
            <p:cNvPr id="55"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p>
              <a:pPr algn="ctr" defTabSz="913256">
                <a:defRPr/>
              </a:pPr>
              <a:r>
                <a:rPr lang="en-US" sz="1599" kern="0" dirty="0">
                  <a:solidFill>
                    <a:srgbClr val="FFFFFF"/>
                  </a:solidFill>
                  <a:latin typeface="Lato Black"/>
                  <a:cs typeface="Lato Black"/>
                </a:rPr>
                <a:t>50K</a:t>
              </a:r>
            </a:p>
          </p:txBody>
        </p:sp>
        <p:sp>
          <p:nvSpPr>
            <p:cNvPr id="56"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256">
                <a:defRPr/>
              </a:pPr>
              <a:endParaRPr lang="en-US" sz="2399" kern="0" dirty="0">
                <a:solidFill>
                  <a:sysClr val="windowText" lastClr="000000"/>
                </a:solidFill>
                <a:latin typeface="Raleway Light"/>
              </a:endParaRPr>
            </a:p>
          </p:txBody>
        </p:sp>
      </p:grpSp>
      <p:grpSp>
        <p:nvGrpSpPr>
          <p:cNvPr id="57" name="Group 4"/>
          <p:cNvGrpSpPr>
            <a:grpSpLocks noChangeAspect="1"/>
          </p:cNvGrpSpPr>
          <p:nvPr/>
        </p:nvGrpSpPr>
        <p:grpSpPr bwMode="auto">
          <a:xfrm rot="10800000">
            <a:off x="6208236" y="3295615"/>
            <a:ext cx="606136" cy="731520"/>
            <a:chOff x="347" y="3344"/>
            <a:chExt cx="586" cy="707"/>
          </a:xfrm>
          <a:solidFill>
            <a:schemeClr val="accent2"/>
          </a:solidFill>
        </p:grpSpPr>
        <p:sp>
          <p:nvSpPr>
            <p:cNvPr id="58"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p>
              <a:pPr algn="ctr" defTabSz="913256">
                <a:defRPr/>
              </a:pPr>
              <a:r>
                <a:rPr lang="en-US" sz="1599" kern="0" dirty="0">
                  <a:solidFill>
                    <a:srgbClr val="FFFFFF"/>
                  </a:solidFill>
                  <a:latin typeface="Lato Black"/>
                  <a:cs typeface="Lato Black"/>
                </a:rPr>
                <a:t>60K</a:t>
              </a:r>
            </a:p>
          </p:txBody>
        </p:sp>
        <p:sp>
          <p:nvSpPr>
            <p:cNvPr id="59"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256">
                <a:defRPr/>
              </a:pPr>
              <a:endParaRPr lang="en-US" sz="2399" kern="0" dirty="0">
                <a:solidFill>
                  <a:sysClr val="windowText" lastClr="000000"/>
                </a:solidFill>
                <a:latin typeface="Raleway Light"/>
              </a:endParaRPr>
            </a:p>
          </p:txBody>
        </p:sp>
      </p:grpSp>
      <p:grpSp>
        <p:nvGrpSpPr>
          <p:cNvPr id="60" name="Group 4"/>
          <p:cNvGrpSpPr>
            <a:grpSpLocks noChangeAspect="1"/>
          </p:cNvGrpSpPr>
          <p:nvPr/>
        </p:nvGrpSpPr>
        <p:grpSpPr bwMode="auto">
          <a:xfrm rot="10800000">
            <a:off x="7204390" y="2990816"/>
            <a:ext cx="606136" cy="731520"/>
            <a:chOff x="347" y="3344"/>
            <a:chExt cx="586" cy="707"/>
          </a:xfrm>
          <a:solidFill>
            <a:schemeClr val="accent3"/>
          </a:solidFill>
        </p:grpSpPr>
        <p:sp>
          <p:nvSpPr>
            <p:cNvPr id="61"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p>
              <a:pPr algn="ctr" defTabSz="913256">
                <a:defRPr/>
              </a:pPr>
              <a:r>
                <a:rPr lang="en-US" sz="1599" kern="0" dirty="0">
                  <a:solidFill>
                    <a:srgbClr val="FFFFFF"/>
                  </a:solidFill>
                  <a:latin typeface="Lato Black"/>
                  <a:cs typeface="Lato Black"/>
                </a:rPr>
                <a:t>70K</a:t>
              </a:r>
            </a:p>
          </p:txBody>
        </p:sp>
        <p:sp>
          <p:nvSpPr>
            <p:cNvPr id="62"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256">
                <a:defRPr/>
              </a:pPr>
              <a:endParaRPr lang="en-US" sz="2399" kern="0" dirty="0">
                <a:solidFill>
                  <a:sysClr val="windowText" lastClr="000000"/>
                </a:solidFill>
                <a:latin typeface="Raleway Light"/>
              </a:endParaRPr>
            </a:p>
          </p:txBody>
        </p:sp>
      </p:grpSp>
      <p:grpSp>
        <p:nvGrpSpPr>
          <p:cNvPr id="63" name="Group 4"/>
          <p:cNvGrpSpPr>
            <a:grpSpLocks noChangeAspect="1"/>
          </p:cNvGrpSpPr>
          <p:nvPr/>
        </p:nvGrpSpPr>
        <p:grpSpPr bwMode="auto">
          <a:xfrm rot="10800000">
            <a:off x="8165385" y="2697738"/>
            <a:ext cx="606136" cy="731520"/>
            <a:chOff x="347" y="3344"/>
            <a:chExt cx="586" cy="707"/>
          </a:xfrm>
          <a:solidFill>
            <a:schemeClr val="accent4"/>
          </a:solidFill>
        </p:grpSpPr>
        <p:sp>
          <p:nvSpPr>
            <p:cNvPr id="64"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p>
              <a:pPr algn="ctr" defTabSz="913256">
                <a:defRPr/>
              </a:pPr>
              <a:r>
                <a:rPr lang="en-US" sz="1599" kern="0" dirty="0">
                  <a:solidFill>
                    <a:srgbClr val="FFFFFF"/>
                  </a:solidFill>
                  <a:latin typeface="Lato Black"/>
                  <a:cs typeface="Lato Black"/>
                </a:rPr>
                <a:t>80K</a:t>
              </a:r>
            </a:p>
          </p:txBody>
        </p:sp>
        <p:sp>
          <p:nvSpPr>
            <p:cNvPr id="65"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256">
                <a:defRPr/>
              </a:pPr>
              <a:endParaRPr lang="en-US" sz="2399" kern="0" dirty="0">
                <a:solidFill>
                  <a:sysClr val="windowText" lastClr="000000"/>
                </a:solidFill>
                <a:latin typeface="Raleway Light"/>
              </a:endParaRPr>
            </a:p>
          </p:txBody>
        </p:sp>
      </p:grpSp>
      <p:grpSp>
        <p:nvGrpSpPr>
          <p:cNvPr id="66" name="Group 4"/>
          <p:cNvGrpSpPr>
            <a:grpSpLocks noChangeAspect="1"/>
          </p:cNvGrpSpPr>
          <p:nvPr/>
        </p:nvGrpSpPr>
        <p:grpSpPr bwMode="auto">
          <a:xfrm rot="10800000">
            <a:off x="9126382" y="2357768"/>
            <a:ext cx="606136" cy="731520"/>
            <a:chOff x="347" y="3344"/>
            <a:chExt cx="586" cy="707"/>
          </a:xfrm>
          <a:solidFill>
            <a:schemeClr val="accent1"/>
          </a:solidFill>
        </p:grpSpPr>
        <p:sp>
          <p:nvSpPr>
            <p:cNvPr id="67"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p>
              <a:pPr algn="ctr" defTabSz="913256">
                <a:defRPr/>
              </a:pPr>
              <a:r>
                <a:rPr lang="en-US" sz="1599" kern="0" dirty="0">
                  <a:solidFill>
                    <a:srgbClr val="FFFFFF"/>
                  </a:solidFill>
                  <a:latin typeface="Lato Black"/>
                  <a:cs typeface="Lato Black"/>
                </a:rPr>
                <a:t>90K</a:t>
              </a:r>
            </a:p>
          </p:txBody>
        </p:sp>
        <p:sp>
          <p:nvSpPr>
            <p:cNvPr id="68"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256">
                <a:defRPr/>
              </a:pPr>
              <a:endParaRPr lang="en-US" sz="2399" kern="0" dirty="0">
                <a:solidFill>
                  <a:sysClr val="windowText" lastClr="000000"/>
                </a:solidFill>
                <a:latin typeface="Raleway Light"/>
              </a:endParaRPr>
            </a:p>
          </p:txBody>
        </p:sp>
      </p:grpSp>
      <p:grpSp>
        <p:nvGrpSpPr>
          <p:cNvPr id="69" name="Group 4"/>
          <p:cNvGrpSpPr>
            <a:grpSpLocks noChangeAspect="1"/>
          </p:cNvGrpSpPr>
          <p:nvPr/>
        </p:nvGrpSpPr>
        <p:grpSpPr bwMode="auto">
          <a:xfrm rot="10800000">
            <a:off x="10110817" y="1689552"/>
            <a:ext cx="606136" cy="731520"/>
            <a:chOff x="347" y="3344"/>
            <a:chExt cx="586" cy="707"/>
          </a:xfrm>
          <a:solidFill>
            <a:schemeClr val="accent2"/>
          </a:solidFill>
        </p:grpSpPr>
        <p:sp>
          <p:nvSpPr>
            <p:cNvPr id="70"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0" tIns="0" rIns="0" bIns="0" anchor="ctr"/>
            <a:lstStyle/>
            <a:p>
              <a:pPr algn="ctr" defTabSz="913256">
                <a:defRPr/>
              </a:pPr>
              <a:r>
                <a:rPr lang="en-US" sz="1599" kern="0" dirty="0">
                  <a:solidFill>
                    <a:srgbClr val="FFFFFF"/>
                  </a:solidFill>
                  <a:latin typeface="Lato Black"/>
                  <a:cs typeface="Lato Black"/>
                </a:rPr>
                <a:t>100</a:t>
              </a:r>
            </a:p>
          </p:txBody>
        </p:sp>
        <p:sp>
          <p:nvSpPr>
            <p:cNvPr id="71" name="Freeform 6"/>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256">
                <a:defRPr/>
              </a:pPr>
              <a:endParaRPr lang="en-US" sz="2399" kern="0" dirty="0">
                <a:solidFill>
                  <a:sysClr val="windowText" lastClr="000000"/>
                </a:solidFill>
                <a:latin typeface="Raleway Light"/>
              </a:endParaRPr>
            </a:p>
          </p:txBody>
        </p:sp>
      </p:grpSp>
      <p:sp>
        <p:nvSpPr>
          <p:cNvPr id="72" name="Content Placeholder 2"/>
          <p:cNvSpPr txBox="1"/>
          <p:nvPr/>
        </p:nvSpPr>
        <p:spPr bwMode="auto">
          <a:xfrm>
            <a:off x="932534" y="1598876"/>
            <a:ext cx="5364658" cy="1686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54" tIns="60928" rIns="121854" bIns="60928"/>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defTabSz="913256">
              <a:spcBef>
                <a:spcPct val="20000"/>
              </a:spcBef>
              <a:defRPr/>
            </a:pPr>
            <a:r>
              <a:rPr lang="zh-CN" altLang="en-US" sz="1599" kern="0" dirty="0">
                <a:solidFill>
                  <a:schemeClr val="tx1">
                    <a:lumMod val="75000"/>
                    <a:lumOff val="25000"/>
                  </a:schemeClr>
                </a:solidFill>
                <a:latin typeface="微软雅黑" panose="020B0503020204020204" pitchFamily="34" charset="-122"/>
                <a:ea typeface="微软雅黑" panose="020B0503020204020204" pitchFamily="34" charset="-122"/>
                <a:cs typeface="Raleway"/>
              </a:rPr>
              <a:t>输入你的标题</a:t>
            </a:r>
            <a:endParaRPr lang="en-US" altLang="zh-CN" sz="1599" kern="0" dirty="0">
              <a:solidFill>
                <a:schemeClr val="tx1">
                  <a:lumMod val="75000"/>
                  <a:lumOff val="25000"/>
                </a:schemeClr>
              </a:solidFill>
              <a:latin typeface="微软雅黑" panose="020B0503020204020204" pitchFamily="34" charset="-122"/>
              <a:ea typeface="微软雅黑" panose="020B0503020204020204" pitchFamily="34" charset="-122"/>
              <a:cs typeface="Raleway"/>
            </a:endParaRPr>
          </a:p>
          <a:p>
            <a:pPr defTabSz="913256">
              <a:spcBef>
                <a:spcPct val="20000"/>
              </a:spcBef>
              <a:defRPr/>
            </a:pP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输入简单的文字这里输入简单的文字概述里输入简单文字概述输入简单的文字概述里输入输入里这里输入简单的文字概述里输入简单文字概述输入简单的文字</a:t>
            </a:r>
            <a:endParaRPr lang="en-US" altLang="zh-CN" sz="12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73" name="弧形 72"/>
          <p:cNvSpPr/>
          <p:nvPr/>
        </p:nvSpPr>
        <p:spPr>
          <a:xfrm rot="20802486" flipV="1">
            <a:off x="-585641" y="-224554"/>
            <a:ext cx="10986916" cy="3707594"/>
          </a:xfrm>
          <a:prstGeom prst="arc">
            <a:avLst>
              <a:gd name="adj1" fmla="val 12102337"/>
              <a:gd name="adj2" fmla="val 21092831"/>
            </a:avLst>
          </a:prstGeom>
          <a:ln w="38100">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399"/>
          </a:p>
        </p:txBody>
      </p:sp>
    </p:spTree>
    <p:extLst>
      <p:ext uri="{BB962C8B-B14F-4D97-AF65-F5344CB8AC3E}">
        <p14:creationId xmlns:p14="http://schemas.microsoft.com/office/powerpoint/2010/main" val="27711242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fallOve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animEffect transition="in" filter="fade">
                                      <p:cBhvr>
                                        <p:cTn id="9" dur="500"/>
                                        <p:tgtEl>
                                          <p:spTgt spid="7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p:cTn id="21" dur="500" fill="hold"/>
                                        <p:tgtEl>
                                          <p:spTgt spid="42"/>
                                        </p:tgtEl>
                                        <p:attrNameLst>
                                          <p:attrName>ppt_w</p:attrName>
                                        </p:attrNameLst>
                                      </p:cBhvr>
                                      <p:tavLst>
                                        <p:tav tm="0">
                                          <p:val>
                                            <p:fltVal val="0"/>
                                          </p:val>
                                        </p:tav>
                                        <p:tav tm="100000">
                                          <p:val>
                                            <p:strVal val="#ppt_w"/>
                                          </p:val>
                                        </p:tav>
                                      </p:tavLst>
                                    </p:anim>
                                    <p:anim calcmode="lin" valueType="num">
                                      <p:cBhvr>
                                        <p:cTn id="22" dur="500" fill="hold"/>
                                        <p:tgtEl>
                                          <p:spTgt spid="42"/>
                                        </p:tgtEl>
                                        <p:attrNameLst>
                                          <p:attrName>ppt_h</p:attrName>
                                        </p:attrNameLst>
                                      </p:cBhvr>
                                      <p:tavLst>
                                        <p:tav tm="0">
                                          <p:val>
                                            <p:fltVal val="0"/>
                                          </p:val>
                                        </p:tav>
                                        <p:tav tm="100000">
                                          <p:val>
                                            <p:strVal val="#ppt_h"/>
                                          </p:val>
                                        </p:tav>
                                      </p:tavLst>
                                    </p:anim>
                                    <p:animEffect transition="in" filter="fade">
                                      <p:cBhvr>
                                        <p:cTn id="23" dur="500"/>
                                        <p:tgtEl>
                                          <p:spTgt spid="42"/>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 calcmode="lin" valueType="num">
                                      <p:cBhvr>
                                        <p:cTn id="31" dur="500" fill="hold"/>
                                        <p:tgtEl>
                                          <p:spTgt spid="45"/>
                                        </p:tgtEl>
                                        <p:attrNameLst>
                                          <p:attrName>ppt_w</p:attrName>
                                        </p:attrNameLst>
                                      </p:cBhvr>
                                      <p:tavLst>
                                        <p:tav tm="0">
                                          <p:val>
                                            <p:fltVal val="0"/>
                                          </p:val>
                                        </p:tav>
                                        <p:tav tm="100000">
                                          <p:val>
                                            <p:strVal val="#ppt_w"/>
                                          </p:val>
                                        </p:tav>
                                      </p:tavLst>
                                    </p:anim>
                                    <p:anim calcmode="lin" valueType="num">
                                      <p:cBhvr>
                                        <p:cTn id="32" dur="500" fill="hold"/>
                                        <p:tgtEl>
                                          <p:spTgt spid="45"/>
                                        </p:tgtEl>
                                        <p:attrNameLst>
                                          <p:attrName>ppt_h</p:attrName>
                                        </p:attrNameLst>
                                      </p:cBhvr>
                                      <p:tavLst>
                                        <p:tav tm="0">
                                          <p:val>
                                            <p:fltVal val="0"/>
                                          </p:val>
                                        </p:tav>
                                        <p:tav tm="100000">
                                          <p:val>
                                            <p:strVal val="#ppt_h"/>
                                          </p:val>
                                        </p:tav>
                                      </p:tavLst>
                                    </p:anim>
                                    <p:animEffect transition="in" filter="fade">
                                      <p:cBhvr>
                                        <p:cTn id="33" dur="500"/>
                                        <p:tgtEl>
                                          <p:spTgt spid="45"/>
                                        </p:tgtEl>
                                      </p:cBhvr>
                                    </p:animEffect>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par>
                          <p:cTn id="38" fill="hold">
                            <p:stCondLst>
                              <p:cond delay="3500"/>
                            </p:stCondLst>
                            <p:childTnLst>
                              <p:par>
                                <p:cTn id="39" presetID="10" presetClass="entr" presetSubtype="0"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500"/>
                                        <p:tgtEl>
                                          <p:spTgt spid="5"/>
                                        </p:tgtEl>
                                      </p:cBhvr>
                                    </p:animEffect>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48"/>
                                        </p:tgtEl>
                                        <p:attrNameLst>
                                          <p:attrName>style.visibility</p:attrName>
                                        </p:attrNameLst>
                                      </p:cBhvr>
                                      <p:to>
                                        <p:strVal val="visible"/>
                                      </p:to>
                                    </p:set>
                                    <p:anim calcmode="lin" valueType="num">
                                      <p:cBhvr>
                                        <p:cTn id="45" dur="500" fill="hold"/>
                                        <p:tgtEl>
                                          <p:spTgt spid="48"/>
                                        </p:tgtEl>
                                        <p:attrNameLst>
                                          <p:attrName>ppt_w</p:attrName>
                                        </p:attrNameLst>
                                      </p:cBhvr>
                                      <p:tavLst>
                                        <p:tav tm="0">
                                          <p:val>
                                            <p:fltVal val="0"/>
                                          </p:val>
                                        </p:tav>
                                        <p:tav tm="100000">
                                          <p:val>
                                            <p:strVal val="#ppt_w"/>
                                          </p:val>
                                        </p:tav>
                                      </p:tavLst>
                                    </p:anim>
                                    <p:anim calcmode="lin" valueType="num">
                                      <p:cBhvr>
                                        <p:cTn id="46" dur="500" fill="hold"/>
                                        <p:tgtEl>
                                          <p:spTgt spid="48"/>
                                        </p:tgtEl>
                                        <p:attrNameLst>
                                          <p:attrName>ppt_h</p:attrName>
                                        </p:attrNameLst>
                                      </p:cBhvr>
                                      <p:tavLst>
                                        <p:tav tm="0">
                                          <p:val>
                                            <p:fltVal val="0"/>
                                          </p:val>
                                        </p:tav>
                                        <p:tav tm="100000">
                                          <p:val>
                                            <p:strVal val="#ppt_h"/>
                                          </p:val>
                                        </p:tav>
                                      </p:tavLst>
                                    </p:anim>
                                    <p:animEffect transition="in" filter="fade">
                                      <p:cBhvr>
                                        <p:cTn id="47" dur="500"/>
                                        <p:tgtEl>
                                          <p:spTgt spid="48"/>
                                        </p:tgtEl>
                                      </p:cBhvr>
                                    </p:animEffect>
                                  </p:childTnLst>
                                </p:cTn>
                              </p:par>
                            </p:childTnLst>
                          </p:cTn>
                        </p:par>
                        <p:par>
                          <p:cTn id="48" fill="hold">
                            <p:stCondLst>
                              <p:cond delay="4500"/>
                            </p:stCondLst>
                            <p:childTnLst>
                              <p:par>
                                <p:cTn id="49" presetID="10" presetClass="entr" presetSubtype="0"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childTnLst>
                          </p:cTn>
                        </p:par>
                        <p:par>
                          <p:cTn id="52" fill="hold">
                            <p:stCondLst>
                              <p:cond delay="5000"/>
                            </p:stCondLst>
                            <p:childTnLst>
                              <p:par>
                                <p:cTn id="53" presetID="10" presetClass="entr" presetSubtype="0" fill="hold" nodeType="after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500"/>
                                        <p:tgtEl>
                                          <p:spTgt spid="6"/>
                                        </p:tgtEl>
                                      </p:cBhvr>
                                    </p:animEffect>
                                  </p:childTnLst>
                                </p:cTn>
                              </p:par>
                            </p:childTnLst>
                          </p:cTn>
                        </p:par>
                        <p:par>
                          <p:cTn id="56" fill="hold">
                            <p:stCondLst>
                              <p:cond delay="5500"/>
                            </p:stCondLst>
                            <p:childTnLst>
                              <p:par>
                                <p:cTn id="57" presetID="53" presetClass="entr" presetSubtype="16" fill="hold" nodeType="afterEffect">
                                  <p:stCondLst>
                                    <p:cond delay="0"/>
                                  </p:stCondLst>
                                  <p:childTnLst>
                                    <p:set>
                                      <p:cBhvr>
                                        <p:cTn id="58" dur="1" fill="hold">
                                          <p:stCondLst>
                                            <p:cond delay="0"/>
                                          </p:stCondLst>
                                        </p:cTn>
                                        <p:tgtEl>
                                          <p:spTgt spid="51"/>
                                        </p:tgtEl>
                                        <p:attrNameLst>
                                          <p:attrName>style.visibility</p:attrName>
                                        </p:attrNameLst>
                                      </p:cBhvr>
                                      <p:to>
                                        <p:strVal val="visible"/>
                                      </p:to>
                                    </p:set>
                                    <p:anim calcmode="lin" valueType="num">
                                      <p:cBhvr>
                                        <p:cTn id="59" dur="500" fill="hold"/>
                                        <p:tgtEl>
                                          <p:spTgt spid="51"/>
                                        </p:tgtEl>
                                        <p:attrNameLst>
                                          <p:attrName>ppt_w</p:attrName>
                                        </p:attrNameLst>
                                      </p:cBhvr>
                                      <p:tavLst>
                                        <p:tav tm="0">
                                          <p:val>
                                            <p:fltVal val="0"/>
                                          </p:val>
                                        </p:tav>
                                        <p:tav tm="100000">
                                          <p:val>
                                            <p:strVal val="#ppt_w"/>
                                          </p:val>
                                        </p:tav>
                                      </p:tavLst>
                                    </p:anim>
                                    <p:anim calcmode="lin" valueType="num">
                                      <p:cBhvr>
                                        <p:cTn id="60" dur="500" fill="hold"/>
                                        <p:tgtEl>
                                          <p:spTgt spid="51"/>
                                        </p:tgtEl>
                                        <p:attrNameLst>
                                          <p:attrName>ppt_h</p:attrName>
                                        </p:attrNameLst>
                                      </p:cBhvr>
                                      <p:tavLst>
                                        <p:tav tm="0">
                                          <p:val>
                                            <p:fltVal val="0"/>
                                          </p:val>
                                        </p:tav>
                                        <p:tav tm="100000">
                                          <p:val>
                                            <p:strVal val="#ppt_h"/>
                                          </p:val>
                                        </p:tav>
                                      </p:tavLst>
                                    </p:anim>
                                    <p:animEffect transition="in" filter="fade">
                                      <p:cBhvr>
                                        <p:cTn id="61" dur="500"/>
                                        <p:tgtEl>
                                          <p:spTgt spid="51"/>
                                        </p:tgtEl>
                                      </p:cBhvr>
                                    </p:animEffect>
                                  </p:childTnLst>
                                </p:cTn>
                              </p:par>
                            </p:childTnLst>
                          </p:cTn>
                        </p:par>
                        <p:par>
                          <p:cTn id="62" fill="hold">
                            <p:stCondLst>
                              <p:cond delay="6000"/>
                            </p:stCondLst>
                            <p:childTnLst>
                              <p:par>
                                <p:cTn id="63" presetID="10" presetClass="entr" presetSubtype="0" fill="hold" nodeType="after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500"/>
                                        <p:tgtEl>
                                          <p:spTgt spid="21"/>
                                        </p:tgtEl>
                                      </p:cBhvr>
                                    </p:animEffect>
                                  </p:childTnLst>
                                </p:cTn>
                              </p:par>
                            </p:childTnLst>
                          </p:cTn>
                        </p:par>
                        <p:par>
                          <p:cTn id="66" fill="hold">
                            <p:stCondLst>
                              <p:cond delay="6500"/>
                            </p:stCondLst>
                            <p:childTnLst>
                              <p:par>
                                <p:cTn id="67" presetID="10" presetClass="entr" presetSubtype="0" fill="hold" nodeType="afterEffect">
                                  <p:stCondLst>
                                    <p:cond delay="0"/>
                                  </p:stCondLst>
                                  <p:childTnLst>
                                    <p:set>
                                      <p:cBhvr>
                                        <p:cTn id="68" dur="1" fill="hold">
                                          <p:stCondLst>
                                            <p:cond delay="0"/>
                                          </p:stCondLst>
                                        </p:cTn>
                                        <p:tgtEl>
                                          <p:spTgt spid="7"/>
                                        </p:tgtEl>
                                        <p:attrNameLst>
                                          <p:attrName>style.visibility</p:attrName>
                                        </p:attrNameLst>
                                      </p:cBhvr>
                                      <p:to>
                                        <p:strVal val="visible"/>
                                      </p:to>
                                    </p:set>
                                    <p:animEffect transition="in" filter="fade">
                                      <p:cBhvr>
                                        <p:cTn id="69" dur="500"/>
                                        <p:tgtEl>
                                          <p:spTgt spid="7"/>
                                        </p:tgtEl>
                                      </p:cBhvr>
                                    </p:animEffect>
                                  </p:childTnLst>
                                </p:cTn>
                              </p:par>
                            </p:childTnLst>
                          </p:cTn>
                        </p:par>
                        <p:par>
                          <p:cTn id="70" fill="hold">
                            <p:stCondLst>
                              <p:cond delay="7000"/>
                            </p:stCondLst>
                            <p:childTnLst>
                              <p:par>
                                <p:cTn id="71" presetID="53" presetClass="entr" presetSubtype="16" fill="hold" nodeType="afterEffect">
                                  <p:stCondLst>
                                    <p:cond delay="0"/>
                                  </p:stCondLst>
                                  <p:childTnLst>
                                    <p:set>
                                      <p:cBhvr>
                                        <p:cTn id="72" dur="1" fill="hold">
                                          <p:stCondLst>
                                            <p:cond delay="0"/>
                                          </p:stCondLst>
                                        </p:cTn>
                                        <p:tgtEl>
                                          <p:spTgt spid="54"/>
                                        </p:tgtEl>
                                        <p:attrNameLst>
                                          <p:attrName>style.visibility</p:attrName>
                                        </p:attrNameLst>
                                      </p:cBhvr>
                                      <p:to>
                                        <p:strVal val="visible"/>
                                      </p:to>
                                    </p:set>
                                    <p:anim calcmode="lin" valueType="num">
                                      <p:cBhvr>
                                        <p:cTn id="73" dur="500" fill="hold"/>
                                        <p:tgtEl>
                                          <p:spTgt spid="54"/>
                                        </p:tgtEl>
                                        <p:attrNameLst>
                                          <p:attrName>ppt_w</p:attrName>
                                        </p:attrNameLst>
                                      </p:cBhvr>
                                      <p:tavLst>
                                        <p:tav tm="0">
                                          <p:val>
                                            <p:fltVal val="0"/>
                                          </p:val>
                                        </p:tav>
                                        <p:tav tm="100000">
                                          <p:val>
                                            <p:strVal val="#ppt_w"/>
                                          </p:val>
                                        </p:tav>
                                      </p:tavLst>
                                    </p:anim>
                                    <p:anim calcmode="lin" valueType="num">
                                      <p:cBhvr>
                                        <p:cTn id="74" dur="500" fill="hold"/>
                                        <p:tgtEl>
                                          <p:spTgt spid="54"/>
                                        </p:tgtEl>
                                        <p:attrNameLst>
                                          <p:attrName>ppt_h</p:attrName>
                                        </p:attrNameLst>
                                      </p:cBhvr>
                                      <p:tavLst>
                                        <p:tav tm="0">
                                          <p:val>
                                            <p:fltVal val="0"/>
                                          </p:val>
                                        </p:tav>
                                        <p:tav tm="100000">
                                          <p:val>
                                            <p:strVal val="#ppt_h"/>
                                          </p:val>
                                        </p:tav>
                                      </p:tavLst>
                                    </p:anim>
                                    <p:animEffect transition="in" filter="fade">
                                      <p:cBhvr>
                                        <p:cTn id="75" dur="500"/>
                                        <p:tgtEl>
                                          <p:spTgt spid="54"/>
                                        </p:tgtEl>
                                      </p:cBhvr>
                                    </p:animEffect>
                                  </p:childTnLst>
                                </p:cTn>
                              </p:par>
                            </p:childTnLst>
                          </p:cTn>
                        </p:par>
                        <p:par>
                          <p:cTn id="76" fill="hold">
                            <p:stCondLst>
                              <p:cond delay="7500"/>
                            </p:stCondLst>
                            <p:childTnLst>
                              <p:par>
                                <p:cTn id="77" presetID="10" presetClass="entr" presetSubtype="0" fill="hold" nodeType="after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fade">
                                      <p:cBhvr>
                                        <p:cTn id="79" dur="500"/>
                                        <p:tgtEl>
                                          <p:spTgt spid="24"/>
                                        </p:tgtEl>
                                      </p:cBhvr>
                                    </p:animEffect>
                                  </p:childTnLst>
                                </p:cTn>
                              </p:par>
                            </p:childTnLst>
                          </p:cTn>
                        </p:par>
                        <p:par>
                          <p:cTn id="80" fill="hold">
                            <p:stCondLst>
                              <p:cond delay="8000"/>
                            </p:stCondLst>
                            <p:childTnLst>
                              <p:par>
                                <p:cTn id="81" presetID="10" presetClass="entr" presetSubtype="0" fill="hold" nodeType="afterEffect">
                                  <p:stCondLst>
                                    <p:cond delay="0"/>
                                  </p:stCondLst>
                                  <p:childTnLst>
                                    <p:set>
                                      <p:cBhvr>
                                        <p:cTn id="82" dur="1" fill="hold">
                                          <p:stCondLst>
                                            <p:cond delay="0"/>
                                          </p:stCondLst>
                                        </p:cTn>
                                        <p:tgtEl>
                                          <p:spTgt spid="8"/>
                                        </p:tgtEl>
                                        <p:attrNameLst>
                                          <p:attrName>style.visibility</p:attrName>
                                        </p:attrNameLst>
                                      </p:cBhvr>
                                      <p:to>
                                        <p:strVal val="visible"/>
                                      </p:to>
                                    </p:set>
                                    <p:animEffect transition="in" filter="fade">
                                      <p:cBhvr>
                                        <p:cTn id="83" dur="500"/>
                                        <p:tgtEl>
                                          <p:spTgt spid="8"/>
                                        </p:tgtEl>
                                      </p:cBhvr>
                                    </p:animEffect>
                                  </p:childTnLst>
                                </p:cTn>
                              </p:par>
                            </p:childTnLst>
                          </p:cTn>
                        </p:par>
                        <p:par>
                          <p:cTn id="84" fill="hold">
                            <p:stCondLst>
                              <p:cond delay="8500"/>
                            </p:stCondLst>
                            <p:childTnLst>
                              <p:par>
                                <p:cTn id="85" presetID="53" presetClass="entr" presetSubtype="16" fill="hold" nodeType="afterEffect">
                                  <p:stCondLst>
                                    <p:cond delay="0"/>
                                  </p:stCondLst>
                                  <p:childTnLst>
                                    <p:set>
                                      <p:cBhvr>
                                        <p:cTn id="86" dur="1" fill="hold">
                                          <p:stCondLst>
                                            <p:cond delay="0"/>
                                          </p:stCondLst>
                                        </p:cTn>
                                        <p:tgtEl>
                                          <p:spTgt spid="57"/>
                                        </p:tgtEl>
                                        <p:attrNameLst>
                                          <p:attrName>style.visibility</p:attrName>
                                        </p:attrNameLst>
                                      </p:cBhvr>
                                      <p:to>
                                        <p:strVal val="visible"/>
                                      </p:to>
                                    </p:set>
                                    <p:anim calcmode="lin" valueType="num">
                                      <p:cBhvr>
                                        <p:cTn id="87" dur="500" fill="hold"/>
                                        <p:tgtEl>
                                          <p:spTgt spid="57"/>
                                        </p:tgtEl>
                                        <p:attrNameLst>
                                          <p:attrName>ppt_w</p:attrName>
                                        </p:attrNameLst>
                                      </p:cBhvr>
                                      <p:tavLst>
                                        <p:tav tm="0">
                                          <p:val>
                                            <p:fltVal val="0"/>
                                          </p:val>
                                        </p:tav>
                                        <p:tav tm="100000">
                                          <p:val>
                                            <p:strVal val="#ppt_w"/>
                                          </p:val>
                                        </p:tav>
                                      </p:tavLst>
                                    </p:anim>
                                    <p:anim calcmode="lin" valueType="num">
                                      <p:cBhvr>
                                        <p:cTn id="88" dur="500" fill="hold"/>
                                        <p:tgtEl>
                                          <p:spTgt spid="57"/>
                                        </p:tgtEl>
                                        <p:attrNameLst>
                                          <p:attrName>ppt_h</p:attrName>
                                        </p:attrNameLst>
                                      </p:cBhvr>
                                      <p:tavLst>
                                        <p:tav tm="0">
                                          <p:val>
                                            <p:fltVal val="0"/>
                                          </p:val>
                                        </p:tav>
                                        <p:tav tm="100000">
                                          <p:val>
                                            <p:strVal val="#ppt_h"/>
                                          </p:val>
                                        </p:tav>
                                      </p:tavLst>
                                    </p:anim>
                                    <p:animEffect transition="in" filter="fade">
                                      <p:cBhvr>
                                        <p:cTn id="89" dur="500"/>
                                        <p:tgtEl>
                                          <p:spTgt spid="57"/>
                                        </p:tgtEl>
                                      </p:cBhvr>
                                    </p:animEffect>
                                  </p:childTnLst>
                                </p:cTn>
                              </p:par>
                            </p:childTnLst>
                          </p:cTn>
                        </p:par>
                        <p:par>
                          <p:cTn id="90" fill="hold">
                            <p:stCondLst>
                              <p:cond delay="9000"/>
                            </p:stCondLst>
                            <p:childTnLst>
                              <p:par>
                                <p:cTn id="91" presetID="10" presetClass="entr" presetSubtype="0" fill="hold" nodeType="afterEffect">
                                  <p:stCondLst>
                                    <p:cond delay="0"/>
                                  </p:stCondLst>
                                  <p:childTnLst>
                                    <p:set>
                                      <p:cBhvr>
                                        <p:cTn id="92" dur="1" fill="hold">
                                          <p:stCondLst>
                                            <p:cond delay="0"/>
                                          </p:stCondLst>
                                        </p:cTn>
                                        <p:tgtEl>
                                          <p:spTgt spid="27"/>
                                        </p:tgtEl>
                                        <p:attrNameLst>
                                          <p:attrName>style.visibility</p:attrName>
                                        </p:attrNameLst>
                                      </p:cBhvr>
                                      <p:to>
                                        <p:strVal val="visible"/>
                                      </p:to>
                                    </p:set>
                                    <p:animEffect transition="in" filter="fade">
                                      <p:cBhvr>
                                        <p:cTn id="93" dur="500"/>
                                        <p:tgtEl>
                                          <p:spTgt spid="27"/>
                                        </p:tgtEl>
                                      </p:cBhvr>
                                    </p:animEffect>
                                  </p:childTnLst>
                                </p:cTn>
                              </p:par>
                            </p:childTnLst>
                          </p:cTn>
                        </p:par>
                        <p:par>
                          <p:cTn id="94" fill="hold">
                            <p:stCondLst>
                              <p:cond delay="9500"/>
                            </p:stCondLst>
                            <p:childTnLst>
                              <p:par>
                                <p:cTn id="95" presetID="10" presetClass="entr" presetSubtype="0" fill="hold" grpId="0" nodeType="afterEffect">
                                  <p:stCondLst>
                                    <p:cond delay="0"/>
                                  </p:stCondLst>
                                  <p:childTnLst>
                                    <p:set>
                                      <p:cBhvr>
                                        <p:cTn id="96" dur="1" fill="hold">
                                          <p:stCondLst>
                                            <p:cond delay="0"/>
                                          </p:stCondLst>
                                        </p:cTn>
                                        <p:tgtEl>
                                          <p:spTgt spid="9"/>
                                        </p:tgtEl>
                                        <p:attrNameLst>
                                          <p:attrName>style.visibility</p:attrName>
                                        </p:attrNameLst>
                                      </p:cBhvr>
                                      <p:to>
                                        <p:strVal val="visible"/>
                                      </p:to>
                                    </p:set>
                                    <p:animEffect transition="in" filter="fade">
                                      <p:cBhvr>
                                        <p:cTn id="97" dur="500"/>
                                        <p:tgtEl>
                                          <p:spTgt spid="9"/>
                                        </p:tgtEl>
                                      </p:cBhvr>
                                    </p:animEffect>
                                  </p:childTnLst>
                                </p:cTn>
                              </p:par>
                            </p:childTnLst>
                          </p:cTn>
                        </p:par>
                        <p:par>
                          <p:cTn id="98" fill="hold">
                            <p:stCondLst>
                              <p:cond delay="10000"/>
                            </p:stCondLst>
                            <p:childTnLst>
                              <p:par>
                                <p:cTn id="99" presetID="53" presetClass="entr" presetSubtype="16" fill="hold" nodeType="afterEffect">
                                  <p:stCondLst>
                                    <p:cond delay="0"/>
                                  </p:stCondLst>
                                  <p:childTnLst>
                                    <p:set>
                                      <p:cBhvr>
                                        <p:cTn id="100" dur="1" fill="hold">
                                          <p:stCondLst>
                                            <p:cond delay="0"/>
                                          </p:stCondLst>
                                        </p:cTn>
                                        <p:tgtEl>
                                          <p:spTgt spid="60"/>
                                        </p:tgtEl>
                                        <p:attrNameLst>
                                          <p:attrName>style.visibility</p:attrName>
                                        </p:attrNameLst>
                                      </p:cBhvr>
                                      <p:to>
                                        <p:strVal val="visible"/>
                                      </p:to>
                                    </p:set>
                                    <p:anim calcmode="lin" valueType="num">
                                      <p:cBhvr>
                                        <p:cTn id="101" dur="500" fill="hold"/>
                                        <p:tgtEl>
                                          <p:spTgt spid="60"/>
                                        </p:tgtEl>
                                        <p:attrNameLst>
                                          <p:attrName>ppt_w</p:attrName>
                                        </p:attrNameLst>
                                      </p:cBhvr>
                                      <p:tavLst>
                                        <p:tav tm="0">
                                          <p:val>
                                            <p:fltVal val="0"/>
                                          </p:val>
                                        </p:tav>
                                        <p:tav tm="100000">
                                          <p:val>
                                            <p:strVal val="#ppt_w"/>
                                          </p:val>
                                        </p:tav>
                                      </p:tavLst>
                                    </p:anim>
                                    <p:anim calcmode="lin" valueType="num">
                                      <p:cBhvr>
                                        <p:cTn id="102" dur="500" fill="hold"/>
                                        <p:tgtEl>
                                          <p:spTgt spid="60"/>
                                        </p:tgtEl>
                                        <p:attrNameLst>
                                          <p:attrName>ppt_h</p:attrName>
                                        </p:attrNameLst>
                                      </p:cBhvr>
                                      <p:tavLst>
                                        <p:tav tm="0">
                                          <p:val>
                                            <p:fltVal val="0"/>
                                          </p:val>
                                        </p:tav>
                                        <p:tav tm="100000">
                                          <p:val>
                                            <p:strVal val="#ppt_h"/>
                                          </p:val>
                                        </p:tav>
                                      </p:tavLst>
                                    </p:anim>
                                    <p:animEffect transition="in" filter="fade">
                                      <p:cBhvr>
                                        <p:cTn id="103" dur="500"/>
                                        <p:tgtEl>
                                          <p:spTgt spid="60"/>
                                        </p:tgtEl>
                                      </p:cBhvr>
                                    </p:animEffect>
                                  </p:childTnLst>
                                </p:cTn>
                              </p:par>
                            </p:childTnLst>
                          </p:cTn>
                        </p:par>
                        <p:par>
                          <p:cTn id="104" fill="hold">
                            <p:stCondLst>
                              <p:cond delay="10500"/>
                            </p:stCondLst>
                            <p:childTnLst>
                              <p:par>
                                <p:cTn id="105" presetID="10" presetClass="entr" presetSubtype="0" fill="hold" nodeType="afterEffect">
                                  <p:stCondLst>
                                    <p:cond delay="0"/>
                                  </p:stCondLst>
                                  <p:childTnLst>
                                    <p:set>
                                      <p:cBhvr>
                                        <p:cTn id="106" dur="1" fill="hold">
                                          <p:stCondLst>
                                            <p:cond delay="0"/>
                                          </p:stCondLst>
                                        </p:cTn>
                                        <p:tgtEl>
                                          <p:spTgt spid="30"/>
                                        </p:tgtEl>
                                        <p:attrNameLst>
                                          <p:attrName>style.visibility</p:attrName>
                                        </p:attrNameLst>
                                      </p:cBhvr>
                                      <p:to>
                                        <p:strVal val="visible"/>
                                      </p:to>
                                    </p:set>
                                    <p:animEffect transition="in" filter="fade">
                                      <p:cBhvr>
                                        <p:cTn id="107" dur="500"/>
                                        <p:tgtEl>
                                          <p:spTgt spid="30"/>
                                        </p:tgtEl>
                                      </p:cBhvr>
                                    </p:animEffect>
                                  </p:childTnLst>
                                </p:cTn>
                              </p:par>
                            </p:childTnLst>
                          </p:cTn>
                        </p:par>
                        <p:par>
                          <p:cTn id="108" fill="hold">
                            <p:stCondLst>
                              <p:cond delay="11000"/>
                            </p:stCondLst>
                            <p:childTnLst>
                              <p:par>
                                <p:cTn id="109" presetID="10" presetClass="entr" presetSubtype="0" fill="hold" grpId="0" nodeType="afterEffect">
                                  <p:stCondLst>
                                    <p:cond delay="0"/>
                                  </p:stCondLst>
                                  <p:childTnLst>
                                    <p:set>
                                      <p:cBhvr>
                                        <p:cTn id="110" dur="1" fill="hold">
                                          <p:stCondLst>
                                            <p:cond delay="0"/>
                                          </p:stCondLst>
                                        </p:cTn>
                                        <p:tgtEl>
                                          <p:spTgt spid="10"/>
                                        </p:tgtEl>
                                        <p:attrNameLst>
                                          <p:attrName>style.visibility</p:attrName>
                                        </p:attrNameLst>
                                      </p:cBhvr>
                                      <p:to>
                                        <p:strVal val="visible"/>
                                      </p:to>
                                    </p:set>
                                    <p:animEffect transition="in" filter="fade">
                                      <p:cBhvr>
                                        <p:cTn id="111" dur="500"/>
                                        <p:tgtEl>
                                          <p:spTgt spid="10"/>
                                        </p:tgtEl>
                                      </p:cBhvr>
                                    </p:animEffect>
                                  </p:childTnLst>
                                </p:cTn>
                              </p:par>
                            </p:childTnLst>
                          </p:cTn>
                        </p:par>
                        <p:par>
                          <p:cTn id="112" fill="hold">
                            <p:stCondLst>
                              <p:cond delay="11500"/>
                            </p:stCondLst>
                            <p:childTnLst>
                              <p:par>
                                <p:cTn id="113" presetID="53" presetClass="entr" presetSubtype="16" fill="hold" nodeType="afterEffect">
                                  <p:stCondLst>
                                    <p:cond delay="0"/>
                                  </p:stCondLst>
                                  <p:childTnLst>
                                    <p:set>
                                      <p:cBhvr>
                                        <p:cTn id="114" dur="1" fill="hold">
                                          <p:stCondLst>
                                            <p:cond delay="0"/>
                                          </p:stCondLst>
                                        </p:cTn>
                                        <p:tgtEl>
                                          <p:spTgt spid="63"/>
                                        </p:tgtEl>
                                        <p:attrNameLst>
                                          <p:attrName>style.visibility</p:attrName>
                                        </p:attrNameLst>
                                      </p:cBhvr>
                                      <p:to>
                                        <p:strVal val="visible"/>
                                      </p:to>
                                    </p:set>
                                    <p:anim calcmode="lin" valueType="num">
                                      <p:cBhvr>
                                        <p:cTn id="115" dur="500" fill="hold"/>
                                        <p:tgtEl>
                                          <p:spTgt spid="63"/>
                                        </p:tgtEl>
                                        <p:attrNameLst>
                                          <p:attrName>ppt_w</p:attrName>
                                        </p:attrNameLst>
                                      </p:cBhvr>
                                      <p:tavLst>
                                        <p:tav tm="0">
                                          <p:val>
                                            <p:fltVal val="0"/>
                                          </p:val>
                                        </p:tav>
                                        <p:tav tm="100000">
                                          <p:val>
                                            <p:strVal val="#ppt_w"/>
                                          </p:val>
                                        </p:tav>
                                      </p:tavLst>
                                    </p:anim>
                                    <p:anim calcmode="lin" valueType="num">
                                      <p:cBhvr>
                                        <p:cTn id="116" dur="500" fill="hold"/>
                                        <p:tgtEl>
                                          <p:spTgt spid="63"/>
                                        </p:tgtEl>
                                        <p:attrNameLst>
                                          <p:attrName>ppt_h</p:attrName>
                                        </p:attrNameLst>
                                      </p:cBhvr>
                                      <p:tavLst>
                                        <p:tav tm="0">
                                          <p:val>
                                            <p:fltVal val="0"/>
                                          </p:val>
                                        </p:tav>
                                        <p:tav tm="100000">
                                          <p:val>
                                            <p:strVal val="#ppt_h"/>
                                          </p:val>
                                        </p:tav>
                                      </p:tavLst>
                                    </p:anim>
                                    <p:animEffect transition="in" filter="fade">
                                      <p:cBhvr>
                                        <p:cTn id="117" dur="500"/>
                                        <p:tgtEl>
                                          <p:spTgt spid="63"/>
                                        </p:tgtEl>
                                      </p:cBhvr>
                                    </p:animEffect>
                                  </p:childTnLst>
                                </p:cTn>
                              </p:par>
                            </p:childTnLst>
                          </p:cTn>
                        </p:par>
                        <p:par>
                          <p:cTn id="118" fill="hold">
                            <p:stCondLst>
                              <p:cond delay="12000"/>
                            </p:stCondLst>
                            <p:childTnLst>
                              <p:par>
                                <p:cTn id="119" presetID="10" presetClass="entr" presetSubtype="0" fill="hold" nodeType="afterEffect">
                                  <p:stCondLst>
                                    <p:cond delay="0"/>
                                  </p:stCondLst>
                                  <p:childTnLst>
                                    <p:set>
                                      <p:cBhvr>
                                        <p:cTn id="120" dur="1" fill="hold">
                                          <p:stCondLst>
                                            <p:cond delay="0"/>
                                          </p:stCondLst>
                                        </p:cTn>
                                        <p:tgtEl>
                                          <p:spTgt spid="33"/>
                                        </p:tgtEl>
                                        <p:attrNameLst>
                                          <p:attrName>style.visibility</p:attrName>
                                        </p:attrNameLst>
                                      </p:cBhvr>
                                      <p:to>
                                        <p:strVal val="visible"/>
                                      </p:to>
                                    </p:set>
                                    <p:animEffect transition="in" filter="fade">
                                      <p:cBhvr>
                                        <p:cTn id="121" dur="500"/>
                                        <p:tgtEl>
                                          <p:spTgt spid="33"/>
                                        </p:tgtEl>
                                      </p:cBhvr>
                                    </p:animEffect>
                                  </p:childTnLst>
                                </p:cTn>
                              </p:par>
                            </p:childTnLst>
                          </p:cTn>
                        </p:par>
                        <p:par>
                          <p:cTn id="122" fill="hold">
                            <p:stCondLst>
                              <p:cond delay="12500"/>
                            </p:stCondLst>
                            <p:childTnLst>
                              <p:par>
                                <p:cTn id="123" presetID="10" presetClass="entr" presetSubtype="0" fill="hold" nodeType="afterEffect">
                                  <p:stCondLst>
                                    <p:cond delay="0"/>
                                  </p:stCondLst>
                                  <p:childTnLst>
                                    <p:set>
                                      <p:cBhvr>
                                        <p:cTn id="124" dur="1" fill="hold">
                                          <p:stCondLst>
                                            <p:cond delay="0"/>
                                          </p:stCondLst>
                                        </p:cTn>
                                        <p:tgtEl>
                                          <p:spTgt spid="11"/>
                                        </p:tgtEl>
                                        <p:attrNameLst>
                                          <p:attrName>style.visibility</p:attrName>
                                        </p:attrNameLst>
                                      </p:cBhvr>
                                      <p:to>
                                        <p:strVal val="visible"/>
                                      </p:to>
                                    </p:set>
                                    <p:animEffect transition="in" filter="fade">
                                      <p:cBhvr>
                                        <p:cTn id="125" dur="500"/>
                                        <p:tgtEl>
                                          <p:spTgt spid="11"/>
                                        </p:tgtEl>
                                      </p:cBhvr>
                                    </p:animEffect>
                                  </p:childTnLst>
                                </p:cTn>
                              </p:par>
                            </p:childTnLst>
                          </p:cTn>
                        </p:par>
                        <p:par>
                          <p:cTn id="126" fill="hold">
                            <p:stCondLst>
                              <p:cond delay="13000"/>
                            </p:stCondLst>
                            <p:childTnLst>
                              <p:par>
                                <p:cTn id="127" presetID="53" presetClass="entr" presetSubtype="16" fill="hold" nodeType="afterEffect">
                                  <p:stCondLst>
                                    <p:cond delay="0"/>
                                  </p:stCondLst>
                                  <p:childTnLst>
                                    <p:set>
                                      <p:cBhvr>
                                        <p:cTn id="128" dur="1" fill="hold">
                                          <p:stCondLst>
                                            <p:cond delay="0"/>
                                          </p:stCondLst>
                                        </p:cTn>
                                        <p:tgtEl>
                                          <p:spTgt spid="66"/>
                                        </p:tgtEl>
                                        <p:attrNameLst>
                                          <p:attrName>style.visibility</p:attrName>
                                        </p:attrNameLst>
                                      </p:cBhvr>
                                      <p:to>
                                        <p:strVal val="visible"/>
                                      </p:to>
                                    </p:set>
                                    <p:anim calcmode="lin" valueType="num">
                                      <p:cBhvr>
                                        <p:cTn id="129" dur="500" fill="hold"/>
                                        <p:tgtEl>
                                          <p:spTgt spid="66"/>
                                        </p:tgtEl>
                                        <p:attrNameLst>
                                          <p:attrName>ppt_w</p:attrName>
                                        </p:attrNameLst>
                                      </p:cBhvr>
                                      <p:tavLst>
                                        <p:tav tm="0">
                                          <p:val>
                                            <p:fltVal val="0"/>
                                          </p:val>
                                        </p:tav>
                                        <p:tav tm="100000">
                                          <p:val>
                                            <p:strVal val="#ppt_w"/>
                                          </p:val>
                                        </p:tav>
                                      </p:tavLst>
                                    </p:anim>
                                    <p:anim calcmode="lin" valueType="num">
                                      <p:cBhvr>
                                        <p:cTn id="130" dur="500" fill="hold"/>
                                        <p:tgtEl>
                                          <p:spTgt spid="66"/>
                                        </p:tgtEl>
                                        <p:attrNameLst>
                                          <p:attrName>ppt_h</p:attrName>
                                        </p:attrNameLst>
                                      </p:cBhvr>
                                      <p:tavLst>
                                        <p:tav tm="0">
                                          <p:val>
                                            <p:fltVal val="0"/>
                                          </p:val>
                                        </p:tav>
                                        <p:tav tm="100000">
                                          <p:val>
                                            <p:strVal val="#ppt_h"/>
                                          </p:val>
                                        </p:tav>
                                      </p:tavLst>
                                    </p:anim>
                                    <p:animEffect transition="in" filter="fade">
                                      <p:cBhvr>
                                        <p:cTn id="131" dur="500"/>
                                        <p:tgtEl>
                                          <p:spTgt spid="66"/>
                                        </p:tgtEl>
                                      </p:cBhvr>
                                    </p:animEffect>
                                  </p:childTnLst>
                                </p:cTn>
                              </p:par>
                            </p:childTnLst>
                          </p:cTn>
                        </p:par>
                        <p:par>
                          <p:cTn id="132" fill="hold">
                            <p:stCondLst>
                              <p:cond delay="13500"/>
                            </p:stCondLst>
                            <p:childTnLst>
                              <p:par>
                                <p:cTn id="133" presetID="10" presetClass="entr" presetSubtype="0" fill="hold" nodeType="afterEffect">
                                  <p:stCondLst>
                                    <p:cond delay="0"/>
                                  </p:stCondLst>
                                  <p:childTnLst>
                                    <p:set>
                                      <p:cBhvr>
                                        <p:cTn id="134" dur="1" fill="hold">
                                          <p:stCondLst>
                                            <p:cond delay="0"/>
                                          </p:stCondLst>
                                        </p:cTn>
                                        <p:tgtEl>
                                          <p:spTgt spid="36"/>
                                        </p:tgtEl>
                                        <p:attrNameLst>
                                          <p:attrName>style.visibility</p:attrName>
                                        </p:attrNameLst>
                                      </p:cBhvr>
                                      <p:to>
                                        <p:strVal val="visible"/>
                                      </p:to>
                                    </p:set>
                                    <p:animEffect transition="in" filter="fade">
                                      <p:cBhvr>
                                        <p:cTn id="135" dur="500"/>
                                        <p:tgtEl>
                                          <p:spTgt spid="36"/>
                                        </p:tgtEl>
                                      </p:cBhvr>
                                    </p:animEffect>
                                  </p:childTnLst>
                                </p:cTn>
                              </p:par>
                            </p:childTnLst>
                          </p:cTn>
                        </p:par>
                        <p:par>
                          <p:cTn id="136" fill="hold">
                            <p:stCondLst>
                              <p:cond delay="14000"/>
                            </p:stCondLst>
                            <p:childTnLst>
                              <p:par>
                                <p:cTn id="137" presetID="10" presetClass="entr" presetSubtype="0" fill="hold" nodeType="afterEffect">
                                  <p:stCondLst>
                                    <p:cond delay="0"/>
                                  </p:stCondLst>
                                  <p:childTnLst>
                                    <p:set>
                                      <p:cBhvr>
                                        <p:cTn id="138" dur="1" fill="hold">
                                          <p:stCondLst>
                                            <p:cond delay="0"/>
                                          </p:stCondLst>
                                        </p:cTn>
                                        <p:tgtEl>
                                          <p:spTgt spid="2"/>
                                        </p:tgtEl>
                                        <p:attrNameLst>
                                          <p:attrName>style.visibility</p:attrName>
                                        </p:attrNameLst>
                                      </p:cBhvr>
                                      <p:to>
                                        <p:strVal val="visible"/>
                                      </p:to>
                                    </p:set>
                                    <p:animEffect transition="in" filter="fade">
                                      <p:cBhvr>
                                        <p:cTn id="139" dur="500"/>
                                        <p:tgtEl>
                                          <p:spTgt spid="2"/>
                                        </p:tgtEl>
                                      </p:cBhvr>
                                    </p:animEffect>
                                  </p:childTnLst>
                                </p:cTn>
                              </p:par>
                            </p:childTnLst>
                          </p:cTn>
                        </p:par>
                        <p:par>
                          <p:cTn id="140" fill="hold">
                            <p:stCondLst>
                              <p:cond delay="14500"/>
                            </p:stCondLst>
                            <p:childTnLst>
                              <p:par>
                                <p:cTn id="141" presetID="10" presetClass="entr" presetSubtype="0" fill="hold" nodeType="afterEffect">
                                  <p:stCondLst>
                                    <p:cond delay="0"/>
                                  </p:stCondLst>
                                  <p:childTnLst>
                                    <p:set>
                                      <p:cBhvr>
                                        <p:cTn id="142" dur="1" fill="hold">
                                          <p:stCondLst>
                                            <p:cond delay="0"/>
                                          </p:stCondLst>
                                        </p:cTn>
                                        <p:tgtEl>
                                          <p:spTgt spid="39"/>
                                        </p:tgtEl>
                                        <p:attrNameLst>
                                          <p:attrName>style.visibility</p:attrName>
                                        </p:attrNameLst>
                                      </p:cBhvr>
                                      <p:to>
                                        <p:strVal val="visible"/>
                                      </p:to>
                                    </p:set>
                                    <p:animEffect transition="in" filter="fade">
                                      <p:cBhvr>
                                        <p:cTn id="143" dur="500"/>
                                        <p:tgtEl>
                                          <p:spTgt spid="39"/>
                                        </p:tgtEl>
                                      </p:cBhvr>
                                    </p:animEffect>
                                  </p:childTnLst>
                                </p:cTn>
                              </p:par>
                            </p:childTnLst>
                          </p:cTn>
                        </p:par>
                        <p:par>
                          <p:cTn id="144" fill="hold">
                            <p:stCondLst>
                              <p:cond delay="15000"/>
                            </p:stCondLst>
                            <p:childTnLst>
                              <p:par>
                                <p:cTn id="145" presetID="53" presetClass="entr" presetSubtype="16" fill="hold" nodeType="afterEffect">
                                  <p:stCondLst>
                                    <p:cond delay="0"/>
                                  </p:stCondLst>
                                  <p:childTnLst>
                                    <p:set>
                                      <p:cBhvr>
                                        <p:cTn id="146" dur="1" fill="hold">
                                          <p:stCondLst>
                                            <p:cond delay="0"/>
                                          </p:stCondLst>
                                        </p:cTn>
                                        <p:tgtEl>
                                          <p:spTgt spid="69"/>
                                        </p:tgtEl>
                                        <p:attrNameLst>
                                          <p:attrName>style.visibility</p:attrName>
                                        </p:attrNameLst>
                                      </p:cBhvr>
                                      <p:to>
                                        <p:strVal val="visible"/>
                                      </p:to>
                                    </p:set>
                                    <p:anim calcmode="lin" valueType="num">
                                      <p:cBhvr>
                                        <p:cTn id="147" dur="500" fill="hold"/>
                                        <p:tgtEl>
                                          <p:spTgt spid="69"/>
                                        </p:tgtEl>
                                        <p:attrNameLst>
                                          <p:attrName>ppt_w</p:attrName>
                                        </p:attrNameLst>
                                      </p:cBhvr>
                                      <p:tavLst>
                                        <p:tav tm="0">
                                          <p:val>
                                            <p:fltVal val="0"/>
                                          </p:val>
                                        </p:tav>
                                        <p:tav tm="100000">
                                          <p:val>
                                            <p:strVal val="#ppt_w"/>
                                          </p:val>
                                        </p:tav>
                                      </p:tavLst>
                                    </p:anim>
                                    <p:anim calcmode="lin" valueType="num">
                                      <p:cBhvr>
                                        <p:cTn id="148" dur="500" fill="hold"/>
                                        <p:tgtEl>
                                          <p:spTgt spid="69"/>
                                        </p:tgtEl>
                                        <p:attrNameLst>
                                          <p:attrName>ppt_h</p:attrName>
                                        </p:attrNameLst>
                                      </p:cBhvr>
                                      <p:tavLst>
                                        <p:tav tm="0">
                                          <p:val>
                                            <p:fltVal val="0"/>
                                          </p:val>
                                        </p:tav>
                                        <p:tav tm="100000">
                                          <p:val>
                                            <p:strVal val="#ppt_h"/>
                                          </p:val>
                                        </p:tav>
                                      </p:tavLst>
                                    </p:anim>
                                    <p:animEffect transition="in" filter="fade">
                                      <p:cBhvr>
                                        <p:cTn id="149" dur="500"/>
                                        <p:tgtEl>
                                          <p:spTgt spid="69"/>
                                        </p:tgtEl>
                                      </p:cBhvr>
                                    </p:animEffect>
                                  </p:childTnLst>
                                </p:cTn>
                              </p:par>
                            </p:childTnLst>
                          </p:cTn>
                        </p:par>
                        <p:par>
                          <p:cTn id="150" fill="hold">
                            <p:stCondLst>
                              <p:cond delay="15500"/>
                            </p:stCondLst>
                            <p:childTnLst>
                              <p:par>
                                <p:cTn id="151" presetID="22" presetClass="entr" presetSubtype="8" fill="hold" grpId="0" nodeType="afterEffect">
                                  <p:stCondLst>
                                    <p:cond delay="0"/>
                                  </p:stCondLst>
                                  <p:childTnLst>
                                    <p:set>
                                      <p:cBhvr>
                                        <p:cTn id="152" dur="1" fill="hold">
                                          <p:stCondLst>
                                            <p:cond delay="0"/>
                                          </p:stCondLst>
                                        </p:cTn>
                                        <p:tgtEl>
                                          <p:spTgt spid="73"/>
                                        </p:tgtEl>
                                        <p:attrNameLst>
                                          <p:attrName>style.visibility</p:attrName>
                                        </p:attrNameLst>
                                      </p:cBhvr>
                                      <p:to>
                                        <p:strVal val="visible"/>
                                      </p:to>
                                    </p:set>
                                    <p:animEffect transition="in" filter="wipe(left)">
                                      <p:cBhvr>
                                        <p:cTn id="153" dur="10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9" grpId="0" animBg="1"/>
      <p:bldP spid="10" grpId="0" animBg="1"/>
      <p:bldP spid="72" grpId="0"/>
      <p:bldP spid="7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 xmlns:a16="http://schemas.microsoft.com/office/drawing/2014/main" id="{70D32981-48C2-4953-A0FE-6C95F2F58427}"/>
              </a:ext>
            </a:extLst>
          </p:cNvPr>
          <p:cNvPicPr>
            <a:picLocks noChangeAspect="1"/>
          </p:cNvPicPr>
          <p:nvPr/>
        </p:nvPicPr>
        <p:blipFill>
          <a:blip r:embed="rId3"/>
          <a:stretch>
            <a:fillRect/>
          </a:stretch>
        </p:blipFill>
        <p:spPr>
          <a:xfrm>
            <a:off x="0" y="2973"/>
            <a:ext cx="12186715" cy="6855027"/>
          </a:xfrm>
          <a:prstGeom prst="rect">
            <a:avLst/>
          </a:prstGeom>
        </p:spPr>
      </p:pic>
      <p:sp>
        <p:nvSpPr>
          <p:cNvPr id="74" name="Oval 4"/>
          <p:cNvSpPr/>
          <p:nvPr/>
        </p:nvSpPr>
        <p:spPr>
          <a:xfrm>
            <a:off x="5865908" y="913142"/>
            <a:ext cx="1679106" cy="168749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dirty="0">
              <a:solidFill>
                <a:schemeClr val="bg1">
                  <a:lumMod val="95000"/>
                </a:schemeClr>
              </a:solidFill>
            </a:endParaRPr>
          </a:p>
        </p:txBody>
      </p:sp>
      <p:sp>
        <p:nvSpPr>
          <p:cNvPr id="78" name="矩形 77"/>
          <p:cNvSpPr/>
          <p:nvPr/>
        </p:nvSpPr>
        <p:spPr>
          <a:xfrm>
            <a:off x="5546648" y="2015906"/>
            <a:ext cx="2031245" cy="646288"/>
          </a:xfrm>
          <a:prstGeom prst="rect">
            <a:avLst/>
          </a:prstGeom>
        </p:spPr>
        <p:txBody>
          <a:bodyPr wrap="none" lIns="91400" tIns="45699" rIns="91400" bIns="45699">
            <a:spAutoFit/>
          </a:bodyPr>
          <a:lstStyle/>
          <a:p>
            <a:pPr lvl="0" defTabSz="914492">
              <a:defRPr/>
            </a:pPr>
            <a:r>
              <a:rPr lang="zh-CN" altLang="en-US" sz="3600" dirty="0">
                <a:solidFill>
                  <a:schemeClr val="accent1"/>
                </a:solidFill>
                <a:latin typeface="微软雅黑" pitchFamily="34" charset="-122"/>
                <a:ea typeface="微软雅黑" pitchFamily="34" charset="-122"/>
              </a:rPr>
              <a:t>市场分析</a:t>
            </a:r>
            <a:endParaRPr lang="zh-CN" altLang="en-US" sz="3600" kern="0" dirty="0">
              <a:solidFill>
                <a:schemeClr val="accent1"/>
              </a:solidFill>
              <a:latin typeface="微软雅黑" pitchFamily="34" charset="-122"/>
              <a:ea typeface="微软雅黑" pitchFamily="34" charset="-122"/>
            </a:endParaRPr>
          </a:p>
        </p:txBody>
      </p:sp>
      <p:sp>
        <p:nvSpPr>
          <p:cNvPr id="93" name="TextBox 92"/>
          <p:cNvSpPr txBox="1"/>
          <p:nvPr/>
        </p:nvSpPr>
        <p:spPr>
          <a:xfrm>
            <a:off x="15669497" y="8397551"/>
            <a:ext cx="1107915" cy="461494"/>
          </a:xfrm>
          <a:prstGeom prst="rect">
            <a:avLst/>
          </a:prstGeom>
          <a:noFill/>
        </p:spPr>
        <p:txBody>
          <a:bodyPr wrap="none" lIns="91400" tIns="45699" rIns="91400" bIns="45699" rtlCol="0">
            <a:spAutoFit/>
          </a:bodyPr>
          <a:lstStyle/>
          <a:p>
            <a:r>
              <a:rPr lang="zh-CN" altLang="en-US" sz="2399" dirty="0"/>
              <a:t>延时符</a:t>
            </a:r>
          </a:p>
        </p:txBody>
      </p:sp>
      <p:sp>
        <p:nvSpPr>
          <p:cNvPr id="26" name="矩形 25">
            <a:extLst>
              <a:ext uri="{FF2B5EF4-FFF2-40B4-BE49-F238E27FC236}">
                <a16:creationId xmlns="" xmlns:a16="http://schemas.microsoft.com/office/drawing/2014/main" id="{370FD1E8-D7BC-491A-A503-009EDAB7577D}"/>
              </a:ext>
            </a:extLst>
          </p:cNvPr>
          <p:cNvSpPr/>
          <p:nvPr/>
        </p:nvSpPr>
        <p:spPr>
          <a:xfrm>
            <a:off x="3661694" y="1973233"/>
            <a:ext cx="1984694" cy="742277"/>
          </a:xfrm>
          <a:prstGeom prst="rect">
            <a:avLst/>
          </a:prstGeom>
        </p:spPr>
        <p:txBody>
          <a:bodyPr wrap="none" lIns="91400" tIns="45699" rIns="91400" bIns="45699">
            <a:spAutoFit/>
          </a:bodyPr>
          <a:lstStyle/>
          <a:p>
            <a:pPr algn="ctr">
              <a:lnSpc>
                <a:spcPct val="130000"/>
              </a:lnSpc>
              <a:defRPr/>
            </a:pPr>
            <a:r>
              <a:rPr lang="en-US" altLang="zh-CN" sz="3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PART 03</a:t>
            </a:r>
          </a:p>
        </p:txBody>
      </p:sp>
      <p:sp>
        <p:nvSpPr>
          <p:cNvPr id="27" name="矩形 26">
            <a:extLst>
              <a:ext uri="{FF2B5EF4-FFF2-40B4-BE49-F238E27FC236}">
                <a16:creationId xmlns="" xmlns:a16="http://schemas.microsoft.com/office/drawing/2014/main" id="{42695B73-0652-4F7C-8DB7-B415C73A2826}"/>
              </a:ext>
            </a:extLst>
          </p:cNvPr>
          <p:cNvSpPr/>
          <p:nvPr/>
        </p:nvSpPr>
        <p:spPr>
          <a:xfrm>
            <a:off x="3466382" y="2851758"/>
            <a:ext cx="4799052" cy="646331"/>
          </a:xfrm>
          <a:prstGeom prst="rect">
            <a:avLst/>
          </a:prstGeom>
        </p:spPr>
        <p:txBody>
          <a:bodyPr wrap="square">
            <a:spAutoFit/>
          </a:bodyPr>
          <a:lstStyle/>
          <a:p>
            <a:pPr algn="ctr">
              <a:lnSpc>
                <a:spcPct val="150000"/>
              </a:lnSpc>
            </a:pPr>
            <a:r>
              <a:rPr lang="zh-CN" altLang="en-US" sz="1200" spc="300"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866"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65497144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advClick="0" advTm="0">
        <p15:prstTrans prst="drap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par>
                          <p:cTn id="10" fill="hold">
                            <p:stCondLst>
                              <p:cond delay="1000"/>
                            </p:stCondLst>
                            <p:childTnLst>
                              <p:par>
                                <p:cTn id="11" presetID="52" presetClass="entr" presetSubtype="0" fill="hold" grpId="0" nodeType="afterEffect" nodePh="1">
                                  <p:stCondLst>
                                    <p:cond delay="0"/>
                                  </p:stCondLst>
                                  <p:endCondLst>
                                    <p:cond evt="begin" delay="0">
                                      <p:tn val="11"/>
                                    </p:cond>
                                  </p:endCondLst>
                                  <p:childTnLst>
                                    <p:set>
                                      <p:cBhvr>
                                        <p:cTn id="12" dur="1" fill="hold">
                                          <p:stCondLst>
                                            <p:cond delay="0"/>
                                          </p:stCondLst>
                                        </p:cTn>
                                        <p:tgtEl>
                                          <p:spTgt spid="74"/>
                                        </p:tgtEl>
                                        <p:attrNameLst>
                                          <p:attrName>style.visibility</p:attrName>
                                        </p:attrNameLst>
                                      </p:cBhvr>
                                      <p:to>
                                        <p:strVal val="visible"/>
                                      </p:to>
                                    </p:set>
                                    <p:animScale>
                                      <p:cBhvr>
                                        <p:cTn id="13" dur="1000" decel="50000" fill="hold">
                                          <p:stCondLst>
                                            <p:cond delay="0"/>
                                          </p:stCondLst>
                                        </p:cTn>
                                        <p:tgtEl>
                                          <p:spTgt spid="7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4"/>
                                        </p:tgtEl>
                                        <p:attrNameLst>
                                          <p:attrName>ppt_x</p:attrName>
                                          <p:attrName>ppt_y</p:attrName>
                                        </p:attrNameLst>
                                      </p:cBhvr>
                                    </p:animMotion>
                                    <p:animEffect transition="in" filter="fade">
                                      <p:cBhvr>
                                        <p:cTn id="15" dur="1000"/>
                                        <p:tgtEl>
                                          <p:spTgt spid="74"/>
                                        </p:tgtEl>
                                      </p:cBhvr>
                                    </p:animEffect>
                                  </p:childTnLst>
                                </p:cTn>
                              </p:par>
                            </p:childTnLst>
                          </p:cTn>
                        </p:par>
                        <p:par>
                          <p:cTn id="16" fill="hold">
                            <p:stCondLst>
                              <p:cond delay="2000"/>
                            </p:stCondLst>
                            <p:childTnLst>
                              <p:par>
                                <p:cTn id="17" presetID="22" presetClass="entr" presetSubtype="1"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up)">
                                      <p:cBhvr>
                                        <p:cTn id="19" dur="500"/>
                                        <p:tgtEl>
                                          <p:spTgt spid="26"/>
                                        </p:tgtEl>
                                      </p:cBhvr>
                                    </p:animEffect>
                                  </p:childTnLst>
                                </p:cTn>
                              </p:par>
                            </p:childTnLst>
                          </p:cTn>
                        </p:par>
                        <p:par>
                          <p:cTn id="20" fill="hold">
                            <p:stCondLst>
                              <p:cond delay="2500"/>
                            </p:stCondLst>
                            <p:childTnLst>
                              <p:par>
                                <p:cTn id="21" presetID="22" presetClass="entr" presetSubtype="1" fill="hold" grpId="0" nodeType="after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wipe(up)">
                                      <p:cBhvr>
                                        <p:cTn id="23" dur="500"/>
                                        <p:tgtEl>
                                          <p:spTgt spid="78"/>
                                        </p:tgtEl>
                                      </p:cBhvr>
                                    </p:animEffect>
                                  </p:childTnLst>
                                </p:cTn>
                              </p:par>
                            </p:childTnLst>
                          </p:cTn>
                        </p:par>
                        <p:par>
                          <p:cTn id="24" fill="hold">
                            <p:stCondLst>
                              <p:cond delay="3000"/>
                            </p:stCondLst>
                            <p:childTnLst>
                              <p:par>
                                <p:cTn id="25" presetID="39" presetClass="entr" presetSubtype="0" accel="100000"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ppt_h</p:attrName>
                                        </p:attrNameLst>
                                      </p:cBhvr>
                                      <p:tavLst>
                                        <p:tav tm="0">
                                          <p:val>
                                            <p:strVal val="#ppt_h/20"/>
                                          </p:val>
                                        </p:tav>
                                        <p:tav tm="50000">
                                          <p:val>
                                            <p:strVal val="#ppt_h/20"/>
                                          </p:val>
                                        </p:tav>
                                        <p:tav tm="100000">
                                          <p:val>
                                            <p:strVal val="#ppt_h"/>
                                          </p:val>
                                        </p:tav>
                                      </p:tavLst>
                                    </p:anim>
                                    <p:anim calcmode="lin" valueType="num">
                                      <p:cBhvr>
                                        <p:cTn id="28" dur="500" fill="hold"/>
                                        <p:tgtEl>
                                          <p:spTgt spid="27"/>
                                        </p:tgtEl>
                                        <p:attrNameLst>
                                          <p:attrName>ppt_w</p:attrName>
                                        </p:attrNameLst>
                                      </p:cBhvr>
                                      <p:tavLst>
                                        <p:tav tm="0">
                                          <p:val>
                                            <p:strVal val="#ppt_w+.3"/>
                                          </p:val>
                                        </p:tav>
                                        <p:tav tm="50000">
                                          <p:val>
                                            <p:strVal val="#ppt_w+.3"/>
                                          </p:val>
                                        </p:tav>
                                        <p:tav tm="100000">
                                          <p:val>
                                            <p:strVal val="#ppt_w"/>
                                          </p:val>
                                        </p:tav>
                                      </p:tavLst>
                                    </p:anim>
                                    <p:anim calcmode="lin" valueType="num">
                                      <p:cBhvr>
                                        <p:cTn id="29" dur="500" fill="hold"/>
                                        <p:tgtEl>
                                          <p:spTgt spid="27"/>
                                        </p:tgtEl>
                                        <p:attrNameLst>
                                          <p:attrName>ppt_x</p:attrName>
                                        </p:attrNameLst>
                                      </p:cBhvr>
                                      <p:tavLst>
                                        <p:tav tm="0">
                                          <p:val>
                                            <p:strVal val="#ppt_x-.3"/>
                                          </p:val>
                                        </p:tav>
                                        <p:tav tm="50000">
                                          <p:val>
                                            <p:strVal val="#ppt_x"/>
                                          </p:val>
                                        </p:tav>
                                        <p:tav tm="100000">
                                          <p:val>
                                            <p:strVal val="#ppt_x"/>
                                          </p:val>
                                        </p:tav>
                                      </p:tavLst>
                                    </p:anim>
                                    <p:anim calcmode="lin" valueType="num">
                                      <p:cBhvr>
                                        <p:cTn id="30"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8" grpId="0"/>
      <p:bldP spid="26" grpId="0"/>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1407113" y="1996083"/>
            <a:ext cx="6275411" cy="3327385"/>
            <a:chOff x="1405664" y="1995639"/>
            <a:chExt cx="6277348" cy="3328412"/>
          </a:xfrm>
        </p:grpSpPr>
        <p:sp>
          <p:nvSpPr>
            <p:cNvPr id="19" name="Rectangle: Rounded Corners 7"/>
            <p:cNvSpPr/>
            <p:nvPr/>
          </p:nvSpPr>
          <p:spPr>
            <a:xfrm>
              <a:off x="2799758" y="4498482"/>
              <a:ext cx="3172420" cy="825569"/>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399"/>
            </a:p>
          </p:txBody>
        </p:sp>
        <p:sp>
          <p:nvSpPr>
            <p:cNvPr id="20" name="Oval 8"/>
            <p:cNvSpPr/>
            <p:nvPr/>
          </p:nvSpPr>
          <p:spPr>
            <a:xfrm>
              <a:off x="5259573" y="4615180"/>
              <a:ext cx="587602" cy="5921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399"/>
            </a:p>
          </p:txBody>
        </p:sp>
        <p:sp>
          <p:nvSpPr>
            <p:cNvPr id="21" name="Freeform: Shape 6"/>
            <p:cNvSpPr>
              <a:spLocks/>
            </p:cNvSpPr>
            <p:nvPr/>
          </p:nvSpPr>
          <p:spPr bwMode="auto">
            <a:xfrm>
              <a:off x="5406188" y="4745259"/>
              <a:ext cx="325938" cy="335341"/>
            </a:xfrm>
            <a:custGeom>
              <a:avLst/>
              <a:gdLst>
                <a:gd name="T0" fmla="*/ 26 w 88"/>
                <a:gd name="T1" fmla="*/ 68 h 90"/>
                <a:gd name="T2" fmla="*/ 8 w 88"/>
                <a:gd name="T3" fmla="*/ 86 h 90"/>
                <a:gd name="T4" fmla="*/ 1 w 88"/>
                <a:gd name="T5" fmla="*/ 89 h 90"/>
                <a:gd name="T6" fmla="*/ 4 w 88"/>
                <a:gd name="T7" fmla="*/ 82 h 90"/>
                <a:gd name="T8" fmla="*/ 21 w 88"/>
                <a:gd name="T9" fmla="*/ 64 h 90"/>
                <a:gd name="T10" fmla="*/ 0 w 88"/>
                <a:gd name="T11" fmla="*/ 44 h 90"/>
                <a:gd name="T12" fmla="*/ 23 w 88"/>
                <a:gd name="T13" fmla="*/ 44 h 90"/>
                <a:gd name="T14" fmla="*/ 54 w 88"/>
                <a:gd name="T15" fmla="*/ 16 h 90"/>
                <a:gd name="T16" fmla="*/ 49 w 88"/>
                <a:gd name="T17" fmla="*/ 12 h 90"/>
                <a:gd name="T18" fmla="*/ 49 w 88"/>
                <a:gd name="T19" fmla="*/ 3 h 90"/>
                <a:gd name="T20" fmla="*/ 58 w 88"/>
                <a:gd name="T21" fmla="*/ 2 h 90"/>
                <a:gd name="T22" fmla="*/ 86 w 88"/>
                <a:gd name="T23" fmla="*/ 29 h 90"/>
                <a:gd name="T24" fmla="*/ 86 w 88"/>
                <a:gd name="T25" fmla="*/ 38 h 90"/>
                <a:gd name="T26" fmla="*/ 77 w 88"/>
                <a:gd name="T27" fmla="*/ 38 h 90"/>
                <a:gd name="T28" fmla="*/ 72 w 88"/>
                <a:gd name="T29" fmla="*/ 34 h 90"/>
                <a:gd name="T30" fmla="*/ 45 w 88"/>
                <a:gd name="T31" fmla="*/ 66 h 90"/>
                <a:gd name="T32" fmla="*/ 46 w 88"/>
                <a:gd name="T33" fmla="*/ 88 h 90"/>
                <a:gd name="T34" fmla="*/ 26 w 88"/>
                <a:gd name="T35" fmla="*/ 68 h 90"/>
                <a:gd name="T36" fmla="*/ 55 w 88"/>
                <a:gd name="T37" fmla="*/ 31 h 90"/>
                <a:gd name="T38" fmla="*/ 55 w 88"/>
                <a:gd name="T39" fmla="*/ 26 h 90"/>
                <a:gd name="T40" fmla="*/ 55 w 88"/>
                <a:gd name="T41" fmla="*/ 26 h 90"/>
                <a:gd name="T42" fmla="*/ 51 w 88"/>
                <a:gd name="T43" fmla="*/ 26 h 90"/>
                <a:gd name="T44" fmla="*/ 32 w 88"/>
                <a:gd name="T45" fmla="*/ 43 h 90"/>
                <a:gd name="T46" fmla="*/ 32 w 88"/>
                <a:gd name="T47" fmla="*/ 48 h 90"/>
                <a:gd name="T48" fmla="*/ 32 w 88"/>
                <a:gd name="T49" fmla="*/ 48 h 90"/>
                <a:gd name="T50" fmla="*/ 37 w 88"/>
                <a:gd name="T51" fmla="*/ 48 h 90"/>
                <a:gd name="T52" fmla="*/ 55 w 88"/>
                <a:gd name="T53" fmla="*/ 3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8" h="90">
                  <a:moveTo>
                    <a:pt x="26" y="68"/>
                  </a:moveTo>
                  <a:cubicBezTo>
                    <a:pt x="8" y="86"/>
                    <a:pt x="8" y="86"/>
                    <a:pt x="8" y="86"/>
                  </a:cubicBezTo>
                  <a:cubicBezTo>
                    <a:pt x="6" y="89"/>
                    <a:pt x="3" y="90"/>
                    <a:pt x="1" y="89"/>
                  </a:cubicBezTo>
                  <a:cubicBezTo>
                    <a:pt x="0" y="88"/>
                    <a:pt x="1" y="84"/>
                    <a:pt x="4" y="82"/>
                  </a:cubicBezTo>
                  <a:cubicBezTo>
                    <a:pt x="21" y="64"/>
                    <a:pt x="21" y="64"/>
                    <a:pt x="21" y="64"/>
                  </a:cubicBezTo>
                  <a:cubicBezTo>
                    <a:pt x="0" y="44"/>
                    <a:pt x="0" y="44"/>
                    <a:pt x="0" y="44"/>
                  </a:cubicBezTo>
                  <a:cubicBezTo>
                    <a:pt x="3" y="41"/>
                    <a:pt x="13" y="41"/>
                    <a:pt x="23" y="44"/>
                  </a:cubicBezTo>
                  <a:cubicBezTo>
                    <a:pt x="54" y="16"/>
                    <a:pt x="54" y="16"/>
                    <a:pt x="54" y="16"/>
                  </a:cubicBezTo>
                  <a:cubicBezTo>
                    <a:pt x="49" y="12"/>
                    <a:pt x="49" y="12"/>
                    <a:pt x="49" y="12"/>
                  </a:cubicBezTo>
                  <a:cubicBezTo>
                    <a:pt x="47" y="9"/>
                    <a:pt x="47" y="5"/>
                    <a:pt x="49" y="3"/>
                  </a:cubicBezTo>
                  <a:cubicBezTo>
                    <a:pt x="52" y="0"/>
                    <a:pt x="56" y="0"/>
                    <a:pt x="58" y="2"/>
                  </a:cubicBezTo>
                  <a:cubicBezTo>
                    <a:pt x="86" y="29"/>
                    <a:pt x="86" y="29"/>
                    <a:pt x="86" y="29"/>
                  </a:cubicBezTo>
                  <a:cubicBezTo>
                    <a:pt x="88" y="31"/>
                    <a:pt x="88" y="35"/>
                    <a:pt x="86" y="38"/>
                  </a:cubicBezTo>
                  <a:cubicBezTo>
                    <a:pt x="83" y="40"/>
                    <a:pt x="79" y="41"/>
                    <a:pt x="77" y="38"/>
                  </a:cubicBezTo>
                  <a:cubicBezTo>
                    <a:pt x="72" y="34"/>
                    <a:pt x="72" y="34"/>
                    <a:pt x="72" y="34"/>
                  </a:cubicBezTo>
                  <a:cubicBezTo>
                    <a:pt x="45" y="66"/>
                    <a:pt x="45" y="66"/>
                    <a:pt x="45" y="66"/>
                  </a:cubicBezTo>
                  <a:cubicBezTo>
                    <a:pt x="49" y="76"/>
                    <a:pt x="49" y="86"/>
                    <a:pt x="46" y="88"/>
                  </a:cubicBezTo>
                  <a:lnTo>
                    <a:pt x="26" y="68"/>
                  </a:lnTo>
                  <a:close/>
                  <a:moveTo>
                    <a:pt x="55" y="31"/>
                  </a:moveTo>
                  <a:cubicBezTo>
                    <a:pt x="57" y="30"/>
                    <a:pt x="57" y="28"/>
                    <a:pt x="55" y="26"/>
                  </a:cubicBezTo>
                  <a:cubicBezTo>
                    <a:pt x="55" y="26"/>
                    <a:pt x="55" y="26"/>
                    <a:pt x="55" y="26"/>
                  </a:cubicBezTo>
                  <a:cubicBezTo>
                    <a:pt x="54" y="25"/>
                    <a:pt x="52" y="25"/>
                    <a:pt x="51" y="26"/>
                  </a:cubicBezTo>
                  <a:cubicBezTo>
                    <a:pt x="32" y="43"/>
                    <a:pt x="32" y="43"/>
                    <a:pt x="32" y="43"/>
                  </a:cubicBezTo>
                  <a:cubicBezTo>
                    <a:pt x="31" y="45"/>
                    <a:pt x="31" y="47"/>
                    <a:pt x="32" y="48"/>
                  </a:cubicBezTo>
                  <a:cubicBezTo>
                    <a:pt x="32" y="48"/>
                    <a:pt x="32" y="48"/>
                    <a:pt x="32" y="48"/>
                  </a:cubicBezTo>
                  <a:cubicBezTo>
                    <a:pt x="33" y="49"/>
                    <a:pt x="35" y="49"/>
                    <a:pt x="37" y="48"/>
                  </a:cubicBezTo>
                  <a:lnTo>
                    <a:pt x="55" y="31"/>
                  </a:lnTo>
                  <a:close/>
                </a:path>
              </a:pathLst>
            </a:custGeom>
            <a:solidFill>
              <a:schemeClr val="accent6"/>
            </a:solidFill>
            <a:ln>
              <a:noFill/>
            </a:ln>
          </p:spPr>
          <p:txBody>
            <a:bodyPr anchor="ctr"/>
            <a:lstStyle/>
            <a:p>
              <a:pPr algn="ctr"/>
              <a:endParaRPr sz="2399"/>
            </a:p>
          </p:txBody>
        </p:sp>
        <p:sp>
          <p:nvSpPr>
            <p:cNvPr id="22" name="Rectangle: Rounded Corners 16"/>
            <p:cNvSpPr/>
            <p:nvPr/>
          </p:nvSpPr>
          <p:spPr>
            <a:xfrm>
              <a:off x="2946865" y="2833446"/>
              <a:ext cx="3663014" cy="827229"/>
            </a:xfrm>
            <a:prstGeom prst="roundRect">
              <a:avLst>
                <a:gd name="adj" fmla="val 50000"/>
              </a:avLst>
            </a:prstGeom>
            <a:solidFill>
              <a:srgbClr val="A9020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399"/>
            </a:p>
          </p:txBody>
        </p:sp>
        <p:sp>
          <p:nvSpPr>
            <p:cNvPr id="23" name="Oval 17"/>
            <p:cNvSpPr/>
            <p:nvPr/>
          </p:nvSpPr>
          <p:spPr>
            <a:xfrm>
              <a:off x="5901973" y="2950404"/>
              <a:ext cx="587602" cy="5921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399"/>
            </a:p>
          </p:txBody>
        </p:sp>
        <p:grpSp>
          <p:nvGrpSpPr>
            <p:cNvPr id="24" name="Group 11"/>
            <p:cNvGrpSpPr/>
            <p:nvPr/>
          </p:nvGrpSpPr>
          <p:grpSpPr>
            <a:xfrm>
              <a:off x="6035547" y="3036138"/>
              <a:ext cx="361068" cy="361065"/>
              <a:chOff x="2522538" y="2108200"/>
              <a:chExt cx="376238" cy="376238"/>
            </a:xfrm>
            <a:solidFill>
              <a:schemeClr val="accent1"/>
            </a:solidFill>
          </p:grpSpPr>
          <p:sp>
            <p:nvSpPr>
              <p:cNvPr id="36" name="Freeform: Shape 12"/>
              <p:cNvSpPr>
                <a:spLocks/>
              </p:cNvSpPr>
              <p:nvPr/>
            </p:nvSpPr>
            <p:spPr bwMode="auto">
              <a:xfrm>
                <a:off x="2522538" y="2319338"/>
                <a:ext cx="163513" cy="71438"/>
              </a:xfrm>
              <a:custGeom>
                <a:avLst/>
                <a:gdLst>
                  <a:gd name="T0" fmla="*/ 3 w 28"/>
                  <a:gd name="T1" fmla="*/ 10 h 12"/>
                  <a:gd name="T2" fmla="*/ 10 w 28"/>
                  <a:gd name="T3" fmla="*/ 12 h 12"/>
                  <a:gd name="T4" fmla="*/ 28 w 28"/>
                  <a:gd name="T5" fmla="*/ 8 h 12"/>
                  <a:gd name="T6" fmla="*/ 5 w 28"/>
                  <a:gd name="T7" fmla="*/ 1 h 12"/>
                  <a:gd name="T8" fmla="*/ 2 w 28"/>
                  <a:gd name="T9" fmla="*/ 1 h 12"/>
                  <a:gd name="T10" fmla="*/ 0 w 28"/>
                  <a:gd name="T11" fmla="*/ 5 h 12"/>
                  <a:gd name="T12" fmla="*/ 0 w 28"/>
                  <a:gd name="T13" fmla="*/ 6 h 12"/>
                  <a:gd name="T14" fmla="*/ 3 w 28"/>
                  <a:gd name="T15" fmla="*/ 1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2">
                    <a:moveTo>
                      <a:pt x="3" y="10"/>
                    </a:moveTo>
                    <a:cubicBezTo>
                      <a:pt x="10" y="12"/>
                      <a:pt x="10" y="12"/>
                      <a:pt x="10" y="12"/>
                    </a:cubicBezTo>
                    <a:cubicBezTo>
                      <a:pt x="28" y="8"/>
                      <a:pt x="28" y="8"/>
                      <a:pt x="28" y="8"/>
                    </a:cubicBezTo>
                    <a:cubicBezTo>
                      <a:pt x="5" y="1"/>
                      <a:pt x="5" y="1"/>
                      <a:pt x="5" y="1"/>
                    </a:cubicBezTo>
                    <a:cubicBezTo>
                      <a:pt x="4" y="0"/>
                      <a:pt x="3" y="1"/>
                      <a:pt x="2" y="1"/>
                    </a:cubicBezTo>
                    <a:cubicBezTo>
                      <a:pt x="1" y="2"/>
                      <a:pt x="0" y="3"/>
                      <a:pt x="0" y="5"/>
                    </a:cubicBezTo>
                    <a:cubicBezTo>
                      <a:pt x="0" y="6"/>
                      <a:pt x="0" y="6"/>
                      <a:pt x="0" y="6"/>
                    </a:cubicBezTo>
                    <a:cubicBezTo>
                      <a:pt x="0" y="8"/>
                      <a:pt x="1" y="9"/>
                      <a:pt x="3" y="10"/>
                    </a:cubicBezTo>
                    <a:close/>
                  </a:path>
                </a:pathLst>
              </a:custGeom>
              <a:solidFill>
                <a:srgbClr val="A9020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399"/>
              </a:p>
            </p:txBody>
          </p:sp>
          <p:sp>
            <p:nvSpPr>
              <p:cNvPr id="37" name="Freeform: Shape 13"/>
              <p:cNvSpPr>
                <a:spLocks/>
              </p:cNvSpPr>
              <p:nvPr/>
            </p:nvSpPr>
            <p:spPr bwMode="auto">
              <a:xfrm>
                <a:off x="2774950" y="2425700"/>
                <a:ext cx="123825" cy="58738"/>
              </a:xfrm>
              <a:custGeom>
                <a:avLst/>
                <a:gdLst>
                  <a:gd name="T0" fmla="*/ 18 w 21"/>
                  <a:gd name="T1" fmla="*/ 0 h 10"/>
                  <a:gd name="T2" fmla="*/ 18 w 21"/>
                  <a:gd name="T3" fmla="*/ 0 h 10"/>
                  <a:gd name="T4" fmla="*/ 0 w 21"/>
                  <a:gd name="T5" fmla="*/ 5 h 10"/>
                  <a:gd name="T6" fmla="*/ 16 w 21"/>
                  <a:gd name="T7" fmla="*/ 10 h 10"/>
                  <a:gd name="T8" fmla="*/ 19 w 21"/>
                  <a:gd name="T9" fmla="*/ 9 h 10"/>
                  <a:gd name="T10" fmla="*/ 21 w 21"/>
                  <a:gd name="T11" fmla="*/ 6 h 10"/>
                  <a:gd name="T12" fmla="*/ 21 w 21"/>
                  <a:gd name="T13" fmla="*/ 4 h 10"/>
                  <a:gd name="T14" fmla="*/ 18 w 21"/>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
                    <a:moveTo>
                      <a:pt x="18" y="0"/>
                    </a:moveTo>
                    <a:cubicBezTo>
                      <a:pt x="18" y="0"/>
                      <a:pt x="18" y="0"/>
                      <a:pt x="18" y="0"/>
                    </a:cubicBezTo>
                    <a:cubicBezTo>
                      <a:pt x="0" y="5"/>
                      <a:pt x="0" y="5"/>
                      <a:pt x="0" y="5"/>
                    </a:cubicBezTo>
                    <a:cubicBezTo>
                      <a:pt x="16" y="10"/>
                      <a:pt x="16" y="10"/>
                      <a:pt x="16" y="10"/>
                    </a:cubicBezTo>
                    <a:cubicBezTo>
                      <a:pt x="17" y="10"/>
                      <a:pt x="18" y="10"/>
                      <a:pt x="19" y="9"/>
                    </a:cubicBezTo>
                    <a:cubicBezTo>
                      <a:pt x="20" y="8"/>
                      <a:pt x="21" y="7"/>
                      <a:pt x="21" y="6"/>
                    </a:cubicBezTo>
                    <a:cubicBezTo>
                      <a:pt x="21" y="4"/>
                      <a:pt x="21" y="4"/>
                      <a:pt x="21" y="4"/>
                    </a:cubicBezTo>
                    <a:cubicBezTo>
                      <a:pt x="21" y="2"/>
                      <a:pt x="20" y="1"/>
                      <a:pt x="18" y="0"/>
                    </a:cubicBezTo>
                    <a:close/>
                  </a:path>
                </a:pathLst>
              </a:custGeom>
              <a:solidFill>
                <a:srgbClr val="A9020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399"/>
              </a:p>
            </p:txBody>
          </p:sp>
          <p:sp>
            <p:nvSpPr>
              <p:cNvPr id="38" name="Freeform: Shape 14"/>
              <p:cNvSpPr>
                <a:spLocks/>
              </p:cNvSpPr>
              <p:nvPr/>
            </p:nvSpPr>
            <p:spPr bwMode="auto">
              <a:xfrm>
                <a:off x="2522538" y="2343150"/>
                <a:ext cx="376238" cy="141288"/>
              </a:xfrm>
              <a:custGeom>
                <a:avLst/>
                <a:gdLst>
                  <a:gd name="T0" fmla="*/ 62 w 64"/>
                  <a:gd name="T1" fmla="*/ 1 h 24"/>
                  <a:gd name="T2" fmla="*/ 60 w 64"/>
                  <a:gd name="T3" fmla="*/ 0 h 24"/>
                  <a:gd name="T4" fmla="*/ 59 w 64"/>
                  <a:gd name="T5" fmla="*/ 0 h 24"/>
                  <a:gd name="T6" fmla="*/ 3 w 64"/>
                  <a:gd name="T7" fmla="*/ 14 h 24"/>
                  <a:gd name="T8" fmla="*/ 0 w 64"/>
                  <a:gd name="T9" fmla="*/ 18 h 24"/>
                  <a:gd name="T10" fmla="*/ 0 w 64"/>
                  <a:gd name="T11" fmla="*/ 20 h 24"/>
                  <a:gd name="T12" fmla="*/ 2 w 64"/>
                  <a:gd name="T13" fmla="*/ 23 h 24"/>
                  <a:gd name="T14" fmla="*/ 4 w 64"/>
                  <a:gd name="T15" fmla="*/ 24 h 24"/>
                  <a:gd name="T16" fmla="*/ 5 w 64"/>
                  <a:gd name="T17" fmla="*/ 24 h 24"/>
                  <a:gd name="T18" fmla="*/ 61 w 64"/>
                  <a:gd name="T19" fmla="*/ 10 h 24"/>
                  <a:gd name="T20" fmla="*/ 64 w 64"/>
                  <a:gd name="T21" fmla="*/ 6 h 24"/>
                  <a:gd name="T22" fmla="*/ 64 w 64"/>
                  <a:gd name="T23" fmla="*/ 4 h 24"/>
                  <a:gd name="T24" fmla="*/ 62 w 64"/>
                  <a:gd name="T2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24">
                    <a:moveTo>
                      <a:pt x="62" y="1"/>
                    </a:moveTo>
                    <a:cubicBezTo>
                      <a:pt x="62" y="1"/>
                      <a:pt x="61" y="0"/>
                      <a:pt x="60" y="0"/>
                    </a:cubicBezTo>
                    <a:cubicBezTo>
                      <a:pt x="59" y="0"/>
                      <a:pt x="59" y="0"/>
                      <a:pt x="59" y="0"/>
                    </a:cubicBezTo>
                    <a:cubicBezTo>
                      <a:pt x="3" y="14"/>
                      <a:pt x="3" y="14"/>
                      <a:pt x="3" y="14"/>
                    </a:cubicBezTo>
                    <a:cubicBezTo>
                      <a:pt x="1" y="15"/>
                      <a:pt x="0" y="16"/>
                      <a:pt x="0" y="18"/>
                    </a:cubicBezTo>
                    <a:cubicBezTo>
                      <a:pt x="0" y="20"/>
                      <a:pt x="0" y="20"/>
                      <a:pt x="0" y="20"/>
                    </a:cubicBezTo>
                    <a:cubicBezTo>
                      <a:pt x="0" y="21"/>
                      <a:pt x="1" y="22"/>
                      <a:pt x="2" y="23"/>
                    </a:cubicBezTo>
                    <a:cubicBezTo>
                      <a:pt x="2" y="24"/>
                      <a:pt x="3" y="24"/>
                      <a:pt x="4" y="24"/>
                    </a:cubicBezTo>
                    <a:cubicBezTo>
                      <a:pt x="5" y="24"/>
                      <a:pt x="5" y="24"/>
                      <a:pt x="5" y="24"/>
                    </a:cubicBezTo>
                    <a:cubicBezTo>
                      <a:pt x="61" y="10"/>
                      <a:pt x="61" y="10"/>
                      <a:pt x="61" y="10"/>
                    </a:cubicBezTo>
                    <a:cubicBezTo>
                      <a:pt x="63" y="9"/>
                      <a:pt x="64" y="8"/>
                      <a:pt x="64" y="6"/>
                    </a:cubicBezTo>
                    <a:cubicBezTo>
                      <a:pt x="64" y="4"/>
                      <a:pt x="64" y="4"/>
                      <a:pt x="64" y="4"/>
                    </a:cubicBezTo>
                    <a:cubicBezTo>
                      <a:pt x="64" y="3"/>
                      <a:pt x="63" y="2"/>
                      <a:pt x="62" y="1"/>
                    </a:cubicBezTo>
                    <a:close/>
                  </a:path>
                </a:pathLst>
              </a:custGeom>
              <a:solidFill>
                <a:srgbClr val="A9020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399"/>
              </a:p>
            </p:txBody>
          </p:sp>
          <p:sp>
            <p:nvSpPr>
              <p:cNvPr id="39" name="Freeform: Shape 15"/>
              <p:cNvSpPr>
                <a:spLocks/>
              </p:cNvSpPr>
              <p:nvPr/>
            </p:nvSpPr>
            <p:spPr bwMode="auto">
              <a:xfrm>
                <a:off x="2605088" y="2108200"/>
                <a:ext cx="217488" cy="258763"/>
              </a:xfrm>
              <a:custGeom>
                <a:avLst/>
                <a:gdLst>
                  <a:gd name="T0" fmla="*/ 8 w 37"/>
                  <a:gd name="T1" fmla="*/ 32 h 44"/>
                  <a:gd name="T2" fmla="*/ 31 w 37"/>
                  <a:gd name="T3" fmla="*/ 35 h 44"/>
                  <a:gd name="T4" fmla="*/ 20 w 37"/>
                  <a:gd name="T5" fmla="*/ 0 h 44"/>
                  <a:gd name="T6" fmla="*/ 8 w 37"/>
                  <a:gd name="T7" fmla="*/ 32 h 44"/>
                  <a:gd name="T8" fmla="*/ 15 w 37"/>
                  <a:gd name="T9" fmla="*/ 28 h 44"/>
                  <a:gd name="T10" fmla="*/ 21 w 37"/>
                  <a:gd name="T11" fmla="*/ 16 h 44"/>
                  <a:gd name="T12" fmla="*/ 20 w 37"/>
                  <a:gd name="T13" fmla="*/ 36 h 44"/>
                  <a:gd name="T14" fmla="*/ 15 w 37"/>
                  <a:gd name="T15" fmla="*/ 28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44">
                    <a:moveTo>
                      <a:pt x="8" y="32"/>
                    </a:moveTo>
                    <a:cubicBezTo>
                      <a:pt x="11" y="40"/>
                      <a:pt x="24" y="44"/>
                      <a:pt x="31" y="35"/>
                    </a:cubicBezTo>
                    <a:cubicBezTo>
                      <a:pt x="37" y="25"/>
                      <a:pt x="31" y="10"/>
                      <a:pt x="20" y="0"/>
                    </a:cubicBezTo>
                    <a:cubicBezTo>
                      <a:pt x="22" y="11"/>
                      <a:pt x="0" y="15"/>
                      <a:pt x="8" y="32"/>
                    </a:cubicBezTo>
                    <a:close/>
                    <a:moveTo>
                      <a:pt x="15" y="28"/>
                    </a:moveTo>
                    <a:cubicBezTo>
                      <a:pt x="17" y="26"/>
                      <a:pt x="21" y="24"/>
                      <a:pt x="21" y="16"/>
                    </a:cubicBezTo>
                    <a:cubicBezTo>
                      <a:pt x="31" y="22"/>
                      <a:pt x="27" y="38"/>
                      <a:pt x="20" y="36"/>
                    </a:cubicBezTo>
                    <a:cubicBezTo>
                      <a:pt x="13" y="35"/>
                      <a:pt x="13" y="30"/>
                      <a:pt x="15" y="28"/>
                    </a:cubicBezTo>
                    <a:close/>
                  </a:path>
                </a:pathLst>
              </a:custGeom>
              <a:solidFill>
                <a:srgbClr val="A9020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399"/>
              </a:p>
            </p:txBody>
          </p:sp>
        </p:grpSp>
        <p:sp>
          <p:nvSpPr>
            <p:cNvPr id="25" name="Rectangle: Rounded Corners 21"/>
            <p:cNvSpPr/>
            <p:nvPr/>
          </p:nvSpPr>
          <p:spPr>
            <a:xfrm>
              <a:off x="2572660" y="1995639"/>
              <a:ext cx="2849346" cy="839467"/>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399"/>
            </a:p>
          </p:txBody>
        </p:sp>
        <p:sp>
          <p:nvSpPr>
            <p:cNvPr id="26" name="Oval 22"/>
            <p:cNvSpPr/>
            <p:nvPr/>
          </p:nvSpPr>
          <p:spPr>
            <a:xfrm>
              <a:off x="4707267" y="2114349"/>
              <a:ext cx="587602" cy="5921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399"/>
            </a:p>
          </p:txBody>
        </p:sp>
        <p:sp>
          <p:nvSpPr>
            <p:cNvPr id="27" name="Freeform: Shape 20"/>
            <p:cNvSpPr>
              <a:spLocks/>
            </p:cNvSpPr>
            <p:nvPr/>
          </p:nvSpPr>
          <p:spPr bwMode="auto">
            <a:xfrm>
              <a:off x="4828767" y="2217633"/>
              <a:ext cx="376172" cy="380098"/>
            </a:xfrm>
            <a:custGeom>
              <a:avLst/>
              <a:gdLst>
                <a:gd name="T0" fmla="*/ 138 w 306"/>
                <a:gd name="T1" fmla="*/ 226 h 309"/>
                <a:gd name="T2" fmla="*/ 149 w 306"/>
                <a:gd name="T3" fmla="*/ 229 h 309"/>
                <a:gd name="T4" fmla="*/ 198 w 306"/>
                <a:gd name="T5" fmla="*/ 216 h 309"/>
                <a:gd name="T6" fmla="*/ 226 w 306"/>
                <a:gd name="T7" fmla="*/ 169 h 309"/>
                <a:gd name="T8" fmla="*/ 215 w 306"/>
                <a:gd name="T9" fmla="*/ 147 h 309"/>
                <a:gd name="T10" fmla="*/ 171 w 306"/>
                <a:gd name="T11" fmla="*/ 209 h 309"/>
                <a:gd name="T12" fmla="*/ 138 w 306"/>
                <a:gd name="T13" fmla="*/ 226 h 309"/>
                <a:gd name="T14" fmla="*/ 80 w 306"/>
                <a:gd name="T15" fmla="*/ 107 h 309"/>
                <a:gd name="T16" fmla="*/ 142 w 306"/>
                <a:gd name="T17" fmla="*/ 15 h 309"/>
                <a:gd name="T18" fmla="*/ 164 w 306"/>
                <a:gd name="T19" fmla="*/ 16 h 309"/>
                <a:gd name="T20" fmla="*/ 225 w 306"/>
                <a:gd name="T21" fmla="*/ 107 h 309"/>
                <a:gd name="T22" fmla="*/ 241 w 306"/>
                <a:gd name="T23" fmla="*/ 153 h 309"/>
                <a:gd name="T24" fmla="*/ 193 w 306"/>
                <a:gd name="T25" fmla="*/ 237 h 309"/>
                <a:gd name="T26" fmla="*/ 112 w 306"/>
                <a:gd name="T27" fmla="*/ 237 h 309"/>
                <a:gd name="T28" fmla="*/ 65 w 306"/>
                <a:gd name="T29" fmla="*/ 153 h 309"/>
                <a:gd name="T30" fmla="*/ 80 w 306"/>
                <a:gd name="T31" fmla="*/ 107 h 309"/>
                <a:gd name="T32" fmla="*/ 153 w 306"/>
                <a:gd name="T33" fmla="*/ 277 h 309"/>
                <a:gd name="T34" fmla="*/ 238 w 306"/>
                <a:gd name="T35" fmla="*/ 257 h 309"/>
                <a:gd name="T36" fmla="*/ 237 w 306"/>
                <a:gd name="T37" fmla="*/ 226 h 309"/>
                <a:gd name="T38" fmla="*/ 234 w 306"/>
                <a:gd name="T39" fmla="*/ 224 h 309"/>
                <a:gd name="T40" fmla="*/ 246 w 306"/>
                <a:gd name="T41" fmla="*/ 205 h 309"/>
                <a:gd name="T42" fmla="*/ 295 w 306"/>
                <a:gd name="T43" fmla="*/ 260 h 309"/>
                <a:gd name="T44" fmla="*/ 252 w 306"/>
                <a:gd name="T45" fmla="*/ 294 h 309"/>
                <a:gd name="T46" fmla="*/ 153 w 306"/>
                <a:gd name="T47" fmla="*/ 309 h 309"/>
                <a:gd name="T48" fmla="*/ 53 w 306"/>
                <a:gd name="T49" fmla="*/ 294 h 309"/>
                <a:gd name="T50" fmla="*/ 10 w 306"/>
                <a:gd name="T51" fmla="*/ 260 h 309"/>
                <a:gd name="T52" fmla="*/ 60 w 306"/>
                <a:gd name="T53" fmla="*/ 205 h 309"/>
                <a:gd name="T54" fmla="*/ 71 w 306"/>
                <a:gd name="T55" fmla="*/ 224 h 309"/>
                <a:gd name="T56" fmla="*/ 69 w 306"/>
                <a:gd name="T57" fmla="*/ 226 h 309"/>
                <a:gd name="T58" fmla="*/ 67 w 306"/>
                <a:gd name="T59" fmla="*/ 257 h 309"/>
                <a:gd name="T60" fmla="*/ 153 w 306"/>
                <a:gd name="T61" fmla="*/ 277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6" h="309">
                  <a:moveTo>
                    <a:pt x="138" y="226"/>
                  </a:moveTo>
                  <a:cubicBezTo>
                    <a:pt x="141" y="227"/>
                    <a:pt x="145" y="229"/>
                    <a:pt x="149" y="229"/>
                  </a:cubicBezTo>
                  <a:cubicBezTo>
                    <a:pt x="164" y="232"/>
                    <a:pt x="182" y="227"/>
                    <a:pt x="198" y="216"/>
                  </a:cubicBezTo>
                  <a:cubicBezTo>
                    <a:pt x="215" y="204"/>
                    <a:pt x="226" y="186"/>
                    <a:pt x="226" y="169"/>
                  </a:cubicBezTo>
                  <a:cubicBezTo>
                    <a:pt x="226" y="160"/>
                    <a:pt x="220" y="151"/>
                    <a:pt x="215" y="147"/>
                  </a:cubicBezTo>
                  <a:cubicBezTo>
                    <a:pt x="210" y="170"/>
                    <a:pt x="193" y="193"/>
                    <a:pt x="171" y="209"/>
                  </a:cubicBezTo>
                  <a:cubicBezTo>
                    <a:pt x="160" y="216"/>
                    <a:pt x="149" y="222"/>
                    <a:pt x="138" y="226"/>
                  </a:cubicBezTo>
                  <a:close/>
                  <a:moveTo>
                    <a:pt x="80" y="107"/>
                  </a:moveTo>
                  <a:cubicBezTo>
                    <a:pt x="98" y="76"/>
                    <a:pt x="122" y="47"/>
                    <a:pt x="142" y="15"/>
                  </a:cubicBezTo>
                  <a:cubicBezTo>
                    <a:pt x="151" y="1"/>
                    <a:pt x="154" y="0"/>
                    <a:pt x="164" y="16"/>
                  </a:cubicBezTo>
                  <a:cubicBezTo>
                    <a:pt x="183" y="47"/>
                    <a:pt x="207" y="76"/>
                    <a:pt x="225" y="107"/>
                  </a:cubicBezTo>
                  <a:cubicBezTo>
                    <a:pt x="234" y="122"/>
                    <a:pt x="241" y="138"/>
                    <a:pt x="241" y="153"/>
                  </a:cubicBezTo>
                  <a:cubicBezTo>
                    <a:pt x="241" y="190"/>
                    <a:pt x="221" y="222"/>
                    <a:pt x="193" y="237"/>
                  </a:cubicBezTo>
                  <a:cubicBezTo>
                    <a:pt x="167" y="251"/>
                    <a:pt x="137" y="251"/>
                    <a:pt x="112" y="237"/>
                  </a:cubicBezTo>
                  <a:cubicBezTo>
                    <a:pt x="84" y="221"/>
                    <a:pt x="65" y="190"/>
                    <a:pt x="65" y="153"/>
                  </a:cubicBezTo>
                  <a:cubicBezTo>
                    <a:pt x="65" y="138"/>
                    <a:pt x="71" y="122"/>
                    <a:pt x="80" y="107"/>
                  </a:cubicBezTo>
                  <a:close/>
                  <a:moveTo>
                    <a:pt x="153" y="277"/>
                  </a:moveTo>
                  <a:cubicBezTo>
                    <a:pt x="178" y="277"/>
                    <a:pt x="218" y="273"/>
                    <a:pt x="238" y="257"/>
                  </a:cubicBezTo>
                  <a:cubicBezTo>
                    <a:pt x="251" y="247"/>
                    <a:pt x="250" y="236"/>
                    <a:pt x="237" y="226"/>
                  </a:cubicBezTo>
                  <a:cubicBezTo>
                    <a:pt x="236" y="226"/>
                    <a:pt x="235" y="225"/>
                    <a:pt x="234" y="224"/>
                  </a:cubicBezTo>
                  <a:cubicBezTo>
                    <a:pt x="239" y="218"/>
                    <a:pt x="243" y="212"/>
                    <a:pt x="246" y="205"/>
                  </a:cubicBezTo>
                  <a:cubicBezTo>
                    <a:pt x="267" y="213"/>
                    <a:pt x="306" y="232"/>
                    <a:pt x="295" y="260"/>
                  </a:cubicBezTo>
                  <a:cubicBezTo>
                    <a:pt x="289" y="277"/>
                    <a:pt x="268" y="288"/>
                    <a:pt x="252" y="294"/>
                  </a:cubicBezTo>
                  <a:cubicBezTo>
                    <a:pt x="225" y="304"/>
                    <a:pt x="189" y="309"/>
                    <a:pt x="153" y="309"/>
                  </a:cubicBezTo>
                  <a:cubicBezTo>
                    <a:pt x="116" y="309"/>
                    <a:pt x="80" y="304"/>
                    <a:pt x="53" y="294"/>
                  </a:cubicBezTo>
                  <a:cubicBezTo>
                    <a:pt x="38" y="288"/>
                    <a:pt x="16" y="277"/>
                    <a:pt x="10" y="260"/>
                  </a:cubicBezTo>
                  <a:cubicBezTo>
                    <a:pt x="0" y="232"/>
                    <a:pt x="38" y="213"/>
                    <a:pt x="60" y="205"/>
                  </a:cubicBezTo>
                  <a:cubicBezTo>
                    <a:pt x="63" y="212"/>
                    <a:pt x="67" y="218"/>
                    <a:pt x="71" y="224"/>
                  </a:cubicBezTo>
                  <a:cubicBezTo>
                    <a:pt x="70" y="225"/>
                    <a:pt x="70" y="226"/>
                    <a:pt x="69" y="226"/>
                  </a:cubicBezTo>
                  <a:cubicBezTo>
                    <a:pt x="56" y="236"/>
                    <a:pt x="54" y="247"/>
                    <a:pt x="67" y="257"/>
                  </a:cubicBezTo>
                  <a:cubicBezTo>
                    <a:pt x="88" y="273"/>
                    <a:pt x="128" y="277"/>
                    <a:pt x="153" y="277"/>
                  </a:cubicBezTo>
                  <a:close/>
                </a:path>
              </a:pathLst>
            </a:custGeom>
            <a:solidFill>
              <a:schemeClr val="accent3"/>
            </a:solidFill>
            <a:ln>
              <a:noFill/>
            </a:ln>
          </p:spPr>
          <p:txBody>
            <a:bodyPr anchor="ctr"/>
            <a:lstStyle/>
            <a:p>
              <a:pPr algn="ctr"/>
              <a:endParaRPr sz="2399"/>
            </a:p>
          </p:txBody>
        </p:sp>
        <p:sp>
          <p:nvSpPr>
            <p:cNvPr id="28" name="Rectangle: Rounded Corners 26"/>
            <p:cNvSpPr/>
            <p:nvPr/>
          </p:nvSpPr>
          <p:spPr>
            <a:xfrm>
              <a:off x="2420262" y="3660107"/>
              <a:ext cx="5262750" cy="838376"/>
            </a:xfrm>
            <a:prstGeom prst="roundRect">
              <a:avLst>
                <a:gd name="adj" fmla="val 50000"/>
              </a:avLst>
            </a:prstGeom>
            <a:solidFill>
              <a:srgbClr val="13436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399"/>
            </a:p>
          </p:txBody>
        </p:sp>
        <p:sp>
          <p:nvSpPr>
            <p:cNvPr id="29" name="Oval 27"/>
            <p:cNvSpPr/>
            <p:nvPr/>
          </p:nvSpPr>
          <p:spPr>
            <a:xfrm>
              <a:off x="6966648" y="3787598"/>
              <a:ext cx="587602" cy="5921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399"/>
            </a:p>
          </p:txBody>
        </p:sp>
        <p:sp>
          <p:nvSpPr>
            <p:cNvPr id="30" name="Freeform: Shape 25"/>
            <p:cNvSpPr>
              <a:spLocks noChangeAspect="1"/>
            </p:cNvSpPr>
            <p:nvPr/>
          </p:nvSpPr>
          <p:spPr bwMode="auto">
            <a:xfrm>
              <a:off x="7109587" y="3917611"/>
              <a:ext cx="295690" cy="353896"/>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rgbClr val="13436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2399"/>
            </a:p>
          </p:txBody>
        </p:sp>
        <p:sp>
          <p:nvSpPr>
            <p:cNvPr id="31" name="Rectangle 48"/>
            <p:cNvSpPr>
              <a:spLocks/>
            </p:cNvSpPr>
            <p:nvPr/>
          </p:nvSpPr>
          <p:spPr bwMode="auto">
            <a:xfrm>
              <a:off x="1405664" y="3660393"/>
              <a:ext cx="1868447" cy="825283"/>
            </a:xfrm>
            <a:prstGeom prst="rect">
              <a:avLst/>
            </a:prstGeom>
            <a:solidFill>
              <a:schemeClr val="accent2"/>
            </a:solidFill>
            <a:ln>
              <a:noFill/>
            </a:ln>
          </p:spPr>
          <p:txBody>
            <a:bodyPr vert="horz" wrap="none" lIns="121882" tIns="60941" rIns="121882" bIns="60941" anchor="ctr" anchorCtr="0" compatLnSpc="1">
              <a:prstTxWarp prst="textNoShape">
                <a:avLst/>
              </a:prstTxWarp>
              <a:normAutofit/>
            </a:bodyPr>
            <a:lstStyle/>
            <a:p>
              <a:pPr algn="ctr"/>
              <a:r>
                <a:rPr lang="zh-CN" altLang="en-US" sz="1866" b="1">
                  <a:solidFill>
                    <a:schemeClr val="bg1"/>
                  </a:solidFill>
                </a:rPr>
                <a:t>标题文本预设</a:t>
              </a:r>
            </a:p>
          </p:txBody>
        </p:sp>
        <p:sp>
          <p:nvSpPr>
            <p:cNvPr id="32" name="Rectangle 49"/>
            <p:cNvSpPr>
              <a:spLocks/>
            </p:cNvSpPr>
            <p:nvPr/>
          </p:nvSpPr>
          <p:spPr bwMode="auto">
            <a:xfrm>
              <a:off x="1405664" y="4485676"/>
              <a:ext cx="1868447" cy="823201"/>
            </a:xfrm>
            <a:prstGeom prst="rect">
              <a:avLst/>
            </a:prstGeom>
            <a:solidFill>
              <a:schemeClr val="accent6"/>
            </a:solidFill>
            <a:ln>
              <a:noFill/>
            </a:ln>
          </p:spPr>
          <p:txBody>
            <a:bodyPr vert="horz" wrap="none" lIns="121882" tIns="60941" rIns="121882" bIns="60941" anchor="ctr" anchorCtr="0" compatLnSpc="1">
              <a:prstTxWarp prst="textNoShape">
                <a:avLst/>
              </a:prstTxWarp>
              <a:normAutofit/>
            </a:bodyPr>
            <a:lstStyle/>
            <a:p>
              <a:pPr algn="ctr"/>
              <a:r>
                <a:rPr lang="zh-CN" altLang="en-US" sz="1866" b="1">
                  <a:solidFill>
                    <a:schemeClr val="bg1"/>
                  </a:solidFill>
                </a:rPr>
                <a:t>标题文本预设</a:t>
              </a:r>
            </a:p>
          </p:txBody>
        </p:sp>
        <p:sp>
          <p:nvSpPr>
            <p:cNvPr id="33" name="Rectangle 50"/>
            <p:cNvSpPr>
              <a:spLocks/>
            </p:cNvSpPr>
            <p:nvPr/>
          </p:nvSpPr>
          <p:spPr bwMode="auto">
            <a:xfrm>
              <a:off x="1405664" y="2825522"/>
              <a:ext cx="1868447" cy="834870"/>
            </a:xfrm>
            <a:prstGeom prst="rect">
              <a:avLst/>
            </a:prstGeom>
            <a:solidFill>
              <a:schemeClr val="accent1"/>
            </a:solidFill>
            <a:ln>
              <a:noFill/>
            </a:ln>
          </p:spPr>
          <p:txBody>
            <a:bodyPr vert="horz" wrap="none" lIns="121882" tIns="60941" rIns="121882" bIns="60941" anchor="ctr" anchorCtr="0" compatLnSpc="1">
              <a:prstTxWarp prst="textNoShape">
                <a:avLst/>
              </a:prstTxWarp>
              <a:normAutofit/>
            </a:bodyPr>
            <a:lstStyle/>
            <a:p>
              <a:pPr algn="ctr"/>
              <a:r>
                <a:rPr lang="zh-CN" altLang="en-US" sz="1866" b="1">
                  <a:solidFill>
                    <a:schemeClr val="bg1"/>
                  </a:solidFill>
                </a:rPr>
                <a:t>标题文本预设</a:t>
              </a:r>
            </a:p>
          </p:txBody>
        </p:sp>
        <p:sp>
          <p:nvSpPr>
            <p:cNvPr id="34" name="Rectangle 51"/>
            <p:cNvSpPr>
              <a:spLocks/>
            </p:cNvSpPr>
            <p:nvPr/>
          </p:nvSpPr>
          <p:spPr bwMode="auto">
            <a:xfrm>
              <a:off x="1405664" y="1999952"/>
              <a:ext cx="1868447" cy="825283"/>
            </a:xfrm>
            <a:prstGeom prst="rect">
              <a:avLst/>
            </a:prstGeom>
            <a:solidFill>
              <a:schemeClr val="accent3"/>
            </a:solidFill>
            <a:ln>
              <a:noFill/>
            </a:ln>
          </p:spPr>
          <p:txBody>
            <a:bodyPr vert="horz" wrap="none" lIns="121882" tIns="60941" rIns="121882" bIns="60941" anchor="ctr" anchorCtr="0" compatLnSpc="1">
              <a:prstTxWarp prst="textNoShape">
                <a:avLst/>
              </a:prstTxWarp>
              <a:normAutofit/>
            </a:bodyPr>
            <a:lstStyle/>
            <a:p>
              <a:pPr algn="ctr"/>
              <a:r>
                <a:rPr lang="zh-CN" altLang="en-US" sz="1866" b="1">
                  <a:solidFill>
                    <a:schemeClr val="bg1"/>
                  </a:solidFill>
                </a:rPr>
                <a:t>标题文本预设</a:t>
              </a:r>
            </a:p>
          </p:txBody>
        </p:sp>
        <p:sp>
          <p:nvSpPr>
            <p:cNvPr id="35" name="Rectangle 52"/>
            <p:cNvSpPr>
              <a:spLocks/>
            </p:cNvSpPr>
            <p:nvPr/>
          </p:nvSpPr>
          <p:spPr bwMode="auto">
            <a:xfrm>
              <a:off x="3457920" y="1999952"/>
              <a:ext cx="106376" cy="3308924"/>
            </a:xfrm>
            <a:prstGeom prst="rect">
              <a:avLst/>
            </a:prstGeom>
            <a:solidFill>
              <a:schemeClr val="tx1">
                <a:lumMod val="85000"/>
                <a:lumOff val="15000"/>
                <a:alpha val="20000"/>
              </a:schemeClr>
            </a:solidFill>
            <a:ln>
              <a:noFill/>
            </a:ln>
          </p:spPr>
          <p:txBody>
            <a:bodyPr anchor="ctr"/>
            <a:lstStyle/>
            <a:p>
              <a:pPr algn="ctr"/>
              <a:endParaRPr sz="2399"/>
            </a:p>
          </p:txBody>
        </p:sp>
      </p:grpSp>
      <p:grpSp>
        <p:nvGrpSpPr>
          <p:cNvPr id="5" name="Group 5"/>
          <p:cNvGrpSpPr/>
          <p:nvPr/>
        </p:nvGrpSpPr>
        <p:grpSpPr>
          <a:xfrm>
            <a:off x="1352729" y="1479259"/>
            <a:ext cx="2228921" cy="4616455"/>
            <a:chOff x="1224038" y="1304764"/>
            <a:chExt cx="2229610" cy="4617880"/>
          </a:xfrm>
        </p:grpSpPr>
        <p:sp>
          <p:nvSpPr>
            <p:cNvPr id="10" name="Freeform: Shape 29"/>
            <p:cNvSpPr>
              <a:spLocks/>
            </p:cNvSpPr>
            <p:nvPr/>
          </p:nvSpPr>
          <p:spPr bwMode="auto">
            <a:xfrm>
              <a:off x="1224038" y="1304764"/>
              <a:ext cx="2229610" cy="4617880"/>
            </a:xfrm>
            <a:custGeom>
              <a:avLst/>
              <a:gdLst>
                <a:gd name="T0" fmla="*/ 852 w 852"/>
                <a:gd name="T1" fmla="*/ 1682 h 1768"/>
                <a:gd name="T2" fmla="*/ 766 w 852"/>
                <a:gd name="T3" fmla="*/ 1768 h 1768"/>
                <a:gd name="T4" fmla="*/ 86 w 852"/>
                <a:gd name="T5" fmla="*/ 1768 h 1768"/>
                <a:gd name="T6" fmla="*/ 0 w 852"/>
                <a:gd name="T7" fmla="*/ 1682 h 1768"/>
                <a:gd name="T8" fmla="*/ 0 w 852"/>
                <a:gd name="T9" fmla="*/ 86 h 1768"/>
                <a:gd name="T10" fmla="*/ 86 w 852"/>
                <a:gd name="T11" fmla="*/ 0 h 1768"/>
                <a:gd name="T12" fmla="*/ 766 w 852"/>
                <a:gd name="T13" fmla="*/ 0 h 1768"/>
                <a:gd name="T14" fmla="*/ 852 w 852"/>
                <a:gd name="T15" fmla="*/ 86 h 1768"/>
                <a:gd name="T16" fmla="*/ 852 w 852"/>
                <a:gd name="T17" fmla="*/ 1682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2" h="1768">
                  <a:moveTo>
                    <a:pt x="852" y="1682"/>
                  </a:moveTo>
                  <a:cubicBezTo>
                    <a:pt x="852" y="1730"/>
                    <a:pt x="813" y="1768"/>
                    <a:pt x="766" y="1768"/>
                  </a:cubicBezTo>
                  <a:cubicBezTo>
                    <a:pt x="86" y="1768"/>
                    <a:pt x="86" y="1768"/>
                    <a:pt x="86" y="1768"/>
                  </a:cubicBezTo>
                  <a:cubicBezTo>
                    <a:pt x="39" y="1768"/>
                    <a:pt x="0" y="1730"/>
                    <a:pt x="0" y="1682"/>
                  </a:cubicBezTo>
                  <a:cubicBezTo>
                    <a:pt x="0" y="86"/>
                    <a:pt x="0" y="86"/>
                    <a:pt x="0" y="86"/>
                  </a:cubicBezTo>
                  <a:cubicBezTo>
                    <a:pt x="0" y="39"/>
                    <a:pt x="39" y="0"/>
                    <a:pt x="86" y="0"/>
                  </a:cubicBezTo>
                  <a:cubicBezTo>
                    <a:pt x="766" y="0"/>
                    <a:pt x="766" y="0"/>
                    <a:pt x="766" y="0"/>
                  </a:cubicBezTo>
                  <a:cubicBezTo>
                    <a:pt x="813" y="0"/>
                    <a:pt x="852" y="39"/>
                    <a:pt x="852" y="86"/>
                  </a:cubicBezTo>
                  <a:lnTo>
                    <a:pt x="852" y="1682"/>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399"/>
            </a:p>
          </p:txBody>
        </p:sp>
        <p:sp>
          <p:nvSpPr>
            <p:cNvPr id="11" name="Freeform: Shape 30"/>
            <p:cNvSpPr>
              <a:spLocks/>
            </p:cNvSpPr>
            <p:nvPr/>
          </p:nvSpPr>
          <p:spPr bwMode="auto">
            <a:xfrm>
              <a:off x="1251178" y="1329816"/>
              <a:ext cx="2179507" cy="4569864"/>
            </a:xfrm>
            <a:custGeom>
              <a:avLst/>
              <a:gdLst>
                <a:gd name="T0" fmla="*/ 76 w 833"/>
                <a:gd name="T1" fmla="*/ 1750 h 1750"/>
                <a:gd name="T2" fmla="*/ 0 w 833"/>
                <a:gd name="T3" fmla="*/ 1673 h 1750"/>
                <a:gd name="T4" fmla="*/ 0 w 833"/>
                <a:gd name="T5" fmla="*/ 77 h 1750"/>
                <a:gd name="T6" fmla="*/ 76 w 833"/>
                <a:gd name="T7" fmla="*/ 0 h 1750"/>
                <a:gd name="T8" fmla="*/ 756 w 833"/>
                <a:gd name="T9" fmla="*/ 0 h 1750"/>
                <a:gd name="T10" fmla="*/ 833 w 833"/>
                <a:gd name="T11" fmla="*/ 77 h 1750"/>
                <a:gd name="T12" fmla="*/ 833 w 833"/>
                <a:gd name="T13" fmla="*/ 1673 h 1750"/>
                <a:gd name="T14" fmla="*/ 756 w 833"/>
                <a:gd name="T15" fmla="*/ 1750 h 1750"/>
                <a:gd name="T16" fmla="*/ 76 w 833"/>
                <a:gd name="T17" fmla="*/ 1750 h 1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3" h="1750">
                  <a:moveTo>
                    <a:pt x="76" y="1750"/>
                  </a:moveTo>
                  <a:cubicBezTo>
                    <a:pt x="34" y="1750"/>
                    <a:pt x="0" y="1716"/>
                    <a:pt x="0" y="1673"/>
                  </a:cubicBezTo>
                  <a:cubicBezTo>
                    <a:pt x="0" y="77"/>
                    <a:pt x="0" y="77"/>
                    <a:pt x="0" y="77"/>
                  </a:cubicBezTo>
                  <a:cubicBezTo>
                    <a:pt x="0" y="35"/>
                    <a:pt x="34" y="0"/>
                    <a:pt x="76" y="0"/>
                  </a:cubicBezTo>
                  <a:cubicBezTo>
                    <a:pt x="756" y="0"/>
                    <a:pt x="756" y="0"/>
                    <a:pt x="756" y="0"/>
                  </a:cubicBezTo>
                  <a:cubicBezTo>
                    <a:pt x="798" y="0"/>
                    <a:pt x="833" y="35"/>
                    <a:pt x="833" y="77"/>
                  </a:cubicBezTo>
                  <a:cubicBezTo>
                    <a:pt x="833" y="1673"/>
                    <a:pt x="833" y="1673"/>
                    <a:pt x="833" y="1673"/>
                  </a:cubicBezTo>
                  <a:cubicBezTo>
                    <a:pt x="833" y="1716"/>
                    <a:pt x="798" y="1750"/>
                    <a:pt x="756" y="1750"/>
                  </a:cubicBezTo>
                  <a:lnTo>
                    <a:pt x="76" y="1750"/>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399"/>
            </a:p>
          </p:txBody>
        </p:sp>
        <p:sp>
          <p:nvSpPr>
            <p:cNvPr id="12" name="Oval 39"/>
            <p:cNvSpPr>
              <a:spLocks/>
            </p:cNvSpPr>
            <p:nvPr/>
          </p:nvSpPr>
          <p:spPr bwMode="auto">
            <a:xfrm>
              <a:off x="2336757" y="1549019"/>
              <a:ext cx="4175" cy="41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399"/>
            </a:p>
          </p:txBody>
        </p:sp>
        <p:sp>
          <p:nvSpPr>
            <p:cNvPr id="13" name="Oval 41"/>
            <p:cNvSpPr>
              <a:spLocks/>
            </p:cNvSpPr>
            <p:nvPr/>
          </p:nvSpPr>
          <p:spPr bwMode="auto">
            <a:xfrm>
              <a:off x="2161394" y="5436223"/>
              <a:ext cx="354901" cy="352813"/>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399"/>
            </a:p>
          </p:txBody>
        </p:sp>
        <p:sp>
          <p:nvSpPr>
            <p:cNvPr id="14" name="Freeform: Shape 42"/>
            <p:cNvSpPr>
              <a:spLocks/>
            </p:cNvSpPr>
            <p:nvPr/>
          </p:nvSpPr>
          <p:spPr bwMode="auto">
            <a:xfrm>
              <a:off x="2257425" y="5532254"/>
              <a:ext cx="162836" cy="160750"/>
            </a:xfrm>
            <a:custGeom>
              <a:avLst/>
              <a:gdLst>
                <a:gd name="T0" fmla="*/ 62 w 62"/>
                <a:gd name="T1" fmla="*/ 42 h 61"/>
                <a:gd name="T2" fmla="*/ 42 w 62"/>
                <a:gd name="T3" fmla="*/ 61 h 61"/>
                <a:gd name="T4" fmla="*/ 20 w 62"/>
                <a:gd name="T5" fmla="*/ 61 h 61"/>
                <a:gd name="T6" fmla="*/ 0 w 62"/>
                <a:gd name="T7" fmla="*/ 42 h 61"/>
                <a:gd name="T8" fmla="*/ 0 w 62"/>
                <a:gd name="T9" fmla="*/ 20 h 61"/>
                <a:gd name="T10" fmla="*/ 20 w 62"/>
                <a:gd name="T11" fmla="*/ 0 h 61"/>
                <a:gd name="T12" fmla="*/ 42 w 62"/>
                <a:gd name="T13" fmla="*/ 0 h 61"/>
                <a:gd name="T14" fmla="*/ 62 w 62"/>
                <a:gd name="T15" fmla="*/ 20 h 61"/>
                <a:gd name="T16" fmla="*/ 62 w 62"/>
                <a:gd name="T17" fmla="*/ 4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1">
                  <a:moveTo>
                    <a:pt x="62" y="42"/>
                  </a:moveTo>
                  <a:cubicBezTo>
                    <a:pt x="62" y="52"/>
                    <a:pt x="53" y="61"/>
                    <a:pt x="42" y="61"/>
                  </a:cubicBezTo>
                  <a:cubicBezTo>
                    <a:pt x="20" y="61"/>
                    <a:pt x="20" y="61"/>
                    <a:pt x="20" y="61"/>
                  </a:cubicBezTo>
                  <a:cubicBezTo>
                    <a:pt x="9" y="61"/>
                    <a:pt x="0" y="52"/>
                    <a:pt x="0" y="42"/>
                  </a:cubicBezTo>
                  <a:cubicBezTo>
                    <a:pt x="0" y="20"/>
                    <a:pt x="0" y="20"/>
                    <a:pt x="0" y="20"/>
                  </a:cubicBezTo>
                  <a:cubicBezTo>
                    <a:pt x="0" y="9"/>
                    <a:pt x="9" y="0"/>
                    <a:pt x="20" y="0"/>
                  </a:cubicBezTo>
                  <a:cubicBezTo>
                    <a:pt x="42" y="0"/>
                    <a:pt x="42" y="0"/>
                    <a:pt x="42" y="0"/>
                  </a:cubicBezTo>
                  <a:cubicBezTo>
                    <a:pt x="53" y="0"/>
                    <a:pt x="62" y="9"/>
                    <a:pt x="62" y="20"/>
                  </a:cubicBezTo>
                  <a:lnTo>
                    <a:pt x="62" y="42"/>
                  </a:lnTo>
                  <a:close/>
                </a:path>
              </a:pathLst>
            </a:custGeom>
            <a:noFill/>
            <a:ln w="7938" cap="flat">
              <a:solidFill>
                <a:schemeClr val="bg1">
                  <a:lumMod val="9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sz="2399"/>
            </a:p>
          </p:txBody>
        </p:sp>
        <p:sp>
          <p:nvSpPr>
            <p:cNvPr id="15" name="Rectangle 43"/>
            <p:cNvSpPr>
              <a:spLocks/>
            </p:cNvSpPr>
            <p:nvPr/>
          </p:nvSpPr>
          <p:spPr bwMode="auto">
            <a:xfrm>
              <a:off x="1384788" y="1987426"/>
              <a:ext cx="1910200" cy="3342327"/>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2399"/>
            </a:p>
          </p:txBody>
        </p:sp>
        <p:sp>
          <p:nvSpPr>
            <p:cNvPr id="16" name="Rectangle 44"/>
            <p:cNvSpPr>
              <a:spLocks/>
            </p:cNvSpPr>
            <p:nvPr/>
          </p:nvSpPr>
          <p:spPr bwMode="auto">
            <a:xfrm>
              <a:off x="1405664" y="2006214"/>
              <a:ext cx="1868447" cy="3302661"/>
            </a:xfrm>
            <a:prstGeom prst="rect">
              <a:avLst/>
            </a:prstGeom>
            <a:blipFill dpi="0" rotWithShape="1">
              <a:blip r:embed="rId3" cstate="print">
                <a:extLst>
                  <a:ext uri="{28A0092B-C50C-407E-A947-70E740481C1C}">
                    <a14:useLocalDpi xmlns:a14="http://schemas.microsoft.com/office/drawing/2010/main" val="0"/>
                  </a:ext>
                </a:extLst>
              </a:blip>
              <a:srcRect/>
              <a:stretch>
                <a:fillRect b="-5000"/>
              </a:stretch>
            </a:blipFill>
            <a:ln w="12700" cap="flat" cmpd="sng" algn="ctr">
              <a:noFill/>
              <a:prstDash val="solid"/>
              <a:miter lim="800000"/>
            </a:ln>
            <a:effectLst/>
            <a:extLst>
              <a:ext uri="{91240B29-F687-4F45-9708-019B960494DF}">
                <a14:hiddenLine xmlns:a14="http://schemas.microsoft.com/office/drawing/2010/main" w="12700" cap="flat" cmpd="sng" algn="ctr">
                  <a:solidFill>
                    <a:srgbClr val="D1DADD"/>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399"/>
            </a:p>
          </p:txBody>
        </p:sp>
        <p:sp>
          <p:nvSpPr>
            <p:cNvPr id="17" name="Freeform: Shape 46"/>
            <p:cNvSpPr>
              <a:spLocks/>
            </p:cNvSpPr>
            <p:nvPr/>
          </p:nvSpPr>
          <p:spPr bwMode="auto">
            <a:xfrm>
              <a:off x="2194796" y="1709768"/>
              <a:ext cx="350725" cy="39666"/>
            </a:xfrm>
            <a:custGeom>
              <a:avLst/>
              <a:gdLst>
                <a:gd name="T0" fmla="*/ 134 w 134"/>
                <a:gd name="T1" fmla="*/ 8 h 15"/>
                <a:gd name="T2" fmla="*/ 127 w 134"/>
                <a:gd name="T3" fmla="*/ 15 h 15"/>
                <a:gd name="T4" fmla="*/ 8 w 134"/>
                <a:gd name="T5" fmla="*/ 15 h 15"/>
                <a:gd name="T6" fmla="*/ 0 w 134"/>
                <a:gd name="T7" fmla="*/ 8 h 15"/>
                <a:gd name="T8" fmla="*/ 0 w 134"/>
                <a:gd name="T9" fmla="*/ 8 h 15"/>
                <a:gd name="T10" fmla="*/ 8 w 134"/>
                <a:gd name="T11" fmla="*/ 0 h 15"/>
                <a:gd name="T12" fmla="*/ 127 w 134"/>
                <a:gd name="T13" fmla="*/ 0 h 15"/>
                <a:gd name="T14" fmla="*/ 134 w 134"/>
                <a:gd name="T15" fmla="*/ 8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4" h="15">
                  <a:moveTo>
                    <a:pt x="134" y="8"/>
                  </a:moveTo>
                  <a:cubicBezTo>
                    <a:pt x="134" y="12"/>
                    <a:pt x="131" y="15"/>
                    <a:pt x="127" y="15"/>
                  </a:cubicBezTo>
                  <a:cubicBezTo>
                    <a:pt x="8" y="15"/>
                    <a:pt x="8" y="15"/>
                    <a:pt x="8" y="15"/>
                  </a:cubicBezTo>
                  <a:cubicBezTo>
                    <a:pt x="4" y="15"/>
                    <a:pt x="0" y="12"/>
                    <a:pt x="0" y="8"/>
                  </a:cubicBezTo>
                  <a:cubicBezTo>
                    <a:pt x="0" y="8"/>
                    <a:pt x="0" y="8"/>
                    <a:pt x="0" y="8"/>
                  </a:cubicBezTo>
                  <a:cubicBezTo>
                    <a:pt x="0" y="3"/>
                    <a:pt x="4" y="0"/>
                    <a:pt x="8" y="0"/>
                  </a:cubicBezTo>
                  <a:cubicBezTo>
                    <a:pt x="127" y="0"/>
                    <a:pt x="127" y="0"/>
                    <a:pt x="127" y="0"/>
                  </a:cubicBezTo>
                  <a:cubicBezTo>
                    <a:pt x="131" y="0"/>
                    <a:pt x="134" y="3"/>
                    <a:pt x="134" y="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399"/>
            </a:p>
          </p:txBody>
        </p:sp>
        <p:sp>
          <p:nvSpPr>
            <p:cNvPr id="18" name="Oval 47"/>
            <p:cNvSpPr>
              <a:spLocks/>
            </p:cNvSpPr>
            <p:nvPr/>
          </p:nvSpPr>
          <p:spPr bwMode="auto">
            <a:xfrm>
              <a:off x="2040310" y="1699330"/>
              <a:ext cx="62630" cy="62630"/>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399"/>
            </a:p>
          </p:txBody>
        </p:sp>
      </p:grpSp>
      <p:sp>
        <p:nvSpPr>
          <p:cNvPr id="6" name="TextBox 53"/>
          <p:cNvSpPr txBox="1"/>
          <p:nvPr/>
        </p:nvSpPr>
        <p:spPr>
          <a:xfrm>
            <a:off x="5634428" y="2081749"/>
            <a:ext cx="5836775" cy="723487"/>
          </a:xfrm>
          <a:prstGeom prst="rect">
            <a:avLst/>
          </a:prstGeom>
          <a:noFill/>
        </p:spPr>
        <p:txBody>
          <a:bodyPr wrap="square" lIns="0" tIns="0" rIns="0" bIns="0" anchor="t" anchorCtr="0">
            <a:normAutofit/>
          </a:bodyPr>
          <a:lstStyle/>
          <a:p>
            <a:pPr>
              <a:lnSpc>
                <a:spcPct val="120000"/>
              </a:lnSpc>
            </a:pPr>
            <a:r>
              <a:rPr lang="zh-CN" altLang="en-US" sz="1466" dirty="0"/>
              <a:t>此部分内容作为文字排版占位显示</a:t>
            </a:r>
            <a:br>
              <a:rPr lang="zh-CN" altLang="en-US" sz="1466" dirty="0"/>
            </a:br>
            <a:r>
              <a:rPr lang="zh-CN" altLang="en-US" sz="1466" dirty="0"/>
              <a:t>（建议使用主题字体）</a:t>
            </a:r>
          </a:p>
        </p:txBody>
      </p:sp>
      <p:sp>
        <p:nvSpPr>
          <p:cNvPr id="7" name="TextBox 54"/>
          <p:cNvSpPr txBox="1"/>
          <p:nvPr/>
        </p:nvSpPr>
        <p:spPr>
          <a:xfrm>
            <a:off x="6851882" y="2890163"/>
            <a:ext cx="4619322" cy="723487"/>
          </a:xfrm>
          <a:prstGeom prst="rect">
            <a:avLst/>
          </a:prstGeom>
          <a:noFill/>
        </p:spPr>
        <p:txBody>
          <a:bodyPr wrap="square" lIns="0" tIns="0" rIns="0" bIns="0" anchor="t" anchorCtr="0">
            <a:normAutofit/>
          </a:bodyPr>
          <a:lstStyle/>
          <a:p>
            <a:pPr>
              <a:lnSpc>
                <a:spcPct val="120000"/>
              </a:lnSpc>
            </a:pPr>
            <a:r>
              <a:rPr lang="zh-CN" altLang="en-US" sz="1466"/>
              <a:t>此部分内容作为文字排版占位显示</a:t>
            </a:r>
            <a:br>
              <a:rPr lang="zh-CN" altLang="en-US" sz="1466"/>
            </a:br>
            <a:r>
              <a:rPr lang="zh-CN" altLang="en-US" sz="1466"/>
              <a:t>（建议使用主题字体）</a:t>
            </a:r>
          </a:p>
        </p:txBody>
      </p:sp>
      <p:sp>
        <p:nvSpPr>
          <p:cNvPr id="8" name="TextBox 55"/>
          <p:cNvSpPr txBox="1"/>
          <p:nvPr/>
        </p:nvSpPr>
        <p:spPr>
          <a:xfrm>
            <a:off x="7895647" y="3791229"/>
            <a:ext cx="3575559" cy="723487"/>
          </a:xfrm>
          <a:prstGeom prst="rect">
            <a:avLst/>
          </a:prstGeom>
          <a:noFill/>
        </p:spPr>
        <p:txBody>
          <a:bodyPr wrap="square" lIns="0" tIns="0" rIns="0" bIns="0" anchor="t" anchorCtr="0">
            <a:normAutofit/>
          </a:bodyPr>
          <a:lstStyle/>
          <a:p>
            <a:pPr>
              <a:lnSpc>
                <a:spcPct val="120000"/>
              </a:lnSpc>
            </a:pPr>
            <a:r>
              <a:rPr lang="zh-CN" altLang="en-US" sz="1466"/>
              <a:t>此部分内容作为文字排版占位显示</a:t>
            </a:r>
            <a:br>
              <a:rPr lang="zh-CN" altLang="en-US" sz="1466"/>
            </a:br>
            <a:r>
              <a:rPr lang="zh-CN" altLang="en-US" sz="1466"/>
              <a:t>（建议使用主题字体）</a:t>
            </a:r>
          </a:p>
        </p:txBody>
      </p:sp>
      <p:sp>
        <p:nvSpPr>
          <p:cNvPr id="9" name="TextBox 56"/>
          <p:cNvSpPr txBox="1"/>
          <p:nvPr/>
        </p:nvSpPr>
        <p:spPr>
          <a:xfrm>
            <a:off x="6248249" y="4644690"/>
            <a:ext cx="5222955" cy="723487"/>
          </a:xfrm>
          <a:prstGeom prst="rect">
            <a:avLst/>
          </a:prstGeom>
          <a:noFill/>
        </p:spPr>
        <p:txBody>
          <a:bodyPr wrap="square" lIns="0" tIns="0" rIns="0" bIns="0" anchor="t" anchorCtr="0">
            <a:normAutofit/>
          </a:bodyPr>
          <a:lstStyle/>
          <a:p>
            <a:pPr>
              <a:lnSpc>
                <a:spcPct val="120000"/>
              </a:lnSpc>
            </a:pPr>
            <a:r>
              <a:rPr lang="zh-CN" altLang="en-US" sz="1466"/>
              <a:t>此部分内容作为文字排版占位显示</a:t>
            </a:r>
            <a:br>
              <a:rPr lang="zh-CN" altLang="en-US" sz="1466"/>
            </a:br>
            <a:r>
              <a:rPr lang="zh-CN" altLang="en-US" sz="1466"/>
              <a:t>（建议使用主题字体）</a:t>
            </a:r>
          </a:p>
        </p:txBody>
      </p:sp>
      <p:sp>
        <p:nvSpPr>
          <p:cNvPr id="40" name="文本框 39"/>
          <p:cNvSpPr txBox="1"/>
          <p:nvPr/>
        </p:nvSpPr>
        <p:spPr>
          <a:xfrm>
            <a:off x="0" y="6595724"/>
            <a:ext cx="2355132" cy="253916"/>
          </a:xfrm>
          <a:prstGeom prst="rect">
            <a:avLst/>
          </a:prstGeom>
          <a:noFill/>
        </p:spPr>
        <p:txBody>
          <a:bodyPr wrap="none" rtlCol="0">
            <a:spAutoFit/>
          </a:bodyPr>
          <a:lstStyle/>
          <a:p>
            <a:r>
              <a:rPr lang="zh-CN" altLang="en-US" sz="1050" i="1" dirty="0">
                <a:solidFill>
                  <a:schemeClr val="tx1">
                    <a:lumMod val="50000"/>
                    <a:lumOff val="50000"/>
                  </a:schemeClr>
                </a:solidFill>
                <a:latin typeface="微软雅黑" panose="020B0503020204020204" pitchFamily="34" charset="-122"/>
                <a:ea typeface="微软雅黑" panose="020B0503020204020204" pitchFamily="34" charset="-122"/>
              </a:rPr>
              <a:t>小芥末素材 </a:t>
            </a:r>
            <a:r>
              <a:rPr lang="en-US" altLang="zh-CN" sz="1050" i="1" dirty="0">
                <a:solidFill>
                  <a:schemeClr val="tx1">
                    <a:lumMod val="50000"/>
                    <a:lumOff val="50000"/>
                  </a:schemeClr>
                </a:solidFill>
                <a:latin typeface="微软雅黑" panose="020B0503020204020204" pitchFamily="34" charset="-122"/>
                <a:ea typeface="微软雅黑" panose="020B0503020204020204" pitchFamily="34" charset="-122"/>
              </a:rPr>
              <a:t>rosyhouse.taobao.com</a:t>
            </a:r>
            <a:endParaRPr lang="zh-CN" altLang="en-US" sz="1050" i="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73619248"/>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par>
                          <p:cTn id="14" fill="hold">
                            <p:stCondLst>
                              <p:cond delay="1500"/>
                            </p:stCondLst>
                            <p:childTnLst>
                              <p:par>
                                <p:cTn id="15" presetID="2" presetClass="entr" presetSubtype="2"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 presetClass="entr" presetSubtype="2"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1+#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 presetClass="entr" presetSubtype="2"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 presetClass="entr" presetSubtype="2"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1+#ppt_w/2"/>
                                          </p:val>
                                        </p:tav>
                                        <p:tav tm="100000">
                                          <p:val>
                                            <p:strVal val="#ppt_x"/>
                                          </p:val>
                                        </p:tav>
                                      </p:tavLst>
                                    </p:anim>
                                    <p:anim calcmode="lin" valueType="num">
                                      <p:cBhvr additive="base">
                                        <p:cTn id="33"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矩形 12"/>
          <p:cNvSpPr>
            <a:spLocks noChangeArrowheads="1"/>
          </p:cNvSpPr>
          <p:nvPr/>
        </p:nvSpPr>
        <p:spPr bwMode="auto">
          <a:xfrm>
            <a:off x="1881" y="2761401"/>
            <a:ext cx="12188238" cy="859102"/>
          </a:xfrm>
          <a:prstGeom prst="rect">
            <a:avLst/>
          </a:prstGeom>
          <a:solidFill>
            <a:schemeClr val="accent1"/>
          </a:solidFill>
          <a:ln w="9525">
            <a:noFill/>
            <a:miter lim="800000"/>
            <a:headEnd/>
            <a:tailEnd/>
          </a:ln>
        </p:spPr>
        <p:txBody>
          <a:bodyPr anchor="ctr"/>
          <a:lstStyle/>
          <a:p>
            <a:pPr algn="ctr">
              <a:buFont typeface="Arial" pitchFamily="34" charset="0"/>
              <a:buNone/>
            </a:pPr>
            <a:endParaRPr lang="zh-CN" altLang="en-US" sz="2399">
              <a:solidFill>
                <a:srgbClr val="FFFFFF"/>
              </a:solidFill>
              <a:latin typeface="Calibri" pitchFamily="34" charset="0"/>
            </a:endParaRPr>
          </a:p>
        </p:txBody>
      </p:sp>
      <p:grpSp>
        <p:nvGrpSpPr>
          <p:cNvPr id="2" name="Group 148"/>
          <p:cNvGrpSpPr>
            <a:grpSpLocks/>
          </p:cNvGrpSpPr>
          <p:nvPr/>
        </p:nvGrpSpPr>
        <p:grpSpPr bwMode="auto">
          <a:xfrm>
            <a:off x="5232666" y="2050417"/>
            <a:ext cx="1388105" cy="2520172"/>
            <a:chOff x="0" y="0"/>
            <a:chExt cx="1041400" cy="1890192"/>
          </a:xfrm>
        </p:grpSpPr>
        <p:grpSp>
          <p:nvGrpSpPr>
            <p:cNvPr id="3" name="Group 98"/>
            <p:cNvGrpSpPr>
              <a:grpSpLocks/>
            </p:cNvGrpSpPr>
            <p:nvPr/>
          </p:nvGrpSpPr>
          <p:grpSpPr bwMode="auto">
            <a:xfrm>
              <a:off x="242795" y="1127909"/>
              <a:ext cx="546286" cy="762283"/>
              <a:chOff x="0" y="0"/>
              <a:chExt cx="546286" cy="762283"/>
            </a:xfrm>
          </p:grpSpPr>
          <p:sp>
            <p:nvSpPr>
              <p:cNvPr id="6172" name="Freeform 9"/>
              <p:cNvSpPr>
                <a:spLocks/>
              </p:cNvSpPr>
              <p:nvPr/>
            </p:nvSpPr>
            <p:spPr bwMode="auto">
              <a:xfrm>
                <a:off x="0" y="0"/>
                <a:ext cx="546286" cy="762283"/>
              </a:xfrm>
              <a:custGeom>
                <a:avLst/>
                <a:gdLst>
                  <a:gd name="T0" fmla="*/ 2147483647 w 2087"/>
                  <a:gd name="T1" fmla="*/ 2147483647 h 2910"/>
                  <a:gd name="T2" fmla="*/ 2147483647 w 2087"/>
                  <a:gd name="T3" fmla="*/ 2147483647 h 2910"/>
                  <a:gd name="T4" fmla="*/ 2147483647 w 2087"/>
                  <a:gd name="T5" fmla="*/ 2147483647 h 2910"/>
                  <a:gd name="T6" fmla="*/ 2147483647 w 2087"/>
                  <a:gd name="T7" fmla="*/ 2147483647 h 2910"/>
                  <a:gd name="T8" fmla="*/ 2147483647 w 2087"/>
                  <a:gd name="T9" fmla="*/ 2147483647 h 2910"/>
                  <a:gd name="T10" fmla="*/ 2147483647 w 2087"/>
                  <a:gd name="T11" fmla="*/ 2147483647 h 2910"/>
                  <a:gd name="T12" fmla="*/ 2147483647 w 2087"/>
                  <a:gd name="T13" fmla="*/ 2147483647 h 2910"/>
                  <a:gd name="T14" fmla="*/ 0 w 2087"/>
                  <a:gd name="T15" fmla="*/ 2147483647 h 2910"/>
                  <a:gd name="T16" fmla="*/ 2147483647 w 2087"/>
                  <a:gd name="T17" fmla="*/ 2147483647 h 2910"/>
                  <a:gd name="T18" fmla="*/ 2147483647 w 2087"/>
                  <a:gd name="T19" fmla="*/ 2147483647 h 2910"/>
                  <a:gd name="T20" fmla="*/ 2147483647 w 2087"/>
                  <a:gd name="T21" fmla="*/ 2147483647 h 2910"/>
                  <a:gd name="T22" fmla="*/ 2147483647 w 2087"/>
                  <a:gd name="T23" fmla="*/ 2147483647 h 2910"/>
                  <a:gd name="T24" fmla="*/ 2147483647 w 2087"/>
                  <a:gd name="T25" fmla="*/ 2147483647 h 2910"/>
                  <a:gd name="T26" fmla="*/ 2147483647 w 2087"/>
                  <a:gd name="T27" fmla="*/ 2147483647 h 2910"/>
                  <a:gd name="T28" fmla="*/ 2147483647 w 2087"/>
                  <a:gd name="T29" fmla="*/ 2147483647 h 2910"/>
                  <a:gd name="T30" fmla="*/ 2147483647 w 2087"/>
                  <a:gd name="T31" fmla="*/ 2147483647 h 2910"/>
                  <a:gd name="T32" fmla="*/ 2147483647 w 2087"/>
                  <a:gd name="T33" fmla="*/ 2147483647 h 2910"/>
                  <a:gd name="T34" fmla="*/ 2147483647 w 2087"/>
                  <a:gd name="T35" fmla="*/ 2147483647 h 2910"/>
                  <a:gd name="T36" fmla="*/ 2147483647 w 2087"/>
                  <a:gd name="T37" fmla="*/ 2147483647 h 2910"/>
                  <a:gd name="T38" fmla="*/ 2147483647 w 2087"/>
                  <a:gd name="T39" fmla="*/ 2147483647 h 2910"/>
                  <a:gd name="T40" fmla="*/ 2147483647 w 2087"/>
                  <a:gd name="T41" fmla="*/ 2147483647 h 2910"/>
                  <a:gd name="T42" fmla="*/ 2147483647 w 2087"/>
                  <a:gd name="T43" fmla="*/ 2147483647 h 2910"/>
                  <a:gd name="T44" fmla="*/ 2147483647 w 2087"/>
                  <a:gd name="T45" fmla="*/ 2147483647 h 2910"/>
                  <a:gd name="T46" fmla="*/ 2147483647 w 2087"/>
                  <a:gd name="T47" fmla="*/ 2147483647 h 2910"/>
                  <a:gd name="T48" fmla="*/ 2147483647 w 2087"/>
                  <a:gd name="T49" fmla="*/ 2147483647 h 2910"/>
                  <a:gd name="T50" fmla="*/ 2147483647 w 2087"/>
                  <a:gd name="T51" fmla="*/ 2147483647 h 2910"/>
                  <a:gd name="T52" fmla="*/ 2147483647 w 2087"/>
                  <a:gd name="T53" fmla="*/ 2147483647 h 2910"/>
                  <a:gd name="T54" fmla="*/ 2147483647 w 2087"/>
                  <a:gd name="T55" fmla="*/ 2147483647 h 2910"/>
                  <a:gd name="T56" fmla="*/ 2147483647 w 2087"/>
                  <a:gd name="T57" fmla="*/ 2147483647 h 2910"/>
                  <a:gd name="T58" fmla="*/ 2147483647 w 2087"/>
                  <a:gd name="T59" fmla="*/ 2147483647 h 2910"/>
                  <a:gd name="T60" fmla="*/ 2147483647 w 2087"/>
                  <a:gd name="T61" fmla="*/ 2147483647 h 2910"/>
                  <a:gd name="T62" fmla="*/ 2147483647 w 2087"/>
                  <a:gd name="T63" fmla="*/ 2147483647 h 2910"/>
                  <a:gd name="T64" fmla="*/ 2147483647 w 2087"/>
                  <a:gd name="T65" fmla="*/ 2147483647 h 2910"/>
                  <a:gd name="T66" fmla="*/ 2147483647 w 2087"/>
                  <a:gd name="T67" fmla="*/ 2147483647 h 2910"/>
                  <a:gd name="T68" fmla="*/ 2147483647 w 2087"/>
                  <a:gd name="T69" fmla="*/ 2147483647 h 2910"/>
                  <a:gd name="T70" fmla="*/ 2147483647 w 2087"/>
                  <a:gd name="T71" fmla="*/ 2147483647 h 2910"/>
                  <a:gd name="T72" fmla="*/ 2147483647 w 2087"/>
                  <a:gd name="T73" fmla="*/ 2147483647 h 2910"/>
                  <a:gd name="T74" fmla="*/ 2147483647 w 2087"/>
                  <a:gd name="T75" fmla="*/ 2147483647 h 2910"/>
                  <a:gd name="T76" fmla="*/ 2147483647 w 2087"/>
                  <a:gd name="T77" fmla="*/ 2147483647 h 2910"/>
                  <a:gd name="T78" fmla="*/ 2147483647 w 2087"/>
                  <a:gd name="T79" fmla="*/ 2147483647 h 2910"/>
                  <a:gd name="T80" fmla="*/ 2147483647 w 2087"/>
                  <a:gd name="T81" fmla="*/ 2147483647 h 2910"/>
                  <a:gd name="T82" fmla="*/ 2147483647 w 2087"/>
                  <a:gd name="T83" fmla="*/ 2147483647 h 2910"/>
                  <a:gd name="T84" fmla="*/ 2147483647 w 2087"/>
                  <a:gd name="T85" fmla="*/ 0 h 29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087"/>
                  <a:gd name="T130" fmla="*/ 0 h 2910"/>
                  <a:gd name="T131" fmla="*/ 2087 w 2087"/>
                  <a:gd name="T132" fmla="*/ 2910 h 291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087" h="2910">
                    <a:moveTo>
                      <a:pt x="1044" y="0"/>
                    </a:moveTo>
                    <a:lnTo>
                      <a:pt x="400" y="0"/>
                    </a:lnTo>
                    <a:lnTo>
                      <a:pt x="349" y="71"/>
                    </a:lnTo>
                    <a:lnTo>
                      <a:pt x="300" y="144"/>
                    </a:lnTo>
                    <a:lnTo>
                      <a:pt x="275" y="180"/>
                    </a:lnTo>
                    <a:lnTo>
                      <a:pt x="253" y="217"/>
                    </a:lnTo>
                    <a:lnTo>
                      <a:pt x="229" y="254"/>
                    </a:lnTo>
                    <a:lnTo>
                      <a:pt x="206" y="292"/>
                    </a:lnTo>
                    <a:lnTo>
                      <a:pt x="185" y="329"/>
                    </a:lnTo>
                    <a:lnTo>
                      <a:pt x="164" y="367"/>
                    </a:lnTo>
                    <a:lnTo>
                      <a:pt x="144" y="406"/>
                    </a:lnTo>
                    <a:lnTo>
                      <a:pt x="124" y="445"/>
                    </a:lnTo>
                    <a:lnTo>
                      <a:pt x="107" y="485"/>
                    </a:lnTo>
                    <a:lnTo>
                      <a:pt x="90" y="524"/>
                    </a:lnTo>
                    <a:lnTo>
                      <a:pt x="74" y="564"/>
                    </a:lnTo>
                    <a:lnTo>
                      <a:pt x="60" y="605"/>
                    </a:lnTo>
                    <a:lnTo>
                      <a:pt x="47" y="646"/>
                    </a:lnTo>
                    <a:lnTo>
                      <a:pt x="36" y="688"/>
                    </a:lnTo>
                    <a:lnTo>
                      <a:pt x="25" y="730"/>
                    </a:lnTo>
                    <a:lnTo>
                      <a:pt x="18" y="773"/>
                    </a:lnTo>
                    <a:lnTo>
                      <a:pt x="11" y="816"/>
                    </a:lnTo>
                    <a:lnTo>
                      <a:pt x="6" y="860"/>
                    </a:lnTo>
                    <a:lnTo>
                      <a:pt x="2" y="905"/>
                    </a:lnTo>
                    <a:lnTo>
                      <a:pt x="0" y="950"/>
                    </a:lnTo>
                    <a:lnTo>
                      <a:pt x="2" y="995"/>
                    </a:lnTo>
                    <a:lnTo>
                      <a:pt x="4" y="1041"/>
                    </a:lnTo>
                    <a:lnTo>
                      <a:pt x="10" y="1088"/>
                    </a:lnTo>
                    <a:lnTo>
                      <a:pt x="16" y="1136"/>
                    </a:lnTo>
                    <a:lnTo>
                      <a:pt x="25" y="1185"/>
                    </a:lnTo>
                    <a:lnTo>
                      <a:pt x="37" y="1234"/>
                    </a:lnTo>
                    <a:lnTo>
                      <a:pt x="52" y="1284"/>
                    </a:lnTo>
                    <a:lnTo>
                      <a:pt x="68" y="1334"/>
                    </a:lnTo>
                    <a:lnTo>
                      <a:pt x="255" y="1127"/>
                    </a:lnTo>
                    <a:lnTo>
                      <a:pt x="250" y="1168"/>
                    </a:lnTo>
                    <a:lnTo>
                      <a:pt x="246" y="1209"/>
                    </a:lnTo>
                    <a:lnTo>
                      <a:pt x="245" y="1251"/>
                    </a:lnTo>
                    <a:lnTo>
                      <a:pt x="245" y="1294"/>
                    </a:lnTo>
                    <a:lnTo>
                      <a:pt x="247" y="1338"/>
                    </a:lnTo>
                    <a:lnTo>
                      <a:pt x="250" y="1383"/>
                    </a:lnTo>
                    <a:lnTo>
                      <a:pt x="255" y="1429"/>
                    </a:lnTo>
                    <a:lnTo>
                      <a:pt x="262" y="1475"/>
                    </a:lnTo>
                    <a:lnTo>
                      <a:pt x="271" y="1523"/>
                    </a:lnTo>
                    <a:lnTo>
                      <a:pt x="282" y="1572"/>
                    </a:lnTo>
                    <a:lnTo>
                      <a:pt x="294" y="1622"/>
                    </a:lnTo>
                    <a:lnTo>
                      <a:pt x="308" y="1672"/>
                    </a:lnTo>
                    <a:lnTo>
                      <a:pt x="325" y="1724"/>
                    </a:lnTo>
                    <a:lnTo>
                      <a:pt x="344" y="1776"/>
                    </a:lnTo>
                    <a:lnTo>
                      <a:pt x="363" y="1829"/>
                    </a:lnTo>
                    <a:lnTo>
                      <a:pt x="386" y="1883"/>
                    </a:lnTo>
                    <a:lnTo>
                      <a:pt x="410" y="1939"/>
                    </a:lnTo>
                    <a:lnTo>
                      <a:pt x="436" y="1996"/>
                    </a:lnTo>
                    <a:lnTo>
                      <a:pt x="465" y="2054"/>
                    </a:lnTo>
                    <a:lnTo>
                      <a:pt x="496" y="2113"/>
                    </a:lnTo>
                    <a:lnTo>
                      <a:pt x="529" y="2173"/>
                    </a:lnTo>
                    <a:lnTo>
                      <a:pt x="564" y="2233"/>
                    </a:lnTo>
                    <a:lnTo>
                      <a:pt x="601" y="2295"/>
                    </a:lnTo>
                    <a:lnTo>
                      <a:pt x="641" y="2359"/>
                    </a:lnTo>
                    <a:lnTo>
                      <a:pt x="683" y="2424"/>
                    </a:lnTo>
                    <a:lnTo>
                      <a:pt x="727" y="2490"/>
                    </a:lnTo>
                    <a:lnTo>
                      <a:pt x="774" y="2557"/>
                    </a:lnTo>
                    <a:lnTo>
                      <a:pt x="823" y="2624"/>
                    </a:lnTo>
                    <a:lnTo>
                      <a:pt x="875" y="2694"/>
                    </a:lnTo>
                    <a:lnTo>
                      <a:pt x="929" y="2764"/>
                    </a:lnTo>
                    <a:lnTo>
                      <a:pt x="985" y="2837"/>
                    </a:lnTo>
                    <a:lnTo>
                      <a:pt x="1044" y="2910"/>
                    </a:lnTo>
                    <a:lnTo>
                      <a:pt x="1103" y="2837"/>
                    </a:lnTo>
                    <a:lnTo>
                      <a:pt x="1160" y="2764"/>
                    </a:lnTo>
                    <a:lnTo>
                      <a:pt x="1214" y="2694"/>
                    </a:lnTo>
                    <a:lnTo>
                      <a:pt x="1265" y="2624"/>
                    </a:lnTo>
                    <a:lnTo>
                      <a:pt x="1314" y="2557"/>
                    </a:lnTo>
                    <a:lnTo>
                      <a:pt x="1360" y="2490"/>
                    </a:lnTo>
                    <a:lnTo>
                      <a:pt x="1405" y="2424"/>
                    </a:lnTo>
                    <a:lnTo>
                      <a:pt x="1448" y="2359"/>
                    </a:lnTo>
                    <a:lnTo>
                      <a:pt x="1487" y="2295"/>
                    </a:lnTo>
                    <a:lnTo>
                      <a:pt x="1524" y="2233"/>
                    </a:lnTo>
                    <a:lnTo>
                      <a:pt x="1560" y="2173"/>
                    </a:lnTo>
                    <a:lnTo>
                      <a:pt x="1593" y="2113"/>
                    </a:lnTo>
                    <a:lnTo>
                      <a:pt x="1623" y="2054"/>
                    </a:lnTo>
                    <a:lnTo>
                      <a:pt x="1652" y="1996"/>
                    </a:lnTo>
                    <a:lnTo>
                      <a:pt x="1679" y="1939"/>
                    </a:lnTo>
                    <a:lnTo>
                      <a:pt x="1702" y="1883"/>
                    </a:lnTo>
                    <a:lnTo>
                      <a:pt x="1725" y="1829"/>
                    </a:lnTo>
                    <a:lnTo>
                      <a:pt x="1745" y="1776"/>
                    </a:lnTo>
                    <a:lnTo>
                      <a:pt x="1763" y="1724"/>
                    </a:lnTo>
                    <a:lnTo>
                      <a:pt x="1779" y="1672"/>
                    </a:lnTo>
                    <a:lnTo>
                      <a:pt x="1794" y="1622"/>
                    </a:lnTo>
                    <a:lnTo>
                      <a:pt x="1807" y="1572"/>
                    </a:lnTo>
                    <a:lnTo>
                      <a:pt x="1817" y="1523"/>
                    </a:lnTo>
                    <a:lnTo>
                      <a:pt x="1825" y="1475"/>
                    </a:lnTo>
                    <a:lnTo>
                      <a:pt x="1833" y="1429"/>
                    </a:lnTo>
                    <a:lnTo>
                      <a:pt x="1838" y="1383"/>
                    </a:lnTo>
                    <a:lnTo>
                      <a:pt x="1841" y="1338"/>
                    </a:lnTo>
                    <a:lnTo>
                      <a:pt x="1842" y="1294"/>
                    </a:lnTo>
                    <a:lnTo>
                      <a:pt x="1842" y="1251"/>
                    </a:lnTo>
                    <a:lnTo>
                      <a:pt x="1841" y="1209"/>
                    </a:lnTo>
                    <a:lnTo>
                      <a:pt x="1838" y="1168"/>
                    </a:lnTo>
                    <a:lnTo>
                      <a:pt x="1833" y="1127"/>
                    </a:lnTo>
                    <a:lnTo>
                      <a:pt x="2019" y="1334"/>
                    </a:lnTo>
                    <a:lnTo>
                      <a:pt x="2037" y="1284"/>
                    </a:lnTo>
                    <a:lnTo>
                      <a:pt x="2051" y="1234"/>
                    </a:lnTo>
                    <a:lnTo>
                      <a:pt x="2063" y="1185"/>
                    </a:lnTo>
                    <a:lnTo>
                      <a:pt x="2072" y="1136"/>
                    </a:lnTo>
                    <a:lnTo>
                      <a:pt x="2079" y="1088"/>
                    </a:lnTo>
                    <a:lnTo>
                      <a:pt x="2084" y="1041"/>
                    </a:lnTo>
                    <a:lnTo>
                      <a:pt x="2087" y="995"/>
                    </a:lnTo>
                    <a:lnTo>
                      <a:pt x="2087" y="950"/>
                    </a:lnTo>
                    <a:lnTo>
                      <a:pt x="2085" y="905"/>
                    </a:lnTo>
                    <a:lnTo>
                      <a:pt x="2083" y="860"/>
                    </a:lnTo>
                    <a:lnTo>
                      <a:pt x="2078" y="816"/>
                    </a:lnTo>
                    <a:lnTo>
                      <a:pt x="2071" y="773"/>
                    </a:lnTo>
                    <a:lnTo>
                      <a:pt x="2063" y="730"/>
                    </a:lnTo>
                    <a:lnTo>
                      <a:pt x="2052" y="688"/>
                    </a:lnTo>
                    <a:lnTo>
                      <a:pt x="2041" y="646"/>
                    </a:lnTo>
                    <a:lnTo>
                      <a:pt x="2029" y="605"/>
                    </a:lnTo>
                    <a:lnTo>
                      <a:pt x="2014" y="564"/>
                    </a:lnTo>
                    <a:lnTo>
                      <a:pt x="1998" y="524"/>
                    </a:lnTo>
                    <a:lnTo>
                      <a:pt x="1981" y="485"/>
                    </a:lnTo>
                    <a:lnTo>
                      <a:pt x="1964" y="445"/>
                    </a:lnTo>
                    <a:lnTo>
                      <a:pt x="1944" y="406"/>
                    </a:lnTo>
                    <a:lnTo>
                      <a:pt x="1924" y="367"/>
                    </a:lnTo>
                    <a:lnTo>
                      <a:pt x="1903" y="329"/>
                    </a:lnTo>
                    <a:lnTo>
                      <a:pt x="1882" y="292"/>
                    </a:lnTo>
                    <a:lnTo>
                      <a:pt x="1860" y="254"/>
                    </a:lnTo>
                    <a:lnTo>
                      <a:pt x="1836" y="217"/>
                    </a:lnTo>
                    <a:lnTo>
                      <a:pt x="1812" y="180"/>
                    </a:lnTo>
                    <a:lnTo>
                      <a:pt x="1788" y="144"/>
                    </a:lnTo>
                    <a:lnTo>
                      <a:pt x="1738" y="71"/>
                    </a:lnTo>
                    <a:lnTo>
                      <a:pt x="1688" y="0"/>
                    </a:lnTo>
                    <a:lnTo>
                      <a:pt x="1044" y="0"/>
                    </a:lnTo>
                  </a:path>
                </a:pathLst>
              </a:custGeom>
              <a:solidFill>
                <a:srgbClr val="BFBFBF"/>
              </a:solidFill>
              <a:ln w="9525">
                <a:noFill/>
                <a:round/>
                <a:headEnd/>
                <a:tailEnd/>
              </a:ln>
            </p:spPr>
            <p:txBody>
              <a:bodyPr/>
              <a:lstStyle/>
              <a:p>
                <a:endParaRPr lang="zh-CN" altLang="en-US" sz="2399"/>
              </a:p>
            </p:txBody>
          </p:sp>
          <p:sp>
            <p:nvSpPr>
              <p:cNvPr id="6173" name="Freeform 10"/>
              <p:cNvSpPr>
                <a:spLocks/>
              </p:cNvSpPr>
              <p:nvPr/>
            </p:nvSpPr>
            <p:spPr bwMode="auto">
              <a:xfrm>
                <a:off x="83883" y="0"/>
                <a:ext cx="378521" cy="523218"/>
              </a:xfrm>
              <a:custGeom>
                <a:avLst/>
                <a:gdLst>
                  <a:gd name="T0" fmla="*/ 2147483647 w 1446"/>
                  <a:gd name="T1" fmla="*/ 0 h 1996"/>
                  <a:gd name="T2" fmla="*/ 2147483647 w 1446"/>
                  <a:gd name="T3" fmla="*/ 2147483647 h 1996"/>
                  <a:gd name="T4" fmla="*/ 2147483647 w 1446"/>
                  <a:gd name="T5" fmla="*/ 2147483647 h 1996"/>
                  <a:gd name="T6" fmla="*/ 2147483647 w 1446"/>
                  <a:gd name="T7" fmla="*/ 2147483647 h 1996"/>
                  <a:gd name="T8" fmla="*/ 2147483647 w 1446"/>
                  <a:gd name="T9" fmla="*/ 2147483647 h 1996"/>
                  <a:gd name="T10" fmla="*/ 2147483647 w 1446"/>
                  <a:gd name="T11" fmla="*/ 2147483647 h 1996"/>
                  <a:gd name="T12" fmla="*/ 2147483647 w 1446"/>
                  <a:gd name="T13" fmla="*/ 2147483647 h 1996"/>
                  <a:gd name="T14" fmla="*/ 2147483647 w 1446"/>
                  <a:gd name="T15" fmla="*/ 2147483647 h 1996"/>
                  <a:gd name="T16" fmla="*/ 2147483647 w 1446"/>
                  <a:gd name="T17" fmla="*/ 2147483647 h 1996"/>
                  <a:gd name="T18" fmla="*/ 2147483647 w 1446"/>
                  <a:gd name="T19" fmla="*/ 2147483647 h 1996"/>
                  <a:gd name="T20" fmla="*/ 2147483647 w 1446"/>
                  <a:gd name="T21" fmla="*/ 2147483647 h 1996"/>
                  <a:gd name="T22" fmla="*/ 0 w 1446"/>
                  <a:gd name="T23" fmla="*/ 2147483647 h 1996"/>
                  <a:gd name="T24" fmla="*/ 2147483647 w 1446"/>
                  <a:gd name="T25" fmla="*/ 2147483647 h 1996"/>
                  <a:gd name="T26" fmla="*/ 2147483647 w 1446"/>
                  <a:gd name="T27" fmla="*/ 2147483647 h 1996"/>
                  <a:gd name="T28" fmla="*/ 2147483647 w 1446"/>
                  <a:gd name="T29" fmla="*/ 2147483647 h 1996"/>
                  <a:gd name="T30" fmla="*/ 2147483647 w 1446"/>
                  <a:gd name="T31" fmla="*/ 2147483647 h 1996"/>
                  <a:gd name="T32" fmla="*/ 2147483647 w 1446"/>
                  <a:gd name="T33" fmla="*/ 2147483647 h 1996"/>
                  <a:gd name="T34" fmla="*/ 2147483647 w 1446"/>
                  <a:gd name="T35" fmla="*/ 2147483647 h 1996"/>
                  <a:gd name="T36" fmla="*/ 2147483647 w 1446"/>
                  <a:gd name="T37" fmla="*/ 2147483647 h 1996"/>
                  <a:gd name="T38" fmla="*/ 2147483647 w 1446"/>
                  <a:gd name="T39" fmla="*/ 2147483647 h 1996"/>
                  <a:gd name="T40" fmla="*/ 2147483647 w 1446"/>
                  <a:gd name="T41" fmla="*/ 2147483647 h 1996"/>
                  <a:gd name="T42" fmla="*/ 2147483647 w 1446"/>
                  <a:gd name="T43" fmla="*/ 2147483647 h 1996"/>
                  <a:gd name="T44" fmla="*/ 2147483647 w 1446"/>
                  <a:gd name="T45" fmla="*/ 2147483647 h 1996"/>
                  <a:gd name="T46" fmla="*/ 2147483647 w 1446"/>
                  <a:gd name="T47" fmla="*/ 2147483647 h 1996"/>
                  <a:gd name="T48" fmla="*/ 2147483647 w 1446"/>
                  <a:gd name="T49" fmla="*/ 2147483647 h 1996"/>
                  <a:gd name="T50" fmla="*/ 2147483647 w 1446"/>
                  <a:gd name="T51" fmla="*/ 2147483647 h 1996"/>
                  <a:gd name="T52" fmla="*/ 2147483647 w 1446"/>
                  <a:gd name="T53" fmla="*/ 2147483647 h 1996"/>
                  <a:gd name="T54" fmla="*/ 2147483647 w 1446"/>
                  <a:gd name="T55" fmla="*/ 2147483647 h 1996"/>
                  <a:gd name="T56" fmla="*/ 2147483647 w 1446"/>
                  <a:gd name="T57" fmla="*/ 2147483647 h 1996"/>
                  <a:gd name="T58" fmla="*/ 2147483647 w 1446"/>
                  <a:gd name="T59" fmla="*/ 2147483647 h 1996"/>
                  <a:gd name="T60" fmla="*/ 2147483647 w 1446"/>
                  <a:gd name="T61" fmla="*/ 2147483647 h 1996"/>
                  <a:gd name="T62" fmla="*/ 2147483647 w 1446"/>
                  <a:gd name="T63" fmla="*/ 2147483647 h 1996"/>
                  <a:gd name="T64" fmla="*/ 2147483647 w 1446"/>
                  <a:gd name="T65" fmla="*/ 2147483647 h 1996"/>
                  <a:gd name="T66" fmla="*/ 2147483647 w 1446"/>
                  <a:gd name="T67" fmla="*/ 2147483647 h 1996"/>
                  <a:gd name="T68" fmla="*/ 2147483647 w 1446"/>
                  <a:gd name="T69" fmla="*/ 2147483647 h 1996"/>
                  <a:gd name="T70" fmla="*/ 2147483647 w 1446"/>
                  <a:gd name="T71" fmla="*/ 2147483647 h 1996"/>
                  <a:gd name="T72" fmla="*/ 2147483647 w 1446"/>
                  <a:gd name="T73" fmla="*/ 2147483647 h 1996"/>
                  <a:gd name="T74" fmla="*/ 2147483647 w 1446"/>
                  <a:gd name="T75" fmla="*/ 2147483647 h 1996"/>
                  <a:gd name="T76" fmla="*/ 2147483647 w 1446"/>
                  <a:gd name="T77" fmla="*/ 2147483647 h 1996"/>
                  <a:gd name="T78" fmla="*/ 2147483647 w 1446"/>
                  <a:gd name="T79" fmla="*/ 2147483647 h 1996"/>
                  <a:gd name="T80" fmla="*/ 2147483647 w 1446"/>
                  <a:gd name="T81" fmla="*/ 2147483647 h 1996"/>
                  <a:gd name="T82" fmla="*/ 2147483647 w 1446"/>
                  <a:gd name="T83" fmla="*/ 2147483647 h 1996"/>
                  <a:gd name="T84" fmla="*/ 2147483647 w 1446"/>
                  <a:gd name="T85" fmla="*/ 2147483647 h 1996"/>
                  <a:gd name="T86" fmla="*/ 2147483647 w 1446"/>
                  <a:gd name="T87" fmla="*/ 2147483647 h 1996"/>
                  <a:gd name="T88" fmla="*/ 2147483647 w 1446"/>
                  <a:gd name="T89" fmla="*/ 2147483647 h 1996"/>
                  <a:gd name="T90" fmla="*/ 2147483647 w 1446"/>
                  <a:gd name="T91" fmla="*/ 2147483647 h 1996"/>
                  <a:gd name="T92" fmla="*/ 2147483647 w 1446"/>
                  <a:gd name="T93" fmla="*/ 2147483647 h 1996"/>
                  <a:gd name="T94" fmla="*/ 2147483647 w 1446"/>
                  <a:gd name="T95" fmla="*/ 2147483647 h 1996"/>
                  <a:gd name="T96" fmla="*/ 2147483647 w 1446"/>
                  <a:gd name="T97" fmla="*/ 2147483647 h 1996"/>
                  <a:gd name="T98" fmla="*/ 2147483647 w 1446"/>
                  <a:gd name="T99" fmla="*/ 2147483647 h 1996"/>
                  <a:gd name="T100" fmla="*/ 2147483647 w 1446"/>
                  <a:gd name="T101" fmla="*/ 2147483647 h 1996"/>
                  <a:gd name="T102" fmla="*/ 2147483647 w 1446"/>
                  <a:gd name="T103" fmla="*/ 2147483647 h 1996"/>
                  <a:gd name="T104" fmla="*/ 2147483647 w 1446"/>
                  <a:gd name="T105" fmla="*/ 2147483647 h 1996"/>
                  <a:gd name="T106" fmla="*/ 2147483647 w 1446"/>
                  <a:gd name="T107" fmla="*/ 2147483647 h 1996"/>
                  <a:gd name="T108" fmla="*/ 2147483647 w 1446"/>
                  <a:gd name="T109" fmla="*/ 2147483647 h 1996"/>
                  <a:gd name="T110" fmla="*/ 2147483647 w 1446"/>
                  <a:gd name="T111" fmla="*/ 2147483647 h 1996"/>
                  <a:gd name="T112" fmla="*/ 2147483647 w 1446"/>
                  <a:gd name="T113" fmla="*/ 2147483647 h 1996"/>
                  <a:gd name="T114" fmla="*/ 2147483647 w 1446"/>
                  <a:gd name="T115" fmla="*/ 2147483647 h 1996"/>
                  <a:gd name="T116" fmla="*/ 2147483647 w 1446"/>
                  <a:gd name="T117" fmla="*/ 2147483647 h 1996"/>
                  <a:gd name="T118" fmla="*/ 2147483647 w 1446"/>
                  <a:gd name="T119" fmla="*/ 2147483647 h 1996"/>
                  <a:gd name="T120" fmla="*/ 2147483647 w 1446"/>
                  <a:gd name="T121" fmla="*/ 2147483647 h 1996"/>
                  <a:gd name="T122" fmla="*/ 2147483647 w 1446"/>
                  <a:gd name="T123" fmla="*/ 2147483647 h 1996"/>
                  <a:gd name="T124" fmla="*/ 2147483647 w 1446"/>
                  <a:gd name="T125" fmla="*/ 0 h 199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446"/>
                  <a:gd name="T190" fmla="*/ 0 h 1996"/>
                  <a:gd name="T191" fmla="*/ 1446 w 1446"/>
                  <a:gd name="T192" fmla="*/ 1996 h 199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446" h="1996">
                    <a:moveTo>
                      <a:pt x="723" y="0"/>
                    </a:moveTo>
                    <a:lnTo>
                      <a:pt x="278" y="0"/>
                    </a:lnTo>
                    <a:lnTo>
                      <a:pt x="242" y="50"/>
                    </a:lnTo>
                    <a:lnTo>
                      <a:pt x="208" y="103"/>
                    </a:lnTo>
                    <a:lnTo>
                      <a:pt x="190" y="131"/>
                    </a:lnTo>
                    <a:lnTo>
                      <a:pt x="175" y="159"/>
                    </a:lnTo>
                    <a:lnTo>
                      <a:pt x="159" y="188"/>
                    </a:lnTo>
                    <a:lnTo>
                      <a:pt x="143" y="217"/>
                    </a:lnTo>
                    <a:lnTo>
                      <a:pt x="127" y="247"/>
                    </a:lnTo>
                    <a:lnTo>
                      <a:pt x="112" y="277"/>
                    </a:lnTo>
                    <a:lnTo>
                      <a:pt x="99" y="308"/>
                    </a:lnTo>
                    <a:lnTo>
                      <a:pt x="86" y="339"/>
                    </a:lnTo>
                    <a:lnTo>
                      <a:pt x="74" y="371"/>
                    </a:lnTo>
                    <a:lnTo>
                      <a:pt x="62" y="403"/>
                    </a:lnTo>
                    <a:lnTo>
                      <a:pt x="52" y="436"/>
                    </a:lnTo>
                    <a:lnTo>
                      <a:pt x="41" y="469"/>
                    </a:lnTo>
                    <a:lnTo>
                      <a:pt x="32" y="502"/>
                    </a:lnTo>
                    <a:lnTo>
                      <a:pt x="24" y="536"/>
                    </a:lnTo>
                    <a:lnTo>
                      <a:pt x="17" y="569"/>
                    </a:lnTo>
                    <a:lnTo>
                      <a:pt x="12" y="604"/>
                    </a:lnTo>
                    <a:lnTo>
                      <a:pt x="7" y="638"/>
                    </a:lnTo>
                    <a:lnTo>
                      <a:pt x="3" y="674"/>
                    </a:lnTo>
                    <a:lnTo>
                      <a:pt x="2" y="708"/>
                    </a:lnTo>
                    <a:lnTo>
                      <a:pt x="0" y="742"/>
                    </a:lnTo>
                    <a:lnTo>
                      <a:pt x="0" y="778"/>
                    </a:lnTo>
                    <a:lnTo>
                      <a:pt x="3" y="812"/>
                    </a:lnTo>
                    <a:lnTo>
                      <a:pt x="6" y="848"/>
                    </a:lnTo>
                    <a:lnTo>
                      <a:pt x="11" y="882"/>
                    </a:lnTo>
                    <a:lnTo>
                      <a:pt x="17" y="918"/>
                    </a:lnTo>
                    <a:lnTo>
                      <a:pt x="25" y="954"/>
                    </a:lnTo>
                    <a:lnTo>
                      <a:pt x="36" y="988"/>
                    </a:lnTo>
                    <a:lnTo>
                      <a:pt x="46" y="1024"/>
                    </a:lnTo>
                    <a:lnTo>
                      <a:pt x="176" y="773"/>
                    </a:lnTo>
                    <a:lnTo>
                      <a:pt x="173" y="800"/>
                    </a:lnTo>
                    <a:lnTo>
                      <a:pt x="171" y="829"/>
                    </a:lnTo>
                    <a:lnTo>
                      <a:pt x="169" y="859"/>
                    </a:lnTo>
                    <a:lnTo>
                      <a:pt x="169" y="888"/>
                    </a:lnTo>
                    <a:lnTo>
                      <a:pt x="171" y="918"/>
                    </a:lnTo>
                    <a:lnTo>
                      <a:pt x="173" y="948"/>
                    </a:lnTo>
                    <a:lnTo>
                      <a:pt x="177" y="980"/>
                    </a:lnTo>
                    <a:lnTo>
                      <a:pt x="181" y="1012"/>
                    </a:lnTo>
                    <a:lnTo>
                      <a:pt x="188" y="1045"/>
                    </a:lnTo>
                    <a:lnTo>
                      <a:pt x="194" y="1078"/>
                    </a:lnTo>
                    <a:lnTo>
                      <a:pt x="204" y="1112"/>
                    </a:lnTo>
                    <a:lnTo>
                      <a:pt x="213" y="1146"/>
                    </a:lnTo>
                    <a:lnTo>
                      <a:pt x="225" y="1182"/>
                    </a:lnTo>
                    <a:lnTo>
                      <a:pt x="238" y="1218"/>
                    </a:lnTo>
                    <a:lnTo>
                      <a:pt x="251" y="1255"/>
                    </a:lnTo>
                    <a:lnTo>
                      <a:pt x="267" y="1292"/>
                    </a:lnTo>
                    <a:lnTo>
                      <a:pt x="284" y="1330"/>
                    </a:lnTo>
                    <a:lnTo>
                      <a:pt x="303" y="1368"/>
                    </a:lnTo>
                    <a:lnTo>
                      <a:pt x="322" y="1408"/>
                    </a:lnTo>
                    <a:lnTo>
                      <a:pt x="344" y="1449"/>
                    </a:lnTo>
                    <a:lnTo>
                      <a:pt x="366" y="1490"/>
                    </a:lnTo>
                    <a:lnTo>
                      <a:pt x="390" y="1532"/>
                    </a:lnTo>
                    <a:lnTo>
                      <a:pt x="416" y="1574"/>
                    </a:lnTo>
                    <a:lnTo>
                      <a:pt x="444" y="1618"/>
                    </a:lnTo>
                    <a:lnTo>
                      <a:pt x="473" y="1662"/>
                    </a:lnTo>
                    <a:lnTo>
                      <a:pt x="503" y="1706"/>
                    </a:lnTo>
                    <a:lnTo>
                      <a:pt x="536" y="1753"/>
                    </a:lnTo>
                    <a:lnTo>
                      <a:pt x="569" y="1799"/>
                    </a:lnTo>
                    <a:lnTo>
                      <a:pt x="605" y="1848"/>
                    </a:lnTo>
                    <a:lnTo>
                      <a:pt x="643" y="1895"/>
                    </a:lnTo>
                    <a:lnTo>
                      <a:pt x="682" y="1945"/>
                    </a:lnTo>
                    <a:lnTo>
                      <a:pt x="723" y="1996"/>
                    </a:lnTo>
                    <a:lnTo>
                      <a:pt x="763" y="1945"/>
                    </a:lnTo>
                    <a:lnTo>
                      <a:pt x="803" y="1895"/>
                    </a:lnTo>
                    <a:lnTo>
                      <a:pt x="840" y="1848"/>
                    </a:lnTo>
                    <a:lnTo>
                      <a:pt x="876" y="1799"/>
                    </a:lnTo>
                    <a:lnTo>
                      <a:pt x="910" y="1753"/>
                    </a:lnTo>
                    <a:lnTo>
                      <a:pt x="943" y="1706"/>
                    </a:lnTo>
                    <a:lnTo>
                      <a:pt x="973" y="1662"/>
                    </a:lnTo>
                    <a:lnTo>
                      <a:pt x="1003" y="1618"/>
                    </a:lnTo>
                    <a:lnTo>
                      <a:pt x="1030" y="1574"/>
                    </a:lnTo>
                    <a:lnTo>
                      <a:pt x="1055" y="1532"/>
                    </a:lnTo>
                    <a:lnTo>
                      <a:pt x="1080" y="1490"/>
                    </a:lnTo>
                    <a:lnTo>
                      <a:pt x="1103" y="1449"/>
                    </a:lnTo>
                    <a:lnTo>
                      <a:pt x="1124" y="1408"/>
                    </a:lnTo>
                    <a:lnTo>
                      <a:pt x="1144" y="1368"/>
                    </a:lnTo>
                    <a:lnTo>
                      <a:pt x="1162" y="1330"/>
                    </a:lnTo>
                    <a:lnTo>
                      <a:pt x="1179" y="1292"/>
                    </a:lnTo>
                    <a:lnTo>
                      <a:pt x="1195" y="1255"/>
                    </a:lnTo>
                    <a:lnTo>
                      <a:pt x="1208" y="1218"/>
                    </a:lnTo>
                    <a:lnTo>
                      <a:pt x="1222" y="1182"/>
                    </a:lnTo>
                    <a:lnTo>
                      <a:pt x="1232" y="1146"/>
                    </a:lnTo>
                    <a:lnTo>
                      <a:pt x="1243" y="1112"/>
                    </a:lnTo>
                    <a:lnTo>
                      <a:pt x="1251" y="1078"/>
                    </a:lnTo>
                    <a:lnTo>
                      <a:pt x="1259" y="1045"/>
                    </a:lnTo>
                    <a:lnTo>
                      <a:pt x="1265" y="1012"/>
                    </a:lnTo>
                    <a:lnTo>
                      <a:pt x="1269" y="980"/>
                    </a:lnTo>
                    <a:lnTo>
                      <a:pt x="1273" y="948"/>
                    </a:lnTo>
                    <a:lnTo>
                      <a:pt x="1276" y="918"/>
                    </a:lnTo>
                    <a:lnTo>
                      <a:pt x="1277" y="888"/>
                    </a:lnTo>
                    <a:lnTo>
                      <a:pt x="1277" y="859"/>
                    </a:lnTo>
                    <a:lnTo>
                      <a:pt x="1276" y="829"/>
                    </a:lnTo>
                    <a:lnTo>
                      <a:pt x="1273" y="800"/>
                    </a:lnTo>
                    <a:lnTo>
                      <a:pt x="1271" y="773"/>
                    </a:lnTo>
                    <a:lnTo>
                      <a:pt x="1399" y="1024"/>
                    </a:lnTo>
                    <a:lnTo>
                      <a:pt x="1411" y="988"/>
                    </a:lnTo>
                    <a:lnTo>
                      <a:pt x="1421" y="954"/>
                    </a:lnTo>
                    <a:lnTo>
                      <a:pt x="1429" y="918"/>
                    </a:lnTo>
                    <a:lnTo>
                      <a:pt x="1436" y="882"/>
                    </a:lnTo>
                    <a:lnTo>
                      <a:pt x="1440" y="848"/>
                    </a:lnTo>
                    <a:lnTo>
                      <a:pt x="1444" y="812"/>
                    </a:lnTo>
                    <a:lnTo>
                      <a:pt x="1445" y="778"/>
                    </a:lnTo>
                    <a:lnTo>
                      <a:pt x="1446" y="742"/>
                    </a:lnTo>
                    <a:lnTo>
                      <a:pt x="1445" y="708"/>
                    </a:lnTo>
                    <a:lnTo>
                      <a:pt x="1442" y="674"/>
                    </a:lnTo>
                    <a:lnTo>
                      <a:pt x="1440" y="638"/>
                    </a:lnTo>
                    <a:lnTo>
                      <a:pt x="1434" y="604"/>
                    </a:lnTo>
                    <a:lnTo>
                      <a:pt x="1429" y="569"/>
                    </a:lnTo>
                    <a:lnTo>
                      <a:pt x="1422" y="536"/>
                    </a:lnTo>
                    <a:lnTo>
                      <a:pt x="1414" y="502"/>
                    </a:lnTo>
                    <a:lnTo>
                      <a:pt x="1405" y="469"/>
                    </a:lnTo>
                    <a:lnTo>
                      <a:pt x="1395" y="436"/>
                    </a:lnTo>
                    <a:lnTo>
                      <a:pt x="1384" y="403"/>
                    </a:lnTo>
                    <a:lnTo>
                      <a:pt x="1372" y="371"/>
                    </a:lnTo>
                    <a:lnTo>
                      <a:pt x="1360" y="339"/>
                    </a:lnTo>
                    <a:lnTo>
                      <a:pt x="1347" y="308"/>
                    </a:lnTo>
                    <a:lnTo>
                      <a:pt x="1333" y="277"/>
                    </a:lnTo>
                    <a:lnTo>
                      <a:pt x="1318" y="247"/>
                    </a:lnTo>
                    <a:lnTo>
                      <a:pt x="1304" y="217"/>
                    </a:lnTo>
                    <a:lnTo>
                      <a:pt x="1272" y="159"/>
                    </a:lnTo>
                    <a:lnTo>
                      <a:pt x="1239" y="103"/>
                    </a:lnTo>
                    <a:lnTo>
                      <a:pt x="1205" y="50"/>
                    </a:lnTo>
                    <a:lnTo>
                      <a:pt x="1169" y="0"/>
                    </a:lnTo>
                    <a:lnTo>
                      <a:pt x="723" y="0"/>
                    </a:lnTo>
                  </a:path>
                </a:pathLst>
              </a:custGeom>
              <a:solidFill>
                <a:srgbClr val="5DD4FF"/>
              </a:solidFill>
              <a:ln w="9525">
                <a:noFill/>
                <a:round/>
                <a:headEnd/>
                <a:tailEnd/>
              </a:ln>
            </p:spPr>
            <p:txBody>
              <a:bodyPr/>
              <a:lstStyle/>
              <a:p>
                <a:endParaRPr lang="zh-CN" altLang="en-US" sz="2399"/>
              </a:p>
            </p:txBody>
          </p:sp>
          <p:sp>
            <p:nvSpPr>
              <p:cNvPr id="6174" name="Freeform 24"/>
              <p:cNvSpPr>
                <a:spLocks/>
              </p:cNvSpPr>
              <p:nvPr/>
            </p:nvSpPr>
            <p:spPr bwMode="auto">
              <a:xfrm>
                <a:off x="273667" y="0"/>
                <a:ext cx="272619" cy="762283"/>
              </a:xfrm>
              <a:custGeom>
                <a:avLst/>
                <a:gdLst>
                  <a:gd name="T0" fmla="*/ 2147483647 w 1042"/>
                  <a:gd name="T1" fmla="*/ 2147483647 h 2910"/>
                  <a:gd name="T2" fmla="*/ 2147483647 w 1042"/>
                  <a:gd name="T3" fmla="*/ 2147483647 h 2910"/>
                  <a:gd name="T4" fmla="*/ 2147483647 w 1042"/>
                  <a:gd name="T5" fmla="*/ 2147483647 h 2910"/>
                  <a:gd name="T6" fmla="*/ 2147483647 w 1042"/>
                  <a:gd name="T7" fmla="*/ 2147483647 h 2910"/>
                  <a:gd name="T8" fmla="*/ 2147483647 w 1042"/>
                  <a:gd name="T9" fmla="*/ 2147483647 h 2910"/>
                  <a:gd name="T10" fmla="*/ 2147483647 w 1042"/>
                  <a:gd name="T11" fmla="*/ 2147483647 h 2910"/>
                  <a:gd name="T12" fmla="*/ 2147483647 w 1042"/>
                  <a:gd name="T13" fmla="*/ 2147483647 h 2910"/>
                  <a:gd name="T14" fmla="*/ 2147483647 w 1042"/>
                  <a:gd name="T15" fmla="*/ 2147483647 h 2910"/>
                  <a:gd name="T16" fmla="*/ 2147483647 w 1042"/>
                  <a:gd name="T17" fmla="*/ 2147483647 h 2910"/>
                  <a:gd name="T18" fmla="*/ 2147483647 w 1042"/>
                  <a:gd name="T19" fmla="*/ 2147483647 h 2910"/>
                  <a:gd name="T20" fmla="*/ 2147483647 w 1042"/>
                  <a:gd name="T21" fmla="*/ 2147483647 h 2910"/>
                  <a:gd name="T22" fmla="*/ 2147483647 w 1042"/>
                  <a:gd name="T23" fmla="*/ 2147483647 h 2910"/>
                  <a:gd name="T24" fmla="*/ 2147483647 w 1042"/>
                  <a:gd name="T25" fmla="*/ 2147483647 h 2910"/>
                  <a:gd name="T26" fmla="*/ 2147483647 w 1042"/>
                  <a:gd name="T27" fmla="*/ 2147483647 h 2910"/>
                  <a:gd name="T28" fmla="*/ 2147483647 w 1042"/>
                  <a:gd name="T29" fmla="*/ 2147483647 h 2910"/>
                  <a:gd name="T30" fmla="*/ 2147483647 w 1042"/>
                  <a:gd name="T31" fmla="*/ 2147483647 h 2910"/>
                  <a:gd name="T32" fmla="*/ 2147483647 w 1042"/>
                  <a:gd name="T33" fmla="*/ 2147483647 h 2910"/>
                  <a:gd name="T34" fmla="*/ 2147483647 w 1042"/>
                  <a:gd name="T35" fmla="*/ 2147483647 h 2910"/>
                  <a:gd name="T36" fmla="*/ 2147483647 w 1042"/>
                  <a:gd name="T37" fmla="*/ 2147483647 h 2910"/>
                  <a:gd name="T38" fmla="*/ 2147483647 w 1042"/>
                  <a:gd name="T39" fmla="*/ 2147483647 h 2910"/>
                  <a:gd name="T40" fmla="*/ 2147483647 w 1042"/>
                  <a:gd name="T41" fmla="*/ 2147483647 h 2910"/>
                  <a:gd name="T42" fmla="*/ 2147483647 w 1042"/>
                  <a:gd name="T43" fmla="*/ 2147483647 h 2910"/>
                  <a:gd name="T44" fmla="*/ 2147483647 w 1042"/>
                  <a:gd name="T45" fmla="*/ 2147483647 h 2910"/>
                  <a:gd name="T46" fmla="*/ 2147483647 w 1042"/>
                  <a:gd name="T47" fmla="*/ 2147483647 h 2910"/>
                  <a:gd name="T48" fmla="*/ 2147483647 w 1042"/>
                  <a:gd name="T49" fmla="*/ 2147483647 h 2910"/>
                  <a:gd name="T50" fmla="*/ 2147483647 w 1042"/>
                  <a:gd name="T51" fmla="*/ 2147483647 h 2910"/>
                  <a:gd name="T52" fmla="*/ 2147483647 w 1042"/>
                  <a:gd name="T53" fmla="*/ 2147483647 h 2910"/>
                  <a:gd name="T54" fmla="*/ 2147483647 w 1042"/>
                  <a:gd name="T55" fmla="*/ 2147483647 h 2910"/>
                  <a:gd name="T56" fmla="*/ 2147483647 w 1042"/>
                  <a:gd name="T57" fmla="*/ 2147483647 h 2910"/>
                  <a:gd name="T58" fmla="*/ 2147483647 w 1042"/>
                  <a:gd name="T59" fmla="*/ 2147483647 h 2910"/>
                  <a:gd name="T60" fmla="*/ 2147483647 w 1042"/>
                  <a:gd name="T61" fmla="*/ 2147483647 h 2910"/>
                  <a:gd name="T62" fmla="*/ 2147483647 w 1042"/>
                  <a:gd name="T63" fmla="*/ 0 h 2910"/>
                  <a:gd name="T64" fmla="*/ 0 w 1042"/>
                  <a:gd name="T65" fmla="*/ 2147483647 h 291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42"/>
                  <a:gd name="T100" fmla="*/ 0 h 2910"/>
                  <a:gd name="T101" fmla="*/ 1042 w 1042"/>
                  <a:gd name="T102" fmla="*/ 2910 h 291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42" h="2910">
                    <a:moveTo>
                      <a:pt x="0" y="2910"/>
                    </a:moveTo>
                    <a:lnTo>
                      <a:pt x="58" y="2837"/>
                    </a:lnTo>
                    <a:lnTo>
                      <a:pt x="115" y="2764"/>
                    </a:lnTo>
                    <a:lnTo>
                      <a:pt x="169" y="2694"/>
                    </a:lnTo>
                    <a:lnTo>
                      <a:pt x="220" y="2624"/>
                    </a:lnTo>
                    <a:lnTo>
                      <a:pt x="269" y="2556"/>
                    </a:lnTo>
                    <a:lnTo>
                      <a:pt x="317" y="2490"/>
                    </a:lnTo>
                    <a:lnTo>
                      <a:pt x="360" y="2424"/>
                    </a:lnTo>
                    <a:lnTo>
                      <a:pt x="403" y="2359"/>
                    </a:lnTo>
                    <a:lnTo>
                      <a:pt x="442" y="2295"/>
                    </a:lnTo>
                    <a:lnTo>
                      <a:pt x="479" y="2233"/>
                    </a:lnTo>
                    <a:lnTo>
                      <a:pt x="515" y="2173"/>
                    </a:lnTo>
                    <a:lnTo>
                      <a:pt x="548" y="2112"/>
                    </a:lnTo>
                    <a:lnTo>
                      <a:pt x="578" y="2054"/>
                    </a:lnTo>
                    <a:lnTo>
                      <a:pt x="607" y="1996"/>
                    </a:lnTo>
                    <a:lnTo>
                      <a:pt x="634" y="1939"/>
                    </a:lnTo>
                    <a:lnTo>
                      <a:pt x="657" y="1883"/>
                    </a:lnTo>
                    <a:lnTo>
                      <a:pt x="680" y="1829"/>
                    </a:lnTo>
                    <a:lnTo>
                      <a:pt x="700" y="1776"/>
                    </a:lnTo>
                    <a:lnTo>
                      <a:pt x="718" y="1724"/>
                    </a:lnTo>
                    <a:lnTo>
                      <a:pt x="734" y="1672"/>
                    </a:lnTo>
                    <a:lnTo>
                      <a:pt x="749" y="1622"/>
                    </a:lnTo>
                    <a:lnTo>
                      <a:pt x="762" y="1572"/>
                    </a:lnTo>
                    <a:lnTo>
                      <a:pt x="772" y="1523"/>
                    </a:lnTo>
                    <a:lnTo>
                      <a:pt x="780" y="1475"/>
                    </a:lnTo>
                    <a:lnTo>
                      <a:pt x="788" y="1429"/>
                    </a:lnTo>
                    <a:lnTo>
                      <a:pt x="793" y="1383"/>
                    </a:lnTo>
                    <a:lnTo>
                      <a:pt x="796" y="1338"/>
                    </a:lnTo>
                    <a:lnTo>
                      <a:pt x="797" y="1294"/>
                    </a:lnTo>
                    <a:lnTo>
                      <a:pt x="797" y="1251"/>
                    </a:lnTo>
                    <a:lnTo>
                      <a:pt x="796" y="1209"/>
                    </a:lnTo>
                    <a:lnTo>
                      <a:pt x="793" y="1168"/>
                    </a:lnTo>
                    <a:lnTo>
                      <a:pt x="788" y="1127"/>
                    </a:lnTo>
                    <a:lnTo>
                      <a:pt x="974" y="1334"/>
                    </a:lnTo>
                    <a:lnTo>
                      <a:pt x="992" y="1284"/>
                    </a:lnTo>
                    <a:lnTo>
                      <a:pt x="1006" y="1234"/>
                    </a:lnTo>
                    <a:lnTo>
                      <a:pt x="1018" y="1185"/>
                    </a:lnTo>
                    <a:lnTo>
                      <a:pt x="1027" y="1136"/>
                    </a:lnTo>
                    <a:lnTo>
                      <a:pt x="1034" y="1088"/>
                    </a:lnTo>
                    <a:lnTo>
                      <a:pt x="1039" y="1041"/>
                    </a:lnTo>
                    <a:lnTo>
                      <a:pt x="1042" y="995"/>
                    </a:lnTo>
                    <a:lnTo>
                      <a:pt x="1042" y="950"/>
                    </a:lnTo>
                    <a:lnTo>
                      <a:pt x="1040" y="905"/>
                    </a:lnTo>
                    <a:lnTo>
                      <a:pt x="1038" y="860"/>
                    </a:lnTo>
                    <a:lnTo>
                      <a:pt x="1033" y="816"/>
                    </a:lnTo>
                    <a:lnTo>
                      <a:pt x="1026" y="773"/>
                    </a:lnTo>
                    <a:lnTo>
                      <a:pt x="1018" y="730"/>
                    </a:lnTo>
                    <a:lnTo>
                      <a:pt x="1007" y="688"/>
                    </a:lnTo>
                    <a:lnTo>
                      <a:pt x="996" y="646"/>
                    </a:lnTo>
                    <a:lnTo>
                      <a:pt x="984" y="605"/>
                    </a:lnTo>
                    <a:lnTo>
                      <a:pt x="969" y="564"/>
                    </a:lnTo>
                    <a:lnTo>
                      <a:pt x="953" y="524"/>
                    </a:lnTo>
                    <a:lnTo>
                      <a:pt x="936" y="485"/>
                    </a:lnTo>
                    <a:lnTo>
                      <a:pt x="919" y="445"/>
                    </a:lnTo>
                    <a:lnTo>
                      <a:pt x="899" y="406"/>
                    </a:lnTo>
                    <a:lnTo>
                      <a:pt x="879" y="367"/>
                    </a:lnTo>
                    <a:lnTo>
                      <a:pt x="858" y="329"/>
                    </a:lnTo>
                    <a:lnTo>
                      <a:pt x="837" y="292"/>
                    </a:lnTo>
                    <a:lnTo>
                      <a:pt x="815" y="254"/>
                    </a:lnTo>
                    <a:lnTo>
                      <a:pt x="791" y="217"/>
                    </a:lnTo>
                    <a:lnTo>
                      <a:pt x="767" y="180"/>
                    </a:lnTo>
                    <a:lnTo>
                      <a:pt x="743" y="144"/>
                    </a:lnTo>
                    <a:lnTo>
                      <a:pt x="693" y="71"/>
                    </a:lnTo>
                    <a:lnTo>
                      <a:pt x="643" y="0"/>
                    </a:lnTo>
                    <a:lnTo>
                      <a:pt x="21" y="0"/>
                    </a:lnTo>
                    <a:lnTo>
                      <a:pt x="0" y="2910"/>
                    </a:lnTo>
                  </a:path>
                </a:pathLst>
              </a:custGeom>
              <a:solidFill>
                <a:srgbClr val="BFBFBF"/>
              </a:solidFill>
              <a:ln w="9525">
                <a:noFill/>
                <a:round/>
                <a:headEnd/>
                <a:tailEnd/>
              </a:ln>
            </p:spPr>
            <p:txBody>
              <a:bodyPr/>
              <a:lstStyle/>
              <a:p>
                <a:endParaRPr lang="zh-CN" altLang="en-US" sz="2399"/>
              </a:p>
            </p:txBody>
          </p:sp>
          <p:sp>
            <p:nvSpPr>
              <p:cNvPr id="6175" name="Freeform 25"/>
              <p:cNvSpPr>
                <a:spLocks/>
              </p:cNvSpPr>
              <p:nvPr/>
            </p:nvSpPr>
            <p:spPr bwMode="auto">
              <a:xfrm>
                <a:off x="273667" y="0"/>
                <a:ext cx="188736" cy="522169"/>
              </a:xfrm>
              <a:custGeom>
                <a:avLst/>
                <a:gdLst>
                  <a:gd name="T0" fmla="*/ 2147483647 w 722"/>
                  <a:gd name="T1" fmla="*/ 2147483647 h 1994"/>
                  <a:gd name="T2" fmla="*/ 2147483647 w 722"/>
                  <a:gd name="T3" fmla="*/ 2147483647 h 1994"/>
                  <a:gd name="T4" fmla="*/ 2147483647 w 722"/>
                  <a:gd name="T5" fmla="*/ 2147483647 h 1994"/>
                  <a:gd name="T6" fmla="*/ 2147483647 w 722"/>
                  <a:gd name="T7" fmla="*/ 2147483647 h 1994"/>
                  <a:gd name="T8" fmla="*/ 2147483647 w 722"/>
                  <a:gd name="T9" fmla="*/ 2147483647 h 1994"/>
                  <a:gd name="T10" fmla="*/ 2147483647 w 722"/>
                  <a:gd name="T11" fmla="*/ 2147483647 h 1994"/>
                  <a:gd name="T12" fmla="*/ 2147483647 w 722"/>
                  <a:gd name="T13" fmla="*/ 2147483647 h 1994"/>
                  <a:gd name="T14" fmla="*/ 2147483647 w 722"/>
                  <a:gd name="T15" fmla="*/ 2147483647 h 1994"/>
                  <a:gd name="T16" fmla="*/ 2147483647 w 722"/>
                  <a:gd name="T17" fmla="*/ 2147483647 h 1994"/>
                  <a:gd name="T18" fmla="*/ 2147483647 w 722"/>
                  <a:gd name="T19" fmla="*/ 2147483647 h 1994"/>
                  <a:gd name="T20" fmla="*/ 2147483647 w 722"/>
                  <a:gd name="T21" fmla="*/ 2147483647 h 1994"/>
                  <a:gd name="T22" fmla="*/ 2147483647 w 722"/>
                  <a:gd name="T23" fmla="*/ 2147483647 h 1994"/>
                  <a:gd name="T24" fmla="*/ 2147483647 w 722"/>
                  <a:gd name="T25" fmla="*/ 2147483647 h 1994"/>
                  <a:gd name="T26" fmla="*/ 2147483647 w 722"/>
                  <a:gd name="T27" fmla="*/ 2147483647 h 1994"/>
                  <a:gd name="T28" fmla="*/ 2147483647 w 722"/>
                  <a:gd name="T29" fmla="*/ 2147483647 h 1994"/>
                  <a:gd name="T30" fmla="*/ 2147483647 w 722"/>
                  <a:gd name="T31" fmla="*/ 2147483647 h 1994"/>
                  <a:gd name="T32" fmla="*/ 2147483647 w 722"/>
                  <a:gd name="T33" fmla="*/ 2147483647 h 1994"/>
                  <a:gd name="T34" fmla="*/ 2147483647 w 722"/>
                  <a:gd name="T35" fmla="*/ 2147483647 h 1994"/>
                  <a:gd name="T36" fmla="*/ 2147483647 w 722"/>
                  <a:gd name="T37" fmla="*/ 2147483647 h 1994"/>
                  <a:gd name="T38" fmla="*/ 2147483647 w 722"/>
                  <a:gd name="T39" fmla="*/ 2147483647 h 1994"/>
                  <a:gd name="T40" fmla="*/ 2147483647 w 722"/>
                  <a:gd name="T41" fmla="*/ 2147483647 h 1994"/>
                  <a:gd name="T42" fmla="*/ 2147483647 w 722"/>
                  <a:gd name="T43" fmla="*/ 2147483647 h 1994"/>
                  <a:gd name="T44" fmla="*/ 2147483647 w 722"/>
                  <a:gd name="T45" fmla="*/ 2147483647 h 1994"/>
                  <a:gd name="T46" fmla="*/ 2147483647 w 722"/>
                  <a:gd name="T47" fmla="*/ 2147483647 h 1994"/>
                  <a:gd name="T48" fmla="*/ 2147483647 w 722"/>
                  <a:gd name="T49" fmla="*/ 2147483647 h 1994"/>
                  <a:gd name="T50" fmla="*/ 2147483647 w 722"/>
                  <a:gd name="T51" fmla="*/ 2147483647 h 1994"/>
                  <a:gd name="T52" fmla="*/ 2147483647 w 722"/>
                  <a:gd name="T53" fmla="*/ 2147483647 h 1994"/>
                  <a:gd name="T54" fmla="*/ 2147483647 w 722"/>
                  <a:gd name="T55" fmla="*/ 2147483647 h 1994"/>
                  <a:gd name="T56" fmla="*/ 2147483647 w 722"/>
                  <a:gd name="T57" fmla="*/ 2147483647 h 1994"/>
                  <a:gd name="T58" fmla="*/ 2147483647 w 722"/>
                  <a:gd name="T59" fmla="*/ 2147483647 h 1994"/>
                  <a:gd name="T60" fmla="*/ 2147483647 w 722"/>
                  <a:gd name="T61" fmla="*/ 0 h 1994"/>
                  <a:gd name="T62" fmla="*/ 0 w 722"/>
                  <a:gd name="T63" fmla="*/ 2147483647 h 199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22"/>
                  <a:gd name="T97" fmla="*/ 0 h 1994"/>
                  <a:gd name="T98" fmla="*/ 722 w 722"/>
                  <a:gd name="T99" fmla="*/ 1994 h 199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22" h="1994">
                    <a:moveTo>
                      <a:pt x="0" y="1994"/>
                    </a:moveTo>
                    <a:lnTo>
                      <a:pt x="41" y="1944"/>
                    </a:lnTo>
                    <a:lnTo>
                      <a:pt x="79" y="1895"/>
                    </a:lnTo>
                    <a:lnTo>
                      <a:pt x="117" y="1846"/>
                    </a:lnTo>
                    <a:lnTo>
                      <a:pt x="153" y="1799"/>
                    </a:lnTo>
                    <a:lnTo>
                      <a:pt x="186" y="1753"/>
                    </a:lnTo>
                    <a:lnTo>
                      <a:pt x="219" y="1706"/>
                    </a:lnTo>
                    <a:lnTo>
                      <a:pt x="249" y="1662"/>
                    </a:lnTo>
                    <a:lnTo>
                      <a:pt x="279" y="1618"/>
                    </a:lnTo>
                    <a:lnTo>
                      <a:pt x="306" y="1574"/>
                    </a:lnTo>
                    <a:lnTo>
                      <a:pt x="333" y="1531"/>
                    </a:lnTo>
                    <a:lnTo>
                      <a:pt x="356" y="1490"/>
                    </a:lnTo>
                    <a:lnTo>
                      <a:pt x="379" y="1449"/>
                    </a:lnTo>
                    <a:lnTo>
                      <a:pt x="400" y="1408"/>
                    </a:lnTo>
                    <a:lnTo>
                      <a:pt x="420" y="1368"/>
                    </a:lnTo>
                    <a:lnTo>
                      <a:pt x="438" y="1330"/>
                    </a:lnTo>
                    <a:lnTo>
                      <a:pt x="455" y="1292"/>
                    </a:lnTo>
                    <a:lnTo>
                      <a:pt x="471" y="1255"/>
                    </a:lnTo>
                    <a:lnTo>
                      <a:pt x="484" y="1218"/>
                    </a:lnTo>
                    <a:lnTo>
                      <a:pt x="498" y="1182"/>
                    </a:lnTo>
                    <a:lnTo>
                      <a:pt x="508" y="1146"/>
                    </a:lnTo>
                    <a:lnTo>
                      <a:pt x="519" y="1112"/>
                    </a:lnTo>
                    <a:lnTo>
                      <a:pt x="527" y="1078"/>
                    </a:lnTo>
                    <a:lnTo>
                      <a:pt x="535" y="1045"/>
                    </a:lnTo>
                    <a:lnTo>
                      <a:pt x="541" y="1012"/>
                    </a:lnTo>
                    <a:lnTo>
                      <a:pt x="545" y="980"/>
                    </a:lnTo>
                    <a:lnTo>
                      <a:pt x="549" y="948"/>
                    </a:lnTo>
                    <a:lnTo>
                      <a:pt x="552" y="918"/>
                    </a:lnTo>
                    <a:lnTo>
                      <a:pt x="553" y="888"/>
                    </a:lnTo>
                    <a:lnTo>
                      <a:pt x="553" y="859"/>
                    </a:lnTo>
                    <a:lnTo>
                      <a:pt x="552" y="829"/>
                    </a:lnTo>
                    <a:lnTo>
                      <a:pt x="549" y="800"/>
                    </a:lnTo>
                    <a:lnTo>
                      <a:pt x="547" y="773"/>
                    </a:lnTo>
                    <a:lnTo>
                      <a:pt x="675" y="1024"/>
                    </a:lnTo>
                    <a:lnTo>
                      <a:pt x="687" y="988"/>
                    </a:lnTo>
                    <a:lnTo>
                      <a:pt x="697" y="954"/>
                    </a:lnTo>
                    <a:lnTo>
                      <a:pt x="705" y="918"/>
                    </a:lnTo>
                    <a:lnTo>
                      <a:pt x="712" y="882"/>
                    </a:lnTo>
                    <a:lnTo>
                      <a:pt x="716" y="848"/>
                    </a:lnTo>
                    <a:lnTo>
                      <a:pt x="720" y="812"/>
                    </a:lnTo>
                    <a:lnTo>
                      <a:pt x="721" y="778"/>
                    </a:lnTo>
                    <a:lnTo>
                      <a:pt x="722" y="742"/>
                    </a:lnTo>
                    <a:lnTo>
                      <a:pt x="721" y="708"/>
                    </a:lnTo>
                    <a:lnTo>
                      <a:pt x="718" y="674"/>
                    </a:lnTo>
                    <a:lnTo>
                      <a:pt x="716" y="638"/>
                    </a:lnTo>
                    <a:lnTo>
                      <a:pt x="710" y="604"/>
                    </a:lnTo>
                    <a:lnTo>
                      <a:pt x="705" y="569"/>
                    </a:lnTo>
                    <a:lnTo>
                      <a:pt x="698" y="536"/>
                    </a:lnTo>
                    <a:lnTo>
                      <a:pt x="690" y="502"/>
                    </a:lnTo>
                    <a:lnTo>
                      <a:pt x="681" y="469"/>
                    </a:lnTo>
                    <a:lnTo>
                      <a:pt x="671" y="436"/>
                    </a:lnTo>
                    <a:lnTo>
                      <a:pt x="660" y="403"/>
                    </a:lnTo>
                    <a:lnTo>
                      <a:pt x="648" y="371"/>
                    </a:lnTo>
                    <a:lnTo>
                      <a:pt x="636" y="339"/>
                    </a:lnTo>
                    <a:lnTo>
                      <a:pt x="623" y="308"/>
                    </a:lnTo>
                    <a:lnTo>
                      <a:pt x="609" y="277"/>
                    </a:lnTo>
                    <a:lnTo>
                      <a:pt x="594" y="247"/>
                    </a:lnTo>
                    <a:lnTo>
                      <a:pt x="580" y="217"/>
                    </a:lnTo>
                    <a:lnTo>
                      <a:pt x="548" y="159"/>
                    </a:lnTo>
                    <a:lnTo>
                      <a:pt x="515" y="103"/>
                    </a:lnTo>
                    <a:lnTo>
                      <a:pt x="481" y="50"/>
                    </a:lnTo>
                    <a:lnTo>
                      <a:pt x="445" y="0"/>
                    </a:lnTo>
                    <a:lnTo>
                      <a:pt x="21" y="0"/>
                    </a:lnTo>
                    <a:lnTo>
                      <a:pt x="0" y="1994"/>
                    </a:lnTo>
                    <a:close/>
                  </a:path>
                </a:pathLst>
              </a:custGeom>
              <a:solidFill>
                <a:srgbClr val="0084B4"/>
              </a:solidFill>
              <a:ln w="9525">
                <a:noFill/>
                <a:round/>
                <a:headEnd/>
                <a:tailEnd/>
              </a:ln>
            </p:spPr>
            <p:txBody>
              <a:bodyPr/>
              <a:lstStyle/>
              <a:p>
                <a:endParaRPr lang="zh-CN" altLang="en-US" sz="2399"/>
              </a:p>
            </p:txBody>
          </p:sp>
        </p:grpSp>
        <p:grpSp>
          <p:nvGrpSpPr>
            <p:cNvPr id="4" name="Group 132"/>
            <p:cNvGrpSpPr>
              <a:grpSpLocks/>
            </p:cNvGrpSpPr>
            <p:nvPr/>
          </p:nvGrpSpPr>
          <p:grpSpPr bwMode="auto">
            <a:xfrm>
              <a:off x="0" y="0"/>
              <a:ext cx="1041400" cy="1177749"/>
              <a:chOff x="0" y="0"/>
              <a:chExt cx="1041400" cy="1177749"/>
            </a:xfrm>
          </p:grpSpPr>
          <p:sp>
            <p:nvSpPr>
              <p:cNvPr id="6156" name="Freeform 10"/>
              <p:cNvSpPr>
                <a:spLocks/>
              </p:cNvSpPr>
              <p:nvPr/>
            </p:nvSpPr>
            <p:spPr bwMode="auto">
              <a:xfrm>
                <a:off x="520700" y="0"/>
                <a:ext cx="336652" cy="1067759"/>
              </a:xfrm>
              <a:custGeom>
                <a:avLst/>
                <a:gdLst>
                  <a:gd name="T0" fmla="*/ 2147483647 w 5096"/>
                  <a:gd name="T1" fmla="*/ 2147483647 h 16159"/>
                  <a:gd name="T2" fmla="*/ 2147483647 w 5096"/>
                  <a:gd name="T3" fmla="*/ 2147483647 h 16159"/>
                  <a:gd name="T4" fmla="*/ 2147483647 w 5096"/>
                  <a:gd name="T5" fmla="*/ 2147483647 h 16159"/>
                  <a:gd name="T6" fmla="*/ 2147483647 w 5096"/>
                  <a:gd name="T7" fmla="*/ 2147483647 h 16159"/>
                  <a:gd name="T8" fmla="*/ 2147483647 w 5096"/>
                  <a:gd name="T9" fmla="*/ 2147483647 h 16159"/>
                  <a:gd name="T10" fmla="*/ 2147483647 w 5096"/>
                  <a:gd name="T11" fmla="*/ 2147483647 h 16159"/>
                  <a:gd name="T12" fmla="*/ 2147483647 w 5096"/>
                  <a:gd name="T13" fmla="*/ 2147483647 h 16159"/>
                  <a:gd name="T14" fmla="*/ 2147483647 w 5096"/>
                  <a:gd name="T15" fmla="*/ 2147483647 h 16159"/>
                  <a:gd name="T16" fmla="*/ 2147483647 w 5096"/>
                  <a:gd name="T17" fmla="*/ 2147483647 h 16159"/>
                  <a:gd name="T18" fmla="*/ 2147483647 w 5096"/>
                  <a:gd name="T19" fmla="*/ 2147483647 h 16159"/>
                  <a:gd name="T20" fmla="*/ 2147483647 w 5096"/>
                  <a:gd name="T21" fmla="*/ 2147483647 h 16159"/>
                  <a:gd name="T22" fmla="*/ 2147483647 w 5096"/>
                  <a:gd name="T23" fmla="*/ 2147483647 h 16159"/>
                  <a:gd name="T24" fmla="*/ 2147483647 w 5096"/>
                  <a:gd name="T25" fmla="*/ 2147483647 h 16159"/>
                  <a:gd name="T26" fmla="*/ 2147483647 w 5096"/>
                  <a:gd name="T27" fmla="*/ 2147483647 h 16159"/>
                  <a:gd name="T28" fmla="*/ 2147483647 w 5096"/>
                  <a:gd name="T29" fmla="*/ 2147483647 h 16159"/>
                  <a:gd name="T30" fmla="*/ 2147483647 w 5096"/>
                  <a:gd name="T31" fmla="*/ 2147483647 h 16159"/>
                  <a:gd name="T32" fmla="*/ 2147483647 w 5096"/>
                  <a:gd name="T33" fmla="*/ 2147483647 h 16159"/>
                  <a:gd name="T34" fmla="*/ 2147483647 w 5096"/>
                  <a:gd name="T35" fmla="*/ 2147483647 h 16159"/>
                  <a:gd name="T36" fmla="*/ 2147483647 w 5096"/>
                  <a:gd name="T37" fmla="*/ 2147483647 h 16159"/>
                  <a:gd name="T38" fmla="*/ 2147483647 w 5096"/>
                  <a:gd name="T39" fmla="*/ 2147483647 h 16159"/>
                  <a:gd name="T40" fmla="*/ 2147483647 w 5096"/>
                  <a:gd name="T41" fmla="*/ 2147483647 h 16159"/>
                  <a:gd name="T42" fmla="*/ 2147483647 w 5096"/>
                  <a:gd name="T43" fmla="*/ 2147483647 h 16159"/>
                  <a:gd name="T44" fmla="*/ 2147483647 w 5096"/>
                  <a:gd name="T45" fmla="*/ 2147483647 h 16159"/>
                  <a:gd name="T46" fmla="*/ 2147483647 w 5096"/>
                  <a:gd name="T47" fmla="*/ 2147483647 h 16159"/>
                  <a:gd name="T48" fmla="*/ 2147483647 w 5096"/>
                  <a:gd name="T49" fmla="*/ 2147483647 h 16159"/>
                  <a:gd name="T50" fmla="*/ 2147483647 w 5096"/>
                  <a:gd name="T51" fmla="*/ 2147483647 h 16159"/>
                  <a:gd name="T52" fmla="*/ 2147483647 w 5096"/>
                  <a:gd name="T53" fmla="*/ 2147483647 h 16159"/>
                  <a:gd name="T54" fmla="*/ 2147483647 w 5096"/>
                  <a:gd name="T55" fmla="*/ 2147483647 h 16159"/>
                  <a:gd name="T56" fmla="*/ 2147483647 w 5096"/>
                  <a:gd name="T57" fmla="*/ 2147483647 h 16159"/>
                  <a:gd name="T58" fmla="*/ 2147483647 w 5096"/>
                  <a:gd name="T59" fmla="*/ 2147483647 h 16159"/>
                  <a:gd name="T60" fmla="*/ 2147483647 w 5096"/>
                  <a:gd name="T61" fmla="*/ 2147483647 h 16159"/>
                  <a:gd name="T62" fmla="*/ 990334411 w 5096"/>
                  <a:gd name="T63" fmla="*/ 2147483647 h 16159"/>
                  <a:gd name="T64" fmla="*/ 0 w 5096"/>
                  <a:gd name="T65" fmla="*/ 0 h 161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096"/>
                  <a:gd name="T100" fmla="*/ 0 h 16159"/>
                  <a:gd name="T101" fmla="*/ 5096 w 5096"/>
                  <a:gd name="T102" fmla="*/ 16159 h 161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096" h="16159">
                    <a:moveTo>
                      <a:pt x="0" y="0"/>
                    </a:moveTo>
                    <a:lnTo>
                      <a:pt x="282" y="238"/>
                    </a:lnTo>
                    <a:lnTo>
                      <a:pt x="559" y="490"/>
                    </a:lnTo>
                    <a:lnTo>
                      <a:pt x="831" y="758"/>
                    </a:lnTo>
                    <a:lnTo>
                      <a:pt x="1096" y="1040"/>
                    </a:lnTo>
                    <a:lnTo>
                      <a:pt x="1354" y="1337"/>
                    </a:lnTo>
                    <a:lnTo>
                      <a:pt x="1605" y="1650"/>
                    </a:lnTo>
                    <a:lnTo>
                      <a:pt x="1850" y="1978"/>
                    </a:lnTo>
                    <a:lnTo>
                      <a:pt x="2086" y="2320"/>
                    </a:lnTo>
                    <a:lnTo>
                      <a:pt x="2315" y="2677"/>
                    </a:lnTo>
                    <a:lnTo>
                      <a:pt x="2538" y="3050"/>
                    </a:lnTo>
                    <a:lnTo>
                      <a:pt x="2752" y="3437"/>
                    </a:lnTo>
                    <a:lnTo>
                      <a:pt x="2959" y="3839"/>
                    </a:lnTo>
                    <a:lnTo>
                      <a:pt x="3157" y="4257"/>
                    </a:lnTo>
                    <a:lnTo>
                      <a:pt x="3347" y="4690"/>
                    </a:lnTo>
                    <a:lnTo>
                      <a:pt x="3528" y="5137"/>
                    </a:lnTo>
                    <a:lnTo>
                      <a:pt x="3700" y="5598"/>
                    </a:lnTo>
                    <a:lnTo>
                      <a:pt x="3863" y="6075"/>
                    </a:lnTo>
                    <a:lnTo>
                      <a:pt x="4017" y="6567"/>
                    </a:lnTo>
                    <a:lnTo>
                      <a:pt x="4162" y="7074"/>
                    </a:lnTo>
                    <a:lnTo>
                      <a:pt x="4297" y="7596"/>
                    </a:lnTo>
                    <a:lnTo>
                      <a:pt x="4422" y="8132"/>
                    </a:lnTo>
                    <a:lnTo>
                      <a:pt x="4538" y="8684"/>
                    </a:lnTo>
                    <a:lnTo>
                      <a:pt x="4643" y="9251"/>
                    </a:lnTo>
                    <a:lnTo>
                      <a:pt x="4738" y="9832"/>
                    </a:lnTo>
                    <a:lnTo>
                      <a:pt x="4821" y="10428"/>
                    </a:lnTo>
                    <a:lnTo>
                      <a:pt x="4895" y="11040"/>
                    </a:lnTo>
                    <a:lnTo>
                      <a:pt x="4957" y="11665"/>
                    </a:lnTo>
                    <a:lnTo>
                      <a:pt x="5008" y="12306"/>
                    </a:lnTo>
                    <a:lnTo>
                      <a:pt x="5048" y="12961"/>
                    </a:lnTo>
                    <a:lnTo>
                      <a:pt x="5076" y="13632"/>
                    </a:lnTo>
                    <a:lnTo>
                      <a:pt x="5092" y="14318"/>
                    </a:lnTo>
                    <a:lnTo>
                      <a:pt x="5096" y="15019"/>
                    </a:lnTo>
                    <a:lnTo>
                      <a:pt x="5083" y="15116"/>
                    </a:lnTo>
                    <a:lnTo>
                      <a:pt x="5044" y="15207"/>
                    </a:lnTo>
                    <a:lnTo>
                      <a:pt x="4980" y="15293"/>
                    </a:lnTo>
                    <a:lnTo>
                      <a:pt x="4894" y="15375"/>
                    </a:lnTo>
                    <a:lnTo>
                      <a:pt x="4788" y="15451"/>
                    </a:lnTo>
                    <a:lnTo>
                      <a:pt x="4662" y="15523"/>
                    </a:lnTo>
                    <a:lnTo>
                      <a:pt x="4519" y="15588"/>
                    </a:lnTo>
                    <a:lnTo>
                      <a:pt x="4359" y="15650"/>
                    </a:lnTo>
                    <a:lnTo>
                      <a:pt x="4186" y="15707"/>
                    </a:lnTo>
                    <a:lnTo>
                      <a:pt x="4000" y="15759"/>
                    </a:lnTo>
                    <a:lnTo>
                      <a:pt x="3802" y="15809"/>
                    </a:lnTo>
                    <a:lnTo>
                      <a:pt x="3596" y="15853"/>
                    </a:lnTo>
                    <a:lnTo>
                      <a:pt x="3381" y="15895"/>
                    </a:lnTo>
                    <a:lnTo>
                      <a:pt x="3161" y="15931"/>
                    </a:lnTo>
                    <a:lnTo>
                      <a:pt x="2937" y="15965"/>
                    </a:lnTo>
                    <a:lnTo>
                      <a:pt x="2709" y="15995"/>
                    </a:lnTo>
                    <a:lnTo>
                      <a:pt x="2480" y="16022"/>
                    </a:lnTo>
                    <a:lnTo>
                      <a:pt x="2251" y="16047"/>
                    </a:lnTo>
                    <a:lnTo>
                      <a:pt x="2024" y="16068"/>
                    </a:lnTo>
                    <a:lnTo>
                      <a:pt x="1800" y="16087"/>
                    </a:lnTo>
                    <a:lnTo>
                      <a:pt x="1583" y="16102"/>
                    </a:lnTo>
                    <a:lnTo>
                      <a:pt x="1371" y="16116"/>
                    </a:lnTo>
                    <a:lnTo>
                      <a:pt x="1169" y="16128"/>
                    </a:lnTo>
                    <a:lnTo>
                      <a:pt x="977" y="16137"/>
                    </a:lnTo>
                    <a:lnTo>
                      <a:pt x="796" y="16145"/>
                    </a:lnTo>
                    <a:lnTo>
                      <a:pt x="630" y="16150"/>
                    </a:lnTo>
                    <a:lnTo>
                      <a:pt x="478" y="16155"/>
                    </a:lnTo>
                    <a:lnTo>
                      <a:pt x="341" y="16157"/>
                    </a:lnTo>
                    <a:lnTo>
                      <a:pt x="224" y="16159"/>
                    </a:lnTo>
                    <a:lnTo>
                      <a:pt x="127" y="16159"/>
                    </a:lnTo>
                    <a:lnTo>
                      <a:pt x="52" y="16159"/>
                    </a:lnTo>
                    <a:lnTo>
                      <a:pt x="0" y="16158"/>
                    </a:lnTo>
                    <a:lnTo>
                      <a:pt x="0" y="0"/>
                    </a:lnTo>
                  </a:path>
                </a:pathLst>
              </a:custGeom>
              <a:solidFill>
                <a:srgbClr val="D9D9D9"/>
              </a:solidFill>
              <a:ln w="9525">
                <a:noFill/>
                <a:round/>
                <a:headEnd/>
                <a:tailEnd/>
              </a:ln>
            </p:spPr>
            <p:txBody>
              <a:bodyPr/>
              <a:lstStyle/>
              <a:p>
                <a:endParaRPr lang="zh-CN" altLang="en-US" sz="2399"/>
              </a:p>
            </p:txBody>
          </p:sp>
          <p:sp>
            <p:nvSpPr>
              <p:cNvPr id="6157" name="Freeform 11"/>
              <p:cNvSpPr>
                <a:spLocks/>
              </p:cNvSpPr>
              <p:nvPr/>
            </p:nvSpPr>
            <p:spPr bwMode="auto">
              <a:xfrm>
                <a:off x="184048" y="0"/>
                <a:ext cx="336652" cy="1067759"/>
              </a:xfrm>
              <a:custGeom>
                <a:avLst/>
                <a:gdLst>
                  <a:gd name="T0" fmla="*/ 2147483647 w 5098"/>
                  <a:gd name="T1" fmla="*/ 2147483647 h 16159"/>
                  <a:gd name="T2" fmla="*/ 2147483647 w 5098"/>
                  <a:gd name="T3" fmla="*/ 2147483647 h 16159"/>
                  <a:gd name="T4" fmla="*/ 2147483647 w 5098"/>
                  <a:gd name="T5" fmla="*/ 2147483647 h 16159"/>
                  <a:gd name="T6" fmla="*/ 2147483647 w 5098"/>
                  <a:gd name="T7" fmla="*/ 2147483647 h 16159"/>
                  <a:gd name="T8" fmla="*/ 2147483647 w 5098"/>
                  <a:gd name="T9" fmla="*/ 2147483647 h 16159"/>
                  <a:gd name="T10" fmla="*/ 2147483647 w 5098"/>
                  <a:gd name="T11" fmla="*/ 2147483647 h 16159"/>
                  <a:gd name="T12" fmla="*/ 2147483647 w 5098"/>
                  <a:gd name="T13" fmla="*/ 2147483647 h 16159"/>
                  <a:gd name="T14" fmla="*/ 2147483647 w 5098"/>
                  <a:gd name="T15" fmla="*/ 2147483647 h 16159"/>
                  <a:gd name="T16" fmla="*/ 2147483647 w 5098"/>
                  <a:gd name="T17" fmla="*/ 2147483647 h 16159"/>
                  <a:gd name="T18" fmla="*/ 2147483647 w 5098"/>
                  <a:gd name="T19" fmla="*/ 2147483647 h 16159"/>
                  <a:gd name="T20" fmla="*/ 2147483647 w 5098"/>
                  <a:gd name="T21" fmla="*/ 2147483647 h 16159"/>
                  <a:gd name="T22" fmla="*/ 2147483647 w 5098"/>
                  <a:gd name="T23" fmla="*/ 2147483647 h 16159"/>
                  <a:gd name="T24" fmla="*/ 2147483647 w 5098"/>
                  <a:gd name="T25" fmla="*/ 2147483647 h 16159"/>
                  <a:gd name="T26" fmla="*/ 2147483647 w 5098"/>
                  <a:gd name="T27" fmla="*/ 2147483647 h 16159"/>
                  <a:gd name="T28" fmla="*/ 912855916 w 5098"/>
                  <a:gd name="T29" fmla="*/ 2147483647 h 16159"/>
                  <a:gd name="T30" fmla="*/ 76025574 w 5098"/>
                  <a:gd name="T31" fmla="*/ 2147483647 h 16159"/>
                  <a:gd name="T32" fmla="*/ 247076521 w 5098"/>
                  <a:gd name="T33" fmla="*/ 2147483647 h 16159"/>
                  <a:gd name="T34" fmla="*/ 2147483647 w 5098"/>
                  <a:gd name="T35" fmla="*/ 2147483647 h 16159"/>
                  <a:gd name="T36" fmla="*/ 2147483647 w 5098"/>
                  <a:gd name="T37" fmla="*/ 2147483647 h 16159"/>
                  <a:gd name="T38" fmla="*/ 2147483647 w 5098"/>
                  <a:gd name="T39" fmla="*/ 2147483647 h 16159"/>
                  <a:gd name="T40" fmla="*/ 2147483647 w 5098"/>
                  <a:gd name="T41" fmla="*/ 2147483647 h 16159"/>
                  <a:gd name="T42" fmla="*/ 2147483647 w 5098"/>
                  <a:gd name="T43" fmla="*/ 2147483647 h 16159"/>
                  <a:gd name="T44" fmla="*/ 2147483647 w 5098"/>
                  <a:gd name="T45" fmla="*/ 2147483647 h 16159"/>
                  <a:gd name="T46" fmla="*/ 2147483647 w 5098"/>
                  <a:gd name="T47" fmla="*/ 2147483647 h 16159"/>
                  <a:gd name="T48" fmla="*/ 2147483647 w 5098"/>
                  <a:gd name="T49" fmla="*/ 2147483647 h 16159"/>
                  <a:gd name="T50" fmla="*/ 2147483647 w 5098"/>
                  <a:gd name="T51" fmla="*/ 2147483647 h 16159"/>
                  <a:gd name="T52" fmla="*/ 2147483647 w 5098"/>
                  <a:gd name="T53" fmla="*/ 2147483647 h 16159"/>
                  <a:gd name="T54" fmla="*/ 2147483647 w 5098"/>
                  <a:gd name="T55" fmla="*/ 2147483647 h 16159"/>
                  <a:gd name="T56" fmla="*/ 2147483647 w 5098"/>
                  <a:gd name="T57" fmla="*/ 2147483647 h 16159"/>
                  <a:gd name="T58" fmla="*/ 2147483647 w 5098"/>
                  <a:gd name="T59" fmla="*/ 2147483647 h 16159"/>
                  <a:gd name="T60" fmla="*/ 2147483647 w 5098"/>
                  <a:gd name="T61" fmla="*/ 2147483647 h 16159"/>
                  <a:gd name="T62" fmla="*/ 2147483647 w 5098"/>
                  <a:gd name="T63" fmla="*/ 2147483647 h 16159"/>
                  <a:gd name="T64" fmla="*/ 2147483647 w 5098"/>
                  <a:gd name="T65" fmla="*/ 0 h 161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098"/>
                  <a:gd name="T100" fmla="*/ 0 h 16159"/>
                  <a:gd name="T101" fmla="*/ 5098 w 5098"/>
                  <a:gd name="T102" fmla="*/ 16159 h 1615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098" h="16159">
                    <a:moveTo>
                      <a:pt x="5098" y="0"/>
                    </a:moveTo>
                    <a:lnTo>
                      <a:pt x="4814" y="238"/>
                    </a:lnTo>
                    <a:lnTo>
                      <a:pt x="4537" y="490"/>
                    </a:lnTo>
                    <a:lnTo>
                      <a:pt x="4265" y="758"/>
                    </a:lnTo>
                    <a:lnTo>
                      <a:pt x="4000" y="1040"/>
                    </a:lnTo>
                    <a:lnTo>
                      <a:pt x="3742" y="1337"/>
                    </a:lnTo>
                    <a:lnTo>
                      <a:pt x="3491" y="1650"/>
                    </a:lnTo>
                    <a:lnTo>
                      <a:pt x="3246" y="1978"/>
                    </a:lnTo>
                    <a:lnTo>
                      <a:pt x="3010" y="2320"/>
                    </a:lnTo>
                    <a:lnTo>
                      <a:pt x="2781" y="2677"/>
                    </a:lnTo>
                    <a:lnTo>
                      <a:pt x="2558" y="3050"/>
                    </a:lnTo>
                    <a:lnTo>
                      <a:pt x="2344" y="3437"/>
                    </a:lnTo>
                    <a:lnTo>
                      <a:pt x="2137" y="3839"/>
                    </a:lnTo>
                    <a:lnTo>
                      <a:pt x="1939" y="4257"/>
                    </a:lnTo>
                    <a:lnTo>
                      <a:pt x="1749" y="4690"/>
                    </a:lnTo>
                    <a:lnTo>
                      <a:pt x="1568" y="5137"/>
                    </a:lnTo>
                    <a:lnTo>
                      <a:pt x="1396" y="5598"/>
                    </a:lnTo>
                    <a:lnTo>
                      <a:pt x="1233" y="6075"/>
                    </a:lnTo>
                    <a:lnTo>
                      <a:pt x="1079" y="6567"/>
                    </a:lnTo>
                    <a:lnTo>
                      <a:pt x="934" y="7074"/>
                    </a:lnTo>
                    <a:lnTo>
                      <a:pt x="799" y="7596"/>
                    </a:lnTo>
                    <a:lnTo>
                      <a:pt x="674" y="8132"/>
                    </a:lnTo>
                    <a:lnTo>
                      <a:pt x="558" y="8684"/>
                    </a:lnTo>
                    <a:lnTo>
                      <a:pt x="453" y="9251"/>
                    </a:lnTo>
                    <a:lnTo>
                      <a:pt x="358" y="9832"/>
                    </a:lnTo>
                    <a:lnTo>
                      <a:pt x="275" y="10428"/>
                    </a:lnTo>
                    <a:lnTo>
                      <a:pt x="201" y="11040"/>
                    </a:lnTo>
                    <a:lnTo>
                      <a:pt x="139" y="11665"/>
                    </a:lnTo>
                    <a:lnTo>
                      <a:pt x="88" y="12306"/>
                    </a:lnTo>
                    <a:lnTo>
                      <a:pt x="48" y="12961"/>
                    </a:lnTo>
                    <a:lnTo>
                      <a:pt x="20" y="13632"/>
                    </a:lnTo>
                    <a:lnTo>
                      <a:pt x="4" y="14318"/>
                    </a:lnTo>
                    <a:lnTo>
                      <a:pt x="0" y="15019"/>
                    </a:lnTo>
                    <a:lnTo>
                      <a:pt x="13" y="15116"/>
                    </a:lnTo>
                    <a:lnTo>
                      <a:pt x="52" y="15207"/>
                    </a:lnTo>
                    <a:lnTo>
                      <a:pt x="116" y="15293"/>
                    </a:lnTo>
                    <a:lnTo>
                      <a:pt x="202" y="15375"/>
                    </a:lnTo>
                    <a:lnTo>
                      <a:pt x="308" y="15451"/>
                    </a:lnTo>
                    <a:lnTo>
                      <a:pt x="434" y="15523"/>
                    </a:lnTo>
                    <a:lnTo>
                      <a:pt x="577" y="15588"/>
                    </a:lnTo>
                    <a:lnTo>
                      <a:pt x="737" y="15650"/>
                    </a:lnTo>
                    <a:lnTo>
                      <a:pt x="910" y="15707"/>
                    </a:lnTo>
                    <a:lnTo>
                      <a:pt x="1096" y="15759"/>
                    </a:lnTo>
                    <a:lnTo>
                      <a:pt x="1294" y="15809"/>
                    </a:lnTo>
                    <a:lnTo>
                      <a:pt x="1500" y="15853"/>
                    </a:lnTo>
                    <a:lnTo>
                      <a:pt x="1715" y="15895"/>
                    </a:lnTo>
                    <a:lnTo>
                      <a:pt x="1935" y="15931"/>
                    </a:lnTo>
                    <a:lnTo>
                      <a:pt x="2159" y="15965"/>
                    </a:lnTo>
                    <a:lnTo>
                      <a:pt x="2387" y="15995"/>
                    </a:lnTo>
                    <a:lnTo>
                      <a:pt x="2616" y="16022"/>
                    </a:lnTo>
                    <a:lnTo>
                      <a:pt x="2845" y="16047"/>
                    </a:lnTo>
                    <a:lnTo>
                      <a:pt x="3072" y="16068"/>
                    </a:lnTo>
                    <a:lnTo>
                      <a:pt x="3296" y="16087"/>
                    </a:lnTo>
                    <a:lnTo>
                      <a:pt x="3513" y="16102"/>
                    </a:lnTo>
                    <a:lnTo>
                      <a:pt x="3725" y="16116"/>
                    </a:lnTo>
                    <a:lnTo>
                      <a:pt x="3927" y="16128"/>
                    </a:lnTo>
                    <a:lnTo>
                      <a:pt x="4119" y="16137"/>
                    </a:lnTo>
                    <a:lnTo>
                      <a:pt x="4300" y="16145"/>
                    </a:lnTo>
                    <a:lnTo>
                      <a:pt x="4466" y="16150"/>
                    </a:lnTo>
                    <a:lnTo>
                      <a:pt x="4618" y="16155"/>
                    </a:lnTo>
                    <a:lnTo>
                      <a:pt x="4755" y="16157"/>
                    </a:lnTo>
                    <a:lnTo>
                      <a:pt x="4872" y="16159"/>
                    </a:lnTo>
                    <a:lnTo>
                      <a:pt x="4969" y="16159"/>
                    </a:lnTo>
                    <a:lnTo>
                      <a:pt x="5044" y="16159"/>
                    </a:lnTo>
                    <a:lnTo>
                      <a:pt x="5098" y="16158"/>
                    </a:lnTo>
                    <a:lnTo>
                      <a:pt x="5098" y="0"/>
                    </a:lnTo>
                  </a:path>
                </a:pathLst>
              </a:custGeom>
              <a:solidFill>
                <a:srgbClr val="F2F2F2"/>
              </a:solidFill>
              <a:ln w="9525">
                <a:noFill/>
                <a:round/>
                <a:headEnd/>
                <a:tailEnd/>
              </a:ln>
            </p:spPr>
            <p:txBody>
              <a:bodyPr/>
              <a:lstStyle/>
              <a:p>
                <a:endParaRPr lang="zh-CN" altLang="en-US" sz="2399"/>
              </a:p>
            </p:txBody>
          </p:sp>
          <p:sp>
            <p:nvSpPr>
              <p:cNvPr id="6158" name="Freeform 5"/>
              <p:cNvSpPr>
                <a:spLocks/>
              </p:cNvSpPr>
              <p:nvPr/>
            </p:nvSpPr>
            <p:spPr bwMode="auto">
              <a:xfrm>
                <a:off x="332027" y="195609"/>
                <a:ext cx="377346" cy="78614"/>
              </a:xfrm>
              <a:custGeom>
                <a:avLst/>
                <a:gdLst>
                  <a:gd name="T0" fmla="*/ 2147483647 w 5714"/>
                  <a:gd name="T1" fmla="*/ 2147483647 h 1188"/>
                  <a:gd name="T2" fmla="*/ 2147483647 w 5714"/>
                  <a:gd name="T3" fmla="*/ 2147483647 h 1188"/>
                  <a:gd name="T4" fmla="*/ 2147483647 w 5714"/>
                  <a:gd name="T5" fmla="*/ 2147483647 h 1188"/>
                  <a:gd name="T6" fmla="*/ 2147483647 w 5714"/>
                  <a:gd name="T7" fmla="*/ 2147483647 h 1188"/>
                  <a:gd name="T8" fmla="*/ 2147483647 w 5714"/>
                  <a:gd name="T9" fmla="*/ 2147483647 h 1188"/>
                  <a:gd name="T10" fmla="*/ 2147483647 w 5714"/>
                  <a:gd name="T11" fmla="*/ 2147483647 h 1188"/>
                  <a:gd name="T12" fmla="*/ 2147483647 w 5714"/>
                  <a:gd name="T13" fmla="*/ 2147483647 h 1188"/>
                  <a:gd name="T14" fmla="*/ 2147483647 w 5714"/>
                  <a:gd name="T15" fmla="*/ 2147483647 h 1188"/>
                  <a:gd name="T16" fmla="*/ 2147483647 w 5714"/>
                  <a:gd name="T17" fmla="*/ 2147483647 h 1188"/>
                  <a:gd name="T18" fmla="*/ 2147483647 w 5714"/>
                  <a:gd name="T19" fmla="*/ 2147483647 h 1188"/>
                  <a:gd name="T20" fmla="*/ 2147483647 w 5714"/>
                  <a:gd name="T21" fmla="*/ 2147483647 h 1188"/>
                  <a:gd name="T22" fmla="*/ 2147483647 w 5714"/>
                  <a:gd name="T23" fmla="*/ 2147483647 h 1188"/>
                  <a:gd name="T24" fmla="*/ 2147483647 w 5714"/>
                  <a:gd name="T25" fmla="*/ 2147483647 h 1188"/>
                  <a:gd name="T26" fmla="*/ 2147483647 w 5714"/>
                  <a:gd name="T27" fmla="*/ 2147483647 h 1188"/>
                  <a:gd name="T28" fmla="*/ 2147483647 w 5714"/>
                  <a:gd name="T29" fmla="*/ 2147483647 h 1188"/>
                  <a:gd name="T30" fmla="*/ 2147483647 w 5714"/>
                  <a:gd name="T31" fmla="*/ 2147483647 h 1188"/>
                  <a:gd name="T32" fmla="*/ 2147483647 w 5714"/>
                  <a:gd name="T33" fmla="*/ 2147483647 h 1188"/>
                  <a:gd name="T34" fmla="*/ 2147483647 w 5714"/>
                  <a:gd name="T35" fmla="*/ 2147483647 h 1188"/>
                  <a:gd name="T36" fmla="*/ 2147483647 w 5714"/>
                  <a:gd name="T37" fmla="*/ 2147483647 h 1188"/>
                  <a:gd name="T38" fmla="*/ 2147483647 w 5714"/>
                  <a:gd name="T39" fmla="*/ 2147483647 h 1188"/>
                  <a:gd name="T40" fmla="*/ 2147483647 w 5714"/>
                  <a:gd name="T41" fmla="*/ 2147483647 h 1188"/>
                  <a:gd name="T42" fmla="*/ 874955583 w 5714"/>
                  <a:gd name="T43" fmla="*/ 2147483647 h 1188"/>
                  <a:gd name="T44" fmla="*/ 2147483647 w 5714"/>
                  <a:gd name="T45" fmla="*/ 2147483647 h 1188"/>
                  <a:gd name="T46" fmla="*/ 2147483647 w 5714"/>
                  <a:gd name="T47" fmla="*/ 1572280942 h 1188"/>
                  <a:gd name="T48" fmla="*/ 2147483647 w 5714"/>
                  <a:gd name="T49" fmla="*/ 862926995 h 1188"/>
                  <a:gd name="T50" fmla="*/ 2147483647 w 5714"/>
                  <a:gd name="T51" fmla="*/ 2032430464 h 1188"/>
                  <a:gd name="T52" fmla="*/ 2147483647 w 5714"/>
                  <a:gd name="T53" fmla="*/ 2147483647 h 1188"/>
                  <a:gd name="T54" fmla="*/ 2147483647 w 5714"/>
                  <a:gd name="T55" fmla="*/ 2147483647 h 1188"/>
                  <a:gd name="T56" fmla="*/ 2147483647 w 5714"/>
                  <a:gd name="T57" fmla="*/ 2147483647 h 1188"/>
                  <a:gd name="T58" fmla="*/ 2147483647 w 5714"/>
                  <a:gd name="T59" fmla="*/ 2147483647 h 1188"/>
                  <a:gd name="T60" fmla="*/ 2147483647 w 5714"/>
                  <a:gd name="T61" fmla="*/ 2147483647 h 1188"/>
                  <a:gd name="T62" fmla="*/ 2147483647 w 5714"/>
                  <a:gd name="T63" fmla="*/ 2147483647 h 1188"/>
                  <a:gd name="T64" fmla="*/ 2147483647 w 5714"/>
                  <a:gd name="T65" fmla="*/ 2147483647 h 1188"/>
                  <a:gd name="T66" fmla="*/ 2147483647 w 5714"/>
                  <a:gd name="T67" fmla="*/ 2147483647 h 1188"/>
                  <a:gd name="T68" fmla="*/ 2147483647 w 5714"/>
                  <a:gd name="T69" fmla="*/ 2147483647 h 1188"/>
                  <a:gd name="T70" fmla="*/ 2147483647 w 5714"/>
                  <a:gd name="T71" fmla="*/ 2147483647 h 1188"/>
                  <a:gd name="T72" fmla="*/ 2147483647 w 5714"/>
                  <a:gd name="T73" fmla="*/ 2147483647 h 1188"/>
                  <a:gd name="T74" fmla="*/ 2147483647 w 5714"/>
                  <a:gd name="T75" fmla="*/ 2147483647 h 1188"/>
                  <a:gd name="T76" fmla="*/ 2147483647 w 5714"/>
                  <a:gd name="T77" fmla="*/ 2147483647 h 1188"/>
                  <a:gd name="T78" fmla="*/ 2147483647 w 5714"/>
                  <a:gd name="T79" fmla="*/ 2147483647 h 1188"/>
                  <a:gd name="T80" fmla="*/ 2147483647 w 5714"/>
                  <a:gd name="T81" fmla="*/ 2147483647 h 1188"/>
                  <a:gd name="T82" fmla="*/ 2147483647 w 5714"/>
                  <a:gd name="T83" fmla="*/ 2147483647 h 1188"/>
                  <a:gd name="T84" fmla="*/ 2147483647 w 5714"/>
                  <a:gd name="T85" fmla="*/ 2147483647 h 1188"/>
                  <a:gd name="T86" fmla="*/ 2147483647 w 5714"/>
                  <a:gd name="T87" fmla="*/ 2032430464 h 1188"/>
                  <a:gd name="T88" fmla="*/ 2147483647 w 5714"/>
                  <a:gd name="T89" fmla="*/ 862926995 h 1188"/>
                  <a:gd name="T90" fmla="*/ 2147483647 w 5714"/>
                  <a:gd name="T91" fmla="*/ 1572280942 h 1188"/>
                  <a:gd name="T92" fmla="*/ 2147483647 w 5714"/>
                  <a:gd name="T93" fmla="*/ 2147483647 h 1188"/>
                  <a:gd name="T94" fmla="*/ 2147483647 w 5714"/>
                  <a:gd name="T95" fmla="*/ 2147483647 h 118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714"/>
                  <a:gd name="T145" fmla="*/ 0 h 1188"/>
                  <a:gd name="T146" fmla="*/ 5714 w 5714"/>
                  <a:gd name="T147" fmla="*/ 1188 h 118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714" h="1188">
                    <a:moveTo>
                      <a:pt x="5714" y="673"/>
                    </a:moveTo>
                    <a:lnTo>
                      <a:pt x="5635" y="703"/>
                    </a:lnTo>
                    <a:lnTo>
                      <a:pt x="5556" y="733"/>
                    </a:lnTo>
                    <a:lnTo>
                      <a:pt x="5476" y="761"/>
                    </a:lnTo>
                    <a:lnTo>
                      <a:pt x="5395" y="789"/>
                    </a:lnTo>
                    <a:lnTo>
                      <a:pt x="5313" y="816"/>
                    </a:lnTo>
                    <a:lnTo>
                      <a:pt x="5230" y="841"/>
                    </a:lnTo>
                    <a:lnTo>
                      <a:pt x="5148" y="867"/>
                    </a:lnTo>
                    <a:lnTo>
                      <a:pt x="5064" y="891"/>
                    </a:lnTo>
                    <a:lnTo>
                      <a:pt x="4979" y="914"/>
                    </a:lnTo>
                    <a:lnTo>
                      <a:pt x="4893" y="936"/>
                    </a:lnTo>
                    <a:lnTo>
                      <a:pt x="4807" y="959"/>
                    </a:lnTo>
                    <a:lnTo>
                      <a:pt x="4720" y="979"/>
                    </a:lnTo>
                    <a:lnTo>
                      <a:pt x="4633" y="999"/>
                    </a:lnTo>
                    <a:lnTo>
                      <a:pt x="4545" y="1018"/>
                    </a:lnTo>
                    <a:lnTo>
                      <a:pt x="4455" y="1036"/>
                    </a:lnTo>
                    <a:lnTo>
                      <a:pt x="4366" y="1053"/>
                    </a:lnTo>
                    <a:lnTo>
                      <a:pt x="4275" y="1068"/>
                    </a:lnTo>
                    <a:lnTo>
                      <a:pt x="4185" y="1084"/>
                    </a:lnTo>
                    <a:lnTo>
                      <a:pt x="4093" y="1097"/>
                    </a:lnTo>
                    <a:lnTo>
                      <a:pt x="4002" y="1111"/>
                    </a:lnTo>
                    <a:lnTo>
                      <a:pt x="3909" y="1123"/>
                    </a:lnTo>
                    <a:lnTo>
                      <a:pt x="3816" y="1134"/>
                    </a:lnTo>
                    <a:lnTo>
                      <a:pt x="3722" y="1144"/>
                    </a:lnTo>
                    <a:lnTo>
                      <a:pt x="3627" y="1153"/>
                    </a:lnTo>
                    <a:lnTo>
                      <a:pt x="3533" y="1161"/>
                    </a:lnTo>
                    <a:lnTo>
                      <a:pt x="3437" y="1168"/>
                    </a:lnTo>
                    <a:lnTo>
                      <a:pt x="3342" y="1174"/>
                    </a:lnTo>
                    <a:lnTo>
                      <a:pt x="3246" y="1179"/>
                    </a:lnTo>
                    <a:lnTo>
                      <a:pt x="3149" y="1183"/>
                    </a:lnTo>
                    <a:lnTo>
                      <a:pt x="3052" y="1186"/>
                    </a:lnTo>
                    <a:lnTo>
                      <a:pt x="2955" y="1187"/>
                    </a:lnTo>
                    <a:lnTo>
                      <a:pt x="2858" y="1188"/>
                    </a:lnTo>
                    <a:lnTo>
                      <a:pt x="2759" y="1187"/>
                    </a:lnTo>
                    <a:lnTo>
                      <a:pt x="2662" y="1186"/>
                    </a:lnTo>
                    <a:lnTo>
                      <a:pt x="2565" y="1183"/>
                    </a:lnTo>
                    <a:lnTo>
                      <a:pt x="2468" y="1179"/>
                    </a:lnTo>
                    <a:lnTo>
                      <a:pt x="2372" y="1174"/>
                    </a:lnTo>
                    <a:lnTo>
                      <a:pt x="2277" y="1168"/>
                    </a:lnTo>
                    <a:lnTo>
                      <a:pt x="2181" y="1161"/>
                    </a:lnTo>
                    <a:lnTo>
                      <a:pt x="2087" y="1153"/>
                    </a:lnTo>
                    <a:lnTo>
                      <a:pt x="1992" y="1144"/>
                    </a:lnTo>
                    <a:lnTo>
                      <a:pt x="1898" y="1134"/>
                    </a:lnTo>
                    <a:lnTo>
                      <a:pt x="1805" y="1123"/>
                    </a:lnTo>
                    <a:lnTo>
                      <a:pt x="1712" y="1111"/>
                    </a:lnTo>
                    <a:lnTo>
                      <a:pt x="1621" y="1097"/>
                    </a:lnTo>
                    <a:lnTo>
                      <a:pt x="1529" y="1084"/>
                    </a:lnTo>
                    <a:lnTo>
                      <a:pt x="1439" y="1068"/>
                    </a:lnTo>
                    <a:lnTo>
                      <a:pt x="1348" y="1053"/>
                    </a:lnTo>
                    <a:lnTo>
                      <a:pt x="1259" y="1036"/>
                    </a:lnTo>
                    <a:lnTo>
                      <a:pt x="1169" y="1018"/>
                    </a:lnTo>
                    <a:lnTo>
                      <a:pt x="1081" y="999"/>
                    </a:lnTo>
                    <a:lnTo>
                      <a:pt x="994" y="979"/>
                    </a:lnTo>
                    <a:lnTo>
                      <a:pt x="907" y="959"/>
                    </a:lnTo>
                    <a:lnTo>
                      <a:pt x="821" y="936"/>
                    </a:lnTo>
                    <a:lnTo>
                      <a:pt x="735" y="914"/>
                    </a:lnTo>
                    <a:lnTo>
                      <a:pt x="650" y="891"/>
                    </a:lnTo>
                    <a:lnTo>
                      <a:pt x="566" y="867"/>
                    </a:lnTo>
                    <a:lnTo>
                      <a:pt x="484" y="841"/>
                    </a:lnTo>
                    <a:lnTo>
                      <a:pt x="401" y="816"/>
                    </a:lnTo>
                    <a:lnTo>
                      <a:pt x="319" y="789"/>
                    </a:lnTo>
                    <a:lnTo>
                      <a:pt x="238" y="761"/>
                    </a:lnTo>
                    <a:lnTo>
                      <a:pt x="158" y="733"/>
                    </a:lnTo>
                    <a:lnTo>
                      <a:pt x="79" y="703"/>
                    </a:lnTo>
                    <a:lnTo>
                      <a:pt x="0" y="673"/>
                    </a:lnTo>
                    <a:lnTo>
                      <a:pt x="46" y="587"/>
                    </a:lnTo>
                    <a:lnTo>
                      <a:pt x="90" y="501"/>
                    </a:lnTo>
                    <a:lnTo>
                      <a:pt x="136" y="416"/>
                    </a:lnTo>
                    <a:lnTo>
                      <a:pt x="182" y="331"/>
                    </a:lnTo>
                    <a:lnTo>
                      <a:pt x="228" y="247"/>
                    </a:lnTo>
                    <a:lnTo>
                      <a:pt x="275" y="164"/>
                    </a:lnTo>
                    <a:lnTo>
                      <a:pt x="322" y="82"/>
                    </a:lnTo>
                    <a:lnTo>
                      <a:pt x="370" y="0"/>
                    </a:lnTo>
                    <a:lnTo>
                      <a:pt x="440" y="22"/>
                    </a:lnTo>
                    <a:lnTo>
                      <a:pt x="510" y="45"/>
                    </a:lnTo>
                    <a:lnTo>
                      <a:pt x="582" y="66"/>
                    </a:lnTo>
                    <a:lnTo>
                      <a:pt x="654" y="86"/>
                    </a:lnTo>
                    <a:lnTo>
                      <a:pt x="726" y="106"/>
                    </a:lnTo>
                    <a:lnTo>
                      <a:pt x="800" y="126"/>
                    </a:lnTo>
                    <a:lnTo>
                      <a:pt x="873" y="144"/>
                    </a:lnTo>
                    <a:lnTo>
                      <a:pt x="947" y="163"/>
                    </a:lnTo>
                    <a:lnTo>
                      <a:pt x="1022" y="180"/>
                    </a:lnTo>
                    <a:lnTo>
                      <a:pt x="1097" y="197"/>
                    </a:lnTo>
                    <a:lnTo>
                      <a:pt x="1173" y="212"/>
                    </a:lnTo>
                    <a:lnTo>
                      <a:pt x="1249" y="228"/>
                    </a:lnTo>
                    <a:lnTo>
                      <a:pt x="1325" y="243"/>
                    </a:lnTo>
                    <a:lnTo>
                      <a:pt x="1402" y="257"/>
                    </a:lnTo>
                    <a:lnTo>
                      <a:pt x="1480" y="271"/>
                    </a:lnTo>
                    <a:lnTo>
                      <a:pt x="1557" y="283"/>
                    </a:lnTo>
                    <a:lnTo>
                      <a:pt x="1635" y="294"/>
                    </a:lnTo>
                    <a:lnTo>
                      <a:pt x="1715" y="305"/>
                    </a:lnTo>
                    <a:lnTo>
                      <a:pt x="1794" y="316"/>
                    </a:lnTo>
                    <a:lnTo>
                      <a:pt x="1873" y="325"/>
                    </a:lnTo>
                    <a:lnTo>
                      <a:pt x="1954" y="334"/>
                    </a:lnTo>
                    <a:lnTo>
                      <a:pt x="2034" y="343"/>
                    </a:lnTo>
                    <a:lnTo>
                      <a:pt x="2115" y="350"/>
                    </a:lnTo>
                    <a:lnTo>
                      <a:pt x="2195" y="357"/>
                    </a:lnTo>
                    <a:lnTo>
                      <a:pt x="2277" y="363"/>
                    </a:lnTo>
                    <a:lnTo>
                      <a:pt x="2359" y="368"/>
                    </a:lnTo>
                    <a:lnTo>
                      <a:pt x="2441" y="372"/>
                    </a:lnTo>
                    <a:lnTo>
                      <a:pt x="2524" y="376"/>
                    </a:lnTo>
                    <a:lnTo>
                      <a:pt x="2606" y="379"/>
                    </a:lnTo>
                    <a:lnTo>
                      <a:pt x="2690" y="380"/>
                    </a:lnTo>
                    <a:lnTo>
                      <a:pt x="2774" y="382"/>
                    </a:lnTo>
                    <a:lnTo>
                      <a:pt x="2858" y="382"/>
                    </a:lnTo>
                    <a:lnTo>
                      <a:pt x="2940" y="382"/>
                    </a:lnTo>
                    <a:lnTo>
                      <a:pt x="3024" y="380"/>
                    </a:lnTo>
                    <a:lnTo>
                      <a:pt x="3108" y="379"/>
                    </a:lnTo>
                    <a:lnTo>
                      <a:pt x="3190" y="376"/>
                    </a:lnTo>
                    <a:lnTo>
                      <a:pt x="3273" y="372"/>
                    </a:lnTo>
                    <a:lnTo>
                      <a:pt x="3355" y="368"/>
                    </a:lnTo>
                    <a:lnTo>
                      <a:pt x="3437" y="363"/>
                    </a:lnTo>
                    <a:lnTo>
                      <a:pt x="3518" y="357"/>
                    </a:lnTo>
                    <a:lnTo>
                      <a:pt x="3599" y="350"/>
                    </a:lnTo>
                    <a:lnTo>
                      <a:pt x="3680" y="343"/>
                    </a:lnTo>
                    <a:lnTo>
                      <a:pt x="3760" y="334"/>
                    </a:lnTo>
                    <a:lnTo>
                      <a:pt x="3841" y="325"/>
                    </a:lnTo>
                    <a:lnTo>
                      <a:pt x="3920" y="316"/>
                    </a:lnTo>
                    <a:lnTo>
                      <a:pt x="3999" y="305"/>
                    </a:lnTo>
                    <a:lnTo>
                      <a:pt x="4079" y="294"/>
                    </a:lnTo>
                    <a:lnTo>
                      <a:pt x="4157" y="283"/>
                    </a:lnTo>
                    <a:lnTo>
                      <a:pt x="4234" y="271"/>
                    </a:lnTo>
                    <a:lnTo>
                      <a:pt x="4312" y="257"/>
                    </a:lnTo>
                    <a:lnTo>
                      <a:pt x="4389" y="243"/>
                    </a:lnTo>
                    <a:lnTo>
                      <a:pt x="4465" y="228"/>
                    </a:lnTo>
                    <a:lnTo>
                      <a:pt x="4541" y="212"/>
                    </a:lnTo>
                    <a:lnTo>
                      <a:pt x="4617" y="197"/>
                    </a:lnTo>
                    <a:lnTo>
                      <a:pt x="4692" y="180"/>
                    </a:lnTo>
                    <a:lnTo>
                      <a:pt x="4767" y="162"/>
                    </a:lnTo>
                    <a:lnTo>
                      <a:pt x="4841" y="144"/>
                    </a:lnTo>
                    <a:lnTo>
                      <a:pt x="4914" y="126"/>
                    </a:lnTo>
                    <a:lnTo>
                      <a:pt x="4988" y="106"/>
                    </a:lnTo>
                    <a:lnTo>
                      <a:pt x="5060" y="86"/>
                    </a:lnTo>
                    <a:lnTo>
                      <a:pt x="5132" y="66"/>
                    </a:lnTo>
                    <a:lnTo>
                      <a:pt x="5204" y="45"/>
                    </a:lnTo>
                    <a:lnTo>
                      <a:pt x="5274" y="22"/>
                    </a:lnTo>
                    <a:lnTo>
                      <a:pt x="5344" y="0"/>
                    </a:lnTo>
                    <a:lnTo>
                      <a:pt x="5392" y="82"/>
                    </a:lnTo>
                    <a:lnTo>
                      <a:pt x="5439" y="164"/>
                    </a:lnTo>
                    <a:lnTo>
                      <a:pt x="5486" y="247"/>
                    </a:lnTo>
                    <a:lnTo>
                      <a:pt x="5532" y="331"/>
                    </a:lnTo>
                    <a:lnTo>
                      <a:pt x="5578" y="416"/>
                    </a:lnTo>
                    <a:lnTo>
                      <a:pt x="5624" y="501"/>
                    </a:lnTo>
                    <a:lnTo>
                      <a:pt x="5668" y="587"/>
                    </a:lnTo>
                    <a:lnTo>
                      <a:pt x="5714" y="673"/>
                    </a:lnTo>
                  </a:path>
                </a:pathLst>
              </a:custGeom>
              <a:solidFill>
                <a:schemeClr val="tx2"/>
              </a:solidFill>
              <a:ln w="9525">
                <a:noFill/>
                <a:round/>
                <a:headEnd/>
                <a:tailEnd/>
              </a:ln>
            </p:spPr>
            <p:txBody>
              <a:bodyPr/>
              <a:lstStyle/>
              <a:p>
                <a:endParaRPr lang="zh-CN" altLang="en-US" sz="2399"/>
              </a:p>
            </p:txBody>
          </p:sp>
          <p:sp>
            <p:nvSpPr>
              <p:cNvPr id="6159" name="Freeform 6"/>
              <p:cNvSpPr>
                <a:spLocks/>
              </p:cNvSpPr>
              <p:nvPr/>
            </p:nvSpPr>
            <p:spPr bwMode="auto">
              <a:xfrm>
                <a:off x="520700" y="195609"/>
                <a:ext cx="188673" cy="78614"/>
              </a:xfrm>
              <a:custGeom>
                <a:avLst/>
                <a:gdLst>
                  <a:gd name="T0" fmla="*/ 0 w 2856"/>
                  <a:gd name="T1" fmla="*/ 2147483647 h 1188"/>
                  <a:gd name="T2" fmla="*/ 1847467944 w 2856"/>
                  <a:gd name="T3" fmla="*/ 2147483647 h 1188"/>
                  <a:gd name="T4" fmla="*/ 2147483647 w 2856"/>
                  <a:gd name="T5" fmla="*/ 2147483647 h 1188"/>
                  <a:gd name="T6" fmla="*/ 2147483647 w 2856"/>
                  <a:gd name="T7" fmla="*/ 2147483647 h 1188"/>
                  <a:gd name="T8" fmla="*/ 2147483647 w 2856"/>
                  <a:gd name="T9" fmla="*/ 2147483647 h 1188"/>
                  <a:gd name="T10" fmla="*/ 2147483647 w 2856"/>
                  <a:gd name="T11" fmla="*/ 2147483647 h 1188"/>
                  <a:gd name="T12" fmla="*/ 2147483647 w 2856"/>
                  <a:gd name="T13" fmla="*/ 2147483647 h 1188"/>
                  <a:gd name="T14" fmla="*/ 2147483647 w 2856"/>
                  <a:gd name="T15" fmla="*/ 2147483647 h 1188"/>
                  <a:gd name="T16" fmla="*/ 2147483647 w 2856"/>
                  <a:gd name="T17" fmla="*/ 2147483647 h 1188"/>
                  <a:gd name="T18" fmla="*/ 2147483647 w 2856"/>
                  <a:gd name="T19" fmla="*/ 2147483647 h 1188"/>
                  <a:gd name="T20" fmla="*/ 2147483647 w 2856"/>
                  <a:gd name="T21" fmla="*/ 2147483647 h 1188"/>
                  <a:gd name="T22" fmla="*/ 2147483647 w 2856"/>
                  <a:gd name="T23" fmla="*/ 2147483647 h 1188"/>
                  <a:gd name="T24" fmla="*/ 2147483647 w 2856"/>
                  <a:gd name="T25" fmla="*/ 2147483647 h 1188"/>
                  <a:gd name="T26" fmla="*/ 2147483647 w 2856"/>
                  <a:gd name="T27" fmla="*/ 2147483647 h 1188"/>
                  <a:gd name="T28" fmla="*/ 2147483647 w 2856"/>
                  <a:gd name="T29" fmla="*/ 2147483647 h 1188"/>
                  <a:gd name="T30" fmla="*/ 2147483647 w 2856"/>
                  <a:gd name="T31" fmla="*/ 2147483647 h 1188"/>
                  <a:gd name="T32" fmla="*/ 2147483647 w 2856"/>
                  <a:gd name="T33" fmla="*/ 2147483647 h 1188"/>
                  <a:gd name="T34" fmla="*/ 2147483647 w 2856"/>
                  <a:gd name="T35" fmla="*/ 2147483647 h 1188"/>
                  <a:gd name="T36" fmla="*/ 2147483647 w 2856"/>
                  <a:gd name="T37" fmla="*/ 2147483647 h 1188"/>
                  <a:gd name="T38" fmla="*/ 2147483647 w 2856"/>
                  <a:gd name="T39" fmla="*/ 2147483647 h 1188"/>
                  <a:gd name="T40" fmla="*/ 2147483647 w 2856"/>
                  <a:gd name="T41" fmla="*/ 1572280942 h 1188"/>
                  <a:gd name="T42" fmla="*/ 2147483647 w 2856"/>
                  <a:gd name="T43" fmla="*/ 421899857 h 1188"/>
                  <a:gd name="T44" fmla="*/ 2147483647 w 2856"/>
                  <a:gd name="T45" fmla="*/ 1265415422 h 1188"/>
                  <a:gd name="T46" fmla="*/ 2147483647 w 2856"/>
                  <a:gd name="T47" fmla="*/ 2032430464 h 1188"/>
                  <a:gd name="T48" fmla="*/ 2147483647 w 2856"/>
                  <a:gd name="T49" fmla="*/ 2147483647 h 1188"/>
                  <a:gd name="T50" fmla="*/ 2147483647 w 2856"/>
                  <a:gd name="T51" fmla="*/ 2147483647 h 1188"/>
                  <a:gd name="T52" fmla="*/ 2147483647 w 2856"/>
                  <a:gd name="T53" fmla="*/ 2147483647 h 1188"/>
                  <a:gd name="T54" fmla="*/ 2147483647 w 2856"/>
                  <a:gd name="T55" fmla="*/ 2147483647 h 1188"/>
                  <a:gd name="T56" fmla="*/ 2147483647 w 2856"/>
                  <a:gd name="T57" fmla="*/ 2147483647 h 1188"/>
                  <a:gd name="T58" fmla="*/ 2147483647 w 2856"/>
                  <a:gd name="T59" fmla="*/ 2147483647 h 1188"/>
                  <a:gd name="T60" fmla="*/ 2147483647 w 2856"/>
                  <a:gd name="T61" fmla="*/ 2147483647 h 1188"/>
                  <a:gd name="T62" fmla="*/ 2147483647 w 2856"/>
                  <a:gd name="T63" fmla="*/ 2147483647 h 1188"/>
                  <a:gd name="T64" fmla="*/ 2147483647 w 2856"/>
                  <a:gd name="T65" fmla="*/ 2147483647 h 1188"/>
                  <a:gd name="T66" fmla="*/ 2147483647 w 2856"/>
                  <a:gd name="T67" fmla="*/ 2147483647 h 1188"/>
                  <a:gd name="T68" fmla="*/ 2147483647 w 2856"/>
                  <a:gd name="T69" fmla="*/ 2147483647 h 1188"/>
                  <a:gd name="T70" fmla="*/ 2147483647 w 2856"/>
                  <a:gd name="T71" fmla="*/ 2147483647 h 1188"/>
                  <a:gd name="T72" fmla="*/ 1580785884 w 2856"/>
                  <a:gd name="T73" fmla="*/ 2147483647 h 1188"/>
                  <a:gd name="T74" fmla="*/ 0 w 2856"/>
                  <a:gd name="T75" fmla="*/ 2147483647 h 1188"/>
                  <a:gd name="T76" fmla="*/ 0 w 2856"/>
                  <a:gd name="T77" fmla="*/ 2147483647 h 11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856"/>
                  <a:gd name="T118" fmla="*/ 0 h 1188"/>
                  <a:gd name="T119" fmla="*/ 2856 w 2856"/>
                  <a:gd name="T120" fmla="*/ 1188 h 118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856" h="1188">
                    <a:moveTo>
                      <a:pt x="0" y="1188"/>
                    </a:moveTo>
                    <a:lnTo>
                      <a:pt x="0" y="1188"/>
                    </a:lnTo>
                    <a:lnTo>
                      <a:pt x="97" y="1187"/>
                    </a:lnTo>
                    <a:lnTo>
                      <a:pt x="194" y="1186"/>
                    </a:lnTo>
                    <a:lnTo>
                      <a:pt x="291" y="1183"/>
                    </a:lnTo>
                    <a:lnTo>
                      <a:pt x="388" y="1179"/>
                    </a:lnTo>
                    <a:lnTo>
                      <a:pt x="484" y="1174"/>
                    </a:lnTo>
                    <a:lnTo>
                      <a:pt x="579" y="1168"/>
                    </a:lnTo>
                    <a:lnTo>
                      <a:pt x="675" y="1161"/>
                    </a:lnTo>
                    <a:lnTo>
                      <a:pt x="770" y="1153"/>
                    </a:lnTo>
                    <a:lnTo>
                      <a:pt x="864" y="1144"/>
                    </a:lnTo>
                    <a:lnTo>
                      <a:pt x="958" y="1134"/>
                    </a:lnTo>
                    <a:lnTo>
                      <a:pt x="1051" y="1123"/>
                    </a:lnTo>
                    <a:lnTo>
                      <a:pt x="1144" y="1111"/>
                    </a:lnTo>
                    <a:lnTo>
                      <a:pt x="1235" y="1097"/>
                    </a:lnTo>
                    <a:lnTo>
                      <a:pt x="1327" y="1084"/>
                    </a:lnTo>
                    <a:lnTo>
                      <a:pt x="1417" y="1068"/>
                    </a:lnTo>
                    <a:lnTo>
                      <a:pt x="1508" y="1053"/>
                    </a:lnTo>
                    <a:lnTo>
                      <a:pt x="1597" y="1036"/>
                    </a:lnTo>
                    <a:lnTo>
                      <a:pt x="1687" y="1018"/>
                    </a:lnTo>
                    <a:lnTo>
                      <a:pt x="1775" y="999"/>
                    </a:lnTo>
                    <a:lnTo>
                      <a:pt x="1862" y="979"/>
                    </a:lnTo>
                    <a:lnTo>
                      <a:pt x="1949" y="959"/>
                    </a:lnTo>
                    <a:lnTo>
                      <a:pt x="2035" y="936"/>
                    </a:lnTo>
                    <a:lnTo>
                      <a:pt x="2121" y="914"/>
                    </a:lnTo>
                    <a:lnTo>
                      <a:pt x="2206" y="891"/>
                    </a:lnTo>
                    <a:lnTo>
                      <a:pt x="2290" y="867"/>
                    </a:lnTo>
                    <a:lnTo>
                      <a:pt x="2372" y="841"/>
                    </a:lnTo>
                    <a:lnTo>
                      <a:pt x="2455" y="816"/>
                    </a:lnTo>
                    <a:lnTo>
                      <a:pt x="2537" y="789"/>
                    </a:lnTo>
                    <a:lnTo>
                      <a:pt x="2618" y="761"/>
                    </a:lnTo>
                    <a:lnTo>
                      <a:pt x="2699" y="733"/>
                    </a:lnTo>
                    <a:lnTo>
                      <a:pt x="2777" y="703"/>
                    </a:lnTo>
                    <a:lnTo>
                      <a:pt x="2856" y="673"/>
                    </a:lnTo>
                    <a:lnTo>
                      <a:pt x="2810" y="587"/>
                    </a:lnTo>
                    <a:lnTo>
                      <a:pt x="2766" y="501"/>
                    </a:lnTo>
                    <a:lnTo>
                      <a:pt x="2720" y="416"/>
                    </a:lnTo>
                    <a:lnTo>
                      <a:pt x="2674" y="331"/>
                    </a:lnTo>
                    <a:lnTo>
                      <a:pt x="2628" y="247"/>
                    </a:lnTo>
                    <a:lnTo>
                      <a:pt x="2581" y="164"/>
                    </a:lnTo>
                    <a:lnTo>
                      <a:pt x="2534" y="82"/>
                    </a:lnTo>
                    <a:lnTo>
                      <a:pt x="2486" y="0"/>
                    </a:lnTo>
                    <a:lnTo>
                      <a:pt x="2416" y="22"/>
                    </a:lnTo>
                    <a:lnTo>
                      <a:pt x="2346" y="45"/>
                    </a:lnTo>
                    <a:lnTo>
                      <a:pt x="2274" y="66"/>
                    </a:lnTo>
                    <a:lnTo>
                      <a:pt x="2203" y="86"/>
                    </a:lnTo>
                    <a:lnTo>
                      <a:pt x="2130" y="106"/>
                    </a:lnTo>
                    <a:lnTo>
                      <a:pt x="2056" y="126"/>
                    </a:lnTo>
                    <a:lnTo>
                      <a:pt x="1983" y="144"/>
                    </a:lnTo>
                    <a:lnTo>
                      <a:pt x="1909" y="163"/>
                    </a:lnTo>
                    <a:lnTo>
                      <a:pt x="1834" y="180"/>
                    </a:lnTo>
                    <a:lnTo>
                      <a:pt x="1759" y="197"/>
                    </a:lnTo>
                    <a:lnTo>
                      <a:pt x="1683" y="212"/>
                    </a:lnTo>
                    <a:lnTo>
                      <a:pt x="1607" y="228"/>
                    </a:lnTo>
                    <a:lnTo>
                      <a:pt x="1531" y="243"/>
                    </a:lnTo>
                    <a:lnTo>
                      <a:pt x="1454" y="257"/>
                    </a:lnTo>
                    <a:lnTo>
                      <a:pt x="1376" y="271"/>
                    </a:lnTo>
                    <a:lnTo>
                      <a:pt x="1299" y="283"/>
                    </a:lnTo>
                    <a:lnTo>
                      <a:pt x="1221" y="294"/>
                    </a:lnTo>
                    <a:lnTo>
                      <a:pt x="1141" y="305"/>
                    </a:lnTo>
                    <a:lnTo>
                      <a:pt x="1062" y="316"/>
                    </a:lnTo>
                    <a:lnTo>
                      <a:pt x="983" y="325"/>
                    </a:lnTo>
                    <a:lnTo>
                      <a:pt x="902" y="334"/>
                    </a:lnTo>
                    <a:lnTo>
                      <a:pt x="822" y="343"/>
                    </a:lnTo>
                    <a:lnTo>
                      <a:pt x="741" y="350"/>
                    </a:lnTo>
                    <a:lnTo>
                      <a:pt x="661" y="357"/>
                    </a:lnTo>
                    <a:lnTo>
                      <a:pt x="579" y="363"/>
                    </a:lnTo>
                    <a:lnTo>
                      <a:pt x="497" y="368"/>
                    </a:lnTo>
                    <a:lnTo>
                      <a:pt x="415" y="372"/>
                    </a:lnTo>
                    <a:lnTo>
                      <a:pt x="332" y="376"/>
                    </a:lnTo>
                    <a:lnTo>
                      <a:pt x="250" y="379"/>
                    </a:lnTo>
                    <a:lnTo>
                      <a:pt x="166" y="380"/>
                    </a:lnTo>
                    <a:lnTo>
                      <a:pt x="83" y="382"/>
                    </a:lnTo>
                    <a:lnTo>
                      <a:pt x="0" y="382"/>
                    </a:lnTo>
                    <a:lnTo>
                      <a:pt x="0" y="1188"/>
                    </a:lnTo>
                  </a:path>
                </a:pathLst>
              </a:custGeom>
              <a:solidFill>
                <a:schemeClr val="tx2"/>
              </a:solidFill>
              <a:ln w="9525">
                <a:noFill/>
                <a:round/>
                <a:headEnd/>
                <a:tailEnd/>
              </a:ln>
            </p:spPr>
            <p:txBody>
              <a:bodyPr/>
              <a:lstStyle/>
              <a:p>
                <a:endParaRPr lang="zh-CN" altLang="en-US" sz="2399"/>
              </a:p>
            </p:txBody>
          </p:sp>
          <p:sp>
            <p:nvSpPr>
              <p:cNvPr id="6160" name="Freeform 7"/>
              <p:cNvSpPr>
                <a:spLocks/>
              </p:cNvSpPr>
              <p:nvPr/>
            </p:nvSpPr>
            <p:spPr bwMode="auto">
              <a:xfrm>
                <a:off x="0" y="710760"/>
                <a:ext cx="199309" cy="446711"/>
              </a:xfrm>
              <a:custGeom>
                <a:avLst/>
                <a:gdLst>
                  <a:gd name="T0" fmla="*/ 2147483647 w 3021"/>
                  <a:gd name="T1" fmla="*/ 0 h 6762"/>
                  <a:gd name="T2" fmla="*/ 0 w 3021"/>
                  <a:gd name="T3" fmla="*/ 2147483647 h 6762"/>
                  <a:gd name="T4" fmla="*/ 2147483647 w 3021"/>
                  <a:gd name="T5" fmla="*/ 2147483647 h 6762"/>
                  <a:gd name="T6" fmla="*/ 2147483647 w 3021"/>
                  <a:gd name="T7" fmla="*/ 2147483647 h 6762"/>
                  <a:gd name="T8" fmla="*/ 2147483647 w 3021"/>
                  <a:gd name="T9" fmla="*/ 2147483647 h 6762"/>
                  <a:gd name="T10" fmla="*/ 2147483647 w 3021"/>
                  <a:gd name="T11" fmla="*/ 2147483647 h 6762"/>
                  <a:gd name="T12" fmla="*/ 2147483647 w 3021"/>
                  <a:gd name="T13" fmla="*/ 2147483647 h 6762"/>
                  <a:gd name="T14" fmla="*/ 2147483647 w 3021"/>
                  <a:gd name="T15" fmla="*/ 2147483647 h 6762"/>
                  <a:gd name="T16" fmla="*/ 2147483647 w 3021"/>
                  <a:gd name="T17" fmla="*/ 2147483647 h 6762"/>
                  <a:gd name="T18" fmla="*/ 2147483647 w 3021"/>
                  <a:gd name="T19" fmla="*/ 2147483647 h 6762"/>
                  <a:gd name="T20" fmla="*/ 2147483647 w 3021"/>
                  <a:gd name="T21" fmla="*/ 2147483647 h 6762"/>
                  <a:gd name="T22" fmla="*/ 2147483647 w 3021"/>
                  <a:gd name="T23" fmla="*/ 2147483647 h 6762"/>
                  <a:gd name="T24" fmla="*/ 2147483647 w 3021"/>
                  <a:gd name="T25" fmla="*/ 2147483647 h 6762"/>
                  <a:gd name="T26" fmla="*/ 2147483647 w 3021"/>
                  <a:gd name="T27" fmla="*/ 2147483647 h 6762"/>
                  <a:gd name="T28" fmla="*/ 2147483647 w 3021"/>
                  <a:gd name="T29" fmla="*/ 2147483647 h 6762"/>
                  <a:gd name="T30" fmla="*/ 2147483647 w 3021"/>
                  <a:gd name="T31" fmla="*/ 2147483647 h 6762"/>
                  <a:gd name="T32" fmla="*/ 2147483647 w 3021"/>
                  <a:gd name="T33" fmla="*/ 2147483647 h 6762"/>
                  <a:gd name="T34" fmla="*/ 2147483647 w 3021"/>
                  <a:gd name="T35" fmla="*/ 2147483647 h 6762"/>
                  <a:gd name="T36" fmla="*/ 2147483647 w 3021"/>
                  <a:gd name="T37" fmla="*/ 2147483647 h 6762"/>
                  <a:gd name="T38" fmla="*/ 2147483647 w 3021"/>
                  <a:gd name="T39" fmla="*/ 2147483647 h 6762"/>
                  <a:gd name="T40" fmla="*/ 2147483647 w 3021"/>
                  <a:gd name="T41" fmla="*/ 2147483647 h 6762"/>
                  <a:gd name="T42" fmla="*/ 2147483647 w 3021"/>
                  <a:gd name="T43" fmla="*/ 2147483647 h 6762"/>
                  <a:gd name="T44" fmla="*/ 2147483647 w 3021"/>
                  <a:gd name="T45" fmla="*/ 2147483647 h 6762"/>
                  <a:gd name="T46" fmla="*/ 2147483647 w 3021"/>
                  <a:gd name="T47" fmla="*/ 2147483647 h 6762"/>
                  <a:gd name="T48" fmla="*/ 2147483647 w 3021"/>
                  <a:gd name="T49" fmla="*/ 2147483647 h 6762"/>
                  <a:gd name="T50" fmla="*/ 2147483647 w 3021"/>
                  <a:gd name="T51" fmla="*/ 2147483647 h 6762"/>
                  <a:gd name="T52" fmla="*/ 2147483647 w 3021"/>
                  <a:gd name="T53" fmla="*/ 2147483647 h 6762"/>
                  <a:gd name="T54" fmla="*/ 2147483647 w 3021"/>
                  <a:gd name="T55" fmla="*/ 2147483647 h 6762"/>
                  <a:gd name="T56" fmla="*/ 2147483647 w 3021"/>
                  <a:gd name="T57" fmla="*/ 2147483647 h 6762"/>
                  <a:gd name="T58" fmla="*/ 2147483647 w 3021"/>
                  <a:gd name="T59" fmla="*/ 2147483647 h 6762"/>
                  <a:gd name="T60" fmla="*/ 2147483647 w 3021"/>
                  <a:gd name="T61" fmla="*/ 2147483647 h 6762"/>
                  <a:gd name="T62" fmla="*/ 2147483647 w 3021"/>
                  <a:gd name="T63" fmla="*/ 2147483647 h 6762"/>
                  <a:gd name="T64" fmla="*/ 2147483647 w 3021"/>
                  <a:gd name="T65" fmla="*/ 2147483647 h 6762"/>
                  <a:gd name="T66" fmla="*/ 2147483647 w 3021"/>
                  <a:gd name="T67" fmla="*/ 2147483647 h 6762"/>
                  <a:gd name="T68" fmla="*/ 2147483647 w 3021"/>
                  <a:gd name="T69" fmla="*/ 2147483647 h 6762"/>
                  <a:gd name="T70" fmla="*/ 2147483647 w 3021"/>
                  <a:gd name="T71" fmla="*/ 2147483647 h 6762"/>
                  <a:gd name="T72" fmla="*/ 2147483647 w 3021"/>
                  <a:gd name="T73" fmla="*/ 2147483647 h 6762"/>
                  <a:gd name="T74" fmla="*/ 2147483647 w 3021"/>
                  <a:gd name="T75" fmla="*/ 2147483647 h 6762"/>
                  <a:gd name="T76" fmla="*/ 2147483647 w 3021"/>
                  <a:gd name="T77" fmla="*/ 2147483647 h 6762"/>
                  <a:gd name="T78" fmla="*/ 2147483647 w 3021"/>
                  <a:gd name="T79" fmla="*/ 2147483647 h 6762"/>
                  <a:gd name="T80" fmla="*/ 2147483647 w 3021"/>
                  <a:gd name="T81" fmla="*/ 2147483647 h 6762"/>
                  <a:gd name="T82" fmla="*/ 2147483647 w 3021"/>
                  <a:gd name="T83" fmla="*/ 2147483647 h 6762"/>
                  <a:gd name="T84" fmla="*/ 2147483647 w 3021"/>
                  <a:gd name="T85" fmla="*/ 2147483647 h 6762"/>
                  <a:gd name="T86" fmla="*/ 2147483647 w 3021"/>
                  <a:gd name="T87" fmla="*/ 2147483647 h 6762"/>
                  <a:gd name="T88" fmla="*/ 2147483647 w 3021"/>
                  <a:gd name="T89" fmla="*/ 2147483647 h 6762"/>
                  <a:gd name="T90" fmla="*/ 2147483647 w 3021"/>
                  <a:gd name="T91" fmla="*/ 2147483647 h 6762"/>
                  <a:gd name="T92" fmla="*/ 2147483647 w 3021"/>
                  <a:gd name="T93" fmla="*/ 2147483647 h 6762"/>
                  <a:gd name="T94" fmla="*/ 2147483647 w 3021"/>
                  <a:gd name="T95" fmla="*/ 2147483647 h 6762"/>
                  <a:gd name="T96" fmla="*/ 2147483647 w 3021"/>
                  <a:gd name="T97" fmla="*/ 2147483647 h 6762"/>
                  <a:gd name="T98" fmla="*/ 2147483647 w 3021"/>
                  <a:gd name="T99" fmla="*/ 2147483647 h 6762"/>
                  <a:gd name="T100" fmla="*/ 2147483647 w 3021"/>
                  <a:gd name="T101" fmla="*/ 2147483647 h 6762"/>
                  <a:gd name="T102" fmla="*/ 2147483647 w 3021"/>
                  <a:gd name="T103" fmla="*/ 2147483647 h 6762"/>
                  <a:gd name="T104" fmla="*/ 2147483647 w 3021"/>
                  <a:gd name="T105" fmla="*/ 2147483647 h 6762"/>
                  <a:gd name="T106" fmla="*/ 2147483647 w 3021"/>
                  <a:gd name="T107" fmla="*/ 2147483647 h 6762"/>
                  <a:gd name="T108" fmla="*/ 2147483647 w 3021"/>
                  <a:gd name="T109" fmla="*/ 2147483647 h 6762"/>
                  <a:gd name="T110" fmla="*/ 2147483647 w 3021"/>
                  <a:gd name="T111" fmla="*/ 0 h 676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021"/>
                  <a:gd name="T169" fmla="*/ 0 h 6762"/>
                  <a:gd name="T170" fmla="*/ 3021 w 3021"/>
                  <a:gd name="T171" fmla="*/ 6762 h 676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021" h="6762">
                    <a:moveTo>
                      <a:pt x="3021" y="0"/>
                    </a:moveTo>
                    <a:lnTo>
                      <a:pt x="0" y="1815"/>
                    </a:lnTo>
                    <a:lnTo>
                      <a:pt x="386" y="6345"/>
                    </a:lnTo>
                    <a:lnTo>
                      <a:pt x="1350" y="6762"/>
                    </a:lnTo>
                    <a:lnTo>
                      <a:pt x="1387" y="6675"/>
                    </a:lnTo>
                    <a:lnTo>
                      <a:pt x="1424" y="6589"/>
                    </a:lnTo>
                    <a:lnTo>
                      <a:pt x="1461" y="6503"/>
                    </a:lnTo>
                    <a:lnTo>
                      <a:pt x="1499" y="6418"/>
                    </a:lnTo>
                    <a:lnTo>
                      <a:pt x="1537" y="6333"/>
                    </a:lnTo>
                    <a:lnTo>
                      <a:pt x="1576" y="6249"/>
                    </a:lnTo>
                    <a:lnTo>
                      <a:pt x="1615" y="6166"/>
                    </a:lnTo>
                    <a:lnTo>
                      <a:pt x="1654" y="6083"/>
                    </a:lnTo>
                    <a:lnTo>
                      <a:pt x="1694" y="6000"/>
                    </a:lnTo>
                    <a:lnTo>
                      <a:pt x="1735" y="5919"/>
                    </a:lnTo>
                    <a:lnTo>
                      <a:pt x="1777" y="5838"/>
                    </a:lnTo>
                    <a:lnTo>
                      <a:pt x="1818" y="5759"/>
                    </a:lnTo>
                    <a:lnTo>
                      <a:pt x="1861" y="5680"/>
                    </a:lnTo>
                    <a:lnTo>
                      <a:pt x="1904" y="5601"/>
                    </a:lnTo>
                    <a:lnTo>
                      <a:pt x="1948" y="5523"/>
                    </a:lnTo>
                    <a:lnTo>
                      <a:pt x="1992" y="5447"/>
                    </a:lnTo>
                    <a:lnTo>
                      <a:pt x="2037" y="5371"/>
                    </a:lnTo>
                    <a:lnTo>
                      <a:pt x="2083" y="5295"/>
                    </a:lnTo>
                    <a:lnTo>
                      <a:pt x="2129" y="5221"/>
                    </a:lnTo>
                    <a:lnTo>
                      <a:pt x="2176" y="5148"/>
                    </a:lnTo>
                    <a:lnTo>
                      <a:pt x="2224" y="5076"/>
                    </a:lnTo>
                    <a:lnTo>
                      <a:pt x="2272" y="5005"/>
                    </a:lnTo>
                    <a:lnTo>
                      <a:pt x="2321" y="4934"/>
                    </a:lnTo>
                    <a:lnTo>
                      <a:pt x="2371" y="4864"/>
                    </a:lnTo>
                    <a:lnTo>
                      <a:pt x="2421" y="4796"/>
                    </a:lnTo>
                    <a:lnTo>
                      <a:pt x="2473" y="4729"/>
                    </a:lnTo>
                    <a:lnTo>
                      <a:pt x="2525" y="4662"/>
                    </a:lnTo>
                    <a:lnTo>
                      <a:pt x="2579" y="4596"/>
                    </a:lnTo>
                    <a:lnTo>
                      <a:pt x="2633" y="4532"/>
                    </a:lnTo>
                    <a:lnTo>
                      <a:pt x="2687" y="4468"/>
                    </a:lnTo>
                    <a:lnTo>
                      <a:pt x="2742" y="4406"/>
                    </a:lnTo>
                    <a:lnTo>
                      <a:pt x="2799" y="4345"/>
                    </a:lnTo>
                    <a:lnTo>
                      <a:pt x="2795" y="4324"/>
                    </a:lnTo>
                    <a:lnTo>
                      <a:pt x="2791" y="4304"/>
                    </a:lnTo>
                    <a:lnTo>
                      <a:pt x="2789" y="4283"/>
                    </a:lnTo>
                    <a:lnTo>
                      <a:pt x="2788" y="4262"/>
                    </a:lnTo>
                    <a:lnTo>
                      <a:pt x="2788" y="3977"/>
                    </a:lnTo>
                    <a:lnTo>
                      <a:pt x="2790" y="3695"/>
                    </a:lnTo>
                    <a:lnTo>
                      <a:pt x="2795" y="3415"/>
                    </a:lnTo>
                    <a:lnTo>
                      <a:pt x="2800" y="3137"/>
                    </a:lnTo>
                    <a:lnTo>
                      <a:pt x="2809" y="2863"/>
                    </a:lnTo>
                    <a:lnTo>
                      <a:pt x="2819" y="2591"/>
                    </a:lnTo>
                    <a:lnTo>
                      <a:pt x="2830" y="2321"/>
                    </a:lnTo>
                    <a:lnTo>
                      <a:pt x="2845" y="2054"/>
                    </a:lnTo>
                    <a:lnTo>
                      <a:pt x="2860" y="1788"/>
                    </a:lnTo>
                    <a:lnTo>
                      <a:pt x="2877" y="1525"/>
                    </a:lnTo>
                    <a:lnTo>
                      <a:pt x="2897" y="1265"/>
                    </a:lnTo>
                    <a:lnTo>
                      <a:pt x="2919" y="1008"/>
                    </a:lnTo>
                    <a:lnTo>
                      <a:pt x="2942" y="752"/>
                    </a:lnTo>
                    <a:lnTo>
                      <a:pt x="2967" y="499"/>
                    </a:lnTo>
                    <a:lnTo>
                      <a:pt x="2993" y="248"/>
                    </a:lnTo>
                    <a:lnTo>
                      <a:pt x="3021" y="0"/>
                    </a:lnTo>
                    <a:close/>
                  </a:path>
                </a:pathLst>
              </a:custGeom>
              <a:solidFill>
                <a:schemeClr val="tx2"/>
              </a:solidFill>
              <a:ln w="9525">
                <a:noFill/>
                <a:round/>
                <a:headEnd/>
                <a:tailEnd/>
              </a:ln>
            </p:spPr>
            <p:txBody>
              <a:bodyPr/>
              <a:lstStyle/>
              <a:p>
                <a:endParaRPr lang="zh-CN" altLang="en-US" sz="2399"/>
              </a:p>
            </p:txBody>
          </p:sp>
          <p:sp>
            <p:nvSpPr>
              <p:cNvPr id="6161" name="Freeform 8"/>
              <p:cNvSpPr>
                <a:spLocks/>
              </p:cNvSpPr>
              <p:nvPr/>
            </p:nvSpPr>
            <p:spPr bwMode="auto">
              <a:xfrm>
                <a:off x="842091" y="710760"/>
                <a:ext cx="199309" cy="446711"/>
              </a:xfrm>
              <a:custGeom>
                <a:avLst/>
                <a:gdLst>
                  <a:gd name="T0" fmla="*/ 0 w 3021"/>
                  <a:gd name="T1" fmla="*/ 0 h 6762"/>
                  <a:gd name="T2" fmla="*/ 2147483647 w 3021"/>
                  <a:gd name="T3" fmla="*/ 2147483647 h 6762"/>
                  <a:gd name="T4" fmla="*/ 2147483647 w 3021"/>
                  <a:gd name="T5" fmla="*/ 2147483647 h 6762"/>
                  <a:gd name="T6" fmla="*/ 2147483647 w 3021"/>
                  <a:gd name="T7" fmla="*/ 2147483647 h 6762"/>
                  <a:gd name="T8" fmla="*/ 2147483647 w 3021"/>
                  <a:gd name="T9" fmla="*/ 2147483647 h 6762"/>
                  <a:gd name="T10" fmla="*/ 2147483647 w 3021"/>
                  <a:gd name="T11" fmla="*/ 2147483647 h 6762"/>
                  <a:gd name="T12" fmla="*/ 2147483647 w 3021"/>
                  <a:gd name="T13" fmla="*/ 2147483647 h 6762"/>
                  <a:gd name="T14" fmla="*/ 2147483647 w 3021"/>
                  <a:gd name="T15" fmla="*/ 2147483647 h 6762"/>
                  <a:gd name="T16" fmla="*/ 2147483647 w 3021"/>
                  <a:gd name="T17" fmla="*/ 2147483647 h 6762"/>
                  <a:gd name="T18" fmla="*/ 2147483647 w 3021"/>
                  <a:gd name="T19" fmla="*/ 2147483647 h 6762"/>
                  <a:gd name="T20" fmla="*/ 2147483647 w 3021"/>
                  <a:gd name="T21" fmla="*/ 2147483647 h 6762"/>
                  <a:gd name="T22" fmla="*/ 2147483647 w 3021"/>
                  <a:gd name="T23" fmla="*/ 2147483647 h 6762"/>
                  <a:gd name="T24" fmla="*/ 2147483647 w 3021"/>
                  <a:gd name="T25" fmla="*/ 2147483647 h 6762"/>
                  <a:gd name="T26" fmla="*/ 2147483647 w 3021"/>
                  <a:gd name="T27" fmla="*/ 2147483647 h 6762"/>
                  <a:gd name="T28" fmla="*/ 2147483647 w 3021"/>
                  <a:gd name="T29" fmla="*/ 2147483647 h 6762"/>
                  <a:gd name="T30" fmla="*/ 2147483647 w 3021"/>
                  <a:gd name="T31" fmla="*/ 2147483647 h 6762"/>
                  <a:gd name="T32" fmla="*/ 2147483647 w 3021"/>
                  <a:gd name="T33" fmla="*/ 2147483647 h 6762"/>
                  <a:gd name="T34" fmla="*/ 2147483647 w 3021"/>
                  <a:gd name="T35" fmla="*/ 2147483647 h 6762"/>
                  <a:gd name="T36" fmla="*/ 2147483647 w 3021"/>
                  <a:gd name="T37" fmla="*/ 2147483647 h 6762"/>
                  <a:gd name="T38" fmla="*/ 2147483647 w 3021"/>
                  <a:gd name="T39" fmla="*/ 2147483647 h 6762"/>
                  <a:gd name="T40" fmla="*/ 2147483647 w 3021"/>
                  <a:gd name="T41" fmla="*/ 2147483647 h 6762"/>
                  <a:gd name="T42" fmla="*/ 2147483647 w 3021"/>
                  <a:gd name="T43" fmla="*/ 2147483647 h 6762"/>
                  <a:gd name="T44" fmla="*/ 2147483647 w 3021"/>
                  <a:gd name="T45" fmla="*/ 2147483647 h 6762"/>
                  <a:gd name="T46" fmla="*/ 2147483647 w 3021"/>
                  <a:gd name="T47" fmla="*/ 2147483647 h 6762"/>
                  <a:gd name="T48" fmla="*/ 2147483647 w 3021"/>
                  <a:gd name="T49" fmla="*/ 2147483647 h 6762"/>
                  <a:gd name="T50" fmla="*/ 2147483647 w 3021"/>
                  <a:gd name="T51" fmla="*/ 2147483647 h 6762"/>
                  <a:gd name="T52" fmla="*/ 2147483647 w 3021"/>
                  <a:gd name="T53" fmla="*/ 2147483647 h 6762"/>
                  <a:gd name="T54" fmla="*/ 2147483647 w 3021"/>
                  <a:gd name="T55" fmla="*/ 2147483647 h 6762"/>
                  <a:gd name="T56" fmla="*/ 2147483647 w 3021"/>
                  <a:gd name="T57" fmla="*/ 2147483647 h 6762"/>
                  <a:gd name="T58" fmla="*/ 2147483647 w 3021"/>
                  <a:gd name="T59" fmla="*/ 2147483647 h 6762"/>
                  <a:gd name="T60" fmla="*/ 2147483647 w 3021"/>
                  <a:gd name="T61" fmla="*/ 2147483647 h 6762"/>
                  <a:gd name="T62" fmla="*/ 2147483647 w 3021"/>
                  <a:gd name="T63" fmla="*/ 2147483647 h 6762"/>
                  <a:gd name="T64" fmla="*/ 2147483647 w 3021"/>
                  <a:gd name="T65" fmla="*/ 2147483647 h 6762"/>
                  <a:gd name="T66" fmla="*/ 2147483647 w 3021"/>
                  <a:gd name="T67" fmla="*/ 2147483647 h 6762"/>
                  <a:gd name="T68" fmla="*/ 2147483647 w 3021"/>
                  <a:gd name="T69" fmla="*/ 2147483647 h 6762"/>
                  <a:gd name="T70" fmla="*/ 2147483647 w 3021"/>
                  <a:gd name="T71" fmla="*/ 2147483647 h 6762"/>
                  <a:gd name="T72" fmla="*/ 2147483647 w 3021"/>
                  <a:gd name="T73" fmla="*/ 2147483647 h 6762"/>
                  <a:gd name="T74" fmla="*/ 2147483647 w 3021"/>
                  <a:gd name="T75" fmla="*/ 2147483647 h 6762"/>
                  <a:gd name="T76" fmla="*/ 2147483647 w 3021"/>
                  <a:gd name="T77" fmla="*/ 2147483647 h 6762"/>
                  <a:gd name="T78" fmla="*/ 2147483647 w 3021"/>
                  <a:gd name="T79" fmla="*/ 2147483647 h 6762"/>
                  <a:gd name="T80" fmla="*/ 2147483647 w 3021"/>
                  <a:gd name="T81" fmla="*/ 2147483647 h 6762"/>
                  <a:gd name="T82" fmla="*/ 2147483647 w 3021"/>
                  <a:gd name="T83" fmla="*/ 2147483647 h 6762"/>
                  <a:gd name="T84" fmla="*/ 2147483647 w 3021"/>
                  <a:gd name="T85" fmla="*/ 2147483647 h 6762"/>
                  <a:gd name="T86" fmla="*/ 2147483647 w 3021"/>
                  <a:gd name="T87" fmla="*/ 2147483647 h 6762"/>
                  <a:gd name="T88" fmla="*/ 2147483647 w 3021"/>
                  <a:gd name="T89" fmla="*/ 2147483647 h 6762"/>
                  <a:gd name="T90" fmla="*/ 2147483647 w 3021"/>
                  <a:gd name="T91" fmla="*/ 2147483647 h 6762"/>
                  <a:gd name="T92" fmla="*/ 2147483647 w 3021"/>
                  <a:gd name="T93" fmla="*/ 2147483647 h 6762"/>
                  <a:gd name="T94" fmla="*/ 2147483647 w 3021"/>
                  <a:gd name="T95" fmla="*/ 2147483647 h 6762"/>
                  <a:gd name="T96" fmla="*/ 2147483647 w 3021"/>
                  <a:gd name="T97" fmla="*/ 2147483647 h 6762"/>
                  <a:gd name="T98" fmla="*/ 2147483647 w 3021"/>
                  <a:gd name="T99" fmla="*/ 2147483647 h 6762"/>
                  <a:gd name="T100" fmla="*/ 2147483647 w 3021"/>
                  <a:gd name="T101" fmla="*/ 2147483647 h 6762"/>
                  <a:gd name="T102" fmla="*/ 1932317350 w 3021"/>
                  <a:gd name="T103" fmla="*/ 2147483647 h 6762"/>
                  <a:gd name="T104" fmla="*/ 1496692540 w 3021"/>
                  <a:gd name="T105" fmla="*/ 2147483647 h 6762"/>
                  <a:gd name="T106" fmla="*/ 1023160635 w 3021"/>
                  <a:gd name="T107" fmla="*/ 2147483647 h 6762"/>
                  <a:gd name="T108" fmla="*/ 530390436 w 3021"/>
                  <a:gd name="T109" fmla="*/ 2147483647 h 6762"/>
                  <a:gd name="T110" fmla="*/ 0 w 3021"/>
                  <a:gd name="T111" fmla="*/ 0 h 676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021"/>
                  <a:gd name="T169" fmla="*/ 0 h 6762"/>
                  <a:gd name="T170" fmla="*/ 3021 w 3021"/>
                  <a:gd name="T171" fmla="*/ 6762 h 676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021" h="6762">
                    <a:moveTo>
                      <a:pt x="0" y="0"/>
                    </a:moveTo>
                    <a:lnTo>
                      <a:pt x="3021" y="1815"/>
                    </a:lnTo>
                    <a:lnTo>
                      <a:pt x="2635" y="6345"/>
                    </a:lnTo>
                    <a:lnTo>
                      <a:pt x="1671" y="6762"/>
                    </a:lnTo>
                    <a:lnTo>
                      <a:pt x="1634" y="6675"/>
                    </a:lnTo>
                    <a:lnTo>
                      <a:pt x="1597" y="6589"/>
                    </a:lnTo>
                    <a:lnTo>
                      <a:pt x="1560" y="6503"/>
                    </a:lnTo>
                    <a:lnTo>
                      <a:pt x="1522" y="6418"/>
                    </a:lnTo>
                    <a:lnTo>
                      <a:pt x="1484" y="6333"/>
                    </a:lnTo>
                    <a:lnTo>
                      <a:pt x="1445" y="6248"/>
                    </a:lnTo>
                    <a:lnTo>
                      <a:pt x="1406" y="6166"/>
                    </a:lnTo>
                    <a:lnTo>
                      <a:pt x="1367" y="6083"/>
                    </a:lnTo>
                    <a:lnTo>
                      <a:pt x="1327" y="6000"/>
                    </a:lnTo>
                    <a:lnTo>
                      <a:pt x="1286" y="5919"/>
                    </a:lnTo>
                    <a:lnTo>
                      <a:pt x="1244" y="5838"/>
                    </a:lnTo>
                    <a:lnTo>
                      <a:pt x="1203" y="5759"/>
                    </a:lnTo>
                    <a:lnTo>
                      <a:pt x="1160" y="5680"/>
                    </a:lnTo>
                    <a:lnTo>
                      <a:pt x="1117" y="5601"/>
                    </a:lnTo>
                    <a:lnTo>
                      <a:pt x="1073" y="5523"/>
                    </a:lnTo>
                    <a:lnTo>
                      <a:pt x="1029" y="5447"/>
                    </a:lnTo>
                    <a:lnTo>
                      <a:pt x="984" y="5371"/>
                    </a:lnTo>
                    <a:lnTo>
                      <a:pt x="938" y="5295"/>
                    </a:lnTo>
                    <a:lnTo>
                      <a:pt x="892" y="5221"/>
                    </a:lnTo>
                    <a:lnTo>
                      <a:pt x="845" y="5148"/>
                    </a:lnTo>
                    <a:lnTo>
                      <a:pt x="797" y="5076"/>
                    </a:lnTo>
                    <a:lnTo>
                      <a:pt x="749" y="5005"/>
                    </a:lnTo>
                    <a:lnTo>
                      <a:pt x="700" y="4934"/>
                    </a:lnTo>
                    <a:lnTo>
                      <a:pt x="650" y="4864"/>
                    </a:lnTo>
                    <a:lnTo>
                      <a:pt x="600" y="4796"/>
                    </a:lnTo>
                    <a:lnTo>
                      <a:pt x="548" y="4729"/>
                    </a:lnTo>
                    <a:lnTo>
                      <a:pt x="496" y="4662"/>
                    </a:lnTo>
                    <a:lnTo>
                      <a:pt x="442" y="4596"/>
                    </a:lnTo>
                    <a:lnTo>
                      <a:pt x="388" y="4532"/>
                    </a:lnTo>
                    <a:lnTo>
                      <a:pt x="334" y="4468"/>
                    </a:lnTo>
                    <a:lnTo>
                      <a:pt x="279" y="4406"/>
                    </a:lnTo>
                    <a:lnTo>
                      <a:pt x="222" y="4345"/>
                    </a:lnTo>
                    <a:lnTo>
                      <a:pt x="226" y="4324"/>
                    </a:lnTo>
                    <a:lnTo>
                      <a:pt x="230" y="4304"/>
                    </a:lnTo>
                    <a:lnTo>
                      <a:pt x="232" y="4283"/>
                    </a:lnTo>
                    <a:lnTo>
                      <a:pt x="233" y="4262"/>
                    </a:lnTo>
                    <a:lnTo>
                      <a:pt x="233" y="3977"/>
                    </a:lnTo>
                    <a:lnTo>
                      <a:pt x="231" y="3695"/>
                    </a:lnTo>
                    <a:lnTo>
                      <a:pt x="226" y="3415"/>
                    </a:lnTo>
                    <a:lnTo>
                      <a:pt x="221" y="3137"/>
                    </a:lnTo>
                    <a:lnTo>
                      <a:pt x="212" y="2863"/>
                    </a:lnTo>
                    <a:lnTo>
                      <a:pt x="202" y="2591"/>
                    </a:lnTo>
                    <a:lnTo>
                      <a:pt x="191" y="2321"/>
                    </a:lnTo>
                    <a:lnTo>
                      <a:pt x="176" y="2054"/>
                    </a:lnTo>
                    <a:lnTo>
                      <a:pt x="161" y="1788"/>
                    </a:lnTo>
                    <a:lnTo>
                      <a:pt x="144" y="1525"/>
                    </a:lnTo>
                    <a:lnTo>
                      <a:pt x="124" y="1265"/>
                    </a:lnTo>
                    <a:lnTo>
                      <a:pt x="102" y="1007"/>
                    </a:lnTo>
                    <a:lnTo>
                      <a:pt x="79" y="752"/>
                    </a:lnTo>
                    <a:lnTo>
                      <a:pt x="54" y="498"/>
                    </a:lnTo>
                    <a:lnTo>
                      <a:pt x="28" y="248"/>
                    </a:lnTo>
                    <a:lnTo>
                      <a:pt x="0" y="0"/>
                    </a:lnTo>
                  </a:path>
                </a:pathLst>
              </a:custGeom>
              <a:solidFill>
                <a:schemeClr val="tx2"/>
              </a:solidFill>
              <a:ln w="9525">
                <a:noFill/>
                <a:round/>
                <a:headEnd/>
                <a:tailEnd/>
              </a:ln>
            </p:spPr>
            <p:txBody>
              <a:bodyPr/>
              <a:lstStyle/>
              <a:p>
                <a:endParaRPr lang="zh-CN" altLang="en-US" sz="2399"/>
              </a:p>
            </p:txBody>
          </p:sp>
          <p:sp>
            <p:nvSpPr>
              <p:cNvPr id="6162" name="Freeform 9"/>
              <p:cNvSpPr>
                <a:spLocks/>
              </p:cNvSpPr>
              <p:nvPr/>
            </p:nvSpPr>
            <p:spPr bwMode="auto">
              <a:xfrm>
                <a:off x="227517" y="1067227"/>
                <a:ext cx="293183" cy="110522"/>
              </a:xfrm>
              <a:custGeom>
                <a:avLst/>
                <a:gdLst>
                  <a:gd name="T0" fmla="*/ 398783235 w 4441"/>
                  <a:gd name="T1" fmla="*/ 2147483647 h 1674"/>
                  <a:gd name="T2" fmla="*/ 1709647093 w 4441"/>
                  <a:gd name="T3" fmla="*/ 2147483647 h 1674"/>
                  <a:gd name="T4" fmla="*/ 2147483647 w 4441"/>
                  <a:gd name="T5" fmla="*/ 2147483647 h 1674"/>
                  <a:gd name="T6" fmla="*/ 2147483647 w 4441"/>
                  <a:gd name="T7" fmla="*/ 2147483647 h 1674"/>
                  <a:gd name="T8" fmla="*/ 2147483647 w 4441"/>
                  <a:gd name="T9" fmla="*/ 2147483647 h 1674"/>
                  <a:gd name="T10" fmla="*/ 2147483647 w 4441"/>
                  <a:gd name="T11" fmla="*/ 2147483647 h 1674"/>
                  <a:gd name="T12" fmla="*/ 2147483647 w 4441"/>
                  <a:gd name="T13" fmla="*/ 2147483647 h 1674"/>
                  <a:gd name="T14" fmla="*/ 2147483647 w 4441"/>
                  <a:gd name="T15" fmla="*/ 2147483647 h 1674"/>
                  <a:gd name="T16" fmla="*/ 2147483647 w 4441"/>
                  <a:gd name="T17" fmla="*/ 2147483647 h 1674"/>
                  <a:gd name="T18" fmla="*/ 2147483647 w 4441"/>
                  <a:gd name="T19" fmla="*/ 2147483647 h 1674"/>
                  <a:gd name="T20" fmla="*/ 2147483647 w 4441"/>
                  <a:gd name="T21" fmla="*/ 2147483647 h 1674"/>
                  <a:gd name="T22" fmla="*/ 2147483647 w 4441"/>
                  <a:gd name="T23" fmla="*/ 2147483647 h 1674"/>
                  <a:gd name="T24" fmla="*/ 2147483647 w 4441"/>
                  <a:gd name="T25" fmla="*/ 2147483647 h 1674"/>
                  <a:gd name="T26" fmla="*/ 2147483647 w 4441"/>
                  <a:gd name="T27" fmla="*/ 2147483647 h 1674"/>
                  <a:gd name="T28" fmla="*/ 2147483647 w 4441"/>
                  <a:gd name="T29" fmla="*/ 2147483647 h 1674"/>
                  <a:gd name="T30" fmla="*/ 2147483647 w 4441"/>
                  <a:gd name="T31" fmla="*/ 2147483647 h 1674"/>
                  <a:gd name="T32" fmla="*/ 2147483647 w 4441"/>
                  <a:gd name="T33" fmla="*/ 2147483647 h 1674"/>
                  <a:gd name="T34" fmla="*/ 2147483647 w 4441"/>
                  <a:gd name="T35" fmla="*/ 2147483647 h 1674"/>
                  <a:gd name="T36" fmla="*/ 2147483647 w 4441"/>
                  <a:gd name="T37" fmla="*/ 2147483647 h 1674"/>
                  <a:gd name="T38" fmla="*/ 2147483647 w 4441"/>
                  <a:gd name="T39" fmla="*/ 2147483647 h 1674"/>
                  <a:gd name="T40" fmla="*/ 2147483647 w 4441"/>
                  <a:gd name="T41" fmla="*/ 2147483647 h 1674"/>
                  <a:gd name="T42" fmla="*/ 2147483647 w 4441"/>
                  <a:gd name="T43" fmla="*/ 2147483647 h 1674"/>
                  <a:gd name="T44" fmla="*/ 2147483647 w 4441"/>
                  <a:gd name="T45" fmla="*/ 2147483647 h 1674"/>
                  <a:gd name="T46" fmla="*/ 2147483647 w 4441"/>
                  <a:gd name="T47" fmla="*/ 2147483647 h 1674"/>
                  <a:gd name="T48" fmla="*/ 2147483647 w 4441"/>
                  <a:gd name="T49" fmla="*/ 2147483647 h 1674"/>
                  <a:gd name="T50" fmla="*/ 2147483647 w 4441"/>
                  <a:gd name="T51" fmla="*/ 2147483647 h 1674"/>
                  <a:gd name="T52" fmla="*/ 2147483647 w 4441"/>
                  <a:gd name="T53" fmla="*/ 2147483647 h 1674"/>
                  <a:gd name="T54" fmla="*/ 2147483647 w 4441"/>
                  <a:gd name="T55" fmla="*/ 2147483647 h 1674"/>
                  <a:gd name="T56" fmla="*/ 2147483647 w 4441"/>
                  <a:gd name="T57" fmla="*/ 2147483647 h 1674"/>
                  <a:gd name="T58" fmla="*/ 2147483647 w 4441"/>
                  <a:gd name="T59" fmla="*/ 2147483647 h 1674"/>
                  <a:gd name="T60" fmla="*/ 2147483647 w 4441"/>
                  <a:gd name="T61" fmla="*/ 2147483647 h 1674"/>
                  <a:gd name="T62" fmla="*/ 2147483647 w 4441"/>
                  <a:gd name="T63" fmla="*/ 1748052943 h 1674"/>
                  <a:gd name="T64" fmla="*/ 0 w 4441"/>
                  <a:gd name="T65" fmla="*/ 0 h 167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441"/>
                  <a:gd name="T100" fmla="*/ 0 h 1674"/>
                  <a:gd name="T101" fmla="*/ 4441 w 4441"/>
                  <a:gd name="T102" fmla="*/ 1674 h 167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441" h="1674">
                    <a:moveTo>
                      <a:pt x="0" y="0"/>
                    </a:moveTo>
                    <a:lnTo>
                      <a:pt x="21" y="119"/>
                    </a:lnTo>
                    <a:lnTo>
                      <a:pt x="51" y="233"/>
                    </a:lnTo>
                    <a:lnTo>
                      <a:pt x="90" y="343"/>
                    </a:lnTo>
                    <a:lnTo>
                      <a:pt x="136" y="447"/>
                    </a:lnTo>
                    <a:lnTo>
                      <a:pt x="191" y="546"/>
                    </a:lnTo>
                    <a:lnTo>
                      <a:pt x="254" y="640"/>
                    </a:lnTo>
                    <a:lnTo>
                      <a:pt x="325" y="729"/>
                    </a:lnTo>
                    <a:lnTo>
                      <a:pt x="403" y="814"/>
                    </a:lnTo>
                    <a:lnTo>
                      <a:pt x="489" y="894"/>
                    </a:lnTo>
                    <a:lnTo>
                      <a:pt x="583" y="970"/>
                    </a:lnTo>
                    <a:lnTo>
                      <a:pt x="685" y="1041"/>
                    </a:lnTo>
                    <a:lnTo>
                      <a:pt x="794" y="1108"/>
                    </a:lnTo>
                    <a:lnTo>
                      <a:pt x="911" y="1171"/>
                    </a:lnTo>
                    <a:lnTo>
                      <a:pt x="1035" y="1229"/>
                    </a:lnTo>
                    <a:lnTo>
                      <a:pt x="1166" y="1282"/>
                    </a:lnTo>
                    <a:lnTo>
                      <a:pt x="1305" y="1333"/>
                    </a:lnTo>
                    <a:lnTo>
                      <a:pt x="1451" y="1380"/>
                    </a:lnTo>
                    <a:lnTo>
                      <a:pt x="1604" y="1422"/>
                    </a:lnTo>
                    <a:lnTo>
                      <a:pt x="1764" y="1461"/>
                    </a:lnTo>
                    <a:lnTo>
                      <a:pt x="1930" y="1497"/>
                    </a:lnTo>
                    <a:lnTo>
                      <a:pt x="2103" y="1528"/>
                    </a:lnTo>
                    <a:lnTo>
                      <a:pt x="2284" y="1557"/>
                    </a:lnTo>
                    <a:lnTo>
                      <a:pt x="2471" y="1582"/>
                    </a:lnTo>
                    <a:lnTo>
                      <a:pt x="2664" y="1604"/>
                    </a:lnTo>
                    <a:lnTo>
                      <a:pt x="2864" y="1622"/>
                    </a:lnTo>
                    <a:lnTo>
                      <a:pt x="3071" y="1638"/>
                    </a:lnTo>
                    <a:lnTo>
                      <a:pt x="3283" y="1651"/>
                    </a:lnTo>
                    <a:lnTo>
                      <a:pt x="3503" y="1660"/>
                    </a:lnTo>
                    <a:lnTo>
                      <a:pt x="3728" y="1668"/>
                    </a:lnTo>
                    <a:lnTo>
                      <a:pt x="3959" y="1671"/>
                    </a:lnTo>
                    <a:lnTo>
                      <a:pt x="4197" y="1674"/>
                    </a:lnTo>
                    <a:lnTo>
                      <a:pt x="4441" y="1672"/>
                    </a:lnTo>
                    <a:lnTo>
                      <a:pt x="4441" y="687"/>
                    </a:lnTo>
                    <a:lnTo>
                      <a:pt x="4231" y="685"/>
                    </a:lnTo>
                    <a:lnTo>
                      <a:pt x="4025" y="681"/>
                    </a:lnTo>
                    <a:lnTo>
                      <a:pt x="3823" y="678"/>
                    </a:lnTo>
                    <a:lnTo>
                      <a:pt x="3625" y="673"/>
                    </a:lnTo>
                    <a:lnTo>
                      <a:pt x="3432" y="668"/>
                    </a:lnTo>
                    <a:lnTo>
                      <a:pt x="3243" y="661"/>
                    </a:lnTo>
                    <a:lnTo>
                      <a:pt x="3057" y="653"/>
                    </a:lnTo>
                    <a:lnTo>
                      <a:pt x="2878" y="644"/>
                    </a:lnTo>
                    <a:lnTo>
                      <a:pt x="2701" y="634"/>
                    </a:lnTo>
                    <a:lnTo>
                      <a:pt x="2529" y="624"/>
                    </a:lnTo>
                    <a:lnTo>
                      <a:pt x="2363" y="612"/>
                    </a:lnTo>
                    <a:lnTo>
                      <a:pt x="2199" y="599"/>
                    </a:lnTo>
                    <a:lnTo>
                      <a:pt x="2042" y="584"/>
                    </a:lnTo>
                    <a:lnTo>
                      <a:pt x="1889" y="567"/>
                    </a:lnTo>
                    <a:lnTo>
                      <a:pt x="1740" y="551"/>
                    </a:lnTo>
                    <a:lnTo>
                      <a:pt x="1596" y="532"/>
                    </a:lnTo>
                    <a:lnTo>
                      <a:pt x="1458" y="511"/>
                    </a:lnTo>
                    <a:lnTo>
                      <a:pt x="1324" y="489"/>
                    </a:lnTo>
                    <a:lnTo>
                      <a:pt x="1194" y="467"/>
                    </a:lnTo>
                    <a:lnTo>
                      <a:pt x="1071" y="441"/>
                    </a:lnTo>
                    <a:lnTo>
                      <a:pt x="952" y="414"/>
                    </a:lnTo>
                    <a:lnTo>
                      <a:pt x="839" y="386"/>
                    </a:lnTo>
                    <a:lnTo>
                      <a:pt x="730" y="356"/>
                    </a:lnTo>
                    <a:lnTo>
                      <a:pt x="626" y="325"/>
                    </a:lnTo>
                    <a:lnTo>
                      <a:pt x="529" y="290"/>
                    </a:lnTo>
                    <a:lnTo>
                      <a:pt x="437" y="256"/>
                    </a:lnTo>
                    <a:lnTo>
                      <a:pt x="349" y="218"/>
                    </a:lnTo>
                    <a:lnTo>
                      <a:pt x="269" y="178"/>
                    </a:lnTo>
                    <a:lnTo>
                      <a:pt x="193" y="136"/>
                    </a:lnTo>
                    <a:lnTo>
                      <a:pt x="123" y="92"/>
                    </a:lnTo>
                    <a:lnTo>
                      <a:pt x="58" y="47"/>
                    </a:lnTo>
                    <a:lnTo>
                      <a:pt x="0" y="0"/>
                    </a:lnTo>
                    <a:close/>
                  </a:path>
                </a:pathLst>
              </a:custGeom>
              <a:solidFill>
                <a:srgbClr val="0084B4"/>
              </a:solidFill>
              <a:ln w="9525">
                <a:noFill/>
                <a:round/>
                <a:headEnd/>
                <a:tailEnd/>
              </a:ln>
            </p:spPr>
            <p:txBody>
              <a:bodyPr/>
              <a:lstStyle/>
              <a:p>
                <a:endParaRPr lang="zh-CN" altLang="en-US" sz="2399"/>
              </a:p>
            </p:txBody>
          </p:sp>
          <p:sp>
            <p:nvSpPr>
              <p:cNvPr id="6163" name="Line 12"/>
              <p:cNvSpPr>
                <a:spLocks noChangeShapeType="1"/>
              </p:cNvSpPr>
              <p:nvPr/>
            </p:nvSpPr>
            <p:spPr bwMode="auto">
              <a:xfrm>
                <a:off x="520700" y="342663"/>
                <a:ext cx="463" cy="566481"/>
              </a:xfrm>
              <a:prstGeom prst="line">
                <a:avLst/>
              </a:prstGeom>
              <a:noFill/>
              <a:ln w="9525">
                <a:noFill/>
                <a:round/>
                <a:headEnd/>
                <a:tailEnd/>
              </a:ln>
            </p:spPr>
            <p:txBody>
              <a:bodyPr/>
              <a:lstStyle/>
              <a:p>
                <a:endParaRPr lang="zh-CN" altLang="en-US" sz="2399"/>
              </a:p>
            </p:txBody>
          </p:sp>
          <p:grpSp>
            <p:nvGrpSpPr>
              <p:cNvPr id="5" name="Freeform 13"/>
              <p:cNvGrpSpPr>
                <a:grpSpLocks/>
              </p:cNvGrpSpPr>
              <p:nvPr/>
            </p:nvGrpSpPr>
            <p:grpSpPr bwMode="auto">
              <a:xfrm>
                <a:off x="392040" y="463422"/>
                <a:ext cx="256032" cy="256032"/>
                <a:chOff x="0" y="0"/>
                <a:chExt cx="256032" cy="256032"/>
              </a:xfrm>
            </p:grpSpPr>
            <p:pic>
              <p:nvPicPr>
                <p:cNvPr id="6170" name="Freeform 13"/>
                <p:cNvPicPr>
                  <a:picLocks noChangeArrowheads="1"/>
                </p:cNvPicPr>
                <p:nvPr/>
              </p:nvPicPr>
              <p:blipFill>
                <a:blip r:embed="rId3" cstate="print"/>
                <a:srcRect/>
                <a:stretch>
                  <a:fillRect/>
                </a:stretch>
              </p:blipFill>
              <p:spPr bwMode="auto">
                <a:xfrm>
                  <a:off x="0" y="0"/>
                  <a:ext cx="256032" cy="256032"/>
                </a:xfrm>
                <a:prstGeom prst="rect">
                  <a:avLst/>
                </a:prstGeom>
                <a:noFill/>
                <a:ln w="9525">
                  <a:noFill/>
                  <a:miter lim="800000"/>
                  <a:headEnd/>
                  <a:tailEnd/>
                </a:ln>
              </p:spPr>
            </p:pic>
            <p:sp>
              <p:nvSpPr>
                <p:cNvPr id="6171" name="Text Box 31"/>
                <p:cNvSpPr txBox="1">
                  <a:spLocks noChangeArrowheads="1"/>
                </p:cNvSpPr>
                <p:nvPr/>
              </p:nvSpPr>
              <p:spPr bwMode="auto">
                <a:xfrm>
                  <a:off x="-1284" y="-2376"/>
                  <a:ext cx="259888" cy="260350"/>
                </a:xfrm>
                <a:prstGeom prst="rect">
                  <a:avLst/>
                </a:prstGeom>
                <a:noFill/>
                <a:ln w="9525">
                  <a:noFill/>
                  <a:miter lim="800000"/>
                  <a:headEnd/>
                  <a:tailEnd/>
                </a:ln>
              </p:spPr>
              <p:txBody>
                <a:bodyPr/>
                <a:lstStyle/>
                <a:p>
                  <a:pPr>
                    <a:buFont typeface="Arial" pitchFamily="34" charset="0"/>
                    <a:buNone/>
                  </a:pPr>
                  <a:endParaRPr lang="en-US" altLang="en-US" sz="2399">
                    <a:solidFill>
                      <a:srgbClr val="000000"/>
                    </a:solidFill>
                    <a:latin typeface="Calibri" pitchFamily="34" charset="0"/>
                    <a:cs typeface="Arial" pitchFamily="34" charset="0"/>
                  </a:endParaRPr>
                </a:p>
              </p:txBody>
            </p:sp>
          </p:grpSp>
          <p:sp>
            <p:nvSpPr>
              <p:cNvPr id="6165" name="Freeform 16"/>
              <p:cNvSpPr>
                <a:spLocks/>
              </p:cNvSpPr>
              <p:nvPr/>
            </p:nvSpPr>
            <p:spPr bwMode="auto">
              <a:xfrm>
                <a:off x="209945" y="1024290"/>
                <a:ext cx="310755" cy="90637"/>
              </a:xfrm>
              <a:custGeom>
                <a:avLst/>
                <a:gdLst>
                  <a:gd name="T0" fmla="*/ 133198793 w 4704"/>
                  <a:gd name="T1" fmla="*/ 514340349 h 1372"/>
                  <a:gd name="T2" fmla="*/ 38055531 w 4704"/>
                  <a:gd name="T3" fmla="*/ 1466613423 h 1372"/>
                  <a:gd name="T4" fmla="*/ 0 w 4704"/>
                  <a:gd name="T5" fmla="*/ 2147483647 h 1372"/>
                  <a:gd name="T6" fmla="*/ 19027799 w 4704"/>
                  <a:gd name="T7" fmla="*/ 2147483647 h 1372"/>
                  <a:gd name="T8" fmla="*/ 95138918 w 4704"/>
                  <a:gd name="T9" fmla="*/ 2147483647 h 1372"/>
                  <a:gd name="T10" fmla="*/ 228625675 w 4704"/>
                  <a:gd name="T11" fmla="*/ 2147483647 h 1372"/>
                  <a:gd name="T12" fmla="*/ 437935398 w 4704"/>
                  <a:gd name="T13" fmla="*/ 2147483647 h 1372"/>
                  <a:gd name="T14" fmla="*/ 685588929 w 4704"/>
                  <a:gd name="T15" fmla="*/ 2147483647 h 1372"/>
                  <a:gd name="T16" fmla="*/ 990325831 w 4704"/>
                  <a:gd name="T17" fmla="*/ 2147483647 h 1372"/>
                  <a:gd name="T18" fmla="*/ 1371177858 w 4704"/>
                  <a:gd name="T19" fmla="*/ 2147483647 h 1372"/>
                  <a:gd name="T20" fmla="*/ 1771345573 w 4704"/>
                  <a:gd name="T21" fmla="*/ 2147483647 h 1372"/>
                  <a:gd name="T22" fmla="*/ 2147483647 w 4704"/>
                  <a:gd name="T23" fmla="*/ 2147483647 h 1372"/>
                  <a:gd name="T24" fmla="*/ 2147483647 w 4704"/>
                  <a:gd name="T25" fmla="*/ 2147483647 h 1372"/>
                  <a:gd name="T26" fmla="*/ 2147483647 w 4704"/>
                  <a:gd name="T27" fmla="*/ 2147483647 h 1372"/>
                  <a:gd name="T28" fmla="*/ 2147483647 w 4704"/>
                  <a:gd name="T29" fmla="*/ 2147483647 h 1372"/>
                  <a:gd name="T30" fmla="*/ 2147483647 w 4704"/>
                  <a:gd name="T31" fmla="*/ 2147483647 h 1372"/>
                  <a:gd name="T32" fmla="*/ 2147483647 w 4704"/>
                  <a:gd name="T33" fmla="*/ 2147483647 h 1372"/>
                  <a:gd name="T34" fmla="*/ 2147483647 w 4704"/>
                  <a:gd name="T35" fmla="*/ 2147483647 h 1372"/>
                  <a:gd name="T36" fmla="*/ 2147483647 w 4704"/>
                  <a:gd name="T37" fmla="*/ 2147483647 h 1372"/>
                  <a:gd name="T38" fmla="*/ 2147483647 w 4704"/>
                  <a:gd name="T39" fmla="*/ 2147483647 h 1372"/>
                  <a:gd name="T40" fmla="*/ 2147483647 w 4704"/>
                  <a:gd name="T41" fmla="*/ 2147483647 h 1372"/>
                  <a:gd name="T42" fmla="*/ 2147483647 w 4704"/>
                  <a:gd name="T43" fmla="*/ 2147483647 h 1372"/>
                  <a:gd name="T44" fmla="*/ 2147483647 w 4704"/>
                  <a:gd name="T45" fmla="*/ 2147483647 h 1372"/>
                  <a:gd name="T46" fmla="*/ 2147483647 w 4704"/>
                  <a:gd name="T47" fmla="*/ 2147483647 h 1372"/>
                  <a:gd name="T48" fmla="*/ 2147483647 w 4704"/>
                  <a:gd name="T49" fmla="*/ 2147483647 h 1372"/>
                  <a:gd name="T50" fmla="*/ 2147483647 w 4704"/>
                  <a:gd name="T51" fmla="*/ 2147483647 h 1372"/>
                  <a:gd name="T52" fmla="*/ 2147483647 w 4704"/>
                  <a:gd name="T53" fmla="*/ 2147483647 h 1372"/>
                  <a:gd name="T54" fmla="*/ 2147483647 w 4704"/>
                  <a:gd name="T55" fmla="*/ 2147483647 h 1372"/>
                  <a:gd name="T56" fmla="*/ 2147483647 w 4704"/>
                  <a:gd name="T57" fmla="*/ 2147483647 h 1372"/>
                  <a:gd name="T58" fmla="*/ 2147483647 w 4704"/>
                  <a:gd name="T59" fmla="*/ 2147483647 h 1372"/>
                  <a:gd name="T60" fmla="*/ 2147483647 w 4704"/>
                  <a:gd name="T61" fmla="*/ 2147483647 h 1372"/>
                  <a:gd name="T62" fmla="*/ 2147483647 w 4704"/>
                  <a:gd name="T63" fmla="*/ 2147483647 h 1372"/>
                  <a:gd name="T64" fmla="*/ 2147483647 w 4704"/>
                  <a:gd name="T65" fmla="*/ 2147483647 h 1372"/>
                  <a:gd name="T66" fmla="*/ 2147483647 w 4704"/>
                  <a:gd name="T67" fmla="*/ 2147483647 h 1372"/>
                  <a:gd name="T68" fmla="*/ 2147483647 w 4704"/>
                  <a:gd name="T69" fmla="*/ 2147483647 h 1372"/>
                  <a:gd name="T70" fmla="*/ 2147483647 w 4704"/>
                  <a:gd name="T71" fmla="*/ 2147483647 h 1372"/>
                  <a:gd name="T72" fmla="*/ 2147483647 w 4704"/>
                  <a:gd name="T73" fmla="*/ 2147483647 h 1372"/>
                  <a:gd name="T74" fmla="*/ 2147483647 w 4704"/>
                  <a:gd name="T75" fmla="*/ 2147483647 h 1372"/>
                  <a:gd name="T76" fmla="*/ 2147483647 w 4704"/>
                  <a:gd name="T77" fmla="*/ 2147483647 h 1372"/>
                  <a:gd name="T78" fmla="*/ 2147483647 w 4704"/>
                  <a:gd name="T79" fmla="*/ 2147483647 h 1372"/>
                  <a:gd name="T80" fmla="*/ 2147483647 w 4704"/>
                  <a:gd name="T81" fmla="*/ 2147483647 h 1372"/>
                  <a:gd name="T82" fmla="*/ 2147483647 w 4704"/>
                  <a:gd name="T83" fmla="*/ 2147483647 h 1372"/>
                  <a:gd name="T84" fmla="*/ 2147483647 w 4704"/>
                  <a:gd name="T85" fmla="*/ 2147483647 h 1372"/>
                  <a:gd name="T86" fmla="*/ 2147483647 w 4704"/>
                  <a:gd name="T87" fmla="*/ 2147483647 h 1372"/>
                  <a:gd name="T88" fmla="*/ 2147483647 w 4704"/>
                  <a:gd name="T89" fmla="*/ 2147483647 h 1372"/>
                  <a:gd name="T90" fmla="*/ 2147483647 w 4704"/>
                  <a:gd name="T91" fmla="*/ 2147483647 h 1372"/>
                  <a:gd name="T92" fmla="*/ 2147483647 w 4704"/>
                  <a:gd name="T93" fmla="*/ 2147483647 h 1372"/>
                  <a:gd name="T94" fmla="*/ 2147483647 w 4704"/>
                  <a:gd name="T95" fmla="*/ 2147483647 h 1372"/>
                  <a:gd name="T96" fmla="*/ 2147483647 w 4704"/>
                  <a:gd name="T97" fmla="*/ 2057064382 h 1372"/>
                  <a:gd name="T98" fmla="*/ 190570094 w 4704"/>
                  <a:gd name="T99" fmla="*/ 0 h 13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704"/>
                  <a:gd name="T151" fmla="*/ 0 h 1372"/>
                  <a:gd name="T152" fmla="*/ 4704 w 4704"/>
                  <a:gd name="T153" fmla="*/ 1372 h 137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704" h="1372">
                    <a:moveTo>
                      <a:pt x="10" y="0"/>
                    </a:moveTo>
                    <a:lnTo>
                      <a:pt x="7" y="27"/>
                    </a:lnTo>
                    <a:lnTo>
                      <a:pt x="4" y="52"/>
                    </a:lnTo>
                    <a:lnTo>
                      <a:pt x="2" y="77"/>
                    </a:lnTo>
                    <a:lnTo>
                      <a:pt x="0" y="103"/>
                    </a:lnTo>
                    <a:lnTo>
                      <a:pt x="0" y="127"/>
                    </a:lnTo>
                    <a:lnTo>
                      <a:pt x="0" y="152"/>
                    </a:lnTo>
                    <a:lnTo>
                      <a:pt x="1" y="176"/>
                    </a:lnTo>
                    <a:lnTo>
                      <a:pt x="2" y="201"/>
                    </a:lnTo>
                    <a:lnTo>
                      <a:pt x="5" y="225"/>
                    </a:lnTo>
                    <a:lnTo>
                      <a:pt x="8" y="249"/>
                    </a:lnTo>
                    <a:lnTo>
                      <a:pt x="12" y="272"/>
                    </a:lnTo>
                    <a:lnTo>
                      <a:pt x="17" y="296"/>
                    </a:lnTo>
                    <a:lnTo>
                      <a:pt x="23" y="318"/>
                    </a:lnTo>
                    <a:lnTo>
                      <a:pt x="29" y="342"/>
                    </a:lnTo>
                    <a:lnTo>
                      <a:pt x="36" y="364"/>
                    </a:lnTo>
                    <a:lnTo>
                      <a:pt x="44" y="386"/>
                    </a:lnTo>
                    <a:lnTo>
                      <a:pt x="52" y="409"/>
                    </a:lnTo>
                    <a:lnTo>
                      <a:pt x="62" y="430"/>
                    </a:lnTo>
                    <a:lnTo>
                      <a:pt x="72" y="451"/>
                    </a:lnTo>
                    <a:lnTo>
                      <a:pt x="82" y="472"/>
                    </a:lnTo>
                    <a:lnTo>
                      <a:pt x="93" y="494"/>
                    </a:lnTo>
                    <a:lnTo>
                      <a:pt x="105" y="515"/>
                    </a:lnTo>
                    <a:lnTo>
                      <a:pt x="119" y="535"/>
                    </a:lnTo>
                    <a:lnTo>
                      <a:pt x="132" y="556"/>
                    </a:lnTo>
                    <a:lnTo>
                      <a:pt x="147" y="576"/>
                    </a:lnTo>
                    <a:lnTo>
                      <a:pt x="161" y="596"/>
                    </a:lnTo>
                    <a:lnTo>
                      <a:pt x="177" y="615"/>
                    </a:lnTo>
                    <a:lnTo>
                      <a:pt x="193" y="636"/>
                    </a:lnTo>
                    <a:lnTo>
                      <a:pt x="211" y="655"/>
                    </a:lnTo>
                    <a:lnTo>
                      <a:pt x="229" y="674"/>
                    </a:lnTo>
                    <a:lnTo>
                      <a:pt x="247" y="691"/>
                    </a:lnTo>
                    <a:lnTo>
                      <a:pt x="267" y="710"/>
                    </a:lnTo>
                    <a:lnTo>
                      <a:pt x="265" y="697"/>
                    </a:lnTo>
                    <a:lnTo>
                      <a:pt x="263" y="685"/>
                    </a:lnTo>
                    <a:lnTo>
                      <a:pt x="321" y="732"/>
                    </a:lnTo>
                    <a:lnTo>
                      <a:pt x="386" y="777"/>
                    </a:lnTo>
                    <a:lnTo>
                      <a:pt x="456" y="821"/>
                    </a:lnTo>
                    <a:lnTo>
                      <a:pt x="532" y="863"/>
                    </a:lnTo>
                    <a:lnTo>
                      <a:pt x="612" y="903"/>
                    </a:lnTo>
                    <a:lnTo>
                      <a:pt x="700" y="941"/>
                    </a:lnTo>
                    <a:lnTo>
                      <a:pt x="792" y="975"/>
                    </a:lnTo>
                    <a:lnTo>
                      <a:pt x="889" y="1010"/>
                    </a:lnTo>
                    <a:lnTo>
                      <a:pt x="993" y="1041"/>
                    </a:lnTo>
                    <a:lnTo>
                      <a:pt x="1102" y="1071"/>
                    </a:lnTo>
                    <a:lnTo>
                      <a:pt x="1215" y="1099"/>
                    </a:lnTo>
                    <a:lnTo>
                      <a:pt x="1334" y="1126"/>
                    </a:lnTo>
                    <a:lnTo>
                      <a:pt x="1457" y="1152"/>
                    </a:lnTo>
                    <a:lnTo>
                      <a:pt x="1587" y="1174"/>
                    </a:lnTo>
                    <a:lnTo>
                      <a:pt x="1721" y="1196"/>
                    </a:lnTo>
                    <a:lnTo>
                      <a:pt x="1859" y="1217"/>
                    </a:lnTo>
                    <a:lnTo>
                      <a:pt x="2003" y="1236"/>
                    </a:lnTo>
                    <a:lnTo>
                      <a:pt x="2152" y="1252"/>
                    </a:lnTo>
                    <a:lnTo>
                      <a:pt x="2305" y="1269"/>
                    </a:lnTo>
                    <a:lnTo>
                      <a:pt x="2462" y="1284"/>
                    </a:lnTo>
                    <a:lnTo>
                      <a:pt x="2626" y="1297"/>
                    </a:lnTo>
                    <a:lnTo>
                      <a:pt x="2792" y="1309"/>
                    </a:lnTo>
                    <a:lnTo>
                      <a:pt x="2964" y="1319"/>
                    </a:lnTo>
                    <a:lnTo>
                      <a:pt x="3141" y="1329"/>
                    </a:lnTo>
                    <a:lnTo>
                      <a:pt x="3320" y="1338"/>
                    </a:lnTo>
                    <a:lnTo>
                      <a:pt x="3506" y="1346"/>
                    </a:lnTo>
                    <a:lnTo>
                      <a:pt x="3695" y="1353"/>
                    </a:lnTo>
                    <a:lnTo>
                      <a:pt x="3888" y="1358"/>
                    </a:lnTo>
                    <a:lnTo>
                      <a:pt x="4086" y="1363"/>
                    </a:lnTo>
                    <a:lnTo>
                      <a:pt x="4288" y="1366"/>
                    </a:lnTo>
                    <a:lnTo>
                      <a:pt x="4494" y="1370"/>
                    </a:lnTo>
                    <a:lnTo>
                      <a:pt x="4704" y="1372"/>
                    </a:lnTo>
                    <a:lnTo>
                      <a:pt x="4704" y="652"/>
                    </a:lnTo>
                    <a:lnTo>
                      <a:pt x="4661" y="653"/>
                    </a:lnTo>
                    <a:lnTo>
                      <a:pt x="4604" y="653"/>
                    </a:lnTo>
                    <a:lnTo>
                      <a:pt x="4533" y="653"/>
                    </a:lnTo>
                    <a:lnTo>
                      <a:pt x="4447" y="652"/>
                    </a:lnTo>
                    <a:lnTo>
                      <a:pt x="4347" y="651"/>
                    </a:lnTo>
                    <a:lnTo>
                      <a:pt x="4237" y="649"/>
                    </a:lnTo>
                    <a:lnTo>
                      <a:pt x="4114" y="646"/>
                    </a:lnTo>
                    <a:lnTo>
                      <a:pt x="3982" y="641"/>
                    </a:lnTo>
                    <a:lnTo>
                      <a:pt x="3839" y="636"/>
                    </a:lnTo>
                    <a:lnTo>
                      <a:pt x="3688" y="629"/>
                    </a:lnTo>
                    <a:lnTo>
                      <a:pt x="3529" y="621"/>
                    </a:lnTo>
                    <a:lnTo>
                      <a:pt x="3364" y="612"/>
                    </a:lnTo>
                    <a:lnTo>
                      <a:pt x="3193" y="601"/>
                    </a:lnTo>
                    <a:lnTo>
                      <a:pt x="3017" y="589"/>
                    </a:lnTo>
                    <a:lnTo>
                      <a:pt x="2837" y="575"/>
                    </a:lnTo>
                    <a:lnTo>
                      <a:pt x="2652" y="560"/>
                    </a:lnTo>
                    <a:lnTo>
                      <a:pt x="2467" y="542"/>
                    </a:lnTo>
                    <a:lnTo>
                      <a:pt x="2279" y="523"/>
                    </a:lnTo>
                    <a:lnTo>
                      <a:pt x="2092" y="501"/>
                    </a:lnTo>
                    <a:lnTo>
                      <a:pt x="1904" y="478"/>
                    </a:lnTo>
                    <a:lnTo>
                      <a:pt x="1718" y="452"/>
                    </a:lnTo>
                    <a:lnTo>
                      <a:pt x="1534" y="424"/>
                    </a:lnTo>
                    <a:lnTo>
                      <a:pt x="1353" y="394"/>
                    </a:lnTo>
                    <a:lnTo>
                      <a:pt x="1177" y="361"/>
                    </a:lnTo>
                    <a:lnTo>
                      <a:pt x="1005" y="326"/>
                    </a:lnTo>
                    <a:lnTo>
                      <a:pt x="838" y="288"/>
                    </a:lnTo>
                    <a:lnTo>
                      <a:pt x="678" y="247"/>
                    </a:lnTo>
                    <a:lnTo>
                      <a:pt x="526" y="203"/>
                    </a:lnTo>
                    <a:lnTo>
                      <a:pt x="382" y="157"/>
                    </a:lnTo>
                    <a:lnTo>
                      <a:pt x="248" y="108"/>
                    </a:lnTo>
                    <a:lnTo>
                      <a:pt x="124" y="56"/>
                    </a:lnTo>
                    <a:lnTo>
                      <a:pt x="10" y="0"/>
                    </a:lnTo>
                    <a:close/>
                  </a:path>
                </a:pathLst>
              </a:custGeom>
              <a:solidFill>
                <a:srgbClr val="005490"/>
              </a:solidFill>
              <a:ln w="9525">
                <a:noFill/>
                <a:round/>
                <a:headEnd/>
                <a:tailEnd/>
              </a:ln>
            </p:spPr>
            <p:txBody>
              <a:bodyPr/>
              <a:lstStyle/>
              <a:p>
                <a:endParaRPr lang="zh-CN" altLang="en-US" sz="2399"/>
              </a:p>
            </p:txBody>
          </p:sp>
          <p:sp>
            <p:nvSpPr>
              <p:cNvPr id="6166" name="Freeform 17"/>
              <p:cNvSpPr>
                <a:spLocks/>
              </p:cNvSpPr>
              <p:nvPr/>
            </p:nvSpPr>
            <p:spPr bwMode="auto">
              <a:xfrm>
                <a:off x="520700" y="1067227"/>
                <a:ext cx="293183" cy="110522"/>
              </a:xfrm>
              <a:custGeom>
                <a:avLst/>
                <a:gdLst>
                  <a:gd name="T0" fmla="*/ 2147483647 w 4439"/>
                  <a:gd name="T1" fmla="*/ 2147483647 h 1674"/>
                  <a:gd name="T2" fmla="*/ 2147483647 w 4439"/>
                  <a:gd name="T3" fmla="*/ 2147483647 h 1674"/>
                  <a:gd name="T4" fmla="*/ 2147483647 w 4439"/>
                  <a:gd name="T5" fmla="*/ 2147483647 h 1674"/>
                  <a:gd name="T6" fmla="*/ 2147483647 w 4439"/>
                  <a:gd name="T7" fmla="*/ 2147483647 h 1674"/>
                  <a:gd name="T8" fmla="*/ 2147483647 w 4439"/>
                  <a:gd name="T9" fmla="*/ 2147483647 h 1674"/>
                  <a:gd name="T10" fmla="*/ 2147483647 w 4439"/>
                  <a:gd name="T11" fmla="*/ 2147483647 h 1674"/>
                  <a:gd name="T12" fmla="*/ 2147483647 w 4439"/>
                  <a:gd name="T13" fmla="*/ 2147483647 h 1674"/>
                  <a:gd name="T14" fmla="*/ 2147483647 w 4439"/>
                  <a:gd name="T15" fmla="*/ 2147483647 h 1674"/>
                  <a:gd name="T16" fmla="*/ 2147483647 w 4439"/>
                  <a:gd name="T17" fmla="*/ 2147483647 h 1674"/>
                  <a:gd name="T18" fmla="*/ 2147483647 w 4439"/>
                  <a:gd name="T19" fmla="*/ 2147483647 h 1674"/>
                  <a:gd name="T20" fmla="*/ 2147483647 w 4439"/>
                  <a:gd name="T21" fmla="*/ 2147483647 h 1674"/>
                  <a:gd name="T22" fmla="*/ 2147483647 w 4439"/>
                  <a:gd name="T23" fmla="*/ 2147483647 h 1674"/>
                  <a:gd name="T24" fmla="*/ 2147483647 w 4439"/>
                  <a:gd name="T25" fmla="*/ 2147483647 h 1674"/>
                  <a:gd name="T26" fmla="*/ 2147483647 w 4439"/>
                  <a:gd name="T27" fmla="*/ 2147483647 h 1674"/>
                  <a:gd name="T28" fmla="*/ 2147483647 w 4439"/>
                  <a:gd name="T29" fmla="*/ 2147483647 h 1674"/>
                  <a:gd name="T30" fmla="*/ 2147483647 w 4439"/>
                  <a:gd name="T31" fmla="*/ 2147483647 h 1674"/>
                  <a:gd name="T32" fmla="*/ 0 w 4439"/>
                  <a:gd name="T33" fmla="*/ 2147483647 h 1674"/>
                  <a:gd name="T34" fmla="*/ 2147483647 w 4439"/>
                  <a:gd name="T35" fmla="*/ 2147483647 h 1674"/>
                  <a:gd name="T36" fmla="*/ 2147483647 w 4439"/>
                  <a:gd name="T37" fmla="*/ 2147483647 h 1674"/>
                  <a:gd name="T38" fmla="*/ 2147483647 w 4439"/>
                  <a:gd name="T39" fmla="*/ 2147483647 h 1674"/>
                  <a:gd name="T40" fmla="*/ 2147483647 w 4439"/>
                  <a:gd name="T41" fmla="*/ 2147483647 h 1674"/>
                  <a:gd name="T42" fmla="*/ 2147483647 w 4439"/>
                  <a:gd name="T43" fmla="*/ 2147483647 h 1674"/>
                  <a:gd name="T44" fmla="*/ 2147483647 w 4439"/>
                  <a:gd name="T45" fmla="*/ 2147483647 h 1674"/>
                  <a:gd name="T46" fmla="*/ 2147483647 w 4439"/>
                  <a:gd name="T47" fmla="*/ 2147483647 h 1674"/>
                  <a:gd name="T48" fmla="*/ 2147483647 w 4439"/>
                  <a:gd name="T49" fmla="*/ 2147483647 h 1674"/>
                  <a:gd name="T50" fmla="*/ 2147483647 w 4439"/>
                  <a:gd name="T51" fmla="*/ 2147483647 h 1674"/>
                  <a:gd name="T52" fmla="*/ 2147483647 w 4439"/>
                  <a:gd name="T53" fmla="*/ 2147483647 h 1674"/>
                  <a:gd name="T54" fmla="*/ 2147483647 w 4439"/>
                  <a:gd name="T55" fmla="*/ 2147483647 h 1674"/>
                  <a:gd name="T56" fmla="*/ 2147483647 w 4439"/>
                  <a:gd name="T57" fmla="*/ 2147483647 h 1674"/>
                  <a:gd name="T58" fmla="*/ 2147483647 w 4439"/>
                  <a:gd name="T59" fmla="*/ 2147483647 h 1674"/>
                  <a:gd name="T60" fmla="*/ 2147483647 w 4439"/>
                  <a:gd name="T61" fmla="*/ 2147483647 h 1674"/>
                  <a:gd name="T62" fmla="*/ 2147483647 w 4439"/>
                  <a:gd name="T63" fmla="*/ 1748052943 h 1674"/>
                  <a:gd name="T64" fmla="*/ 2147483647 w 4439"/>
                  <a:gd name="T65" fmla="*/ 0 h 167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439"/>
                  <a:gd name="T100" fmla="*/ 0 h 1674"/>
                  <a:gd name="T101" fmla="*/ 4439 w 4439"/>
                  <a:gd name="T102" fmla="*/ 1674 h 167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439" h="1674">
                    <a:moveTo>
                      <a:pt x="4439" y="0"/>
                    </a:moveTo>
                    <a:lnTo>
                      <a:pt x="4418" y="119"/>
                    </a:lnTo>
                    <a:lnTo>
                      <a:pt x="4388" y="233"/>
                    </a:lnTo>
                    <a:lnTo>
                      <a:pt x="4349" y="343"/>
                    </a:lnTo>
                    <a:lnTo>
                      <a:pt x="4303" y="447"/>
                    </a:lnTo>
                    <a:lnTo>
                      <a:pt x="4248" y="546"/>
                    </a:lnTo>
                    <a:lnTo>
                      <a:pt x="4186" y="640"/>
                    </a:lnTo>
                    <a:lnTo>
                      <a:pt x="4114" y="729"/>
                    </a:lnTo>
                    <a:lnTo>
                      <a:pt x="4036" y="814"/>
                    </a:lnTo>
                    <a:lnTo>
                      <a:pt x="3950" y="894"/>
                    </a:lnTo>
                    <a:lnTo>
                      <a:pt x="3856" y="970"/>
                    </a:lnTo>
                    <a:lnTo>
                      <a:pt x="3754" y="1041"/>
                    </a:lnTo>
                    <a:lnTo>
                      <a:pt x="3645" y="1108"/>
                    </a:lnTo>
                    <a:lnTo>
                      <a:pt x="3528" y="1171"/>
                    </a:lnTo>
                    <a:lnTo>
                      <a:pt x="3404" y="1229"/>
                    </a:lnTo>
                    <a:lnTo>
                      <a:pt x="3273" y="1282"/>
                    </a:lnTo>
                    <a:lnTo>
                      <a:pt x="3134" y="1333"/>
                    </a:lnTo>
                    <a:lnTo>
                      <a:pt x="2988" y="1380"/>
                    </a:lnTo>
                    <a:lnTo>
                      <a:pt x="2835" y="1422"/>
                    </a:lnTo>
                    <a:lnTo>
                      <a:pt x="2675" y="1461"/>
                    </a:lnTo>
                    <a:lnTo>
                      <a:pt x="2509" y="1497"/>
                    </a:lnTo>
                    <a:lnTo>
                      <a:pt x="2336" y="1528"/>
                    </a:lnTo>
                    <a:lnTo>
                      <a:pt x="2155" y="1557"/>
                    </a:lnTo>
                    <a:lnTo>
                      <a:pt x="1968" y="1582"/>
                    </a:lnTo>
                    <a:lnTo>
                      <a:pt x="1775" y="1604"/>
                    </a:lnTo>
                    <a:lnTo>
                      <a:pt x="1575" y="1622"/>
                    </a:lnTo>
                    <a:lnTo>
                      <a:pt x="1368" y="1638"/>
                    </a:lnTo>
                    <a:lnTo>
                      <a:pt x="1156" y="1651"/>
                    </a:lnTo>
                    <a:lnTo>
                      <a:pt x="937" y="1660"/>
                    </a:lnTo>
                    <a:lnTo>
                      <a:pt x="711" y="1668"/>
                    </a:lnTo>
                    <a:lnTo>
                      <a:pt x="480" y="1671"/>
                    </a:lnTo>
                    <a:lnTo>
                      <a:pt x="242" y="1674"/>
                    </a:lnTo>
                    <a:lnTo>
                      <a:pt x="0" y="1672"/>
                    </a:lnTo>
                    <a:lnTo>
                      <a:pt x="0" y="687"/>
                    </a:lnTo>
                    <a:lnTo>
                      <a:pt x="208" y="685"/>
                    </a:lnTo>
                    <a:lnTo>
                      <a:pt x="414" y="681"/>
                    </a:lnTo>
                    <a:lnTo>
                      <a:pt x="616" y="678"/>
                    </a:lnTo>
                    <a:lnTo>
                      <a:pt x="814" y="673"/>
                    </a:lnTo>
                    <a:lnTo>
                      <a:pt x="1007" y="668"/>
                    </a:lnTo>
                    <a:lnTo>
                      <a:pt x="1196" y="661"/>
                    </a:lnTo>
                    <a:lnTo>
                      <a:pt x="1382" y="653"/>
                    </a:lnTo>
                    <a:lnTo>
                      <a:pt x="1561" y="644"/>
                    </a:lnTo>
                    <a:lnTo>
                      <a:pt x="1738" y="634"/>
                    </a:lnTo>
                    <a:lnTo>
                      <a:pt x="1910" y="624"/>
                    </a:lnTo>
                    <a:lnTo>
                      <a:pt x="2076" y="612"/>
                    </a:lnTo>
                    <a:lnTo>
                      <a:pt x="2240" y="599"/>
                    </a:lnTo>
                    <a:lnTo>
                      <a:pt x="2397" y="584"/>
                    </a:lnTo>
                    <a:lnTo>
                      <a:pt x="2550" y="567"/>
                    </a:lnTo>
                    <a:lnTo>
                      <a:pt x="2699" y="551"/>
                    </a:lnTo>
                    <a:lnTo>
                      <a:pt x="2843" y="532"/>
                    </a:lnTo>
                    <a:lnTo>
                      <a:pt x="2981" y="511"/>
                    </a:lnTo>
                    <a:lnTo>
                      <a:pt x="3115" y="489"/>
                    </a:lnTo>
                    <a:lnTo>
                      <a:pt x="3245" y="467"/>
                    </a:lnTo>
                    <a:lnTo>
                      <a:pt x="3368" y="441"/>
                    </a:lnTo>
                    <a:lnTo>
                      <a:pt x="3487" y="414"/>
                    </a:lnTo>
                    <a:lnTo>
                      <a:pt x="3600" y="386"/>
                    </a:lnTo>
                    <a:lnTo>
                      <a:pt x="3709" y="356"/>
                    </a:lnTo>
                    <a:lnTo>
                      <a:pt x="3813" y="325"/>
                    </a:lnTo>
                    <a:lnTo>
                      <a:pt x="3910" y="290"/>
                    </a:lnTo>
                    <a:lnTo>
                      <a:pt x="4002" y="256"/>
                    </a:lnTo>
                    <a:lnTo>
                      <a:pt x="4090" y="218"/>
                    </a:lnTo>
                    <a:lnTo>
                      <a:pt x="4170" y="178"/>
                    </a:lnTo>
                    <a:lnTo>
                      <a:pt x="4246" y="136"/>
                    </a:lnTo>
                    <a:lnTo>
                      <a:pt x="4316" y="92"/>
                    </a:lnTo>
                    <a:lnTo>
                      <a:pt x="4381" y="47"/>
                    </a:lnTo>
                    <a:lnTo>
                      <a:pt x="4439" y="0"/>
                    </a:lnTo>
                    <a:close/>
                  </a:path>
                </a:pathLst>
              </a:custGeom>
              <a:solidFill>
                <a:srgbClr val="005878"/>
              </a:solidFill>
              <a:ln w="9525">
                <a:noFill/>
                <a:round/>
                <a:headEnd/>
                <a:tailEnd/>
              </a:ln>
            </p:spPr>
            <p:txBody>
              <a:bodyPr/>
              <a:lstStyle/>
              <a:p>
                <a:endParaRPr lang="zh-CN" altLang="en-US" sz="2399"/>
              </a:p>
            </p:txBody>
          </p:sp>
          <p:sp>
            <p:nvSpPr>
              <p:cNvPr id="6167" name="Freeform 18"/>
              <p:cNvSpPr>
                <a:spLocks/>
              </p:cNvSpPr>
              <p:nvPr/>
            </p:nvSpPr>
            <p:spPr bwMode="auto">
              <a:xfrm>
                <a:off x="520700" y="1024290"/>
                <a:ext cx="310755" cy="90637"/>
              </a:xfrm>
              <a:custGeom>
                <a:avLst/>
                <a:gdLst>
                  <a:gd name="T0" fmla="*/ 2147483647 w 4702"/>
                  <a:gd name="T1" fmla="*/ 514340349 h 1372"/>
                  <a:gd name="T2" fmla="*/ 2147483647 w 4702"/>
                  <a:gd name="T3" fmla="*/ 1466613423 h 1372"/>
                  <a:gd name="T4" fmla="*/ 2147483647 w 4702"/>
                  <a:gd name="T5" fmla="*/ 2147483647 h 1372"/>
                  <a:gd name="T6" fmla="*/ 2147483647 w 4702"/>
                  <a:gd name="T7" fmla="*/ 2147483647 h 1372"/>
                  <a:gd name="T8" fmla="*/ 2147483647 w 4702"/>
                  <a:gd name="T9" fmla="*/ 2147483647 h 1372"/>
                  <a:gd name="T10" fmla="*/ 2147483647 w 4702"/>
                  <a:gd name="T11" fmla="*/ 2147483647 h 1372"/>
                  <a:gd name="T12" fmla="*/ 2147483647 w 4702"/>
                  <a:gd name="T13" fmla="*/ 2147483647 h 1372"/>
                  <a:gd name="T14" fmla="*/ 2147483647 w 4702"/>
                  <a:gd name="T15" fmla="*/ 2147483647 h 1372"/>
                  <a:gd name="T16" fmla="*/ 2147483647 w 4702"/>
                  <a:gd name="T17" fmla="*/ 2147483647 h 1372"/>
                  <a:gd name="T18" fmla="*/ 2147483647 w 4702"/>
                  <a:gd name="T19" fmla="*/ 2147483647 h 1372"/>
                  <a:gd name="T20" fmla="*/ 2147483647 w 4702"/>
                  <a:gd name="T21" fmla="*/ 2147483647 h 1372"/>
                  <a:gd name="T22" fmla="*/ 2147483647 w 4702"/>
                  <a:gd name="T23" fmla="*/ 2147483647 h 1372"/>
                  <a:gd name="T24" fmla="*/ 2147483647 w 4702"/>
                  <a:gd name="T25" fmla="*/ 2147483647 h 1372"/>
                  <a:gd name="T26" fmla="*/ 2147483647 w 4702"/>
                  <a:gd name="T27" fmla="*/ 2147483647 h 1372"/>
                  <a:gd name="T28" fmla="*/ 2147483647 w 4702"/>
                  <a:gd name="T29" fmla="*/ 2147483647 h 1372"/>
                  <a:gd name="T30" fmla="*/ 2147483647 w 4702"/>
                  <a:gd name="T31" fmla="*/ 2147483647 h 1372"/>
                  <a:gd name="T32" fmla="*/ 2147483647 w 4702"/>
                  <a:gd name="T33" fmla="*/ 2147483647 h 1372"/>
                  <a:gd name="T34" fmla="*/ 2147483647 w 4702"/>
                  <a:gd name="T35" fmla="*/ 2147483647 h 1372"/>
                  <a:gd name="T36" fmla="*/ 2147483647 w 4702"/>
                  <a:gd name="T37" fmla="*/ 2147483647 h 1372"/>
                  <a:gd name="T38" fmla="*/ 2147483647 w 4702"/>
                  <a:gd name="T39" fmla="*/ 2147483647 h 1372"/>
                  <a:gd name="T40" fmla="*/ 2147483647 w 4702"/>
                  <a:gd name="T41" fmla="*/ 2147483647 h 1372"/>
                  <a:gd name="T42" fmla="*/ 2147483647 w 4702"/>
                  <a:gd name="T43" fmla="*/ 2147483647 h 1372"/>
                  <a:gd name="T44" fmla="*/ 2147483647 w 4702"/>
                  <a:gd name="T45" fmla="*/ 2147483647 h 1372"/>
                  <a:gd name="T46" fmla="*/ 2147483647 w 4702"/>
                  <a:gd name="T47" fmla="*/ 2147483647 h 1372"/>
                  <a:gd name="T48" fmla="*/ 2147483647 w 4702"/>
                  <a:gd name="T49" fmla="*/ 2147483647 h 1372"/>
                  <a:gd name="T50" fmla="*/ 2147483647 w 4702"/>
                  <a:gd name="T51" fmla="*/ 2147483647 h 1372"/>
                  <a:gd name="T52" fmla="*/ 2147483647 w 4702"/>
                  <a:gd name="T53" fmla="*/ 2147483647 h 1372"/>
                  <a:gd name="T54" fmla="*/ 2147483647 w 4702"/>
                  <a:gd name="T55" fmla="*/ 2147483647 h 1372"/>
                  <a:gd name="T56" fmla="*/ 2147483647 w 4702"/>
                  <a:gd name="T57" fmla="*/ 2147483647 h 1372"/>
                  <a:gd name="T58" fmla="*/ 2147483647 w 4702"/>
                  <a:gd name="T59" fmla="*/ 2147483647 h 1372"/>
                  <a:gd name="T60" fmla="*/ 2147483647 w 4702"/>
                  <a:gd name="T61" fmla="*/ 2147483647 h 1372"/>
                  <a:gd name="T62" fmla="*/ 2147483647 w 4702"/>
                  <a:gd name="T63" fmla="*/ 2147483647 h 1372"/>
                  <a:gd name="T64" fmla="*/ 2147483647 w 4702"/>
                  <a:gd name="T65" fmla="*/ 2147483647 h 1372"/>
                  <a:gd name="T66" fmla="*/ 0 w 4702"/>
                  <a:gd name="T67" fmla="*/ 2147483647 h 1372"/>
                  <a:gd name="T68" fmla="*/ 1869736584 w 4702"/>
                  <a:gd name="T69" fmla="*/ 2147483647 h 1372"/>
                  <a:gd name="T70" fmla="*/ 2147483647 w 4702"/>
                  <a:gd name="T71" fmla="*/ 2147483647 h 1372"/>
                  <a:gd name="T72" fmla="*/ 2147483647 w 4702"/>
                  <a:gd name="T73" fmla="*/ 2147483647 h 1372"/>
                  <a:gd name="T74" fmla="*/ 2147483647 w 4702"/>
                  <a:gd name="T75" fmla="*/ 2147483647 h 1372"/>
                  <a:gd name="T76" fmla="*/ 2147483647 w 4702"/>
                  <a:gd name="T77" fmla="*/ 2147483647 h 1372"/>
                  <a:gd name="T78" fmla="*/ 2147483647 w 4702"/>
                  <a:gd name="T79" fmla="*/ 2147483647 h 1372"/>
                  <a:gd name="T80" fmla="*/ 2147483647 w 4702"/>
                  <a:gd name="T81" fmla="*/ 2147483647 h 1372"/>
                  <a:gd name="T82" fmla="*/ 2147483647 w 4702"/>
                  <a:gd name="T83" fmla="*/ 2147483647 h 1372"/>
                  <a:gd name="T84" fmla="*/ 2147483647 w 4702"/>
                  <a:gd name="T85" fmla="*/ 2147483647 h 1372"/>
                  <a:gd name="T86" fmla="*/ 2147483647 w 4702"/>
                  <a:gd name="T87" fmla="*/ 2147483647 h 1372"/>
                  <a:gd name="T88" fmla="*/ 2147483647 w 4702"/>
                  <a:gd name="T89" fmla="*/ 2147483647 h 1372"/>
                  <a:gd name="T90" fmla="*/ 2147483647 w 4702"/>
                  <a:gd name="T91" fmla="*/ 2147483647 h 1372"/>
                  <a:gd name="T92" fmla="*/ 2147483647 w 4702"/>
                  <a:gd name="T93" fmla="*/ 2147483647 h 1372"/>
                  <a:gd name="T94" fmla="*/ 2147483647 w 4702"/>
                  <a:gd name="T95" fmla="*/ 2147483647 h 1372"/>
                  <a:gd name="T96" fmla="*/ 2147483647 w 4702"/>
                  <a:gd name="T97" fmla="*/ 2057064382 h 1372"/>
                  <a:gd name="T98" fmla="*/ 2147483647 w 4702"/>
                  <a:gd name="T99" fmla="*/ 0 h 13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702"/>
                  <a:gd name="T151" fmla="*/ 0 h 1372"/>
                  <a:gd name="T152" fmla="*/ 4702 w 4702"/>
                  <a:gd name="T153" fmla="*/ 1372 h 137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702" h="1372">
                    <a:moveTo>
                      <a:pt x="4692" y="0"/>
                    </a:moveTo>
                    <a:lnTo>
                      <a:pt x="4695" y="27"/>
                    </a:lnTo>
                    <a:lnTo>
                      <a:pt x="4698" y="52"/>
                    </a:lnTo>
                    <a:lnTo>
                      <a:pt x="4701" y="77"/>
                    </a:lnTo>
                    <a:lnTo>
                      <a:pt x="4702" y="103"/>
                    </a:lnTo>
                    <a:lnTo>
                      <a:pt x="4702" y="127"/>
                    </a:lnTo>
                    <a:lnTo>
                      <a:pt x="4702" y="152"/>
                    </a:lnTo>
                    <a:lnTo>
                      <a:pt x="4701" y="176"/>
                    </a:lnTo>
                    <a:lnTo>
                      <a:pt x="4700" y="201"/>
                    </a:lnTo>
                    <a:lnTo>
                      <a:pt x="4697" y="225"/>
                    </a:lnTo>
                    <a:lnTo>
                      <a:pt x="4694" y="249"/>
                    </a:lnTo>
                    <a:lnTo>
                      <a:pt x="4690" y="272"/>
                    </a:lnTo>
                    <a:lnTo>
                      <a:pt x="4685" y="296"/>
                    </a:lnTo>
                    <a:lnTo>
                      <a:pt x="4679" y="318"/>
                    </a:lnTo>
                    <a:lnTo>
                      <a:pt x="4673" y="342"/>
                    </a:lnTo>
                    <a:lnTo>
                      <a:pt x="4666" y="364"/>
                    </a:lnTo>
                    <a:lnTo>
                      <a:pt x="4658" y="386"/>
                    </a:lnTo>
                    <a:lnTo>
                      <a:pt x="4650" y="409"/>
                    </a:lnTo>
                    <a:lnTo>
                      <a:pt x="4640" y="430"/>
                    </a:lnTo>
                    <a:lnTo>
                      <a:pt x="4630" y="451"/>
                    </a:lnTo>
                    <a:lnTo>
                      <a:pt x="4620" y="472"/>
                    </a:lnTo>
                    <a:lnTo>
                      <a:pt x="4609" y="494"/>
                    </a:lnTo>
                    <a:lnTo>
                      <a:pt x="4597" y="515"/>
                    </a:lnTo>
                    <a:lnTo>
                      <a:pt x="4583" y="535"/>
                    </a:lnTo>
                    <a:lnTo>
                      <a:pt x="4570" y="556"/>
                    </a:lnTo>
                    <a:lnTo>
                      <a:pt x="4555" y="576"/>
                    </a:lnTo>
                    <a:lnTo>
                      <a:pt x="4541" y="596"/>
                    </a:lnTo>
                    <a:lnTo>
                      <a:pt x="4525" y="615"/>
                    </a:lnTo>
                    <a:lnTo>
                      <a:pt x="4509" y="636"/>
                    </a:lnTo>
                    <a:lnTo>
                      <a:pt x="4491" y="655"/>
                    </a:lnTo>
                    <a:lnTo>
                      <a:pt x="4473" y="674"/>
                    </a:lnTo>
                    <a:lnTo>
                      <a:pt x="4455" y="691"/>
                    </a:lnTo>
                    <a:lnTo>
                      <a:pt x="4435" y="710"/>
                    </a:lnTo>
                    <a:lnTo>
                      <a:pt x="4437" y="697"/>
                    </a:lnTo>
                    <a:lnTo>
                      <a:pt x="4439" y="685"/>
                    </a:lnTo>
                    <a:lnTo>
                      <a:pt x="4381" y="732"/>
                    </a:lnTo>
                    <a:lnTo>
                      <a:pt x="4316" y="777"/>
                    </a:lnTo>
                    <a:lnTo>
                      <a:pt x="4246" y="821"/>
                    </a:lnTo>
                    <a:lnTo>
                      <a:pt x="4170" y="863"/>
                    </a:lnTo>
                    <a:lnTo>
                      <a:pt x="4090" y="903"/>
                    </a:lnTo>
                    <a:lnTo>
                      <a:pt x="4002" y="941"/>
                    </a:lnTo>
                    <a:lnTo>
                      <a:pt x="3910" y="975"/>
                    </a:lnTo>
                    <a:lnTo>
                      <a:pt x="3813" y="1010"/>
                    </a:lnTo>
                    <a:lnTo>
                      <a:pt x="3709" y="1041"/>
                    </a:lnTo>
                    <a:lnTo>
                      <a:pt x="3600" y="1071"/>
                    </a:lnTo>
                    <a:lnTo>
                      <a:pt x="3487" y="1099"/>
                    </a:lnTo>
                    <a:lnTo>
                      <a:pt x="3368" y="1126"/>
                    </a:lnTo>
                    <a:lnTo>
                      <a:pt x="3245" y="1152"/>
                    </a:lnTo>
                    <a:lnTo>
                      <a:pt x="3115" y="1174"/>
                    </a:lnTo>
                    <a:lnTo>
                      <a:pt x="2981" y="1196"/>
                    </a:lnTo>
                    <a:lnTo>
                      <a:pt x="2843" y="1217"/>
                    </a:lnTo>
                    <a:lnTo>
                      <a:pt x="2699" y="1236"/>
                    </a:lnTo>
                    <a:lnTo>
                      <a:pt x="2550" y="1252"/>
                    </a:lnTo>
                    <a:lnTo>
                      <a:pt x="2397" y="1269"/>
                    </a:lnTo>
                    <a:lnTo>
                      <a:pt x="2240" y="1284"/>
                    </a:lnTo>
                    <a:lnTo>
                      <a:pt x="2076" y="1297"/>
                    </a:lnTo>
                    <a:lnTo>
                      <a:pt x="1910" y="1309"/>
                    </a:lnTo>
                    <a:lnTo>
                      <a:pt x="1738" y="1319"/>
                    </a:lnTo>
                    <a:lnTo>
                      <a:pt x="1561" y="1329"/>
                    </a:lnTo>
                    <a:lnTo>
                      <a:pt x="1382" y="1338"/>
                    </a:lnTo>
                    <a:lnTo>
                      <a:pt x="1196" y="1346"/>
                    </a:lnTo>
                    <a:lnTo>
                      <a:pt x="1007" y="1353"/>
                    </a:lnTo>
                    <a:lnTo>
                      <a:pt x="814" y="1358"/>
                    </a:lnTo>
                    <a:lnTo>
                      <a:pt x="616" y="1363"/>
                    </a:lnTo>
                    <a:lnTo>
                      <a:pt x="414" y="1366"/>
                    </a:lnTo>
                    <a:lnTo>
                      <a:pt x="208" y="1370"/>
                    </a:lnTo>
                    <a:lnTo>
                      <a:pt x="0" y="1372"/>
                    </a:lnTo>
                    <a:lnTo>
                      <a:pt x="0" y="652"/>
                    </a:lnTo>
                    <a:lnTo>
                      <a:pt x="41" y="653"/>
                    </a:lnTo>
                    <a:lnTo>
                      <a:pt x="98" y="653"/>
                    </a:lnTo>
                    <a:lnTo>
                      <a:pt x="169" y="653"/>
                    </a:lnTo>
                    <a:lnTo>
                      <a:pt x="255" y="652"/>
                    </a:lnTo>
                    <a:lnTo>
                      <a:pt x="355" y="651"/>
                    </a:lnTo>
                    <a:lnTo>
                      <a:pt x="465" y="649"/>
                    </a:lnTo>
                    <a:lnTo>
                      <a:pt x="588" y="646"/>
                    </a:lnTo>
                    <a:lnTo>
                      <a:pt x="721" y="641"/>
                    </a:lnTo>
                    <a:lnTo>
                      <a:pt x="863" y="636"/>
                    </a:lnTo>
                    <a:lnTo>
                      <a:pt x="1014" y="629"/>
                    </a:lnTo>
                    <a:lnTo>
                      <a:pt x="1173" y="621"/>
                    </a:lnTo>
                    <a:lnTo>
                      <a:pt x="1338" y="612"/>
                    </a:lnTo>
                    <a:lnTo>
                      <a:pt x="1509" y="601"/>
                    </a:lnTo>
                    <a:lnTo>
                      <a:pt x="1685" y="589"/>
                    </a:lnTo>
                    <a:lnTo>
                      <a:pt x="1865" y="575"/>
                    </a:lnTo>
                    <a:lnTo>
                      <a:pt x="2050" y="560"/>
                    </a:lnTo>
                    <a:lnTo>
                      <a:pt x="2235" y="542"/>
                    </a:lnTo>
                    <a:lnTo>
                      <a:pt x="2423" y="523"/>
                    </a:lnTo>
                    <a:lnTo>
                      <a:pt x="2610" y="501"/>
                    </a:lnTo>
                    <a:lnTo>
                      <a:pt x="2798" y="478"/>
                    </a:lnTo>
                    <a:lnTo>
                      <a:pt x="2984" y="452"/>
                    </a:lnTo>
                    <a:lnTo>
                      <a:pt x="3168" y="424"/>
                    </a:lnTo>
                    <a:lnTo>
                      <a:pt x="3349" y="394"/>
                    </a:lnTo>
                    <a:lnTo>
                      <a:pt x="3525" y="361"/>
                    </a:lnTo>
                    <a:lnTo>
                      <a:pt x="3697" y="326"/>
                    </a:lnTo>
                    <a:lnTo>
                      <a:pt x="3864" y="288"/>
                    </a:lnTo>
                    <a:lnTo>
                      <a:pt x="4024" y="247"/>
                    </a:lnTo>
                    <a:lnTo>
                      <a:pt x="4176" y="203"/>
                    </a:lnTo>
                    <a:lnTo>
                      <a:pt x="4320" y="157"/>
                    </a:lnTo>
                    <a:lnTo>
                      <a:pt x="4454" y="108"/>
                    </a:lnTo>
                    <a:lnTo>
                      <a:pt x="4578" y="56"/>
                    </a:lnTo>
                    <a:lnTo>
                      <a:pt x="4692" y="0"/>
                    </a:lnTo>
                    <a:close/>
                  </a:path>
                </a:pathLst>
              </a:custGeom>
              <a:solidFill>
                <a:srgbClr val="003860"/>
              </a:solidFill>
              <a:ln w="9525">
                <a:noFill/>
                <a:round/>
                <a:headEnd/>
                <a:tailEnd/>
              </a:ln>
            </p:spPr>
            <p:txBody>
              <a:bodyPr/>
              <a:lstStyle/>
              <a:p>
                <a:endParaRPr lang="zh-CN" altLang="en-US" sz="2399"/>
              </a:p>
            </p:txBody>
          </p:sp>
          <p:sp>
            <p:nvSpPr>
              <p:cNvPr id="6168" name="Freeform 14"/>
              <p:cNvSpPr>
                <a:spLocks/>
              </p:cNvSpPr>
              <p:nvPr/>
            </p:nvSpPr>
            <p:spPr bwMode="auto">
              <a:xfrm>
                <a:off x="364860" y="435612"/>
                <a:ext cx="155840" cy="311218"/>
              </a:xfrm>
              <a:custGeom>
                <a:avLst/>
                <a:gdLst>
                  <a:gd name="T0" fmla="*/ 2147483647 w 2357"/>
                  <a:gd name="T1" fmla="*/ 2147483647 h 4712"/>
                  <a:gd name="T2" fmla="*/ 2147483647 w 2357"/>
                  <a:gd name="T3" fmla="*/ 0 h 4712"/>
                  <a:gd name="T4" fmla="*/ 2147483647 w 2357"/>
                  <a:gd name="T5" fmla="*/ 532740929 h 4712"/>
                  <a:gd name="T6" fmla="*/ 2147483647 w 2357"/>
                  <a:gd name="T7" fmla="*/ 2017150969 h 4712"/>
                  <a:gd name="T8" fmla="*/ 2147483647 w 2357"/>
                  <a:gd name="T9" fmla="*/ 2147483647 h 4712"/>
                  <a:gd name="T10" fmla="*/ 2147483647 w 2357"/>
                  <a:gd name="T11" fmla="*/ 2147483647 h 4712"/>
                  <a:gd name="T12" fmla="*/ 2147483647 w 2357"/>
                  <a:gd name="T13" fmla="*/ 2147483647 h 4712"/>
                  <a:gd name="T14" fmla="*/ 2147483647 w 2357"/>
                  <a:gd name="T15" fmla="*/ 2147483647 h 4712"/>
                  <a:gd name="T16" fmla="*/ 2147483647 w 2357"/>
                  <a:gd name="T17" fmla="*/ 2147483647 h 4712"/>
                  <a:gd name="T18" fmla="*/ 2147483647 w 2357"/>
                  <a:gd name="T19" fmla="*/ 2147483647 h 4712"/>
                  <a:gd name="T20" fmla="*/ 1433349211 w 2357"/>
                  <a:gd name="T21" fmla="*/ 2147483647 h 4712"/>
                  <a:gd name="T22" fmla="*/ 248572499 w 2357"/>
                  <a:gd name="T23" fmla="*/ 2147483647 h 4712"/>
                  <a:gd name="T24" fmla="*/ 76305996 w 2357"/>
                  <a:gd name="T25" fmla="*/ 2147483647 h 4712"/>
                  <a:gd name="T26" fmla="*/ 917411253 w 2357"/>
                  <a:gd name="T27" fmla="*/ 2147483647 h 4712"/>
                  <a:gd name="T28" fmla="*/ 2147483647 w 2357"/>
                  <a:gd name="T29" fmla="*/ 2147483647 h 4712"/>
                  <a:gd name="T30" fmla="*/ 2147483647 w 2357"/>
                  <a:gd name="T31" fmla="*/ 2147483647 h 4712"/>
                  <a:gd name="T32" fmla="*/ 2147483647 w 2357"/>
                  <a:gd name="T33" fmla="*/ 2147483647 h 4712"/>
                  <a:gd name="T34" fmla="*/ 2147483647 w 2357"/>
                  <a:gd name="T35" fmla="*/ 2147483647 h 4712"/>
                  <a:gd name="T36" fmla="*/ 2147483647 w 2357"/>
                  <a:gd name="T37" fmla="*/ 2147483647 h 4712"/>
                  <a:gd name="T38" fmla="*/ 2147483647 w 2357"/>
                  <a:gd name="T39" fmla="*/ 2147483647 h 4712"/>
                  <a:gd name="T40" fmla="*/ 2147483647 w 2357"/>
                  <a:gd name="T41" fmla="*/ 2147483647 h 4712"/>
                  <a:gd name="T42" fmla="*/ 2147483647 w 2357"/>
                  <a:gd name="T43" fmla="*/ 2147483647 h 4712"/>
                  <a:gd name="T44" fmla="*/ 2147483647 w 2357"/>
                  <a:gd name="T45" fmla="*/ 2147483647 h 4712"/>
                  <a:gd name="T46" fmla="*/ 2147483647 w 2357"/>
                  <a:gd name="T47" fmla="*/ 2147483647 h 4712"/>
                  <a:gd name="T48" fmla="*/ 2147483647 w 2357"/>
                  <a:gd name="T49" fmla="*/ 2147483647 h 4712"/>
                  <a:gd name="T50" fmla="*/ 2147483647 w 2357"/>
                  <a:gd name="T51" fmla="*/ 2147483647 h 4712"/>
                  <a:gd name="T52" fmla="*/ 2147483647 w 2357"/>
                  <a:gd name="T53" fmla="*/ 2147483647 h 4712"/>
                  <a:gd name="T54" fmla="*/ 2147483647 w 2357"/>
                  <a:gd name="T55" fmla="*/ 2147483647 h 4712"/>
                  <a:gd name="T56" fmla="*/ 2147483647 w 2357"/>
                  <a:gd name="T57" fmla="*/ 2147483647 h 4712"/>
                  <a:gd name="T58" fmla="*/ 2147483647 w 2357"/>
                  <a:gd name="T59" fmla="*/ 2147483647 h 4712"/>
                  <a:gd name="T60" fmla="*/ 2147483647 w 2357"/>
                  <a:gd name="T61" fmla="*/ 2147483647 h 4712"/>
                  <a:gd name="T62" fmla="*/ 2147483647 w 2357"/>
                  <a:gd name="T63" fmla="*/ 2147483647 h 4712"/>
                  <a:gd name="T64" fmla="*/ 2147483647 w 2357"/>
                  <a:gd name="T65" fmla="*/ 2147483647 h 4712"/>
                  <a:gd name="T66" fmla="*/ 2147483647 w 2357"/>
                  <a:gd name="T67" fmla="*/ 2147483647 h 4712"/>
                  <a:gd name="T68" fmla="*/ 2147483647 w 2357"/>
                  <a:gd name="T69" fmla="*/ 2147483647 h 4712"/>
                  <a:gd name="T70" fmla="*/ 2147483647 w 2357"/>
                  <a:gd name="T71" fmla="*/ 2147483647 h 4712"/>
                  <a:gd name="T72" fmla="*/ 2147483647 w 2357"/>
                  <a:gd name="T73" fmla="*/ 2147483647 h 4712"/>
                  <a:gd name="T74" fmla="*/ 2147483647 w 2357"/>
                  <a:gd name="T75" fmla="*/ 2147483647 h 4712"/>
                  <a:gd name="T76" fmla="*/ 2147483647 w 2357"/>
                  <a:gd name="T77" fmla="*/ 2147483647 h 4712"/>
                  <a:gd name="T78" fmla="*/ 2147483647 w 2357"/>
                  <a:gd name="T79" fmla="*/ 2147483647 h 4712"/>
                  <a:gd name="T80" fmla="*/ 2147483647 w 2357"/>
                  <a:gd name="T81" fmla="*/ 2147483647 h 4712"/>
                  <a:gd name="T82" fmla="*/ 2147483647 w 2357"/>
                  <a:gd name="T83" fmla="*/ 2147483647 h 4712"/>
                  <a:gd name="T84" fmla="*/ 2147483647 w 2357"/>
                  <a:gd name="T85" fmla="*/ 2147483647 h 4712"/>
                  <a:gd name="T86" fmla="*/ 2147483647 w 2357"/>
                  <a:gd name="T87" fmla="*/ 2147483647 h 4712"/>
                  <a:gd name="T88" fmla="*/ 2147483647 w 2357"/>
                  <a:gd name="T89" fmla="*/ 2147483647 h 4712"/>
                  <a:gd name="T90" fmla="*/ 2147483647 w 2357"/>
                  <a:gd name="T91" fmla="*/ 2147483647 h 471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357"/>
                  <a:gd name="T139" fmla="*/ 0 h 4712"/>
                  <a:gd name="T140" fmla="*/ 2357 w 2357"/>
                  <a:gd name="T141" fmla="*/ 4712 h 471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357" h="4712">
                    <a:moveTo>
                      <a:pt x="2357" y="433"/>
                    </a:moveTo>
                    <a:lnTo>
                      <a:pt x="2357" y="433"/>
                    </a:lnTo>
                    <a:lnTo>
                      <a:pt x="2357" y="0"/>
                    </a:lnTo>
                    <a:lnTo>
                      <a:pt x="2235" y="4"/>
                    </a:lnTo>
                    <a:lnTo>
                      <a:pt x="2115" y="13"/>
                    </a:lnTo>
                    <a:lnTo>
                      <a:pt x="1998" y="28"/>
                    </a:lnTo>
                    <a:lnTo>
                      <a:pt x="1883" y="48"/>
                    </a:lnTo>
                    <a:lnTo>
                      <a:pt x="1769" y="75"/>
                    </a:lnTo>
                    <a:lnTo>
                      <a:pt x="1657" y="106"/>
                    </a:lnTo>
                    <a:lnTo>
                      <a:pt x="1548" y="144"/>
                    </a:lnTo>
                    <a:lnTo>
                      <a:pt x="1440" y="186"/>
                    </a:lnTo>
                    <a:lnTo>
                      <a:pt x="1337" y="234"/>
                    </a:lnTo>
                    <a:lnTo>
                      <a:pt x="1235" y="285"/>
                    </a:lnTo>
                    <a:lnTo>
                      <a:pt x="1137" y="342"/>
                    </a:lnTo>
                    <a:lnTo>
                      <a:pt x="1041" y="404"/>
                    </a:lnTo>
                    <a:lnTo>
                      <a:pt x="948" y="470"/>
                    </a:lnTo>
                    <a:lnTo>
                      <a:pt x="860" y="540"/>
                    </a:lnTo>
                    <a:lnTo>
                      <a:pt x="774" y="614"/>
                    </a:lnTo>
                    <a:lnTo>
                      <a:pt x="692" y="692"/>
                    </a:lnTo>
                    <a:lnTo>
                      <a:pt x="614" y="773"/>
                    </a:lnTo>
                    <a:lnTo>
                      <a:pt x="540" y="859"/>
                    </a:lnTo>
                    <a:lnTo>
                      <a:pt x="470" y="949"/>
                    </a:lnTo>
                    <a:lnTo>
                      <a:pt x="404" y="1040"/>
                    </a:lnTo>
                    <a:lnTo>
                      <a:pt x="342" y="1137"/>
                    </a:lnTo>
                    <a:lnTo>
                      <a:pt x="285" y="1235"/>
                    </a:lnTo>
                    <a:lnTo>
                      <a:pt x="233" y="1337"/>
                    </a:lnTo>
                    <a:lnTo>
                      <a:pt x="186" y="1441"/>
                    </a:lnTo>
                    <a:lnTo>
                      <a:pt x="143" y="1548"/>
                    </a:lnTo>
                    <a:lnTo>
                      <a:pt x="107" y="1657"/>
                    </a:lnTo>
                    <a:lnTo>
                      <a:pt x="75" y="1769"/>
                    </a:lnTo>
                    <a:lnTo>
                      <a:pt x="48" y="1883"/>
                    </a:lnTo>
                    <a:lnTo>
                      <a:pt x="27" y="1998"/>
                    </a:lnTo>
                    <a:lnTo>
                      <a:pt x="13" y="2117"/>
                    </a:lnTo>
                    <a:lnTo>
                      <a:pt x="4" y="2236"/>
                    </a:lnTo>
                    <a:lnTo>
                      <a:pt x="0" y="2357"/>
                    </a:lnTo>
                    <a:lnTo>
                      <a:pt x="4" y="2477"/>
                    </a:lnTo>
                    <a:lnTo>
                      <a:pt x="13" y="2597"/>
                    </a:lnTo>
                    <a:lnTo>
                      <a:pt x="27" y="2714"/>
                    </a:lnTo>
                    <a:lnTo>
                      <a:pt x="48" y="2831"/>
                    </a:lnTo>
                    <a:lnTo>
                      <a:pt x="75" y="2944"/>
                    </a:lnTo>
                    <a:lnTo>
                      <a:pt x="107" y="3056"/>
                    </a:lnTo>
                    <a:lnTo>
                      <a:pt x="143" y="3166"/>
                    </a:lnTo>
                    <a:lnTo>
                      <a:pt x="186" y="3272"/>
                    </a:lnTo>
                    <a:lnTo>
                      <a:pt x="233" y="3377"/>
                    </a:lnTo>
                    <a:lnTo>
                      <a:pt x="285" y="3477"/>
                    </a:lnTo>
                    <a:lnTo>
                      <a:pt x="342" y="3577"/>
                    </a:lnTo>
                    <a:lnTo>
                      <a:pt x="404" y="3672"/>
                    </a:lnTo>
                    <a:lnTo>
                      <a:pt x="470" y="3765"/>
                    </a:lnTo>
                    <a:lnTo>
                      <a:pt x="540" y="3854"/>
                    </a:lnTo>
                    <a:lnTo>
                      <a:pt x="614" y="3939"/>
                    </a:lnTo>
                    <a:lnTo>
                      <a:pt x="692" y="4022"/>
                    </a:lnTo>
                    <a:lnTo>
                      <a:pt x="774" y="4099"/>
                    </a:lnTo>
                    <a:lnTo>
                      <a:pt x="860" y="4174"/>
                    </a:lnTo>
                    <a:lnTo>
                      <a:pt x="948" y="4244"/>
                    </a:lnTo>
                    <a:lnTo>
                      <a:pt x="1041" y="4309"/>
                    </a:lnTo>
                    <a:lnTo>
                      <a:pt x="1137" y="4370"/>
                    </a:lnTo>
                    <a:lnTo>
                      <a:pt x="1235" y="4427"/>
                    </a:lnTo>
                    <a:lnTo>
                      <a:pt x="1337" y="4480"/>
                    </a:lnTo>
                    <a:lnTo>
                      <a:pt x="1440" y="4527"/>
                    </a:lnTo>
                    <a:lnTo>
                      <a:pt x="1548" y="4569"/>
                    </a:lnTo>
                    <a:lnTo>
                      <a:pt x="1657" y="4606"/>
                    </a:lnTo>
                    <a:lnTo>
                      <a:pt x="1769" y="4638"/>
                    </a:lnTo>
                    <a:lnTo>
                      <a:pt x="1883" y="4664"/>
                    </a:lnTo>
                    <a:lnTo>
                      <a:pt x="1998" y="4685"/>
                    </a:lnTo>
                    <a:lnTo>
                      <a:pt x="2115" y="4700"/>
                    </a:lnTo>
                    <a:lnTo>
                      <a:pt x="2235" y="4710"/>
                    </a:lnTo>
                    <a:lnTo>
                      <a:pt x="2357" y="4712"/>
                    </a:lnTo>
                    <a:lnTo>
                      <a:pt x="2357" y="4281"/>
                    </a:lnTo>
                    <a:lnTo>
                      <a:pt x="2257" y="4279"/>
                    </a:lnTo>
                    <a:lnTo>
                      <a:pt x="2160" y="4271"/>
                    </a:lnTo>
                    <a:lnTo>
                      <a:pt x="2064" y="4259"/>
                    </a:lnTo>
                    <a:lnTo>
                      <a:pt x="1969" y="4242"/>
                    </a:lnTo>
                    <a:lnTo>
                      <a:pt x="1876" y="4221"/>
                    </a:lnTo>
                    <a:lnTo>
                      <a:pt x="1785" y="4194"/>
                    </a:lnTo>
                    <a:lnTo>
                      <a:pt x="1695" y="4164"/>
                    </a:lnTo>
                    <a:lnTo>
                      <a:pt x="1608" y="4129"/>
                    </a:lnTo>
                    <a:lnTo>
                      <a:pt x="1523" y="4091"/>
                    </a:lnTo>
                    <a:lnTo>
                      <a:pt x="1440" y="4048"/>
                    </a:lnTo>
                    <a:lnTo>
                      <a:pt x="1360" y="4002"/>
                    </a:lnTo>
                    <a:lnTo>
                      <a:pt x="1282" y="3951"/>
                    </a:lnTo>
                    <a:lnTo>
                      <a:pt x="1206" y="3898"/>
                    </a:lnTo>
                    <a:lnTo>
                      <a:pt x="1133" y="3841"/>
                    </a:lnTo>
                    <a:lnTo>
                      <a:pt x="1064" y="3780"/>
                    </a:lnTo>
                    <a:lnTo>
                      <a:pt x="997" y="3717"/>
                    </a:lnTo>
                    <a:lnTo>
                      <a:pt x="933" y="3650"/>
                    </a:lnTo>
                    <a:lnTo>
                      <a:pt x="872" y="3579"/>
                    </a:lnTo>
                    <a:lnTo>
                      <a:pt x="815" y="3507"/>
                    </a:lnTo>
                    <a:lnTo>
                      <a:pt x="761" y="3432"/>
                    </a:lnTo>
                    <a:lnTo>
                      <a:pt x="711" y="3353"/>
                    </a:lnTo>
                    <a:lnTo>
                      <a:pt x="665" y="3273"/>
                    </a:lnTo>
                    <a:lnTo>
                      <a:pt x="623" y="3189"/>
                    </a:lnTo>
                    <a:lnTo>
                      <a:pt x="584" y="3104"/>
                    </a:lnTo>
                    <a:lnTo>
                      <a:pt x="549" y="3017"/>
                    </a:lnTo>
                    <a:lnTo>
                      <a:pt x="519" y="2928"/>
                    </a:lnTo>
                    <a:lnTo>
                      <a:pt x="493" y="2836"/>
                    </a:lnTo>
                    <a:lnTo>
                      <a:pt x="471" y="2743"/>
                    </a:lnTo>
                    <a:lnTo>
                      <a:pt x="454" y="2648"/>
                    </a:lnTo>
                    <a:lnTo>
                      <a:pt x="442" y="2552"/>
                    </a:lnTo>
                    <a:lnTo>
                      <a:pt x="435" y="2455"/>
                    </a:lnTo>
                    <a:lnTo>
                      <a:pt x="432" y="2357"/>
                    </a:lnTo>
                    <a:lnTo>
                      <a:pt x="435" y="2257"/>
                    </a:lnTo>
                    <a:lnTo>
                      <a:pt x="442" y="2160"/>
                    </a:lnTo>
                    <a:lnTo>
                      <a:pt x="454" y="2064"/>
                    </a:lnTo>
                    <a:lnTo>
                      <a:pt x="471" y="1969"/>
                    </a:lnTo>
                    <a:lnTo>
                      <a:pt x="493" y="1876"/>
                    </a:lnTo>
                    <a:lnTo>
                      <a:pt x="519" y="1786"/>
                    </a:lnTo>
                    <a:lnTo>
                      <a:pt x="549" y="1696"/>
                    </a:lnTo>
                    <a:lnTo>
                      <a:pt x="584" y="1609"/>
                    </a:lnTo>
                    <a:lnTo>
                      <a:pt x="623" y="1523"/>
                    </a:lnTo>
                    <a:lnTo>
                      <a:pt x="665" y="1441"/>
                    </a:lnTo>
                    <a:lnTo>
                      <a:pt x="711" y="1360"/>
                    </a:lnTo>
                    <a:lnTo>
                      <a:pt x="761" y="1282"/>
                    </a:lnTo>
                    <a:lnTo>
                      <a:pt x="815" y="1206"/>
                    </a:lnTo>
                    <a:lnTo>
                      <a:pt x="872" y="1133"/>
                    </a:lnTo>
                    <a:lnTo>
                      <a:pt x="933" y="1064"/>
                    </a:lnTo>
                    <a:lnTo>
                      <a:pt x="997" y="997"/>
                    </a:lnTo>
                    <a:lnTo>
                      <a:pt x="1064" y="933"/>
                    </a:lnTo>
                    <a:lnTo>
                      <a:pt x="1133" y="873"/>
                    </a:lnTo>
                    <a:lnTo>
                      <a:pt x="1206" y="815"/>
                    </a:lnTo>
                    <a:lnTo>
                      <a:pt x="1282" y="761"/>
                    </a:lnTo>
                    <a:lnTo>
                      <a:pt x="1360" y="711"/>
                    </a:lnTo>
                    <a:lnTo>
                      <a:pt x="1440" y="665"/>
                    </a:lnTo>
                    <a:lnTo>
                      <a:pt x="1523" y="623"/>
                    </a:lnTo>
                    <a:lnTo>
                      <a:pt x="1608" y="583"/>
                    </a:lnTo>
                    <a:lnTo>
                      <a:pt x="1695" y="549"/>
                    </a:lnTo>
                    <a:lnTo>
                      <a:pt x="1785" y="519"/>
                    </a:lnTo>
                    <a:lnTo>
                      <a:pt x="1876" y="493"/>
                    </a:lnTo>
                    <a:lnTo>
                      <a:pt x="1969" y="472"/>
                    </a:lnTo>
                    <a:lnTo>
                      <a:pt x="2064" y="454"/>
                    </a:lnTo>
                    <a:lnTo>
                      <a:pt x="2160" y="442"/>
                    </a:lnTo>
                    <a:lnTo>
                      <a:pt x="2257" y="435"/>
                    </a:lnTo>
                    <a:lnTo>
                      <a:pt x="2357" y="433"/>
                    </a:lnTo>
                    <a:close/>
                  </a:path>
                </a:pathLst>
              </a:custGeom>
              <a:solidFill>
                <a:schemeClr val="tx2"/>
              </a:solidFill>
              <a:ln w="9525">
                <a:noFill/>
                <a:round/>
                <a:headEnd/>
                <a:tailEnd/>
              </a:ln>
            </p:spPr>
            <p:txBody>
              <a:bodyPr/>
              <a:lstStyle/>
              <a:p>
                <a:endParaRPr lang="zh-CN" altLang="en-US" sz="2399"/>
              </a:p>
            </p:txBody>
          </p:sp>
          <p:sp>
            <p:nvSpPr>
              <p:cNvPr id="6169" name="Freeform 15"/>
              <p:cNvSpPr>
                <a:spLocks/>
              </p:cNvSpPr>
              <p:nvPr/>
            </p:nvSpPr>
            <p:spPr bwMode="auto">
              <a:xfrm>
                <a:off x="520700" y="435612"/>
                <a:ext cx="155840" cy="311218"/>
              </a:xfrm>
              <a:custGeom>
                <a:avLst/>
                <a:gdLst>
                  <a:gd name="T0" fmla="*/ 0 w 2355"/>
                  <a:gd name="T1" fmla="*/ 2147483647 h 4712"/>
                  <a:gd name="T2" fmla="*/ 0 w 2355"/>
                  <a:gd name="T3" fmla="*/ 0 h 4712"/>
                  <a:gd name="T4" fmla="*/ 2147483647 w 2355"/>
                  <a:gd name="T5" fmla="*/ 532740929 h 4712"/>
                  <a:gd name="T6" fmla="*/ 2147483647 w 2355"/>
                  <a:gd name="T7" fmla="*/ 2017150969 h 4712"/>
                  <a:gd name="T8" fmla="*/ 2147483647 w 2355"/>
                  <a:gd name="T9" fmla="*/ 2147483647 h 4712"/>
                  <a:gd name="T10" fmla="*/ 2147483647 w 2355"/>
                  <a:gd name="T11" fmla="*/ 2147483647 h 4712"/>
                  <a:gd name="T12" fmla="*/ 2147483647 w 2355"/>
                  <a:gd name="T13" fmla="*/ 2147483647 h 4712"/>
                  <a:gd name="T14" fmla="*/ 2147483647 w 2355"/>
                  <a:gd name="T15" fmla="*/ 2147483647 h 4712"/>
                  <a:gd name="T16" fmla="*/ 2147483647 w 2355"/>
                  <a:gd name="T17" fmla="*/ 2147483647 h 4712"/>
                  <a:gd name="T18" fmla="*/ 2147483647 w 2355"/>
                  <a:gd name="T19" fmla="*/ 2147483647 h 4712"/>
                  <a:gd name="T20" fmla="*/ 2147483647 w 2355"/>
                  <a:gd name="T21" fmla="*/ 2147483647 h 4712"/>
                  <a:gd name="T22" fmla="*/ 2147483647 w 2355"/>
                  <a:gd name="T23" fmla="*/ 2147483647 h 4712"/>
                  <a:gd name="T24" fmla="*/ 2147483647 w 2355"/>
                  <a:gd name="T25" fmla="*/ 2147483647 h 4712"/>
                  <a:gd name="T26" fmla="*/ 2147483647 w 2355"/>
                  <a:gd name="T27" fmla="*/ 2147483647 h 4712"/>
                  <a:gd name="T28" fmla="*/ 2147483647 w 2355"/>
                  <a:gd name="T29" fmla="*/ 2147483647 h 4712"/>
                  <a:gd name="T30" fmla="*/ 2147483647 w 2355"/>
                  <a:gd name="T31" fmla="*/ 2147483647 h 4712"/>
                  <a:gd name="T32" fmla="*/ 2147483647 w 2355"/>
                  <a:gd name="T33" fmla="*/ 2147483647 h 4712"/>
                  <a:gd name="T34" fmla="*/ 2147483647 w 2355"/>
                  <a:gd name="T35" fmla="*/ 2147483647 h 4712"/>
                  <a:gd name="T36" fmla="*/ 2147483647 w 2355"/>
                  <a:gd name="T37" fmla="*/ 2147483647 h 4712"/>
                  <a:gd name="T38" fmla="*/ 2147483647 w 2355"/>
                  <a:gd name="T39" fmla="*/ 2147483647 h 4712"/>
                  <a:gd name="T40" fmla="*/ 2147483647 w 2355"/>
                  <a:gd name="T41" fmla="*/ 2147483647 h 4712"/>
                  <a:gd name="T42" fmla="*/ 2147483647 w 2355"/>
                  <a:gd name="T43" fmla="*/ 2147483647 h 4712"/>
                  <a:gd name="T44" fmla="*/ 2147483647 w 2355"/>
                  <a:gd name="T45" fmla="*/ 2147483647 h 4712"/>
                  <a:gd name="T46" fmla="*/ 0 w 2355"/>
                  <a:gd name="T47" fmla="*/ 2147483647 h 4712"/>
                  <a:gd name="T48" fmla="*/ 0 w 2355"/>
                  <a:gd name="T49" fmla="*/ 2147483647 h 4712"/>
                  <a:gd name="T50" fmla="*/ 2147483647 w 2355"/>
                  <a:gd name="T51" fmla="*/ 2147483647 h 4712"/>
                  <a:gd name="T52" fmla="*/ 2147483647 w 2355"/>
                  <a:gd name="T53" fmla="*/ 2147483647 h 4712"/>
                  <a:gd name="T54" fmla="*/ 2147483647 w 2355"/>
                  <a:gd name="T55" fmla="*/ 2147483647 h 4712"/>
                  <a:gd name="T56" fmla="*/ 2147483647 w 2355"/>
                  <a:gd name="T57" fmla="*/ 2147483647 h 4712"/>
                  <a:gd name="T58" fmla="*/ 2147483647 w 2355"/>
                  <a:gd name="T59" fmla="*/ 2147483647 h 4712"/>
                  <a:gd name="T60" fmla="*/ 2147483647 w 2355"/>
                  <a:gd name="T61" fmla="*/ 2147483647 h 4712"/>
                  <a:gd name="T62" fmla="*/ 2147483647 w 2355"/>
                  <a:gd name="T63" fmla="*/ 2147483647 h 4712"/>
                  <a:gd name="T64" fmla="*/ 2147483647 w 2355"/>
                  <a:gd name="T65" fmla="*/ 2147483647 h 4712"/>
                  <a:gd name="T66" fmla="*/ 2147483647 w 2355"/>
                  <a:gd name="T67" fmla="*/ 2147483647 h 4712"/>
                  <a:gd name="T68" fmla="*/ 2147483647 w 2355"/>
                  <a:gd name="T69" fmla="*/ 2147483647 h 4712"/>
                  <a:gd name="T70" fmla="*/ 2147483647 w 2355"/>
                  <a:gd name="T71" fmla="*/ 2147483647 h 4712"/>
                  <a:gd name="T72" fmla="*/ 2147483647 w 2355"/>
                  <a:gd name="T73" fmla="*/ 2147483647 h 4712"/>
                  <a:gd name="T74" fmla="*/ 2147483647 w 2355"/>
                  <a:gd name="T75" fmla="*/ 2147483647 h 4712"/>
                  <a:gd name="T76" fmla="*/ 2147483647 w 2355"/>
                  <a:gd name="T77" fmla="*/ 2147483647 h 4712"/>
                  <a:gd name="T78" fmla="*/ 2147483647 w 2355"/>
                  <a:gd name="T79" fmla="*/ 2147483647 h 4712"/>
                  <a:gd name="T80" fmla="*/ 2147483647 w 2355"/>
                  <a:gd name="T81" fmla="*/ 2147483647 h 4712"/>
                  <a:gd name="T82" fmla="*/ 2147483647 w 2355"/>
                  <a:gd name="T83" fmla="*/ 2147483647 h 4712"/>
                  <a:gd name="T84" fmla="*/ 2147483647 w 2355"/>
                  <a:gd name="T85" fmla="*/ 2147483647 h 4712"/>
                  <a:gd name="T86" fmla="*/ 2147483647 w 2355"/>
                  <a:gd name="T87" fmla="*/ 2147483647 h 4712"/>
                  <a:gd name="T88" fmla="*/ 2147483647 w 2355"/>
                  <a:gd name="T89" fmla="*/ 2147483647 h 4712"/>
                  <a:gd name="T90" fmla="*/ 1879203305 w 2355"/>
                  <a:gd name="T91" fmla="*/ 2147483647 h 471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355"/>
                  <a:gd name="T139" fmla="*/ 0 h 4712"/>
                  <a:gd name="T140" fmla="*/ 2355 w 2355"/>
                  <a:gd name="T141" fmla="*/ 4712 h 471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355" h="4712">
                    <a:moveTo>
                      <a:pt x="0" y="433"/>
                    </a:moveTo>
                    <a:lnTo>
                      <a:pt x="0" y="433"/>
                    </a:lnTo>
                    <a:lnTo>
                      <a:pt x="0" y="0"/>
                    </a:lnTo>
                    <a:lnTo>
                      <a:pt x="120" y="4"/>
                    </a:lnTo>
                    <a:lnTo>
                      <a:pt x="240" y="13"/>
                    </a:lnTo>
                    <a:lnTo>
                      <a:pt x="357" y="28"/>
                    </a:lnTo>
                    <a:lnTo>
                      <a:pt x="473" y="48"/>
                    </a:lnTo>
                    <a:lnTo>
                      <a:pt x="587" y="75"/>
                    </a:lnTo>
                    <a:lnTo>
                      <a:pt x="698" y="106"/>
                    </a:lnTo>
                    <a:lnTo>
                      <a:pt x="807" y="144"/>
                    </a:lnTo>
                    <a:lnTo>
                      <a:pt x="915" y="186"/>
                    </a:lnTo>
                    <a:lnTo>
                      <a:pt x="1018" y="234"/>
                    </a:lnTo>
                    <a:lnTo>
                      <a:pt x="1120" y="285"/>
                    </a:lnTo>
                    <a:lnTo>
                      <a:pt x="1220" y="342"/>
                    </a:lnTo>
                    <a:lnTo>
                      <a:pt x="1314" y="404"/>
                    </a:lnTo>
                    <a:lnTo>
                      <a:pt x="1407" y="470"/>
                    </a:lnTo>
                    <a:lnTo>
                      <a:pt x="1497" y="540"/>
                    </a:lnTo>
                    <a:lnTo>
                      <a:pt x="1581" y="614"/>
                    </a:lnTo>
                    <a:lnTo>
                      <a:pt x="1663" y="692"/>
                    </a:lnTo>
                    <a:lnTo>
                      <a:pt x="1741" y="773"/>
                    </a:lnTo>
                    <a:lnTo>
                      <a:pt x="1816" y="859"/>
                    </a:lnTo>
                    <a:lnTo>
                      <a:pt x="1885" y="949"/>
                    </a:lnTo>
                    <a:lnTo>
                      <a:pt x="1951" y="1040"/>
                    </a:lnTo>
                    <a:lnTo>
                      <a:pt x="2013" y="1137"/>
                    </a:lnTo>
                    <a:lnTo>
                      <a:pt x="2070" y="1235"/>
                    </a:lnTo>
                    <a:lnTo>
                      <a:pt x="2122" y="1337"/>
                    </a:lnTo>
                    <a:lnTo>
                      <a:pt x="2169" y="1441"/>
                    </a:lnTo>
                    <a:lnTo>
                      <a:pt x="2212" y="1548"/>
                    </a:lnTo>
                    <a:lnTo>
                      <a:pt x="2248" y="1657"/>
                    </a:lnTo>
                    <a:lnTo>
                      <a:pt x="2281" y="1769"/>
                    </a:lnTo>
                    <a:lnTo>
                      <a:pt x="2307" y="1883"/>
                    </a:lnTo>
                    <a:lnTo>
                      <a:pt x="2328" y="1998"/>
                    </a:lnTo>
                    <a:lnTo>
                      <a:pt x="2342" y="2117"/>
                    </a:lnTo>
                    <a:lnTo>
                      <a:pt x="2351" y="2236"/>
                    </a:lnTo>
                    <a:lnTo>
                      <a:pt x="2355" y="2357"/>
                    </a:lnTo>
                    <a:lnTo>
                      <a:pt x="2351" y="2477"/>
                    </a:lnTo>
                    <a:lnTo>
                      <a:pt x="2342" y="2597"/>
                    </a:lnTo>
                    <a:lnTo>
                      <a:pt x="2328" y="2714"/>
                    </a:lnTo>
                    <a:lnTo>
                      <a:pt x="2307" y="2831"/>
                    </a:lnTo>
                    <a:lnTo>
                      <a:pt x="2281" y="2944"/>
                    </a:lnTo>
                    <a:lnTo>
                      <a:pt x="2248" y="3056"/>
                    </a:lnTo>
                    <a:lnTo>
                      <a:pt x="2212" y="3166"/>
                    </a:lnTo>
                    <a:lnTo>
                      <a:pt x="2169" y="3272"/>
                    </a:lnTo>
                    <a:lnTo>
                      <a:pt x="2122" y="3377"/>
                    </a:lnTo>
                    <a:lnTo>
                      <a:pt x="2070" y="3477"/>
                    </a:lnTo>
                    <a:lnTo>
                      <a:pt x="2013" y="3577"/>
                    </a:lnTo>
                    <a:lnTo>
                      <a:pt x="1951" y="3672"/>
                    </a:lnTo>
                    <a:lnTo>
                      <a:pt x="1885" y="3765"/>
                    </a:lnTo>
                    <a:lnTo>
                      <a:pt x="1816" y="3854"/>
                    </a:lnTo>
                    <a:lnTo>
                      <a:pt x="1741" y="3939"/>
                    </a:lnTo>
                    <a:lnTo>
                      <a:pt x="1663" y="4022"/>
                    </a:lnTo>
                    <a:lnTo>
                      <a:pt x="1581" y="4099"/>
                    </a:lnTo>
                    <a:lnTo>
                      <a:pt x="1497" y="4174"/>
                    </a:lnTo>
                    <a:lnTo>
                      <a:pt x="1407" y="4244"/>
                    </a:lnTo>
                    <a:lnTo>
                      <a:pt x="1314" y="4309"/>
                    </a:lnTo>
                    <a:lnTo>
                      <a:pt x="1220" y="4370"/>
                    </a:lnTo>
                    <a:lnTo>
                      <a:pt x="1120" y="4427"/>
                    </a:lnTo>
                    <a:lnTo>
                      <a:pt x="1018" y="4480"/>
                    </a:lnTo>
                    <a:lnTo>
                      <a:pt x="915" y="4527"/>
                    </a:lnTo>
                    <a:lnTo>
                      <a:pt x="807" y="4569"/>
                    </a:lnTo>
                    <a:lnTo>
                      <a:pt x="698" y="4606"/>
                    </a:lnTo>
                    <a:lnTo>
                      <a:pt x="587" y="4638"/>
                    </a:lnTo>
                    <a:lnTo>
                      <a:pt x="473" y="4664"/>
                    </a:lnTo>
                    <a:lnTo>
                      <a:pt x="357" y="4685"/>
                    </a:lnTo>
                    <a:lnTo>
                      <a:pt x="240" y="4700"/>
                    </a:lnTo>
                    <a:lnTo>
                      <a:pt x="120" y="4710"/>
                    </a:lnTo>
                    <a:lnTo>
                      <a:pt x="0" y="4712"/>
                    </a:lnTo>
                    <a:lnTo>
                      <a:pt x="0" y="4281"/>
                    </a:lnTo>
                    <a:lnTo>
                      <a:pt x="98" y="4279"/>
                    </a:lnTo>
                    <a:lnTo>
                      <a:pt x="195" y="4271"/>
                    </a:lnTo>
                    <a:lnTo>
                      <a:pt x="291" y="4259"/>
                    </a:lnTo>
                    <a:lnTo>
                      <a:pt x="386" y="4242"/>
                    </a:lnTo>
                    <a:lnTo>
                      <a:pt x="479" y="4221"/>
                    </a:lnTo>
                    <a:lnTo>
                      <a:pt x="570" y="4194"/>
                    </a:lnTo>
                    <a:lnTo>
                      <a:pt x="660" y="4164"/>
                    </a:lnTo>
                    <a:lnTo>
                      <a:pt x="747" y="4129"/>
                    </a:lnTo>
                    <a:lnTo>
                      <a:pt x="832" y="4091"/>
                    </a:lnTo>
                    <a:lnTo>
                      <a:pt x="915" y="4048"/>
                    </a:lnTo>
                    <a:lnTo>
                      <a:pt x="996" y="4002"/>
                    </a:lnTo>
                    <a:lnTo>
                      <a:pt x="1073" y="3951"/>
                    </a:lnTo>
                    <a:lnTo>
                      <a:pt x="1149" y="3898"/>
                    </a:lnTo>
                    <a:lnTo>
                      <a:pt x="1222" y="3841"/>
                    </a:lnTo>
                    <a:lnTo>
                      <a:pt x="1292" y="3780"/>
                    </a:lnTo>
                    <a:lnTo>
                      <a:pt x="1358" y="3717"/>
                    </a:lnTo>
                    <a:lnTo>
                      <a:pt x="1423" y="3650"/>
                    </a:lnTo>
                    <a:lnTo>
                      <a:pt x="1483" y="3579"/>
                    </a:lnTo>
                    <a:lnTo>
                      <a:pt x="1540" y="3507"/>
                    </a:lnTo>
                    <a:lnTo>
                      <a:pt x="1594" y="3432"/>
                    </a:lnTo>
                    <a:lnTo>
                      <a:pt x="1644" y="3353"/>
                    </a:lnTo>
                    <a:lnTo>
                      <a:pt x="1690" y="3273"/>
                    </a:lnTo>
                    <a:lnTo>
                      <a:pt x="1733" y="3189"/>
                    </a:lnTo>
                    <a:lnTo>
                      <a:pt x="1771" y="3104"/>
                    </a:lnTo>
                    <a:lnTo>
                      <a:pt x="1806" y="3017"/>
                    </a:lnTo>
                    <a:lnTo>
                      <a:pt x="1836" y="2928"/>
                    </a:lnTo>
                    <a:lnTo>
                      <a:pt x="1862" y="2836"/>
                    </a:lnTo>
                    <a:lnTo>
                      <a:pt x="1884" y="2743"/>
                    </a:lnTo>
                    <a:lnTo>
                      <a:pt x="1901" y="2648"/>
                    </a:lnTo>
                    <a:lnTo>
                      <a:pt x="1913" y="2552"/>
                    </a:lnTo>
                    <a:lnTo>
                      <a:pt x="1921" y="2455"/>
                    </a:lnTo>
                    <a:lnTo>
                      <a:pt x="1923" y="2357"/>
                    </a:lnTo>
                    <a:lnTo>
                      <a:pt x="1921" y="2257"/>
                    </a:lnTo>
                    <a:lnTo>
                      <a:pt x="1913" y="2160"/>
                    </a:lnTo>
                    <a:lnTo>
                      <a:pt x="1901" y="2064"/>
                    </a:lnTo>
                    <a:lnTo>
                      <a:pt x="1884" y="1969"/>
                    </a:lnTo>
                    <a:lnTo>
                      <a:pt x="1862" y="1876"/>
                    </a:lnTo>
                    <a:lnTo>
                      <a:pt x="1836" y="1786"/>
                    </a:lnTo>
                    <a:lnTo>
                      <a:pt x="1806" y="1696"/>
                    </a:lnTo>
                    <a:lnTo>
                      <a:pt x="1771" y="1609"/>
                    </a:lnTo>
                    <a:lnTo>
                      <a:pt x="1733" y="1523"/>
                    </a:lnTo>
                    <a:lnTo>
                      <a:pt x="1690" y="1441"/>
                    </a:lnTo>
                    <a:lnTo>
                      <a:pt x="1644" y="1360"/>
                    </a:lnTo>
                    <a:lnTo>
                      <a:pt x="1594" y="1282"/>
                    </a:lnTo>
                    <a:lnTo>
                      <a:pt x="1540" y="1206"/>
                    </a:lnTo>
                    <a:lnTo>
                      <a:pt x="1483" y="1133"/>
                    </a:lnTo>
                    <a:lnTo>
                      <a:pt x="1423" y="1064"/>
                    </a:lnTo>
                    <a:lnTo>
                      <a:pt x="1358" y="997"/>
                    </a:lnTo>
                    <a:lnTo>
                      <a:pt x="1292" y="933"/>
                    </a:lnTo>
                    <a:lnTo>
                      <a:pt x="1222" y="873"/>
                    </a:lnTo>
                    <a:lnTo>
                      <a:pt x="1149" y="815"/>
                    </a:lnTo>
                    <a:lnTo>
                      <a:pt x="1073" y="761"/>
                    </a:lnTo>
                    <a:lnTo>
                      <a:pt x="996" y="711"/>
                    </a:lnTo>
                    <a:lnTo>
                      <a:pt x="915" y="665"/>
                    </a:lnTo>
                    <a:lnTo>
                      <a:pt x="832" y="623"/>
                    </a:lnTo>
                    <a:lnTo>
                      <a:pt x="747" y="583"/>
                    </a:lnTo>
                    <a:lnTo>
                      <a:pt x="660" y="549"/>
                    </a:lnTo>
                    <a:lnTo>
                      <a:pt x="570" y="519"/>
                    </a:lnTo>
                    <a:lnTo>
                      <a:pt x="479" y="493"/>
                    </a:lnTo>
                    <a:lnTo>
                      <a:pt x="386" y="472"/>
                    </a:lnTo>
                    <a:lnTo>
                      <a:pt x="291" y="454"/>
                    </a:lnTo>
                    <a:lnTo>
                      <a:pt x="195" y="442"/>
                    </a:lnTo>
                    <a:lnTo>
                      <a:pt x="98" y="435"/>
                    </a:lnTo>
                    <a:lnTo>
                      <a:pt x="0" y="433"/>
                    </a:lnTo>
                    <a:close/>
                  </a:path>
                </a:pathLst>
              </a:custGeom>
              <a:solidFill>
                <a:schemeClr val="tx2"/>
              </a:solidFill>
              <a:ln w="9525">
                <a:noFill/>
                <a:round/>
                <a:headEnd/>
                <a:tailEnd/>
              </a:ln>
            </p:spPr>
            <p:txBody>
              <a:bodyPr/>
              <a:lstStyle/>
              <a:p>
                <a:endParaRPr lang="zh-CN" altLang="en-US" sz="2399"/>
              </a:p>
            </p:txBody>
          </p:sp>
        </p:grpSp>
      </p:grpSp>
      <p:sp>
        <p:nvSpPr>
          <p:cNvPr id="82" name="TextBox 35"/>
          <p:cNvSpPr txBox="1">
            <a:spLocks noChangeArrowheads="1"/>
          </p:cNvSpPr>
          <p:nvPr/>
        </p:nvSpPr>
        <p:spPr bwMode="auto">
          <a:xfrm>
            <a:off x="528769" y="2924330"/>
            <a:ext cx="4223563" cy="502573"/>
          </a:xfrm>
          <a:prstGeom prst="rect">
            <a:avLst/>
          </a:prstGeom>
          <a:noFill/>
          <a:ln w="9525">
            <a:noFill/>
            <a:miter lim="800000"/>
            <a:headEnd/>
            <a:tailEnd/>
          </a:ln>
        </p:spPr>
        <p:txBody>
          <a:bodyPr>
            <a:spAutoFit/>
          </a:bodyPr>
          <a:lstStyle/>
          <a:p>
            <a:pPr>
              <a:buFont typeface="Arial" pitchFamily="34" charset="0"/>
              <a:buNone/>
            </a:pPr>
            <a:r>
              <a:rPr lang="zh-CN" altLang="en-US" sz="2666" b="1">
                <a:solidFill>
                  <a:schemeClr val="bg1"/>
                </a:solidFill>
                <a:latin typeface="微软雅黑" pitchFamily="34" charset="-122"/>
                <a:ea typeface="微软雅黑" pitchFamily="34" charset="-122"/>
              </a:rPr>
              <a:t>在这里填写工作简介标题</a:t>
            </a:r>
          </a:p>
        </p:txBody>
      </p:sp>
      <p:sp>
        <p:nvSpPr>
          <p:cNvPr id="83" name="TextBox 36"/>
          <p:cNvSpPr txBox="1">
            <a:spLocks noChangeArrowheads="1"/>
          </p:cNvSpPr>
          <p:nvPr/>
        </p:nvSpPr>
        <p:spPr bwMode="auto">
          <a:xfrm>
            <a:off x="7534889" y="2924330"/>
            <a:ext cx="4223563" cy="502573"/>
          </a:xfrm>
          <a:prstGeom prst="rect">
            <a:avLst/>
          </a:prstGeom>
          <a:noFill/>
          <a:ln w="9525">
            <a:noFill/>
            <a:miter lim="800000"/>
            <a:headEnd/>
            <a:tailEnd/>
          </a:ln>
        </p:spPr>
        <p:txBody>
          <a:bodyPr>
            <a:spAutoFit/>
          </a:bodyPr>
          <a:lstStyle/>
          <a:p>
            <a:pPr>
              <a:buFont typeface="Arial" pitchFamily="34" charset="0"/>
              <a:buNone/>
            </a:pPr>
            <a:r>
              <a:rPr lang="zh-CN" altLang="en-US" sz="2666" b="1">
                <a:solidFill>
                  <a:schemeClr val="bg1"/>
                </a:solidFill>
                <a:latin typeface="微软雅黑" pitchFamily="34" charset="-122"/>
                <a:ea typeface="微软雅黑" pitchFamily="34" charset="-122"/>
              </a:rPr>
              <a:t>在这里填写工作简介标题</a:t>
            </a:r>
          </a:p>
        </p:txBody>
      </p:sp>
      <p:sp>
        <p:nvSpPr>
          <p:cNvPr id="84" name="矩形 1"/>
          <p:cNvSpPr>
            <a:spLocks noChangeArrowheads="1"/>
          </p:cNvSpPr>
          <p:nvPr/>
        </p:nvSpPr>
        <p:spPr bwMode="auto">
          <a:xfrm>
            <a:off x="816549" y="1553154"/>
            <a:ext cx="3269240" cy="1323119"/>
          </a:xfrm>
          <a:prstGeom prst="rect">
            <a:avLst/>
          </a:prstGeom>
          <a:noFill/>
          <a:ln>
            <a:noFill/>
          </a:ln>
          <a:extLst/>
        </p:spPr>
        <p:txBody>
          <a:bodyPr>
            <a:spAutoFit/>
          </a:bodyPr>
          <a:lstStyle/>
          <a:p>
            <a:pPr defTabSz="914035">
              <a:lnSpc>
                <a:spcPct val="120000"/>
              </a:lnSpc>
              <a:defRPr/>
            </a:pPr>
            <a:r>
              <a:rPr lang="zh-CN" altLang="en-US" sz="1333"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p>
          <a:p>
            <a:pPr defTabSz="914035">
              <a:lnSpc>
                <a:spcPct val="120000"/>
              </a:lnSpc>
              <a:defRPr/>
            </a:pPr>
            <a:endParaRPr lang="zh-CN" altLang="en-US" sz="1333" dirty="0">
              <a:solidFill>
                <a:schemeClr val="tx1">
                  <a:lumMod val="65000"/>
                  <a:lumOff val="35000"/>
                </a:schemeClr>
              </a:solidFill>
              <a:sym typeface="微软雅黑" pitchFamily="34" charset="-122"/>
            </a:endParaRPr>
          </a:p>
        </p:txBody>
      </p:sp>
      <p:sp>
        <p:nvSpPr>
          <p:cNvPr id="85" name="矩形 38"/>
          <p:cNvSpPr>
            <a:spLocks noChangeArrowheads="1"/>
          </p:cNvSpPr>
          <p:nvPr/>
        </p:nvSpPr>
        <p:spPr bwMode="auto">
          <a:xfrm>
            <a:off x="841940" y="3808824"/>
            <a:ext cx="3142279" cy="1870556"/>
          </a:xfrm>
          <a:prstGeom prst="rect">
            <a:avLst/>
          </a:prstGeom>
          <a:blipFill dpi="0" rotWithShape="1">
            <a:blip r:embed="rId4" cstate="print"/>
            <a:srcRect/>
            <a:stretch>
              <a:fillRect/>
            </a:stretch>
          </a:blipFill>
          <a:ln w="25400">
            <a:solidFill>
              <a:schemeClr val="accent2"/>
            </a:solidFill>
            <a:miter lim="800000"/>
            <a:headEnd/>
            <a:tailEnd/>
          </a:ln>
        </p:spPr>
        <p:txBody>
          <a:bodyPr anchor="ctr"/>
          <a:lstStyle/>
          <a:p>
            <a:pPr algn="ctr">
              <a:buFont typeface="Arial" pitchFamily="34" charset="0"/>
              <a:buNone/>
            </a:pPr>
            <a:endParaRPr lang="zh-CN" altLang="en-US" sz="2399">
              <a:solidFill>
                <a:srgbClr val="FFFFFF"/>
              </a:solidFill>
              <a:latin typeface="Calibri" pitchFamily="34" charset="0"/>
            </a:endParaRPr>
          </a:p>
        </p:txBody>
      </p:sp>
      <p:sp>
        <p:nvSpPr>
          <p:cNvPr id="86" name="矩形 1"/>
          <p:cNvSpPr>
            <a:spLocks noChangeArrowheads="1"/>
          </p:cNvSpPr>
          <p:nvPr/>
        </p:nvSpPr>
        <p:spPr bwMode="auto">
          <a:xfrm>
            <a:off x="7894614" y="1603938"/>
            <a:ext cx="3271357" cy="1323119"/>
          </a:xfrm>
          <a:prstGeom prst="rect">
            <a:avLst/>
          </a:prstGeom>
          <a:noFill/>
          <a:ln>
            <a:noFill/>
          </a:ln>
          <a:extLst/>
        </p:spPr>
        <p:txBody>
          <a:bodyPr>
            <a:spAutoFit/>
          </a:bodyPr>
          <a:lstStyle/>
          <a:p>
            <a:pPr defTabSz="914035">
              <a:lnSpc>
                <a:spcPct val="120000"/>
              </a:lnSpc>
              <a:defRPr/>
            </a:pPr>
            <a:r>
              <a:rPr lang="zh-CN" altLang="en-US" sz="1333"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p>
          <a:p>
            <a:pPr defTabSz="914035">
              <a:lnSpc>
                <a:spcPct val="120000"/>
              </a:lnSpc>
              <a:defRPr/>
            </a:pPr>
            <a:endParaRPr lang="zh-CN" altLang="en-US" sz="1333" dirty="0">
              <a:solidFill>
                <a:schemeClr val="tx1">
                  <a:lumMod val="65000"/>
                  <a:lumOff val="35000"/>
                </a:schemeClr>
              </a:solidFill>
              <a:sym typeface="微软雅黑" pitchFamily="34" charset="-122"/>
            </a:endParaRPr>
          </a:p>
        </p:txBody>
      </p:sp>
      <p:sp>
        <p:nvSpPr>
          <p:cNvPr id="87" name="矩形 40"/>
          <p:cNvSpPr>
            <a:spLocks noChangeArrowheads="1"/>
          </p:cNvSpPr>
          <p:nvPr/>
        </p:nvSpPr>
        <p:spPr bwMode="auto">
          <a:xfrm>
            <a:off x="7920005" y="3808824"/>
            <a:ext cx="3142281" cy="1870556"/>
          </a:xfrm>
          <a:prstGeom prst="rect">
            <a:avLst/>
          </a:prstGeom>
          <a:blipFill dpi="0" rotWithShape="1">
            <a:blip r:embed="rId5" cstate="print"/>
            <a:srcRect/>
            <a:stretch>
              <a:fillRect/>
            </a:stretch>
          </a:blipFill>
          <a:ln w="25400">
            <a:solidFill>
              <a:schemeClr val="accent2"/>
            </a:solidFill>
            <a:miter lim="800000"/>
            <a:headEnd/>
            <a:tailEnd/>
          </a:ln>
        </p:spPr>
        <p:txBody>
          <a:bodyPr anchor="ctr"/>
          <a:lstStyle/>
          <a:p>
            <a:pPr algn="ctr">
              <a:buFont typeface="Arial" pitchFamily="34" charset="0"/>
              <a:buNone/>
            </a:pPr>
            <a:endParaRPr lang="zh-CN" altLang="en-US" sz="2399">
              <a:solidFill>
                <a:srgbClr val="FFFFFF"/>
              </a:solidFill>
              <a:latin typeface="Calibri" pitchFamily="34" charset="0"/>
            </a:endParaRPr>
          </a:p>
        </p:txBody>
      </p:sp>
    </p:spTree>
    <p:extLst>
      <p:ext uri="{BB962C8B-B14F-4D97-AF65-F5344CB8AC3E}">
        <p14:creationId xmlns:p14="http://schemas.microsoft.com/office/powerpoint/2010/main" val="155644161"/>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left)">
                                      <p:cBhvr>
                                        <p:cTn id="7" dur="500"/>
                                        <p:tgtEl>
                                          <p:spTgt spid="58"/>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700" fill="hold"/>
                                        <p:tgtEl>
                                          <p:spTgt spid="2"/>
                                        </p:tgtEl>
                                        <p:attrNameLst>
                                          <p:attrName>ppt_x</p:attrName>
                                        </p:attrNameLst>
                                      </p:cBhvr>
                                      <p:tavLst>
                                        <p:tav tm="0">
                                          <p:val>
                                            <p:strVal val="#ppt_x"/>
                                          </p:val>
                                        </p:tav>
                                        <p:tav tm="100000">
                                          <p:val>
                                            <p:strVal val="#ppt_x"/>
                                          </p:val>
                                        </p:tav>
                                      </p:tavLst>
                                    </p:anim>
                                    <p:anim calcmode="lin" valueType="num">
                                      <p:cBhvr additive="base">
                                        <p:cTn id="12" dur="7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1200"/>
                            </p:stCondLst>
                            <p:childTnLst>
                              <p:par>
                                <p:cTn id="14" presetID="12" presetClass="entr" presetSubtype="4" fill="hold" grpId="0" nodeType="afterEffect">
                                  <p:stCondLst>
                                    <p:cond delay="0"/>
                                  </p:stCondLst>
                                  <p:childTnLst>
                                    <p:set>
                                      <p:cBhvr>
                                        <p:cTn id="15" dur="1" fill="hold">
                                          <p:stCondLst>
                                            <p:cond delay="0"/>
                                          </p:stCondLst>
                                        </p:cTn>
                                        <p:tgtEl>
                                          <p:spTgt spid="82"/>
                                        </p:tgtEl>
                                        <p:attrNameLst>
                                          <p:attrName>style.visibility</p:attrName>
                                        </p:attrNameLst>
                                      </p:cBhvr>
                                      <p:to>
                                        <p:strVal val="visible"/>
                                      </p:to>
                                    </p:set>
                                    <p:anim calcmode="lin" valueType="num">
                                      <p:cBhvr additive="base">
                                        <p:cTn id="16" dur="300"/>
                                        <p:tgtEl>
                                          <p:spTgt spid="82"/>
                                        </p:tgtEl>
                                        <p:attrNameLst>
                                          <p:attrName>ppt_y</p:attrName>
                                        </p:attrNameLst>
                                      </p:cBhvr>
                                      <p:tavLst>
                                        <p:tav tm="0">
                                          <p:val>
                                            <p:strVal val="#ppt_y+#ppt_h*1.125000"/>
                                          </p:val>
                                        </p:tav>
                                        <p:tav tm="100000">
                                          <p:val>
                                            <p:strVal val="#ppt_y"/>
                                          </p:val>
                                        </p:tav>
                                      </p:tavLst>
                                    </p:anim>
                                    <p:animEffect transition="in" filter="wipe(up)">
                                      <p:cBhvr>
                                        <p:cTn id="17" dur="300"/>
                                        <p:tgtEl>
                                          <p:spTgt spid="82"/>
                                        </p:tgtEl>
                                      </p:cBhvr>
                                    </p:animEffect>
                                  </p:childTnLst>
                                </p:cTn>
                              </p:par>
                            </p:childTnLst>
                          </p:cTn>
                        </p:par>
                        <p:par>
                          <p:cTn id="18" fill="hold">
                            <p:stCondLst>
                              <p:cond delay="1500"/>
                            </p:stCondLst>
                            <p:childTnLst>
                              <p:par>
                                <p:cTn id="19" presetID="12" presetClass="entr" presetSubtype="4" fill="hold" grpId="0" nodeType="afterEffect">
                                  <p:stCondLst>
                                    <p:cond delay="0"/>
                                  </p:stCondLst>
                                  <p:childTnLst>
                                    <p:set>
                                      <p:cBhvr>
                                        <p:cTn id="20" dur="1" fill="hold">
                                          <p:stCondLst>
                                            <p:cond delay="0"/>
                                          </p:stCondLst>
                                        </p:cTn>
                                        <p:tgtEl>
                                          <p:spTgt spid="83"/>
                                        </p:tgtEl>
                                        <p:attrNameLst>
                                          <p:attrName>style.visibility</p:attrName>
                                        </p:attrNameLst>
                                      </p:cBhvr>
                                      <p:to>
                                        <p:strVal val="visible"/>
                                      </p:to>
                                    </p:set>
                                    <p:anim calcmode="lin" valueType="num">
                                      <p:cBhvr additive="base">
                                        <p:cTn id="21" dur="300"/>
                                        <p:tgtEl>
                                          <p:spTgt spid="83"/>
                                        </p:tgtEl>
                                        <p:attrNameLst>
                                          <p:attrName>ppt_y</p:attrName>
                                        </p:attrNameLst>
                                      </p:cBhvr>
                                      <p:tavLst>
                                        <p:tav tm="0">
                                          <p:val>
                                            <p:strVal val="#ppt_y+#ppt_h*1.125000"/>
                                          </p:val>
                                        </p:tav>
                                        <p:tav tm="100000">
                                          <p:val>
                                            <p:strVal val="#ppt_y"/>
                                          </p:val>
                                        </p:tav>
                                      </p:tavLst>
                                    </p:anim>
                                    <p:animEffect transition="in" filter="wipe(up)">
                                      <p:cBhvr>
                                        <p:cTn id="22" dur="300"/>
                                        <p:tgtEl>
                                          <p:spTgt spid="83"/>
                                        </p:tgtEl>
                                      </p:cBhvr>
                                    </p:animEffect>
                                  </p:childTnLst>
                                </p:cTn>
                              </p:par>
                            </p:childTnLst>
                          </p:cTn>
                        </p:par>
                        <p:par>
                          <p:cTn id="23" fill="hold">
                            <p:stCondLst>
                              <p:cond delay="1800"/>
                            </p:stCondLst>
                            <p:childTnLst>
                              <p:par>
                                <p:cTn id="24" presetID="2" presetClass="entr" presetSubtype="1" fill="hold" grpId="0" nodeType="afterEffect">
                                  <p:stCondLst>
                                    <p:cond delay="0"/>
                                  </p:stCondLst>
                                  <p:childTnLst>
                                    <p:set>
                                      <p:cBhvr>
                                        <p:cTn id="25" dur="1" fill="hold">
                                          <p:stCondLst>
                                            <p:cond delay="0"/>
                                          </p:stCondLst>
                                        </p:cTn>
                                        <p:tgtEl>
                                          <p:spTgt spid="84"/>
                                        </p:tgtEl>
                                        <p:attrNameLst>
                                          <p:attrName>style.visibility</p:attrName>
                                        </p:attrNameLst>
                                      </p:cBhvr>
                                      <p:to>
                                        <p:strVal val="visible"/>
                                      </p:to>
                                    </p:set>
                                    <p:anim calcmode="lin" valueType="num">
                                      <p:cBhvr additive="base">
                                        <p:cTn id="26" dur="300" fill="hold"/>
                                        <p:tgtEl>
                                          <p:spTgt spid="84"/>
                                        </p:tgtEl>
                                        <p:attrNameLst>
                                          <p:attrName>ppt_x</p:attrName>
                                        </p:attrNameLst>
                                      </p:cBhvr>
                                      <p:tavLst>
                                        <p:tav tm="0">
                                          <p:val>
                                            <p:strVal val="#ppt_x"/>
                                          </p:val>
                                        </p:tav>
                                        <p:tav tm="100000">
                                          <p:val>
                                            <p:strVal val="#ppt_x"/>
                                          </p:val>
                                        </p:tav>
                                      </p:tavLst>
                                    </p:anim>
                                    <p:anim calcmode="lin" valueType="num">
                                      <p:cBhvr additive="base">
                                        <p:cTn id="27" dur="300" fill="hold"/>
                                        <p:tgtEl>
                                          <p:spTgt spid="84"/>
                                        </p:tgtEl>
                                        <p:attrNameLst>
                                          <p:attrName>ppt_y</p:attrName>
                                        </p:attrNameLst>
                                      </p:cBhvr>
                                      <p:tavLst>
                                        <p:tav tm="0">
                                          <p:val>
                                            <p:strVal val="0-#ppt_h/2"/>
                                          </p:val>
                                        </p:tav>
                                        <p:tav tm="100000">
                                          <p:val>
                                            <p:strVal val="#ppt_y"/>
                                          </p:val>
                                        </p:tav>
                                      </p:tavLst>
                                    </p:anim>
                                  </p:childTnLst>
                                </p:cTn>
                              </p:par>
                            </p:childTnLst>
                          </p:cTn>
                        </p:par>
                        <p:par>
                          <p:cTn id="28" fill="hold">
                            <p:stCondLst>
                              <p:cond delay="2100"/>
                            </p:stCondLst>
                            <p:childTnLst>
                              <p:par>
                                <p:cTn id="29" presetID="2" presetClass="entr" presetSubtype="4" fill="hold" grpId="0" nodeType="afterEffect">
                                  <p:stCondLst>
                                    <p:cond delay="0"/>
                                  </p:stCondLst>
                                  <p:childTnLst>
                                    <p:set>
                                      <p:cBhvr>
                                        <p:cTn id="30" dur="1" fill="hold">
                                          <p:stCondLst>
                                            <p:cond delay="0"/>
                                          </p:stCondLst>
                                        </p:cTn>
                                        <p:tgtEl>
                                          <p:spTgt spid="85"/>
                                        </p:tgtEl>
                                        <p:attrNameLst>
                                          <p:attrName>style.visibility</p:attrName>
                                        </p:attrNameLst>
                                      </p:cBhvr>
                                      <p:to>
                                        <p:strVal val="visible"/>
                                      </p:to>
                                    </p:set>
                                    <p:anim calcmode="lin" valueType="num">
                                      <p:cBhvr additive="base">
                                        <p:cTn id="31" dur="300" fill="hold"/>
                                        <p:tgtEl>
                                          <p:spTgt spid="85"/>
                                        </p:tgtEl>
                                        <p:attrNameLst>
                                          <p:attrName>ppt_x</p:attrName>
                                        </p:attrNameLst>
                                      </p:cBhvr>
                                      <p:tavLst>
                                        <p:tav tm="0">
                                          <p:val>
                                            <p:strVal val="#ppt_x"/>
                                          </p:val>
                                        </p:tav>
                                        <p:tav tm="100000">
                                          <p:val>
                                            <p:strVal val="#ppt_x"/>
                                          </p:val>
                                        </p:tav>
                                      </p:tavLst>
                                    </p:anim>
                                    <p:anim calcmode="lin" valueType="num">
                                      <p:cBhvr additive="base">
                                        <p:cTn id="32" dur="300" fill="hold"/>
                                        <p:tgtEl>
                                          <p:spTgt spid="85"/>
                                        </p:tgtEl>
                                        <p:attrNameLst>
                                          <p:attrName>ppt_y</p:attrName>
                                        </p:attrNameLst>
                                      </p:cBhvr>
                                      <p:tavLst>
                                        <p:tav tm="0">
                                          <p:val>
                                            <p:strVal val="1+#ppt_h/2"/>
                                          </p:val>
                                        </p:tav>
                                        <p:tav tm="100000">
                                          <p:val>
                                            <p:strVal val="#ppt_y"/>
                                          </p:val>
                                        </p:tav>
                                      </p:tavLst>
                                    </p:anim>
                                  </p:childTnLst>
                                </p:cTn>
                              </p:par>
                            </p:childTnLst>
                          </p:cTn>
                        </p:par>
                        <p:par>
                          <p:cTn id="33" fill="hold">
                            <p:stCondLst>
                              <p:cond delay="2400"/>
                            </p:stCondLst>
                            <p:childTnLst>
                              <p:par>
                                <p:cTn id="34" presetID="2" presetClass="entr" presetSubtype="1" fill="hold" grpId="0" nodeType="afterEffect">
                                  <p:stCondLst>
                                    <p:cond delay="0"/>
                                  </p:stCondLst>
                                  <p:childTnLst>
                                    <p:set>
                                      <p:cBhvr>
                                        <p:cTn id="35" dur="1" fill="hold">
                                          <p:stCondLst>
                                            <p:cond delay="0"/>
                                          </p:stCondLst>
                                        </p:cTn>
                                        <p:tgtEl>
                                          <p:spTgt spid="86"/>
                                        </p:tgtEl>
                                        <p:attrNameLst>
                                          <p:attrName>style.visibility</p:attrName>
                                        </p:attrNameLst>
                                      </p:cBhvr>
                                      <p:to>
                                        <p:strVal val="visible"/>
                                      </p:to>
                                    </p:set>
                                    <p:anim calcmode="lin" valueType="num">
                                      <p:cBhvr additive="base">
                                        <p:cTn id="36" dur="300" fill="hold"/>
                                        <p:tgtEl>
                                          <p:spTgt spid="86"/>
                                        </p:tgtEl>
                                        <p:attrNameLst>
                                          <p:attrName>ppt_x</p:attrName>
                                        </p:attrNameLst>
                                      </p:cBhvr>
                                      <p:tavLst>
                                        <p:tav tm="0">
                                          <p:val>
                                            <p:strVal val="#ppt_x"/>
                                          </p:val>
                                        </p:tav>
                                        <p:tav tm="100000">
                                          <p:val>
                                            <p:strVal val="#ppt_x"/>
                                          </p:val>
                                        </p:tav>
                                      </p:tavLst>
                                    </p:anim>
                                    <p:anim calcmode="lin" valueType="num">
                                      <p:cBhvr additive="base">
                                        <p:cTn id="37" dur="300" fill="hold"/>
                                        <p:tgtEl>
                                          <p:spTgt spid="86"/>
                                        </p:tgtEl>
                                        <p:attrNameLst>
                                          <p:attrName>ppt_y</p:attrName>
                                        </p:attrNameLst>
                                      </p:cBhvr>
                                      <p:tavLst>
                                        <p:tav tm="0">
                                          <p:val>
                                            <p:strVal val="0-#ppt_h/2"/>
                                          </p:val>
                                        </p:tav>
                                        <p:tav tm="100000">
                                          <p:val>
                                            <p:strVal val="#ppt_y"/>
                                          </p:val>
                                        </p:tav>
                                      </p:tavLst>
                                    </p:anim>
                                  </p:childTnLst>
                                </p:cTn>
                              </p:par>
                            </p:childTnLst>
                          </p:cTn>
                        </p:par>
                        <p:par>
                          <p:cTn id="38" fill="hold">
                            <p:stCondLst>
                              <p:cond delay="2700"/>
                            </p:stCondLst>
                            <p:childTnLst>
                              <p:par>
                                <p:cTn id="39" presetID="2" presetClass="entr" presetSubtype="4" fill="hold" grpId="0" nodeType="afterEffect">
                                  <p:stCondLst>
                                    <p:cond delay="0"/>
                                  </p:stCondLst>
                                  <p:childTnLst>
                                    <p:set>
                                      <p:cBhvr>
                                        <p:cTn id="40" dur="1" fill="hold">
                                          <p:stCondLst>
                                            <p:cond delay="0"/>
                                          </p:stCondLst>
                                        </p:cTn>
                                        <p:tgtEl>
                                          <p:spTgt spid="87"/>
                                        </p:tgtEl>
                                        <p:attrNameLst>
                                          <p:attrName>style.visibility</p:attrName>
                                        </p:attrNameLst>
                                      </p:cBhvr>
                                      <p:to>
                                        <p:strVal val="visible"/>
                                      </p:to>
                                    </p:set>
                                    <p:anim calcmode="lin" valueType="num">
                                      <p:cBhvr additive="base">
                                        <p:cTn id="41" dur="300" fill="hold"/>
                                        <p:tgtEl>
                                          <p:spTgt spid="87"/>
                                        </p:tgtEl>
                                        <p:attrNameLst>
                                          <p:attrName>ppt_x</p:attrName>
                                        </p:attrNameLst>
                                      </p:cBhvr>
                                      <p:tavLst>
                                        <p:tav tm="0">
                                          <p:val>
                                            <p:strVal val="#ppt_x"/>
                                          </p:val>
                                        </p:tav>
                                        <p:tav tm="100000">
                                          <p:val>
                                            <p:strVal val="#ppt_x"/>
                                          </p:val>
                                        </p:tav>
                                      </p:tavLst>
                                    </p:anim>
                                    <p:anim calcmode="lin" valueType="num">
                                      <p:cBhvr additive="base">
                                        <p:cTn id="42" dur="300" fill="hold"/>
                                        <p:tgtEl>
                                          <p:spTgt spid="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autoUpdateAnimBg="0"/>
      <p:bldP spid="82" grpId="0" autoUpdateAnimBg="0"/>
      <p:bldP spid="83" grpId="0" autoUpdateAnimBg="0"/>
      <p:bldP spid="84" grpId="0" autoUpdateAnimBg="0"/>
      <p:bldP spid="85" grpId="0" animBg="1" autoUpdateAnimBg="0"/>
      <p:bldP spid="86" grpId="0" autoUpdateAnimBg="0"/>
      <p:bldP spid="87"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圆角矩形 22"/>
          <p:cNvSpPr/>
          <p:nvPr/>
        </p:nvSpPr>
        <p:spPr>
          <a:xfrm>
            <a:off x="1056340" y="4365105"/>
            <a:ext cx="10007326" cy="1606901"/>
          </a:xfrm>
          <a:prstGeom prst="roundRect">
            <a:avLst/>
          </a:prstGeom>
          <a:gradFill flip="none" rotWithShape="1">
            <a:gsLst>
              <a:gs pos="0">
                <a:schemeClr val="bg1"/>
              </a:gs>
              <a:gs pos="70000">
                <a:srgbClr val="FFFFFF">
                  <a:alpha val="75000"/>
                </a:srgbClr>
              </a:gs>
              <a:gs pos="33000">
                <a:schemeClr val="bg1">
                  <a:alpha val="75000"/>
                </a:schemeClr>
              </a:gs>
              <a:gs pos="100000">
                <a:schemeClr val="bg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rtlCol="0" anchor="ctr"/>
          <a:lstStyle/>
          <a:p>
            <a:pPr algn="ctr"/>
            <a:endParaRPr lang="zh-CN" altLang="en-US" sz="2399"/>
          </a:p>
        </p:txBody>
      </p:sp>
      <p:grpSp>
        <p:nvGrpSpPr>
          <p:cNvPr id="3" name="组合 23"/>
          <p:cNvGrpSpPr/>
          <p:nvPr/>
        </p:nvGrpSpPr>
        <p:grpSpPr>
          <a:xfrm>
            <a:off x="1076274" y="1484786"/>
            <a:ext cx="3360287" cy="3360887"/>
            <a:chOff x="1074585" y="1653711"/>
            <a:chExt cx="3360886" cy="3360886"/>
          </a:xfrm>
          <a:solidFill>
            <a:srgbClr val="FF6600"/>
          </a:solidFill>
        </p:grpSpPr>
        <p:sp>
          <p:nvSpPr>
            <p:cNvPr id="25" name="弦形 24"/>
            <p:cNvSpPr/>
            <p:nvPr/>
          </p:nvSpPr>
          <p:spPr>
            <a:xfrm rot="7571281">
              <a:off x="1074585" y="1653711"/>
              <a:ext cx="3360886" cy="3360886"/>
            </a:xfrm>
            <a:prstGeom prst="chord">
              <a:avLst>
                <a:gd name="adj1" fmla="val 2700000"/>
                <a:gd name="adj2" fmla="val 14496875"/>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2" tIns="60941" rIns="121882" bIns="60941" numCol="1" spcCol="0" rtlCol="0" fromWordArt="0" anchor="ctr" anchorCtr="0" forceAA="0" compatLnSpc="1">
              <a:noAutofit/>
            </a:bodyPr>
            <a:lstStyle/>
            <a:p>
              <a:pPr algn="ctr"/>
              <a:endParaRPr lang="zh-CN" altLang="en-US" sz="2399"/>
            </a:p>
          </p:txBody>
        </p:sp>
        <p:sp>
          <p:nvSpPr>
            <p:cNvPr id="26" name="文本框 22"/>
            <p:cNvSpPr txBox="1"/>
            <p:nvPr/>
          </p:nvSpPr>
          <p:spPr>
            <a:xfrm>
              <a:off x="2089938" y="2145608"/>
              <a:ext cx="1939649" cy="1107804"/>
            </a:xfrm>
            <a:prstGeom prst="rect">
              <a:avLst/>
            </a:prstGeom>
            <a:noFill/>
          </p:spPr>
          <p:txBody>
            <a:bodyPr wrap="square" rtlCol="0">
              <a:spAutoFit/>
            </a:bodyPr>
            <a:lstStyle/>
            <a:p>
              <a:pPr>
                <a:lnSpc>
                  <a:spcPct val="150000"/>
                </a:lnSpc>
              </a:pPr>
              <a:r>
                <a:rPr lang="en-US" altLang="zh-CN" sz="4399" b="1" dirty="0">
                  <a:solidFill>
                    <a:schemeClr val="bg1"/>
                  </a:solidFill>
                  <a:latin typeface="微软雅黑" panose="020B0503020204020204" pitchFamily="34" charset="-122"/>
                  <a:ea typeface="微软雅黑" panose="020B0503020204020204" pitchFamily="34" charset="-122"/>
                </a:rPr>
                <a:t>60%</a:t>
              </a:r>
              <a:endParaRPr lang="zh-CN" altLang="en-US" sz="4399" b="1" dirty="0">
                <a:solidFill>
                  <a:schemeClr val="bg1"/>
                </a:solidFill>
                <a:latin typeface="微软雅黑" panose="020B0503020204020204" pitchFamily="34" charset="-122"/>
                <a:ea typeface="微软雅黑" panose="020B0503020204020204" pitchFamily="34" charset="-122"/>
              </a:endParaRPr>
            </a:p>
          </p:txBody>
        </p:sp>
      </p:grpSp>
      <p:grpSp>
        <p:nvGrpSpPr>
          <p:cNvPr id="4" name="组合 26"/>
          <p:cNvGrpSpPr/>
          <p:nvPr/>
        </p:nvGrpSpPr>
        <p:grpSpPr>
          <a:xfrm>
            <a:off x="4651501" y="1939060"/>
            <a:ext cx="2526270" cy="2526721"/>
            <a:chOff x="4650449" y="2107983"/>
            <a:chExt cx="2526721" cy="2526721"/>
          </a:xfrm>
          <a:solidFill>
            <a:srgbClr val="FF6600"/>
          </a:solidFill>
        </p:grpSpPr>
        <p:sp>
          <p:nvSpPr>
            <p:cNvPr id="28" name="弦形 27"/>
            <p:cNvSpPr/>
            <p:nvPr/>
          </p:nvSpPr>
          <p:spPr>
            <a:xfrm rot="7571281">
              <a:off x="4650449" y="2107983"/>
              <a:ext cx="2526721" cy="2526721"/>
            </a:xfrm>
            <a:prstGeom prst="chord">
              <a:avLst>
                <a:gd name="adj1" fmla="val 2700000"/>
                <a:gd name="adj2" fmla="val 14496875"/>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2" tIns="60941" rIns="121882" bIns="60941" numCol="1" spcCol="0" rtlCol="0" fromWordArt="0" anchor="ctr" anchorCtr="0" forceAA="0" compatLnSpc="1">
              <a:noAutofit/>
            </a:bodyPr>
            <a:lstStyle/>
            <a:p>
              <a:pPr algn="ctr"/>
              <a:endParaRPr lang="zh-CN" altLang="en-US" sz="2399"/>
            </a:p>
          </p:txBody>
        </p:sp>
        <p:sp>
          <p:nvSpPr>
            <p:cNvPr id="29" name="文本框 22"/>
            <p:cNvSpPr txBox="1"/>
            <p:nvPr/>
          </p:nvSpPr>
          <p:spPr>
            <a:xfrm>
              <a:off x="5366759" y="2427238"/>
              <a:ext cx="1366686" cy="1015471"/>
            </a:xfrm>
            <a:prstGeom prst="rect">
              <a:avLst/>
            </a:prstGeom>
            <a:noFill/>
          </p:spPr>
          <p:txBody>
            <a:bodyPr wrap="square" rtlCol="0">
              <a:spAutoFit/>
            </a:bodyPr>
            <a:lstStyle/>
            <a:p>
              <a:pPr>
                <a:lnSpc>
                  <a:spcPct val="150000"/>
                </a:lnSpc>
              </a:pPr>
              <a:r>
                <a:rPr lang="en-US" altLang="zh-CN" sz="3999" b="1" dirty="0">
                  <a:solidFill>
                    <a:schemeClr val="bg1"/>
                  </a:solidFill>
                  <a:latin typeface="微软雅黑" panose="020B0503020204020204" pitchFamily="34" charset="-122"/>
                  <a:ea typeface="微软雅黑" panose="020B0503020204020204" pitchFamily="34" charset="-122"/>
                </a:rPr>
                <a:t>20%</a:t>
              </a:r>
              <a:endParaRPr lang="zh-CN" altLang="en-US" sz="3999" b="1" dirty="0">
                <a:solidFill>
                  <a:schemeClr val="bg1"/>
                </a:solidFill>
                <a:latin typeface="微软雅黑" panose="020B0503020204020204" pitchFamily="34" charset="-122"/>
                <a:ea typeface="微软雅黑" panose="020B0503020204020204" pitchFamily="34" charset="-122"/>
              </a:endParaRPr>
            </a:p>
          </p:txBody>
        </p:sp>
      </p:grpSp>
      <p:grpSp>
        <p:nvGrpSpPr>
          <p:cNvPr id="5" name="组合 29"/>
          <p:cNvGrpSpPr/>
          <p:nvPr/>
        </p:nvGrpSpPr>
        <p:grpSpPr>
          <a:xfrm>
            <a:off x="7398833" y="2289836"/>
            <a:ext cx="1880237" cy="1880572"/>
            <a:chOff x="7398270" y="2458761"/>
            <a:chExt cx="1880572" cy="1880572"/>
          </a:xfrm>
          <a:solidFill>
            <a:srgbClr val="FF6600"/>
          </a:solidFill>
        </p:grpSpPr>
        <p:sp>
          <p:nvSpPr>
            <p:cNvPr id="31" name="弦形 30"/>
            <p:cNvSpPr/>
            <p:nvPr/>
          </p:nvSpPr>
          <p:spPr>
            <a:xfrm rot="7571281">
              <a:off x="7398270" y="2458761"/>
              <a:ext cx="1880572" cy="1880572"/>
            </a:xfrm>
            <a:prstGeom prst="chord">
              <a:avLst>
                <a:gd name="adj1" fmla="val 2700000"/>
                <a:gd name="adj2" fmla="val 14496875"/>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2" tIns="60941" rIns="121882" bIns="60941" numCol="1" spcCol="0" rtlCol="0" fromWordArt="0" anchor="ctr" anchorCtr="0" forceAA="0" compatLnSpc="1">
              <a:noAutofit/>
            </a:bodyPr>
            <a:lstStyle/>
            <a:p>
              <a:pPr algn="ctr"/>
              <a:endParaRPr lang="zh-CN" altLang="en-US" sz="2399"/>
            </a:p>
          </p:txBody>
        </p:sp>
        <p:sp>
          <p:nvSpPr>
            <p:cNvPr id="32" name="文本框 22"/>
            <p:cNvSpPr txBox="1"/>
            <p:nvPr/>
          </p:nvSpPr>
          <p:spPr>
            <a:xfrm>
              <a:off x="7881660" y="2599068"/>
              <a:ext cx="1248047" cy="830805"/>
            </a:xfrm>
            <a:prstGeom prst="rect">
              <a:avLst/>
            </a:prstGeom>
            <a:noFill/>
          </p:spPr>
          <p:txBody>
            <a:bodyPr wrap="square" rtlCol="0">
              <a:spAutoFit/>
            </a:bodyPr>
            <a:lstStyle/>
            <a:p>
              <a:pPr>
                <a:lnSpc>
                  <a:spcPct val="150000"/>
                </a:lnSpc>
              </a:pPr>
              <a:r>
                <a:rPr lang="en-US" altLang="zh-CN" sz="3199" b="1" dirty="0">
                  <a:solidFill>
                    <a:schemeClr val="bg1"/>
                  </a:solidFill>
                  <a:latin typeface="微软雅黑" panose="020B0503020204020204" pitchFamily="34" charset="-122"/>
                  <a:ea typeface="微软雅黑" panose="020B0503020204020204" pitchFamily="34" charset="-122"/>
                </a:rPr>
                <a:t>15%</a:t>
              </a:r>
              <a:endParaRPr lang="zh-CN" altLang="en-US" sz="3199" b="1" dirty="0">
                <a:solidFill>
                  <a:schemeClr val="bg1"/>
                </a:solidFill>
                <a:latin typeface="微软雅黑" panose="020B0503020204020204" pitchFamily="34" charset="-122"/>
                <a:ea typeface="微软雅黑" panose="020B0503020204020204" pitchFamily="34" charset="-122"/>
              </a:endParaRPr>
            </a:p>
          </p:txBody>
        </p:sp>
      </p:grpSp>
      <p:grpSp>
        <p:nvGrpSpPr>
          <p:cNvPr id="6" name="组合 32"/>
          <p:cNvGrpSpPr/>
          <p:nvPr/>
        </p:nvGrpSpPr>
        <p:grpSpPr>
          <a:xfrm>
            <a:off x="9498245" y="2541735"/>
            <a:ext cx="1438556" cy="1438813"/>
            <a:chOff x="9498058" y="2710658"/>
            <a:chExt cx="1438813" cy="1438813"/>
          </a:xfrm>
          <a:solidFill>
            <a:srgbClr val="FF6600"/>
          </a:solidFill>
        </p:grpSpPr>
        <p:sp>
          <p:nvSpPr>
            <p:cNvPr id="34" name="弦形 33"/>
            <p:cNvSpPr/>
            <p:nvPr/>
          </p:nvSpPr>
          <p:spPr>
            <a:xfrm rot="7571281">
              <a:off x="9498058" y="2710658"/>
              <a:ext cx="1438813" cy="1438813"/>
            </a:xfrm>
            <a:prstGeom prst="chord">
              <a:avLst>
                <a:gd name="adj1" fmla="val 2700000"/>
                <a:gd name="adj2" fmla="val 14496875"/>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2" tIns="60941" rIns="121882" bIns="60941" numCol="1" spcCol="0" rtlCol="0" fromWordArt="0" anchor="ctr" anchorCtr="0" forceAA="0" compatLnSpc="1">
              <a:noAutofit/>
            </a:bodyPr>
            <a:lstStyle/>
            <a:p>
              <a:pPr algn="ctr"/>
              <a:endParaRPr lang="zh-CN" altLang="en-US" sz="2399"/>
            </a:p>
          </p:txBody>
        </p:sp>
        <p:sp>
          <p:nvSpPr>
            <p:cNvPr id="35" name="文本框 22"/>
            <p:cNvSpPr txBox="1"/>
            <p:nvPr/>
          </p:nvSpPr>
          <p:spPr>
            <a:xfrm>
              <a:off x="9823132" y="2842737"/>
              <a:ext cx="969825" cy="646139"/>
            </a:xfrm>
            <a:prstGeom prst="rect">
              <a:avLst/>
            </a:prstGeom>
            <a:noFill/>
          </p:spPr>
          <p:txBody>
            <a:bodyPr wrap="square" rtlCol="0">
              <a:spAutoFit/>
            </a:bodyPr>
            <a:lstStyle/>
            <a:p>
              <a:pPr>
                <a:lnSpc>
                  <a:spcPct val="150000"/>
                </a:lnSpc>
              </a:pPr>
              <a:r>
                <a:rPr lang="en-US" altLang="zh-CN" sz="2399" b="1" dirty="0">
                  <a:solidFill>
                    <a:schemeClr val="bg1"/>
                  </a:solidFill>
                  <a:latin typeface="微软雅黑" panose="020B0503020204020204" pitchFamily="34" charset="-122"/>
                  <a:ea typeface="微软雅黑" panose="020B0503020204020204" pitchFamily="34" charset="-122"/>
                </a:rPr>
                <a:t>5%</a:t>
              </a:r>
              <a:endParaRPr lang="zh-CN" altLang="en-US" sz="2399" b="1" dirty="0">
                <a:solidFill>
                  <a:schemeClr val="bg1"/>
                </a:solidFill>
                <a:latin typeface="微软雅黑" panose="020B0503020204020204" pitchFamily="34" charset="-122"/>
                <a:ea typeface="微软雅黑" panose="020B0503020204020204" pitchFamily="34" charset="-122"/>
              </a:endParaRPr>
            </a:p>
          </p:txBody>
        </p:sp>
      </p:grpSp>
      <p:sp>
        <p:nvSpPr>
          <p:cNvPr id="36" name="文本框 37"/>
          <p:cNvSpPr txBox="1"/>
          <p:nvPr/>
        </p:nvSpPr>
        <p:spPr>
          <a:xfrm>
            <a:off x="2739859" y="4595033"/>
            <a:ext cx="8035826" cy="1185748"/>
          </a:xfrm>
          <a:prstGeom prst="rect">
            <a:avLst/>
          </a:prstGeom>
          <a:noFill/>
        </p:spPr>
        <p:txBody>
          <a:bodyPr wrap="square" lIns="91414" tIns="45707" rIns="91414" bIns="45707" rtlCol="0">
            <a:spAutoFit/>
          </a:bodyPr>
          <a:lstStyle/>
          <a:p>
            <a:pPr>
              <a:lnSpc>
                <a:spcPct val="130000"/>
              </a:lnSpc>
            </a:pPr>
            <a:r>
              <a:rPr lang="zh-CN" altLang="en-US" sz="1866" dirty="0">
                <a:solidFill>
                  <a:schemeClr val="tx1">
                    <a:lumMod val="65000"/>
                    <a:lumOff val="35000"/>
                  </a:schemeClr>
                </a:solidFill>
                <a:latin typeface="微软雅黑" panose="020B0503020204020204" pitchFamily="34" charset="-122"/>
                <a:ea typeface="微软雅黑" panose="020B0503020204020204" pitchFamily="34" charset="-122"/>
              </a:rPr>
              <a:t>在此输入标题</a:t>
            </a:r>
            <a:endParaRPr lang="en-US" altLang="zh-CN" sz="1866"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请在此处输入内容，或右键选择只保留文本来复制粘贴您的内容。请在此处输入内容，或右键选择只保留文本来复制粘贴您的内容。请在此处输入内容，或右键选择只保留文本来复制粘贴您的内容。请在此处输入内容，或右键选择只保留文本来复制粘贴您的内容。</a:t>
            </a:r>
          </a:p>
        </p:txBody>
      </p:sp>
      <p:sp>
        <p:nvSpPr>
          <p:cNvPr id="37" name="文本框 22"/>
          <p:cNvSpPr txBox="1"/>
          <p:nvPr/>
        </p:nvSpPr>
        <p:spPr>
          <a:xfrm>
            <a:off x="1488910" y="3476099"/>
            <a:ext cx="2690876" cy="420538"/>
          </a:xfrm>
          <a:prstGeom prst="rect">
            <a:avLst/>
          </a:prstGeom>
          <a:noFill/>
        </p:spPr>
        <p:txBody>
          <a:bodyPr wrap="square" lIns="91414" tIns="45707" rIns="91414" bIns="45707" rtlCol="0">
            <a:spAutoFit/>
          </a:bodyPr>
          <a:lstStyle/>
          <a:p>
            <a:r>
              <a:rPr lang="zh-CN" altLang="en-US" sz="2133"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38" name="文本框 22"/>
          <p:cNvSpPr txBox="1"/>
          <p:nvPr/>
        </p:nvSpPr>
        <p:spPr>
          <a:xfrm>
            <a:off x="4896237" y="3557530"/>
            <a:ext cx="2491279" cy="338400"/>
          </a:xfrm>
          <a:prstGeom prst="rect">
            <a:avLst/>
          </a:prstGeom>
          <a:noFill/>
        </p:spPr>
        <p:txBody>
          <a:bodyPr wrap="square" lIns="91414" tIns="45707" rIns="91414" bIns="45707" rtlCol="0">
            <a:spAutoFit/>
          </a:bodyPr>
          <a:lstStyle/>
          <a:p>
            <a:r>
              <a:rPr lang="zh-CN" altLang="en-US" sz="159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39" name="文本框 22"/>
          <p:cNvSpPr txBox="1"/>
          <p:nvPr/>
        </p:nvSpPr>
        <p:spPr>
          <a:xfrm>
            <a:off x="7487726" y="3572972"/>
            <a:ext cx="2190669" cy="307750"/>
          </a:xfrm>
          <a:prstGeom prst="rect">
            <a:avLst/>
          </a:prstGeom>
          <a:noFill/>
        </p:spPr>
        <p:txBody>
          <a:bodyPr wrap="square" lIns="91414" tIns="45707" rIns="91414" bIns="45707"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40" name="文本框 22"/>
          <p:cNvSpPr txBox="1"/>
          <p:nvPr/>
        </p:nvSpPr>
        <p:spPr>
          <a:xfrm>
            <a:off x="9535515" y="3524981"/>
            <a:ext cx="2607291" cy="276973"/>
          </a:xfrm>
          <a:prstGeom prst="rect">
            <a:avLst/>
          </a:prstGeom>
          <a:noFill/>
        </p:spPr>
        <p:txBody>
          <a:bodyPr wrap="square" lIns="91414" tIns="45707" rIns="91414" bIns="45707" rtlCol="0">
            <a:spAutoFit/>
          </a:bodyPr>
          <a:lstStyle/>
          <a:p>
            <a:r>
              <a:rPr lang="zh-CN" altLang="en-US"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41" name="KSO_Shape"/>
          <p:cNvSpPr/>
          <p:nvPr/>
        </p:nvSpPr>
        <p:spPr bwMode="auto">
          <a:xfrm>
            <a:off x="1488311" y="4811058"/>
            <a:ext cx="870510" cy="732808"/>
          </a:xfrm>
          <a:custGeom>
            <a:avLst/>
            <a:gdLst>
              <a:gd name="T0" fmla="*/ 1134092 w 2300288"/>
              <a:gd name="T1" fmla="*/ 968860 h 1936750"/>
              <a:gd name="T2" fmla="*/ 1214775 w 2300288"/>
              <a:gd name="T3" fmla="*/ 1049028 h 1936750"/>
              <a:gd name="T4" fmla="*/ 1216884 w 2300288"/>
              <a:gd name="T5" fmla="*/ 1064537 h 1936750"/>
              <a:gd name="T6" fmla="*/ 1151230 w 2300288"/>
              <a:gd name="T7" fmla="*/ 1136031 h 1936750"/>
              <a:gd name="T8" fmla="*/ 1182871 w 2300288"/>
              <a:gd name="T9" fmla="*/ 1247216 h 1936750"/>
              <a:gd name="T10" fmla="*/ 1204228 w 2300288"/>
              <a:gd name="T11" fmla="*/ 1413599 h 1936750"/>
              <a:gd name="T12" fmla="*/ 1046025 w 2300288"/>
              <a:gd name="T13" fmla="*/ 1361555 h 1936750"/>
              <a:gd name="T14" fmla="*/ 1071074 w 2300288"/>
              <a:gd name="T15" fmla="*/ 1209103 h 1936750"/>
              <a:gd name="T16" fmla="*/ 1033632 w 2300288"/>
              <a:gd name="T17" fmla="*/ 1075313 h 1936750"/>
              <a:gd name="T18" fmla="*/ 1028095 w 2300288"/>
              <a:gd name="T19" fmla="*/ 1060068 h 1936750"/>
              <a:gd name="T20" fmla="*/ 1033632 w 2300288"/>
              <a:gd name="T21" fmla="*/ 1045086 h 1936750"/>
              <a:gd name="T22" fmla="*/ 1116162 w 2300288"/>
              <a:gd name="T23" fmla="*/ 967020 h 1936750"/>
              <a:gd name="T24" fmla="*/ 1415999 w 2300288"/>
              <a:gd name="T25" fmla="*/ 862909 h 1936750"/>
              <a:gd name="T26" fmla="*/ 1591713 w 2300288"/>
              <a:gd name="T27" fmla="*/ 924102 h 1936750"/>
              <a:gd name="T28" fmla="*/ 1763745 w 2300288"/>
              <a:gd name="T29" fmla="*/ 983456 h 1936750"/>
              <a:gd name="T30" fmla="*/ 1808726 w 2300288"/>
              <a:gd name="T31" fmla="*/ 1009194 h 1936750"/>
              <a:gd name="T32" fmla="*/ 1836345 w 2300288"/>
              <a:gd name="T33" fmla="*/ 1041235 h 1936750"/>
              <a:gd name="T34" fmla="*/ 1870541 w 2300288"/>
              <a:gd name="T35" fmla="*/ 1114771 h 1936750"/>
              <a:gd name="T36" fmla="*/ 1893952 w 2300288"/>
              <a:gd name="T37" fmla="*/ 1212469 h 1936750"/>
              <a:gd name="T38" fmla="*/ 1905000 w 2300288"/>
              <a:gd name="T39" fmla="*/ 1335643 h 1936750"/>
              <a:gd name="T40" fmla="*/ 1899740 w 2300288"/>
              <a:gd name="T41" fmla="*/ 1362957 h 1936750"/>
              <a:gd name="T42" fmla="*/ 1874487 w 2300288"/>
              <a:gd name="T43" fmla="*/ 1383704 h 1936750"/>
              <a:gd name="T44" fmla="*/ 1781895 w 2300288"/>
              <a:gd name="T45" fmla="*/ 1418897 h 1936750"/>
              <a:gd name="T46" fmla="*/ 1625909 w 2300288"/>
              <a:gd name="T47" fmla="*/ 1447524 h 1936750"/>
              <a:gd name="T48" fmla="*/ 1404950 w 2300288"/>
              <a:gd name="T49" fmla="*/ 1464857 h 1936750"/>
              <a:gd name="T50" fmla="*/ 948915 w 2300288"/>
              <a:gd name="T51" fmla="*/ 1532887 h 1936750"/>
              <a:gd name="T52" fmla="*/ 96732 w 2300288"/>
              <a:gd name="T53" fmla="*/ 835367 h 1936750"/>
              <a:gd name="T54" fmla="*/ 1152637 w 2300288"/>
              <a:gd name="T55" fmla="*/ 1576 h 1936750"/>
              <a:gd name="T56" fmla="*/ 1203190 w 2300288"/>
              <a:gd name="T57" fmla="*/ 12613 h 1936750"/>
              <a:gd name="T58" fmla="*/ 1249793 w 2300288"/>
              <a:gd name="T59" fmla="*/ 32847 h 1936750"/>
              <a:gd name="T60" fmla="*/ 1292446 w 2300288"/>
              <a:gd name="T61" fmla="*/ 62015 h 1936750"/>
              <a:gd name="T62" fmla="*/ 1357480 w 2300288"/>
              <a:gd name="T63" fmla="*/ 134804 h 1936750"/>
              <a:gd name="T64" fmla="*/ 1402767 w 2300288"/>
              <a:gd name="T65" fmla="*/ 235972 h 1936750"/>
              <a:gd name="T66" fmla="*/ 1414352 w 2300288"/>
              <a:gd name="T67" fmla="*/ 301403 h 1936750"/>
              <a:gd name="T68" fmla="*/ 1414615 w 2300288"/>
              <a:gd name="T69" fmla="*/ 367360 h 1936750"/>
              <a:gd name="T70" fmla="*/ 1402767 w 2300288"/>
              <a:gd name="T71" fmla="*/ 444090 h 1936750"/>
              <a:gd name="T72" fmla="*/ 1379596 w 2300288"/>
              <a:gd name="T73" fmla="*/ 521346 h 1936750"/>
              <a:gd name="T74" fmla="*/ 1346158 w 2300288"/>
              <a:gd name="T75" fmla="*/ 595186 h 1936750"/>
              <a:gd name="T76" fmla="*/ 1304295 w 2300288"/>
              <a:gd name="T77" fmla="*/ 661143 h 1936750"/>
              <a:gd name="T78" fmla="*/ 1223990 w 2300288"/>
              <a:gd name="T79" fmla="*/ 866108 h 1936750"/>
              <a:gd name="T80" fmla="*/ 1146318 w 2300288"/>
              <a:gd name="T81" fmla="*/ 934430 h 1936750"/>
              <a:gd name="T82" fmla="*/ 1120778 w 2300288"/>
              <a:gd name="T83" fmla="*/ 944678 h 1936750"/>
              <a:gd name="T84" fmla="*/ 1086550 w 2300288"/>
              <a:gd name="T85" fmla="*/ 925758 h 1936750"/>
              <a:gd name="T86" fmla="*/ 993607 w 2300288"/>
              <a:gd name="T87" fmla="*/ 837202 h 1936750"/>
              <a:gd name="T88" fmla="*/ 928310 w 2300288"/>
              <a:gd name="T89" fmla="*/ 643274 h 1936750"/>
              <a:gd name="T90" fmla="*/ 888553 w 2300288"/>
              <a:gd name="T91" fmla="*/ 574427 h 1936750"/>
              <a:gd name="T92" fmla="*/ 858011 w 2300288"/>
              <a:gd name="T93" fmla="*/ 499273 h 1936750"/>
              <a:gd name="T94" fmla="*/ 837737 w 2300288"/>
              <a:gd name="T95" fmla="*/ 421754 h 1936750"/>
              <a:gd name="T96" fmla="*/ 829575 w 2300288"/>
              <a:gd name="T97" fmla="*/ 346075 h 1936750"/>
              <a:gd name="T98" fmla="*/ 832734 w 2300288"/>
              <a:gd name="T99" fmla="*/ 284848 h 1936750"/>
              <a:gd name="T100" fmla="*/ 852482 w 2300288"/>
              <a:gd name="T101" fmla="*/ 204965 h 1936750"/>
              <a:gd name="T102" fmla="*/ 905667 w 2300288"/>
              <a:gd name="T103" fmla="*/ 109840 h 1936750"/>
              <a:gd name="T104" fmla="*/ 964645 w 2300288"/>
              <a:gd name="T105" fmla="*/ 52818 h 1936750"/>
              <a:gd name="T106" fmla="*/ 1008615 w 2300288"/>
              <a:gd name="T107" fmla="*/ 26277 h 1936750"/>
              <a:gd name="T108" fmla="*/ 1056535 w 2300288"/>
              <a:gd name="T109" fmla="*/ 8671 h 1936750"/>
              <a:gd name="T110" fmla="*/ 1107614 w 2300288"/>
              <a:gd name="T111" fmla="*/ 262 h 19367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300288" h="1936750">
                <a:moveTo>
                  <a:pt x="1352860" y="1166813"/>
                </a:moveTo>
                <a:lnTo>
                  <a:pt x="1355725" y="1166813"/>
                </a:lnTo>
                <a:lnTo>
                  <a:pt x="1358272" y="1166813"/>
                </a:lnTo>
                <a:lnTo>
                  <a:pt x="1361456" y="1167131"/>
                </a:lnTo>
                <a:lnTo>
                  <a:pt x="1364003" y="1168083"/>
                </a:lnTo>
                <a:lnTo>
                  <a:pt x="1366869" y="1168718"/>
                </a:lnTo>
                <a:lnTo>
                  <a:pt x="1369416" y="1170306"/>
                </a:lnTo>
                <a:lnTo>
                  <a:pt x="1371644" y="1171258"/>
                </a:lnTo>
                <a:lnTo>
                  <a:pt x="1374192" y="1173163"/>
                </a:lnTo>
                <a:lnTo>
                  <a:pt x="1376420" y="1175386"/>
                </a:lnTo>
                <a:lnTo>
                  <a:pt x="1461429" y="1260158"/>
                </a:lnTo>
                <a:lnTo>
                  <a:pt x="1463339" y="1262381"/>
                </a:lnTo>
                <a:lnTo>
                  <a:pt x="1465249" y="1264603"/>
                </a:lnTo>
                <a:lnTo>
                  <a:pt x="1466841" y="1267143"/>
                </a:lnTo>
                <a:lnTo>
                  <a:pt x="1467797" y="1269683"/>
                </a:lnTo>
                <a:lnTo>
                  <a:pt x="1469070" y="1272223"/>
                </a:lnTo>
                <a:lnTo>
                  <a:pt x="1469388" y="1275081"/>
                </a:lnTo>
                <a:lnTo>
                  <a:pt x="1469707" y="1277938"/>
                </a:lnTo>
                <a:lnTo>
                  <a:pt x="1470025" y="1280478"/>
                </a:lnTo>
                <a:lnTo>
                  <a:pt x="1469707" y="1283336"/>
                </a:lnTo>
                <a:lnTo>
                  <a:pt x="1469388" y="1285876"/>
                </a:lnTo>
                <a:lnTo>
                  <a:pt x="1469070" y="1289051"/>
                </a:lnTo>
                <a:lnTo>
                  <a:pt x="1467797" y="1291591"/>
                </a:lnTo>
                <a:lnTo>
                  <a:pt x="1466841" y="1294131"/>
                </a:lnTo>
                <a:lnTo>
                  <a:pt x="1465249" y="1296671"/>
                </a:lnTo>
                <a:lnTo>
                  <a:pt x="1463339" y="1298893"/>
                </a:lnTo>
                <a:lnTo>
                  <a:pt x="1461429" y="1301116"/>
                </a:lnTo>
                <a:lnTo>
                  <a:pt x="1390111" y="1372236"/>
                </a:lnTo>
                <a:lnTo>
                  <a:pt x="1396160" y="1386206"/>
                </a:lnTo>
                <a:lnTo>
                  <a:pt x="1401573" y="1402081"/>
                </a:lnTo>
                <a:lnTo>
                  <a:pt x="1407304" y="1420178"/>
                </a:lnTo>
                <a:lnTo>
                  <a:pt x="1412716" y="1439228"/>
                </a:lnTo>
                <a:lnTo>
                  <a:pt x="1418447" y="1460501"/>
                </a:lnTo>
                <a:lnTo>
                  <a:pt x="1423541" y="1483043"/>
                </a:lnTo>
                <a:lnTo>
                  <a:pt x="1428317" y="1506538"/>
                </a:lnTo>
                <a:lnTo>
                  <a:pt x="1433093" y="1531938"/>
                </a:lnTo>
                <a:lnTo>
                  <a:pt x="1437550" y="1558608"/>
                </a:lnTo>
                <a:lnTo>
                  <a:pt x="1441689" y="1586231"/>
                </a:lnTo>
                <a:lnTo>
                  <a:pt x="1445191" y="1614806"/>
                </a:lnTo>
                <a:lnTo>
                  <a:pt x="1448693" y="1644651"/>
                </a:lnTo>
                <a:lnTo>
                  <a:pt x="1451559" y="1675448"/>
                </a:lnTo>
                <a:lnTo>
                  <a:pt x="1454106" y="1707516"/>
                </a:lnTo>
                <a:lnTo>
                  <a:pt x="1456016" y="1739901"/>
                </a:lnTo>
                <a:lnTo>
                  <a:pt x="1457608" y="1773238"/>
                </a:lnTo>
                <a:lnTo>
                  <a:pt x="1254161" y="1773238"/>
                </a:lnTo>
                <a:lnTo>
                  <a:pt x="1255753" y="1739901"/>
                </a:lnTo>
                <a:lnTo>
                  <a:pt x="1257344" y="1707516"/>
                </a:lnTo>
                <a:lnTo>
                  <a:pt x="1260210" y="1675448"/>
                </a:lnTo>
                <a:lnTo>
                  <a:pt x="1263075" y="1644651"/>
                </a:lnTo>
                <a:lnTo>
                  <a:pt x="1266259" y="1614806"/>
                </a:lnTo>
                <a:lnTo>
                  <a:pt x="1270080" y="1586231"/>
                </a:lnTo>
                <a:lnTo>
                  <a:pt x="1274219" y="1558608"/>
                </a:lnTo>
                <a:lnTo>
                  <a:pt x="1278676" y="1531938"/>
                </a:lnTo>
                <a:lnTo>
                  <a:pt x="1283452" y="1506538"/>
                </a:lnTo>
                <a:lnTo>
                  <a:pt x="1288228" y="1483043"/>
                </a:lnTo>
                <a:lnTo>
                  <a:pt x="1293322" y="1460501"/>
                </a:lnTo>
                <a:lnTo>
                  <a:pt x="1298734" y="1439228"/>
                </a:lnTo>
                <a:lnTo>
                  <a:pt x="1304465" y="1419861"/>
                </a:lnTo>
                <a:lnTo>
                  <a:pt x="1309878" y="1402081"/>
                </a:lnTo>
                <a:lnTo>
                  <a:pt x="1315609" y="1386206"/>
                </a:lnTo>
                <a:lnTo>
                  <a:pt x="1321340" y="1371918"/>
                </a:lnTo>
                <a:lnTo>
                  <a:pt x="1250022" y="1301116"/>
                </a:lnTo>
                <a:lnTo>
                  <a:pt x="1248111" y="1298893"/>
                </a:lnTo>
                <a:lnTo>
                  <a:pt x="1246519" y="1296671"/>
                </a:lnTo>
                <a:lnTo>
                  <a:pt x="1244927" y="1294131"/>
                </a:lnTo>
                <a:lnTo>
                  <a:pt x="1243654" y="1291591"/>
                </a:lnTo>
                <a:lnTo>
                  <a:pt x="1242699" y="1289051"/>
                </a:lnTo>
                <a:lnTo>
                  <a:pt x="1242380" y="1285876"/>
                </a:lnTo>
                <a:lnTo>
                  <a:pt x="1242062" y="1283336"/>
                </a:lnTo>
                <a:lnTo>
                  <a:pt x="1241425" y="1280478"/>
                </a:lnTo>
                <a:lnTo>
                  <a:pt x="1242062" y="1277938"/>
                </a:lnTo>
                <a:lnTo>
                  <a:pt x="1242380" y="1275081"/>
                </a:lnTo>
                <a:lnTo>
                  <a:pt x="1243017" y="1272223"/>
                </a:lnTo>
                <a:lnTo>
                  <a:pt x="1243654" y="1269683"/>
                </a:lnTo>
                <a:lnTo>
                  <a:pt x="1244927" y="1267143"/>
                </a:lnTo>
                <a:lnTo>
                  <a:pt x="1246519" y="1264603"/>
                </a:lnTo>
                <a:lnTo>
                  <a:pt x="1248111" y="1262381"/>
                </a:lnTo>
                <a:lnTo>
                  <a:pt x="1250340" y="1260158"/>
                </a:lnTo>
                <a:lnTo>
                  <a:pt x="1335030" y="1175386"/>
                </a:lnTo>
                <a:lnTo>
                  <a:pt x="1337259" y="1173163"/>
                </a:lnTo>
                <a:lnTo>
                  <a:pt x="1339806" y="1171258"/>
                </a:lnTo>
                <a:lnTo>
                  <a:pt x="1342035" y="1170306"/>
                </a:lnTo>
                <a:lnTo>
                  <a:pt x="1344582" y="1168718"/>
                </a:lnTo>
                <a:lnTo>
                  <a:pt x="1347766" y="1168083"/>
                </a:lnTo>
                <a:lnTo>
                  <a:pt x="1350313" y="1167131"/>
                </a:lnTo>
                <a:lnTo>
                  <a:pt x="1352860" y="1166813"/>
                </a:lnTo>
                <a:close/>
                <a:moveTo>
                  <a:pt x="1634223" y="1009650"/>
                </a:moveTo>
                <a:lnTo>
                  <a:pt x="1652963" y="1018533"/>
                </a:lnTo>
                <a:lnTo>
                  <a:pt x="1672339" y="1027098"/>
                </a:lnTo>
                <a:lnTo>
                  <a:pt x="1691079" y="1034712"/>
                </a:lnTo>
                <a:lnTo>
                  <a:pt x="1709819" y="1042326"/>
                </a:lnTo>
                <a:lnTo>
                  <a:pt x="1728241" y="1049939"/>
                </a:lnTo>
                <a:lnTo>
                  <a:pt x="1746663" y="1057236"/>
                </a:lnTo>
                <a:lnTo>
                  <a:pt x="1783191" y="1070560"/>
                </a:lnTo>
                <a:lnTo>
                  <a:pt x="1819083" y="1082932"/>
                </a:lnTo>
                <a:lnTo>
                  <a:pt x="1854022" y="1094670"/>
                </a:lnTo>
                <a:lnTo>
                  <a:pt x="1888325" y="1105773"/>
                </a:lnTo>
                <a:lnTo>
                  <a:pt x="1921994" y="1116242"/>
                </a:lnTo>
                <a:lnTo>
                  <a:pt x="1986155" y="1136545"/>
                </a:lnTo>
                <a:lnTo>
                  <a:pt x="2017282" y="1146379"/>
                </a:lnTo>
                <a:lnTo>
                  <a:pt x="2046821" y="1156213"/>
                </a:lnTo>
                <a:lnTo>
                  <a:pt x="2075408" y="1166682"/>
                </a:lnTo>
                <a:lnTo>
                  <a:pt x="2103042" y="1176834"/>
                </a:lnTo>
                <a:lnTo>
                  <a:pt x="2116700" y="1182544"/>
                </a:lnTo>
                <a:lnTo>
                  <a:pt x="2129722" y="1187937"/>
                </a:lnTo>
                <a:lnTo>
                  <a:pt x="2142427" y="1193965"/>
                </a:lnTo>
                <a:lnTo>
                  <a:pt x="2155132" y="1199675"/>
                </a:lnTo>
                <a:lnTo>
                  <a:pt x="2161167" y="1203164"/>
                </a:lnTo>
                <a:lnTo>
                  <a:pt x="2166885" y="1206337"/>
                </a:lnTo>
                <a:lnTo>
                  <a:pt x="2172920" y="1210461"/>
                </a:lnTo>
                <a:lnTo>
                  <a:pt x="2178319" y="1214585"/>
                </a:lnTo>
                <a:lnTo>
                  <a:pt x="2184037" y="1219026"/>
                </a:lnTo>
                <a:lnTo>
                  <a:pt x="2189119" y="1223785"/>
                </a:lnTo>
                <a:lnTo>
                  <a:pt x="2194201" y="1228861"/>
                </a:lnTo>
                <a:lnTo>
                  <a:pt x="2198965" y="1233936"/>
                </a:lnTo>
                <a:lnTo>
                  <a:pt x="2203729" y="1239647"/>
                </a:lnTo>
                <a:lnTo>
                  <a:pt x="2208494" y="1245357"/>
                </a:lnTo>
                <a:lnTo>
                  <a:pt x="2212941" y="1251384"/>
                </a:lnTo>
                <a:lnTo>
                  <a:pt x="2217387" y="1257729"/>
                </a:lnTo>
                <a:lnTo>
                  <a:pt x="2221517" y="1264391"/>
                </a:lnTo>
                <a:lnTo>
                  <a:pt x="2225646" y="1271053"/>
                </a:lnTo>
                <a:lnTo>
                  <a:pt x="2233269" y="1285011"/>
                </a:lnTo>
                <a:lnTo>
                  <a:pt x="2240257" y="1299287"/>
                </a:lnTo>
                <a:lnTo>
                  <a:pt x="2246927" y="1314832"/>
                </a:lnTo>
                <a:lnTo>
                  <a:pt x="2253279" y="1330693"/>
                </a:lnTo>
                <a:lnTo>
                  <a:pt x="2258679" y="1346555"/>
                </a:lnTo>
                <a:lnTo>
                  <a:pt x="2264079" y="1363052"/>
                </a:lnTo>
                <a:lnTo>
                  <a:pt x="2268843" y="1379865"/>
                </a:lnTo>
                <a:lnTo>
                  <a:pt x="2273290" y="1396996"/>
                </a:lnTo>
                <a:lnTo>
                  <a:pt x="2277101" y="1413809"/>
                </a:lnTo>
                <a:lnTo>
                  <a:pt x="2280595" y="1430940"/>
                </a:lnTo>
                <a:lnTo>
                  <a:pt x="2283772" y="1447754"/>
                </a:lnTo>
                <a:lnTo>
                  <a:pt x="2286948" y="1464567"/>
                </a:lnTo>
                <a:lnTo>
                  <a:pt x="2288854" y="1481381"/>
                </a:lnTo>
                <a:lnTo>
                  <a:pt x="2291077" y="1497243"/>
                </a:lnTo>
                <a:lnTo>
                  <a:pt x="2293300" y="1513104"/>
                </a:lnTo>
                <a:lnTo>
                  <a:pt x="2296477" y="1542925"/>
                </a:lnTo>
                <a:lnTo>
                  <a:pt x="2298382" y="1570207"/>
                </a:lnTo>
                <a:lnTo>
                  <a:pt x="2299653" y="1593682"/>
                </a:lnTo>
                <a:lnTo>
                  <a:pt x="2300288" y="1613351"/>
                </a:lnTo>
                <a:lnTo>
                  <a:pt x="2300288" y="1627944"/>
                </a:lnTo>
                <a:lnTo>
                  <a:pt x="2300288" y="1630799"/>
                </a:lnTo>
                <a:lnTo>
                  <a:pt x="2299653" y="1633971"/>
                </a:lnTo>
                <a:lnTo>
                  <a:pt x="2299018" y="1636827"/>
                </a:lnTo>
                <a:lnTo>
                  <a:pt x="2297430" y="1639999"/>
                </a:lnTo>
                <a:lnTo>
                  <a:pt x="2296159" y="1643171"/>
                </a:lnTo>
                <a:lnTo>
                  <a:pt x="2293936" y="1646344"/>
                </a:lnTo>
                <a:lnTo>
                  <a:pt x="2291077" y="1649199"/>
                </a:lnTo>
                <a:lnTo>
                  <a:pt x="2288536" y="1652688"/>
                </a:lnTo>
                <a:lnTo>
                  <a:pt x="2285360" y="1655544"/>
                </a:lnTo>
                <a:lnTo>
                  <a:pt x="2281548" y="1659033"/>
                </a:lnTo>
                <a:lnTo>
                  <a:pt x="2278054" y="1661888"/>
                </a:lnTo>
                <a:lnTo>
                  <a:pt x="2273608" y="1665061"/>
                </a:lnTo>
                <a:lnTo>
                  <a:pt x="2263443" y="1671405"/>
                </a:lnTo>
                <a:lnTo>
                  <a:pt x="2252644" y="1677750"/>
                </a:lnTo>
                <a:lnTo>
                  <a:pt x="2239621" y="1684095"/>
                </a:lnTo>
                <a:lnTo>
                  <a:pt x="2225328" y="1690122"/>
                </a:lnTo>
                <a:lnTo>
                  <a:pt x="2208811" y="1696150"/>
                </a:lnTo>
                <a:lnTo>
                  <a:pt x="2191660" y="1701860"/>
                </a:lnTo>
                <a:lnTo>
                  <a:pt x="2172602" y="1707888"/>
                </a:lnTo>
                <a:lnTo>
                  <a:pt x="2151639" y="1713915"/>
                </a:lnTo>
                <a:lnTo>
                  <a:pt x="2129722" y="1719308"/>
                </a:lnTo>
                <a:lnTo>
                  <a:pt x="2105900" y="1724384"/>
                </a:lnTo>
                <a:lnTo>
                  <a:pt x="2080490" y="1730094"/>
                </a:lnTo>
                <a:lnTo>
                  <a:pt x="2053809" y="1734853"/>
                </a:lnTo>
                <a:lnTo>
                  <a:pt x="2025223" y="1739611"/>
                </a:lnTo>
                <a:lnTo>
                  <a:pt x="1995048" y="1744052"/>
                </a:lnTo>
                <a:lnTo>
                  <a:pt x="1963285" y="1748494"/>
                </a:lnTo>
                <a:lnTo>
                  <a:pt x="1930252" y="1752618"/>
                </a:lnTo>
                <a:lnTo>
                  <a:pt x="1895313" y="1756107"/>
                </a:lnTo>
                <a:lnTo>
                  <a:pt x="1858786" y="1759597"/>
                </a:lnTo>
                <a:lnTo>
                  <a:pt x="1820671" y="1762452"/>
                </a:lnTo>
                <a:lnTo>
                  <a:pt x="1780967" y="1765307"/>
                </a:lnTo>
                <a:lnTo>
                  <a:pt x="1739676" y="1767528"/>
                </a:lnTo>
                <a:lnTo>
                  <a:pt x="1696478" y="1769431"/>
                </a:lnTo>
                <a:lnTo>
                  <a:pt x="1652011" y="1771335"/>
                </a:lnTo>
                <a:lnTo>
                  <a:pt x="1605955" y="1772287"/>
                </a:lnTo>
                <a:lnTo>
                  <a:pt x="1557993" y="1773238"/>
                </a:lnTo>
                <a:lnTo>
                  <a:pt x="1508125" y="1773238"/>
                </a:lnTo>
                <a:lnTo>
                  <a:pt x="1634223" y="1009650"/>
                </a:lnTo>
                <a:close/>
                <a:moveTo>
                  <a:pt x="969658" y="942975"/>
                </a:moveTo>
                <a:lnTo>
                  <a:pt x="1145815" y="1851606"/>
                </a:lnTo>
                <a:lnTo>
                  <a:pt x="1263254" y="1851606"/>
                </a:lnTo>
                <a:lnTo>
                  <a:pt x="2020888" y="1851606"/>
                </a:lnTo>
                <a:lnTo>
                  <a:pt x="2020888" y="1936750"/>
                </a:lnTo>
                <a:lnTo>
                  <a:pt x="1163907" y="1936750"/>
                </a:lnTo>
                <a:lnTo>
                  <a:pt x="194249" y="1936750"/>
                </a:lnTo>
                <a:lnTo>
                  <a:pt x="0" y="1009057"/>
                </a:lnTo>
                <a:lnTo>
                  <a:pt x="116804" y="1009057"/>
                </a:lnTo>
                <a:lnTo>
                  <a:pt x="969658" y="942975"/>
                </a:lnTo>
                <a:close/>
                <a:moveTo>
                  <a:pt x="1346346" y="0"/>
                </a:moveTo>
                <a:lnTo>
                  <a:pt x="1355566" y="0"/>
                </a:lnTo>
                <a:lnTo>
                  <a:pt x="1364786" y="0"/>
                </a:lnTo>
                <a:lnTo>
                  <a:pt x="1373688" y="317"/>
                </a:lnTo>
                <a:lnTo>
                  <a:pt x="1382908" y="952"/>
                </a:lnTo>
                <a:lnTo>
                  <a:pt x="1391810" y="1904"/>
                </a:lnTo>
                <a:lnTo>
                  <a:pt x="1400712" y="3174"/>
                </a:lnTo>
                <a:lnTo>
                  <a:pt x="1409613" y="4444"/>
                </a:lnTo>
                <a:lnTo>
                  <a:pt x="1418515" y="6348"/>
                </a:lnTo>
                <a:lnTo>
                  <a:pt x="1426782" y="8252"/>
                </a:lnTo>
                <a:lnTo>
                  <a:pt x="1435684" y="10474"/>
                </a:lnTo>
                <a:lnTo>
                  <a:pt x="1444268" y="12379"/>
                </a:lnTo>
                <a:lnTo>
                  <a:pt x="1452852" y="15236"/>
                </a:lnTo>
                <a:lnTo>
                  <a:pt x="1460800" y="18092"/>
                </a:lnTo>
                <a:lnTo>
                  <a:pt x="1469384" y="21266"/>
                </a:lnTo>
                <a:lnTo>
                  <a:pt x="1477650" y="24758"/>
                </a:lnTo>
                <a:lnTo>
                  <a:pt x="1485598" y="27932"/>
                </a:lnTo>
                <a:lnTo>
                  <a:pt x="1493228" y="31741"/>
                </a:lnTo>
                <a:lnTo>
                  <a:pt x="1501495" y="35867"/>
                </a:lnTo>
                <a:lnTo>
                  <a:pt x="1509125" y="39676"/>
                </a:lnTo>
                <a:lnTo>
                  <a:pt x="1517073" y="44120"/>
                </a:lnTo>
                <a:lnTo>
                  <a:pt x="1524385" y="48881"/>
                </a:lnTo>
                <a:lnTo>
                  <a:pt x="1531698" y="53960"/>
                </a:lnTo>
                <a:lnTo>
                  <a:pt x="1539010" y="58721"/>
                </a:lnTo>
                <a:lnTo>
                  <a:pt x="1546640" y="63800"/>
                </a:lnTo>
                <a:lnTo>
                  <a:pt x="1553635" y="69196"/>
                </a:lnTo>
                <a:lnTo>
                  <a:pt x="1560629" y="74909"/>
                </a:lnTo>
                <a:lnTo>
                  <a:pt x="1567624" y="80305"/>
                </a:lnTo>
                <a:lnTo>
                  <a:pt x="1580976" y="92684"/>
                </a:lnTo>
                <a:lnTo>
                  <a:pt x="1593694" y="105380"/>
                </a:lnTo>
                <a:lnTo>
                  <a:pt x="1606093" y="118712"/>
                </a:lnTo>
                <a:lnTo>
                  <a:pt x="1617856" y="132678"/>
                </a:lnTo>
                <a:lnTo>
                  <a:pt x="1628984" y="147596"/>
                </a:lnTo>
                <a:lnTo>
                  <a:pt x="1639157" y="162832"/>
                </a:lnTo>
                <a:lnTo>
                  <a:pt x="1649331" y="178703"/>
                </a:lnTo>
                <a:lnTo>
                  <a:pt x="1658551" y="195525"/>
                </a:lnTo>
                <a:lnTo>
                  <a:pt x="1666817" y="212348"/>
                </a:lnTo>
                <a:lnTo>
                  <a:pt x="1674765" y="229806"/>
                </a:lnTo>
                <a:lnTo>
                  <a:pt x="1682078" y="247581"/>
                </a:lnTo>
                <a:lnTo>
                  <a:pt x="1688436" y="266308"/>
                </a:lnTo>
                <a:lnTo>
                  <a:pt x="1693841" y="285036"/>
                </a:lnTo>
                <a:lnTo>
                  <a:pt x="1698610" y="304080"/>
                </a:lnTo>
                <a:lnTo>
                  <a:pt x="1700517" y="314237"/>
                </a:lnTo>
                <a:lnTo>
                  <a:pt x="1702743" y="324077"/>
                </a:lnTo>
                <a:lnTo>
                  <a:pt x="1704332" y="333917"/>
                </a:lnTo>
                <a:lnTo>
                  <a:pt x="1705604" y="344074"/>
                </a:lnTo>
                <a:lnTo>
                  <a:pt x="1706876" y="353914"/>
                </a:lnTo>
                <a:lnTo>
                  <a:pt x="1707830" y="364071"/>
                </a:lnTo>
                <a:lnTo>
                  <a:pt x="1708466" y="374546"/>
                </a:lnTo>
                <a:lnTo>
                  <a:pt x="1709419" y="385020"/>
                </a:lnTo>
                <a:lnTo>
                  <a:pt x="1709737" y="395178"/>
                </a:lnTo>
                <a:lnTo>
                  <a:pt x="1709737" y="405652"/>
                </a:lnTo>
                <a:lnTo>
                  <a:pt x="1709737" y="418031"/>
                </a:lnTo>
                <a:lnTo>
                  <a:pt x="1709101" y="431045"/>
                </a:lnTo>
                <a:lnTo>
                  <a:pt x="1708148" y="443742"/>
                </a:lnTo>
                <a:lnTo>
                  <a:pt x="1707194" y="456755"/>
                </a:lnTo>
                <a:lnTo>
                  <a:pt x="1705604" y="470087"/>
                </a:lnTo>
                <a:lnTo>
                  <a:pt x="1703697" y="482783"/>
                </a:lnTo>
                <a:lnTo>
                  <a:pt x="1702107" y="496114"/>
                </a:lnTo>
                <a:lnTo>
                  <a:pt x="1699881" y="509446"/>
                </a:lnTo>
                <a:lnTo>
                  <a:pt x="1696702" y="522777"/>
                </a:lnTo>
                <a:lnTo>
                  <a:pt x="1693841" y="536426"/>
                </a:lnTo>
                <a:lnTo>
                  <a:pt x="1690979" y="549757"/>
                </a:lnTo>
                <a:lnTo>
                  <a:pt x="1687164" y="562771"/>
                </a:lnTo>
                <a:lnTo>
                  <a:pt x="1683667" y="576420"/>
                </a:lnTo>
                <a:lnTo>
                  <a:pt x="1679534" y="589751"/>
                </a:lnTo>
                <a:lnTo>
                  <a:pt x="1675401" y="603082"/>
                </a:lnTo>
                <a:lnTo>
                  <a:pt x="1670632" y="616414"/>
                </a:lnTo>
                <a:lnTo>
                  <a:pt x="1665863" y="629745"/>
                </a:lnTo>
                <a:lnTo>
                  <a:pt x="1661094" y="642441"/>
                </a:lnTo>
                <a:lnTo>
                  <a:pt x="1655372" y="655773"/>
                </a:lnTo>
                <a:lnTo>
                  <a:pt x="1650285" y="668787"/>
                </a:lnTo>
                <a:lnTo>
                  <a:pt x="1644244" y="681166"/>
                </a:lnTo>
                <a:lnTo>
                  <a:pt x="1638521" y="693862"/>
                </a:lnTo>
                <a:lnTo>
                  <a:pt x="1632163" y="706241"/>
                </a:lnTo>
                <a:lnTo>
                  <a:pt x="1625486" y="718938"/>
                </a:lnTo>
                <a:lnTo>
                  <a:pt x="1618810" y="730682"/>
                </a:lnTo>
                <a:lnTo>
                  <a:pt x="1612133" y="742744"/>
                </a:lnTo>
                <a:lnTo>
                  <a:pt x="1605139" y="754170"/>
                </a:lnTo>
                <a:lnTo>
                  <a:pt x="1597827" y="765597"/>
                </a:lnTo>
                <a:lnTo>
                  <a:pt x="1590514" y="777024"/>
                </a:lnTo>
                <a:lnTo>
                  <a:pt x="1582566" y="787816"/>
                </a:lnTo>
                <a:lnTo>
                  <a:pt x="1574936" y="798608"/>
                </a:lnTo>
                <a:lnTo>
                  <a:pt x="1566988" y="808765"/>
                </a:lnTo>
                <a:lnTo>
                  <a:pt x="1566988" y="950966"/>
                </a:lnTo>
                <a:lnTo>
                  <a:pt x="1559357" y="959219"/>
                </a:lnTo>
                <a:lnTo>
                  <a:pt x="1539964" y="980485"/>
                </a:lnTo>
                <a:lnTo>
                  <a:pt x="1511350" y="1011274"/>
                </a:lnTo>
                <a:lnTo>
                  <a:pt x="1495136" y="1028415"/>
                </a:lnTo>
                <a:lnTo>
                  <a:pt x="1477968" y="1046190"/>
                </a:lnTo>
                <a:lnTo>
                  <a:pt x="1459846" y="1063965"/>
                </a:lnTo>
                <a:lnTo>
                  <a:pt x="1441724" y="1081105"/>
                </a:lnTo>
                <a:lnTo>
                  <a:pt x="1423920" y="1096976"/>
                </a:lnTo>
                <a:lnTo>
                  <a:pt x="1407388" y="1111576"/>
                </a:lnTo>
                <a:lnTo>
                  <a:pt x="1399122" y="1118242"/>
                </a:lnTo>
                <a:lnTo>
                  <a:pt x="1391492" y="1123638"/>
                </a:lnTo>
                <a:lnTo>
                  <a:pt x="1384179" y="1128717"/>
                </a:lnTo>
                <a:lnTo>
                  <a:pt x="1377503" y="1133160"/>
                </a:lnTo>
                <a:lnTo>
                  <a:pt x="1371144" y="1136652"/>
                </a:lnTo>
                <a:lnTo>
                  <a:pt x="1365104" y="1139191"/>
                </a:lnTo>
                <a:lnTo>
                  <a:pt x="1360017" y="1140461"/>
                </a:lnTo>
                <a:lnTo>
                  <a:pt x="1357791" y="1141096"/>
                </a:lnTo>
                <a:lnTo>
                  <a:pt x="1355566" y="1141413"/>
                </a:lnTo>
                <a:lnTo>
                  <a:pt x="1353340" y="1141096"/>
                </a:lnTo>
                <a:lnTo>
                  <a:pt x="1351115" y="1140461"/>
                </a:lnTo>
                <a:lnTo>
                  <a:pt x="1346028" y="1139191"/>
                </a:lnTo>
                <a:lnTo>
                  <a:pt x="1340305" y="1136652"/>
                </a:lnTo>
                <a:lnTo>
                  <a:pt x="1333947" y="1133160"/>
                </a:lnTo>
                <a:lnTo>
                  <a:pt x="1327270" y="1128717"/>
                </a:lnTo>
                <a:lnTo>
                  <a:pt x="1319958" y="1123638"/>
                </a:lnTo>
                <a:lnTo>
                  <a:pt x="1312010" y="1118242"/>
                </a:lnTo>
                <a:lnTo>
                  <a:pt x="1304061" y="1111576"/>
                </a:lnTo>
                <a:lnTo>
                  <a:pt x="1287211" y="1096976"/>
                </a:lnTo>
                <a:lnTo>
                  <a:pt x="1269725" y="1081105"/>
                </a:lnTo>
                <a:lnTo>
                  <a:pt x="1251603" y="1063965"/>
                </a:lnTo>
                <a:lnTo>
                  <a:pt x="1233482" y="1046190"/>
                </a:lnTo>
                <a:lnTo>
                  <a:pt x="1215996" y="1028415"/>
                </a:lnTo>
                <a:lnTo>
                  <a:pt x="1199781" y="1011274"/>
                </a:lnTo>
                <a:lnTo>
                  <a:pt x="1171486" y="980485"/>
                </a:lnTo>
                <a:lnTo>
                  <a:pt x="1151774" y="959219"/>
                </a:lnTo>
                <a:lnTo>
                  <a:pt x="1144462" y="950966"/>
                </a:lnTo>
                <a:lnTo>
                  <a:pt x="1144462" y="808765"/>
                </a:lnTo>
                <a:lnTo>
                  <a:pt x="1136196" y="798608"/>
                </a:lnTo>
                <a:lnTo>
                  <a:pt x="1128565" y="787816"/>
                </a:lnTo>
                <a:lnTo>
                  <a:pt x="1120935" y="777024"/>
                </a:lnTo>
                <a:lnTo>
                  <a:pt x="1113305" y="765597"/>
                </a:lnTo>
                <a:lnTo>
                  <a:pt x="1105993" y="754170"/>
                </a:lnTo>
                <a:lnTo>
                  <a:pt x="1098998" y="742744"/>
                </a:lnTo>
                <a:lnTo>
                  <a:pt x="1092322" y="730682"/>
                </a:lnTo>
                <a:lnTo>
                  <a:pt x="1085645" y="718938"/>
                </a:lnTo>
                <a:lnTo>
                  <a:pt x="1078969" y="706241"/>
                </a:lnTo>
                <a:lnTo>
                  <a:pt x="1072928" y="693862"/>
                </a:lnTo>
                <a:lnTo>
                  <a:pt x="1066887" y="681166"/>
                </a:lnTo>
                <a:lnTo>
                  <a:pt x="1061165" y="668787"/>
                </a:lnTo>
                <a:lnTo>
                  <a:pt x="1055442" y="655773"/>
                </a:lnTo>
                <a:lnTo>
                  <a:pt x="1050355" y="642441"/>
                </a:lnTo>
                <a:lnTo>
                  <a:pt x="1045268" y="629745"/>
                </a:lnTo>
                <a:lnTo>
                  <a:pt x="1040499" y="616414"/>
                </a:lnTo>
                <a:lnTo>
                  <a:pt x="1036048" y="603082"/>
                </a:lnTo>
                <a:lnTo>
                  <a:pt x="1031915" y="589751"/>
                </a:lnTo>
                <a:lnTo>
                  <a:pt x="1027782" y="576420"/>
                </a:lnTo>
                <a:lnTo>
                  <a:pt x="1023967" y="562771"/>
                </a:lnTo>
                <a:lnTo>
                  <a:pt x="1020470" y="549757"/>
                </a:lnTo>
                <a:lnTo>
                  <a:pt x="1016973" y="536426"/>
                </a:lnTo>
                <a:lnTo>
                  <a:pt x="1014429" y="522777"/>
                </a:lnTo>
                <a:lnTo>
                  <a:pt x="1011568" y="509446"/>
                </a:lnTo>
                <a:lnTo>
                  <a:pt x="1009343" y="496114"/>
                </a:lnTo>
                <a:lnTo>
                  <a:pt x="1007435" y="482783"/>
                </a:lnTo>
                <a:lnTo>
                  <a:pt x="1005527" y="470087"/>
                </a:lnTo>
                <a:lnTo>
                  <a:pt x="1004256" y="456755"/>
                </a:lnTo>
                <a:lnTo>
                  <a:pt x="1002984" y="443742"/>
                </a:lnTo>
                <a:lnTo>
                  <a:pt x="1002348" y="431045"/>
                </a:lnTo>
                <a:lnTo>
                  <a:pt x="1001712" y="418031"/>
                </a:lnTo>
                <a:lnTo>
                  <a:pt x="1001712" y="405652"/>
                </a:lnTo>
                <a:lnTo>
                  <a:pt x="1001712" y="395178"/>
                </a:lnTo>
                <a:lnTo>
                  <a:pt x="1002030" y="385020"/>
                </a:lnTo>
                <a:lnTo>
                  <a:pt x="1002666" y="374546"/>
                </a:lnTo>
                <a:lnTo>
                  <a:pt x="1003302" y="364071"/>
                </a:lnTo>
                <a:lnTo>
                  <a:pt x="1004574" y="353914"/>
                </a:lnTo>
                <a:lnTo>
                  <a:pt x="1005527" y="344074"/>
                </a:lnTo>
                <a:lnTo>
                  <a:pt x="1007117" y="333917"/>
                </a:lnTo>
                <a:lnTo>
                  <a:pt x="1008707" y="324077"/>
                </a:lnTo>
                <a:lnTo>
                  <a:pt x="1010296" y="314237"/>
                </a:lnTo>
                <a:lnTo>
                  <a:pt x="1012522" y="304080"/>
                </a:lnTo>
                <a:lnTo>
                  <a:pt x="1017609" y="285036"/>
                </a:lnTo>
                <a:lnTo>
                  <a:pt x="1023013" y="266308"/>
                </a:lnTo>
                <a:lnTo>
                  <a:pt x="1029372" y="247581"/>
                </a:lnTo>
                <a:lnTo>
                  <a:pt x="1036366" y="229806"/>
                </a:lnTo>
                <a:lnTo>
                  <a:pt x="1044315" y="212348"/>
                </a:lnTo>
                <a:lnTo>
                  <a:pt x="1052899" y="195525"/>
                </a:lnTo>
                <a:lnTo>
                  <a:pt x="1062119" y="178703"/>
                </a:lnTo>
                <a:lnTo>
                  <a:pt x="1071656" y="162832"/>
                </a:lnTo>
                <a:lnTo>
                  <a:pt x="1082466" y="147596"/>
                </a:lnTo>
                <a:lnTo>
                  <a:pt x="1093593" y="132678"/>
                </a:lnTo>
                <a:lnTo>
                  <a:pt x="1105357" y="118712"/>
                </a:lnTo>
                <a:lnTo>
                  <a:pt x="1117438" y="105380"/>
                </a:lnTo>
                <a:lnTo>
                  <a:pt x="1130473" y="92684"/>
                </a:lnTo>
                <a:lnTo>
                  <a:pt x="1143826" y="80305"/>
                </a:lnTo>
                <a:lnTo>
                  <a:pt x="1150820" y="74909"/>
                </a:lnTo>
                <a:lnTo>
                  <a:pt x="1157815" y="69196"/>
                </a:lnTo>
                <a:lnTo>
                  <a:pt x="1164809" y="63800"/>
                </a:lnTo>
                <a:lnTo>
                  <a:pt x="1172121" y="58721"/>
                </a:lnTo>
                <a:lnTo>
                  <a:pt x="1179434" y="53960"/>
                </a:lnTo>
                <a:lnTo>
                  <a:pt x="1187064" y="48881"/>
                </a:lnTo>
                <a:lnTo>
                  <a:pt x="1194376" y="44120"/>
                </a:lnTo>
                <a:lnTo>
                  <a:pt x="1202007" y="39676"/>
                </a:lnTo>
                <a:lnTo>
                  <a:pt x="1209955" y="35867"/>
                </a:lnTo>
                <a:lnTo>
                  <a:pt x="1217903" y="31741"/>
                </a:lnTo>
                <a:lnTo>
                  <a:pt x="1225851" y="27932"/>
                </a:lnTo>
                <a:lnTo>
                  <a:pt x="1233799" y="24758"/>
                </a:lnTo>
                <a:lnTo>
                  <a:pt x="1242066" y="21266"/>
                </a:lnTo>
                <a:lnTo>
                  <a:pt x="1250332" y="18092"/>
                </a:lnTo>
                <a:lnTo>
                  <a:pt x="1258916" y="15236"/>
                </a:lnTo>
                <a:lnTo>
                  <a:pt x="1267182" y="12379"/>
                </a:lnTo>
                <a:lnTo>
                  <a:pt x="1275766" y="10474"/>
                </a:lnTo>
                <a:lnTo>
                  <a:pt x="1284350" y="8252"/>
                </a:lnTo>
                <a:lnTo>
                  <a:pt x="1292934" y="6348"/>
                </a:lnTo>
                <a:lnTo>
                  <a:pt x="1301836" y="4444"/>
                </a:lnTo>
                <a:lnTo>
                  <a:pt x="1310738" y="3174"/>
                </a:lnTo>
                <a:lnTo>
                  <a:pt x="1319322" y="1904"/>
                </a:lnTo>
                <a:lnTo>
                  <a:pt x="1328224" y="952"/>
                </a:lnTo>
                <a:lnTo>
                  <a:pt x="1337444" y="317"/>
                </a:lnTo>
                <a:lnTo>
                  <a:pt x="1346346" y="0"/>
                </a:lnTo>
                <a:close/>
              </a:path>
            </a:pathLst>
          </a:custGeom>
          <a:solidFill>
            <a:schemeClr val="accent3"/>
          </a:solidFill>
          <a:ln>
            <a:noFill/>
          </a:ln>
        </p:spPr>
        <p:txBody>
          <a:bodyPr lIns="91414" tIns="45707" rIns="91414" bIns="45707" anchor="ctr">
            <a:scene3d>
              <a:camera prst="orthographicFront"/>
              <a:lightRig rig="threePt" dir="t"/>
            </a:scene3d>
            <a:sp3d>
              <a:contourClr>
                <a:srgbClr val="FFFFFF"/>
              </a:contourClr>
            </a:sp3d>
          </a:bodyPr>
          <a:lstStyle/>
          <a:p>
            <a:pPr algn="ctr">
              <a:defRPr/>
            </a:pPr>
            <a:endParaRPr lang="zh-CN" altLang="en-US" sz="2399">
              <a:solidFill>
                <a:srgbClr val="FFFFFF"/>
              </a:solidFill>
              <a:ea typeface="宋体" panose="02010600030101010101" pitchFamily="2" charset="-122"/>
            </a:endParaRPr>
          </a:p>
        </p:txBody>
      </p:sp>
    </p:spTree>
    <p:extLst>
      <p:ext uri="{BB962C8B-B14F-4D97-AF65-F5344CB8AC3E}">
        <p14:creationId xmlns:p14="http://schemas.microsoft.com/office/powerpoint/2010/main" val="2200368039"/>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75"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8" dur="375"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9" dur="375" accel="50000" fill="hold">
                                          <p:stCondLst>
                                            <p:cond delay="375"/>
                                          </p:stCondLst>
                                        </p:cTn>
                                        <p:tgtEl>
                                          <p:spTgt spid="3"/>
                                        </p:tgtEl>
                                        <p:attrNameLst>
                                          <p:attrName>ppt_w</p:attrName>
                                        </p:attrNameLst>
                                      </p:cBhvr>
                                      <p:tavLst>
                                        <p:tav tm="0">
                                          <p:val>
                                            <p:strVal val="#ppt_w*.05"/>
                                          </p:val>
                                        </p:tav>
                                        <p:tav tm="100000">
                                          <p:val>
                                            <p:strVal val="#ppt_w"/>
                                          </p:val>
                                        </p:tav>
                                      </p:tavLst>
                                    </p:anim>
                                    <p:anim calcmode="lin" valueType="num">
                                      <p:cBhvr>
                                        <p:cTn id="10" dur="750" fill="hold"/>
                                        <p:tgtEl>
                                          <p:spTgt spid="3"/>
                                        </p:tgtEl>
                                        <p:attrNameLst>
                                          <p:attrName>ppt_h</p:attrName>
                                        </p:attrNameLst>
                                      </p:cBhvr>
                                      <p:tavLst>
                                        <p:tav tm="0">
                                          <p:val>
                                            <p:strVal val="#ppt_h"/>
                                          </p:val>
                                        </p:tav>
                                        <p:tav tm="100000">
                                          <p:val>
                                            <p:strVal val="#ppt_h"/>
                                          </p:val>
                                        </p:tav>
                                      </p:tavLst>
                                    </p:anim>
                                    <p:anim calcmode="lin" valueType="num">
                                      <p:cBhvr>
                                        <p:cTn id="11" dur="375"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2" dur="375"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 dur="375" accel="50000" fill="hold">
                                          <p:stCondLst>
                                            <p:cond delay="375"/>
                                          </p:stCondLst>
                                        </p:cTn>
                                        <p:tgtEl>
                                          <p:spTgt spid="3"/>
                                        </p:tgtEl>
                                        <p:attrNameLst>
                                          <p:attrName>ppt_y</p:attrName>
                                        </p:attrNameLst>
                                      </p:cBhvr>
                                      <p:tavLst>
                                        <p:tav tm="0">
                                          <p:val>
                                            <p:strVal val="#ppt_y+.1"/>
                                          </p:val>
                                        </p:tav>
                                        <p:tav tm="100000">
                                          <p:val>
                                            <p:strVal val="#ppt_y"/>
                                          </p:val>
                                        </p:tav>
                                      </p:tavLst>
                                    </p:anim>
                                    <p:animEffect transition="in" filter="fade">
                                      <p:cBhvr>
                                        <p:cTn id="14" dur="750" decel="50000">
                                          <p:stCondLst>
                                            <p:cond delay="0"/>
                                          </p:stCondLst>
                                        </p:cTn>
                                        <p:tgtEl>
                                          <p:spTgt spid="3"/>
                                        </p:tgtEl>
                                      </p:cBhvr>
                                    </p:animEffect>
                                  </p:childTnLst>
                                </p:cTn>
                              </p:par>
                            </p:childTnLst>
                          </p:cTn>
                        </p:par>
                        <p:par>
                          <p:cTn id="15" fill="hold">
                            <p:stCondLst>
                              <p:cond delay="750"/>
                            </p:stCondLst>
                            <p:childTnLst>
                              <p:par>
                                <p:cTn id="16" presetID="25"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375"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19" dur="375"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20" dur="375" accel="50000" fill="hold">
                                          <p:stCondLst>
                                            <p:cond delay="375"/>
                                          </p:stCondLst>
                                        </p:cTn>
                                        <p:tgtEl>
                                          <p:spTgt spid="4"/>
                                        </p:tgtEl>
                                        <p:attrNameLst>
                                          <p:attrName>ppt_w</p:attrName>
                                        </p:attrNameLst>
                                      </p:cBhvr>
                                      <p:tavLst>
                                        <p:tav tm="0">
                                          <p:val>
                                            <p:strVal val="#ppt_w*.05"/>
                                          </p:val>
                                        </p:tav>
                                        <p:tav tm="100000">
                                          <p:val>
                                            <p:strVal val="#ppt_w"/>
                                          </p:val>
                                        </p:tav>
                                      </p:tavLst>
                                    </p:anim>
                                    <p:anim calcmode="lin" valueType="num">
                                      <p:cBhvr>
                                        <p:cTn id="21" dur="750" fill="hold"/>
                                        <p:tgtEl>
                                          <p:spTgt spid="4"/>
                                        </p:tgtEl>
                                        <p:attrNameLst>
                                          <p:attrName>ppt_h</p:attrName>
                                        </p:attrNameLst>
                                      </p:cBhvr>
                                      <p:tavLst>
                                        <p:tav tm="0">
                                          <p:val>
                                            <p:strVal val="#ppt_h"/>
                                          </p:val>
                                        </p:tav>
                                        <p:tav tm="100000">
                                          <p:val>
                                            <p:strVal val="#ppt_h"/>
                                          </p:val>
                                        </p:tav>
                                      </p:tavLst>
                                    </p:anim>
                                    <p:anim calcmode="lin" valueType="num">
                                      <p:cBhvr>
                                        <p:cTn id="22" dur="375"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23" dur="375"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24" dur="375" accel="50000" fill="hold">
                                          <p:stCondLst>
                                            <p:cond delay="375"/>
                                          </p:stCondLst>
                                        </p:cTn>
                                        <p:tgtEl>
                                          <p:spTgt spid="4"/>
                                        </p:tgtEl>
                                        <p:attrNameLst>
                                          <p:attrName>ppt_y</p:attrName>
                                        </p:attrNameLst>
                                      </p:cBhvr>
                                      <p:tavLst>
                                        <p:tav tm="0">
                                          <p:val>
                                            <p:strVal val="#ppt_y+.1"/>
                                          </p:val>
                                        </p:tav>
                                        <p:tav tm="100000">
                                          <p:val>
                                            <p:strVal val="#ppt_y"/>
                                          </p:val>
                                        </p:tav>
                                      </p:tavLst>
                                    </p:anim>
                                    <p:animEffect transition="in" filter="fade">
                                      <p:cBhvr>
                                        <p:cTn id="25" dur="750" decel="50000">
                                          <p:stCondLst>
                                            <p:cond delay="0"/>
                                          </p:stCondLst>
                                        </p:cTn>
                                        <p:tgtEl>
                                          <p:spTgt spid="4"/>
                                        </p:tgtEl>
                                      </p:cBhvr>
                                    </p:animEffect>
                                  </p:childTnLst>
                                </p:cTn>
                              </p:par>
                            </p:childTnLst>
                          </p:cTn>
                        </p:par>
                        <p:par>
                          <p:cTn id="26" fill="hold">
                            <p:stCondLst>
                              <p:cond delay="1500"/>
                            </p:stCondLst>
                            <p:childTnLst>
                              <p:par>
                                <p:cTn id="27" presetID="25" presetClass="entr" presetSubtype="0"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375"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30" dur="375"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31" dur="375" accel="50000" fill="hold">
                                          <p:stCondLst>
                                            <p:cond delay="375"/>
                                          </p:stCondLst>
                                        </p:cTn>
                                        <p:tgtEl>
                                          <p:spTgt spid="5"/>
                                        </p:tgtEl>
                                        <p:attrNameLst>
                                          <p:attrName>ppt_w</p:attrName>
                                        </p:attrNameLst>
                                      </p:cBhvr>
                                      <p:tavLst>
                                        <p:tav tm="0">
                                          <p:val>
                                            <p:strVal val="#ppt_w*.05"/>
                                          </p:val>
                                        </p:tav>
                                        <p:tav tm="100000">
                                          <p:val>
                                            <p:strVal val="#ppt_w"/>
                                          </p:val>
                                        </p:tav>
                                      </p:tavLst>
                                    </p:anim>
                                    <p:anim calcmode="lin" valueType="num">
                                      <p:cBhvr>
                                        <p:cTn id="32" dur="750" fill="hold"/>
                                        <p:tgtEl>
                                          <p:spTgt spid="5"/>
                                        </p:tgtEl>
                                        <p:attrNameLst>
                                          <p:attrName>ppt_h</p:attrName>
                                        </p:attrNameLst>
                                      </p:cBhvr>
                                      <p:tavLst>
                                        <p:tav tm="0">
                                          <p:val>
                                            <p:strVal val="#ppt_h"/>
                                          </p:val>
                                        </p:tav>
                                        <p:tav tm="100000">
                                          <p:val>
                                            <p:strVal val="#ppt_h"/>
                                          </p:val>
                                        </p:tav>
                                      </p:tavLst>
                                    </p:anim>
                                    <p:anim calcmode="lin" valueType="num">
                                      <p:cBhvr>
                                        <p:cTn id="33" dur="375"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34" dur="375"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35" dur="375" accel="50000" fill="hold">
                                          <p:stCondLst>
                                            <p:cond delay="375"/>
                                          </p:stCondLst>
                                        </p:cTn>
                                        <p:tgtEl>
                                          <p:spTgt spid="5"/>
                                        </p:tgtEl>
                                        <p:attrNameLst>
                                          <p:attrName>ppt_y</p:attrName>
                                        </p:attrNameLst>
                                      </p:cBhvr>
                                      <p:tavLst>
                                        <p:tav tm="0">
                                          <p:val>
                                            <p:strVal val="#ppt_y+.1"/>
                                          </p:val>
                                        </p:tav>
                                        <p:tav tm="100000">
                                          <p:val>
                                            <p:strVal val="#ppt_y"/>
                                          </p:val>
                                        </p:tav>
                                      </p:tavLst>
                                    </p:anim>
                                    <p:animEffect transition="in" filter="fade">
                                      <p:cBhvr>
                                        <p:cTn id="36" dur="750" decel="50000">
                                          <p:stCondLst>
                                            <p:cond delay="0"/>
                                          </p:stCondLst>
                                        </p:cTn>
                                        <p:tgtEl>
                                          <p:spTgt spid="5"/>
                                        </p:tgtEl>
                                      </p:cBhvr>
                                    </p:animEffect>
                                  </p:childTnLst>
                                </p:cTn>
                              </p:par>
                            </p:childTnLst>
                          </p:cTn>
                        </p:par>
                        <p:par>
                          <p:cTn id="37" fill="hold">
                            <p:stCondLst>
                              <p:cond delay="2250"/>
                            </p:stCondLst>
                            <p:childTnLst>
                              <p:par>
                                <p:cTn id="38" presetID="25" presetClass="entr" presetSubtype="0" fill="hold" nodeType="after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p:cTn id="40" dur="375"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41" dur="375"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42" dur="375" accel="50000" fill="hold">
                                          <p:stCondLst>
                                            <p:cond delay="375"/>
                                          </p:stCondLst>
                                        </p:cTn>
                                        <p:tgtEl>
                                          <p:spTgt spid="6"/>
                                        </p:tgtEl>
                                        <p:attrNameLst>
                                          <p:attrName>ppt_w</p:attrName>
                                        </p:attrNameLst>
                                      </p:cBhvr>
                                      <p:tavLst>
                                        <p:tav tm="0">
                                          <p:val>
                                            <p:strVal val="#ppt_w*.05"/>
                                          </p:val>
                                        </p:tav>
                                        <p:tav tm="100000">
                                          <p:val>
                                            <p:strVal val="#ppt_w"/>
                                          </p:val>
                                        </p:tav>
                                      </p:tavLst>
                                    </p:anim>
                                    <p:anim calcmode="lin" valueType="num">
                                      <p:cBhvr>
                                        <p:cTn id="43" dur="750" fill="hold"/>
                                        <p:tgtEl>
                                          <p:spTgt spid="6"/>
                                        </p:tgtEl>
                                        <p:attrNameLst>
                                          <p:attrName>ppt_h</p:attrName>
                                        </p:attrNameLst>
                                      </p:cBhvr>
                                      <p:tavLst>
                                        <p:tav tm="0">
                                          <p:val>
                                            <p:strVal val="#ppt_h"/>
                                          </p:val>
                                        </p:tav>
                                        <p:tav tm="100000">
                                          <p:val>
                                            <p:strVal val="#ppt_h"/>
                                          </p:val>
                                        </p:tav>
                                      </p:tavLst>
                                    </p:anim>
                                    <p:anim calcmode="lin" valueType="num">
                                      <p:cBhvr>
                                        <p:cTn id="44" dur="375"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45" dur="375"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46" dur="375" accel="50000" fill="hold">
                                          <p:stCondLst>
                                            <p:cond delay="375"/>
                                          </p:stCondLst>
                                        </p:cTn>
                                        <p:tgtEl>
                                          <p:spTgt spid="6"/>
                                        </p:tgtEl>
                                        <p:attrNameLst>
                                          <p:attrName>ppt_y</p:attrName>
                                        </p:attrNameLst>
                                      </p:cBhvr>
                                      <p:tavLst>
                                        <p:tav tm="0">
                                          <p:val>
                                            <p:strVal val="#ppt_y+.1"/>
                                          </p:val>
                                        </p:tav>
                                        <p:tav tm="100000">
                                          <p:val>
                                            <p:strVal val="#ppt_y"/>
                                          </p:val>
                                        </p:tav>
                                      </p:tavLst>
                                    </p:anim>
                                    <p:animEffect transition="in" filter="fade">
                                      <p:cBhvr>
                                        <p:cTn id="47" dur="750" decel="50000">
                                          <p:stCondLst>
                                            <p:cond delay="0"/>
                                          </p:stCondLst>
                                        </p:cTn>
                                        <p:tgtEl>
                                          <p:spTgt spid="6"/>
                                        </p:tgtEl>
                                      </p:cBhvr>
                                    </p:animEffect>
                                  </p:childTnLst>
                                </p:cTn>
                              </p:par>
                            </p:childTnLst>
                          </p:cTn>
                        </p:par>
                        <p:par>
                          <p:cTn id="48" fill="hold">
                            <p:stCondLst>
                              <p:cond delay="3000"/>
                            </p:stCondLst>
                            <p:childTnLst>
                              <p:par>
                                <p:cTn id="49" presetID="18" presetClass="entr" presetSubtype="6" fill="hold" grpId="0" nodeType="after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strips(downRight)">
                                      <p:cBhvr>
                                        <p:cTn id="51" dur="500"/>
                                        <p:tgtEl>
                                          <p:spTgt spid="37"/>
                                        </p:tgtEl>
                                      </p:cBhvr>
                                    </p:animEffect>
                                  </p:childTnLst>
                                </p:cTn>
                              </p:par>
                              <p:par>
                                <p:cTn id="52" presetID="18" presetClass="entr" presetSubtype="6" fill="hold" grpId="0" nodeType="with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strips(downRight)">
                                      <p:cBhvr>
                                        <p:cTn id="54" dur="500"/>
                                        <p:tgtEl>
                                          <p:spTgt spid="38"/>
                                        </p:tgtEl>
                                      </p:cBhvr>
                                    </p:animEffect>
                                  </p:childTnLst>
                                </p:cTn>
                              </p:par>
                              <p:par>
                                <p:cTn id="55" presetID="18" presetClass="entr" presetSubtype="6" fill="hold" grpId="0" nodeType="with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strips(downRight)">
                                      <p:cBhvr>
                                        <p:cTn id="57" dur="500"/>
                                        <p:tgtEl>
                                          <p:spTgt spid="39"/>
                                        </p:tgtEl>
                                      </p:cBhvr>
                                    </p:animEffect>
                                  </p:childTnLst>
                                </p:cTn>
                              </p:par>
                              <p:par>
                                <p:cTn id="58" presetID="18" presetClass="entr" presetSubtype="6" fill="hold" grpId="0"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strips(downRight)">
                                      <p:cBhvr>
                                        <p:cTn id="60" dur="500"/>
                                        <p:tgtEl>
                                          <p:spTgt spid="40"/>
                                        </p:tgtEl>
                                      </p:cBhvr>
                                    </p:animEffect>
                                  </p:childTnLst>
                                </p:cTn>
                              </p:par>
                            </p:childTnLst>
                          </p:cTn>
                        </p:par>
                        <p:par>
                          <p:cTn id="61" fill="hold">
                            <p:stCondLst>
                              <p:cond delay="3500"/>
                            </p:stCondLst>
                            <p:childTnLst>
                              <p:par>
                                <p:cTn id="62" presetID="2" presetClass="entr" presetSubtype="4"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additive="base">
                                        <p:cTn id="64" dur="500" fill="hold"/>
                                        <p:tgtEl>
                                          <p:spTgt spid="23"/>
                                        </p:tgtEl>
                                        <p:attrNameLst>
                                          <p:attrName>ppt_x</p:attrName>
                                        </p:attrNameLst>
                                      </p:cBhvr>
                                      <p:tavLst>
                                        <p:tav tm="0">
                                          <p:val>
                                            <p:strVal val="#ppt_x"/>
                                          </p:val>
                                        </p:tav>
                                        <p:tav tm="100000">
                                          <p:val>
                                            <p:strVal val="#ppt_x"/>
                                          </p:val>
                                        </p:tav>
                                      </p:tavLst>
                                    </p:anim>
                                    <p:anim calcmode="lin" valueType="num">
                                      <p:cBhvr additive="base">
                                        <p:cTn id="65" dur="500" fill="hold"/>
                                        <p:tgtEl>
                                          <p:spTgt spid="23"/>
                                        </p:tgtEl>
                                        <p:attrNameLst>
                                          <p:attrName>ppt_y</p:attrName>
                                        </p:attrNameLst>
                                      </p:cBhvr>
                                      <p:tavLst>
                                        <p:tav tm="0">
                                          <p:val>
                                            <p:strVal val="1+#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41"/>
                                        </p:tgtEl>
                                        <p:attrNameLst>
                                          <p:attrName>style.visibility</p:attrName>
                                        </p:attrNameLst>
                                      </p:cBhvr>
                                      <p:to>
                                        <p:strVal val="visible"/>
                                      </p:to>
                                    </p:set>
                                    <p:anim calcmode="lin" valueType="num">
                                      <p:cBhvr>
                                        <p:cTn id="69" dur="500" fill="hold"/>
                                        <p:tgtEl>
                                          <p:spTgt spid="41"/>
                                        </p:tgtEl>
                                        <p:attrNameLst>
                                          <p:attrName>ppt_w</p:attrName>
                                        </p:attrNameLst>
                                      </p:cBhvr>
                                      <p:tavLst>
                                        <p:tav tm="0">
                                          <p:val>
                                            <p:fltVal val="0"/>
                                          </p:val>
                                        </p:tav>
                                        <p:tav tm="100000">
                                          <p:val>
                                            <p:strVal val="#ppt_w"/>
                                          </p:val>
                                        </p:tav>
                                      </p:tavLst>
                                    </p:anim>
                                    <p:anim calcmode="lin" valueType="num">
                                      <p:cBhvr>
                                        <p:cTn id="70" dur="500" fill="hold"/>
                                        <p:tgtEl>
                                          <p:spTgt spid="41"/>
                                        </p:tgtEl>
                                        <p:attrNameLst>
                                          <p:attrName>ppt_h</p:attrName>
                                        </p:attrNameLst>
                                      </p:cBhvr>
                                      <p:tavLst>
                                        <p:tav tm="0">
                                          <p:val>
                                            <p:fltVal val="0"/>
                                          </p:val>
                                        </p:tav>
                                        <p:tav tm="100000">
                                          <p:val>
                                            <p:strVal val="#ppt_h"/>
                                          </p:val>
                                        </p:tav>
                                      </p:tavLst>
                                    </p:anim>
                                    <p:animEffect transition="in" filter="fade">
                                      <p:cBhvr>
                                        <p:cTn id="71" dur="500"/>
                                        <p:tgtEl>
                                          <p:spTgt spid="41"/>
                                        </p:tgtEl>
                                      </p:cBhvr>
                                    </p:animEffect>
                                  </p:childTnLst>
                                </p:cTn>
                              </p:par>
                            </p:childTnLst>
                          </p:cTn>
                        </p:par>
                        <p:par>
                          <p:cTn id="72" fill="hold">
                            <p:stCondLst>
                              <p:cond delay="4500"/>
                            </p:stCondLst>
                            <p:childTnLst>
                              <p:par>
                                <p:cTn id="73" presetID="22" presetClass="entr" presetSubtype="1"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up)">
                                      <p:cBhvr>
                                        <p:cTn id="7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6" grpId="0"/>
      <p:bldP spid="37" grpId="0"/>
      <p:bldP spid="38" grpId="0"/>
      <p:bldP spid="39" grpId="0"/>
      <p:bldP spid="40" grpId="0"/>
      <p:bldP spid="4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p:cNvSpPr/>
          <p:nvPr/>
        </p:nvSpPr>
        <p:spPr>
          <a:xfrm>
            <a:off x="12336650" y="-219406"/>
            <a:ext cx="191962" cy="19202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06" tIns="60953" rIns="121906" bIns="60953" rtlCol="0" anchor="ctr"/>
          <a:lstStyle/>
          <a:p>
            <a:pPr algn="ctr"/>
            <a:endParaRPr lang="zh-CN" altLang="en-US" sz="2399"/>
          </a:p>
        </p:txBody>
      </p:sp>
      <p:pic>
        <p:nvPicPr>
          <p:cNvPr id="68" name="Picture 5"/>
          <p:cNvPicPr>
            <a:picLocks noChangeAspect="1" noChangeArrowheads="1"/>
          </p:cNvPicPr>
          <p:nvPr/>
        </p:nvPicPr>
        <p:blipFill>
          <a:blip r:embed="rId3" cstate="print"/>
          <a:stretch>
            <a:fillRect/>
          </a:stretch>
        </p:blipFill>
        <p:spPr bwMode="auto">
          <a:xfrm>
            <a:off x="5719617" y="2003129"/>
            <a:ext cx="5689595" cy="3555997"/>
          </a:xfrm>
          <a:prstGeom prst="rect">
            <a:avLst/>
          </a:prstGeom>
          <a:noFill/>
          <a:ln w="19050" cmpd="sng">
            <a:solidFill>
              <a:srgbClr val="F2F2F2"/>
            </a:solidFill>
            <a:bevel/>
            <a:headEnd/>
            <a:tailEnd/>
          </a:ln>
          <a:extLst>
            <a:ext uri="{909E8E84-426E-40DD-AFC4-6F175D3DCCD1}">
              <a14:hiddenFill xmlns:a14="http://schemas.microsoft.com/office/drawing/2010/main">
                <a:solidFill>
                  <a:srgbClr val="FFFFFF"/>
                </a:solidFill>
              </a14:hiddenFill>
            </a:ext>
          </a:extLst>
        </p:spPr>
      </p:pic>
      <p:grpSp>
        <p:nvGrpSpPr>
          <p:cNvPr id="2" name="组合 12"/>
          <p:cNvGrpSpPr>
            <a:grpSpLocks/>
          </p:cNvGrpSpPr>
          <p:nvPr/>
        </p:nvGrpSpPr>
        <p:grpSpPr bwMode="auto">
          <a:xfrm>
            <a:off x="535182" y="1907876"/>
            <a:ext cx="3140693" cy="590551"/>
            <a:chOff x="0" y="0"/>
            <a:chExt cx="3141314" cy="590550"/>
          </a:xfrm>
        </p:grpSpPr>
        <p:sp>
          <p:nvSpPr>
            <p:cNvPr id="70" name="TextBox 1"/>
            <p:cNvSpPr>
              <a:spLocks noChangeArrowheads="1"/>
            </p:cNvSpPr>
            <p:nvPr/>
          </p:nvSpPr>
          <p:spPr bwMode="auto">
            <a:xfrm>
              <a:off x="0" y="0"/>
              <a:ext cx="394738" cy="523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en-US" sz="2799" dirty="0">
                  <a:solidFill>
                    <a:schemeClr val="tx1">
                      <a:lumMod val="65000"/>
                      <a:lumOff val="35000"/>
                    </a:schemeClr>
                  </a:solidFill>
                  <a:latin typeface="微软雅黑" pitchFamily="34" charset="-122"/>
                  <a:ea typeface="微软雅黑" pitchFamily="34" charset="-122"/>
                  <a:sym typeface="Impact" pitchFamily="34" charset="0"/>
                </a:rPr>
                <a:t>1</a:t>
              </a:r>
              <a:endParaRPr lang="zh-CN" altLang="en-US" sz="2799" dirty="0">
                <a:solidFill>
                  <a:schemeClr val="tx1">
                    <a:lumMod val="65000"/>
                    <a:lumOff val="35000"/>
                  </a:schemeClr>
                </a:solidFill>
                <a:latin typeface="微软雅黑" pitchFamily="34" charset="-122"/>
                <a:ea typeface="微软雅黑" pitchFamily="34" charset="-122"/>
                <a:sym typeface="Impact" pitchFamily="34" charset="0"/>
              </a:endParaRPr>
            </a:p>
          </p:txBody>
        </p:sp>
        <p:sp>
          <p:nvSpPr>
            <p:cNvPr id="71" name="直接连接符 15"/>
            <p:cNvSpPr>
              <a:spLocks noChangeShapeType="1"/>
            </p:cNvSpPr>
            <p:nvPr/>
          </p:nvSpPr>
          <p:spPr bwMode="auto">
            <a:xfrm flipH="1">
              <a:off x="0" y="0"/>
              <a:ext cx="590550" cy="590550"/>
            </a:xfrm>
            <a:prstGeom prst="line">
              <a:avLst/>
            </a:prstGeom>
            <a:noFill/>
            <a:ln w="9525" cap="flat" cmpd="sng">
              <a:solidFill>
                <a:schemeClr val="accent1"/>
              </a:solidFill>
              <a:bevel/>
              <a:headEnd/>
              <a:tailEnd/>
            </a:ln>
            <a:extLst>
              <a:ext uri="{909E8E84-426E-40DD-AFC4-6F175D3DCCD1}">
                <a14:hiddenFill xmlns:a14="http://schemas.microsoft.com/office/drawing/2010/main">
                  <a:noFill/>
                </a14:hiddenFill>
              </a:ext>
            </a:extLst>
          </p:spPr>
          <p:txBody>
            <a:bodyPr/>
            <a:lstStyle/>
            <a:p>
              <a:endParaRPr lang="zh-CN" altLang="en-US" sz="2399">
                <a:latin typeface="微软雅黑" pitchFamily="34" charset="-122"/>
                <a:ea typeface="微软雅黑" pitchFamily="34" charset="-122"/>
              </a:endParaRPr>
            </a:p>
          </p:txBody>
        </p:sp>
        <p:sp>
          <p:nvSpPr>
            <p:cNvPr id="72" name="矩形 7"/>
            <p:cNvSpPr>
              <a:spLocks noChangeArrowheads="1"/>
            </p:cNvSpPr>
            <p:nvPr/>
          </p:nvSpPr>
          <p:spPr bwMode="auto">
            <a:xfrm>
              <a:off x="452436" y="95250"/>
              <a:ext cx="2688878" cy="3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zh-CN" altLang="en-US" sz="1866" b="1" dirty="0">
                  <a:solidFill>
                    <a:schemeClr val="tx1">
                      <a:lumMod val="65000"/>
                      <a:lumOff val="35000"/>
                    </a:schemeClr>
                  </a:solidFill>
                  <a:latin typeface="微软雅黑" pitchFamily="34" charset="-122"/>
                  <a:ea typeface="微软雅黑" pitchFamily="34" charset="-122"/>
                </a:rPr>
                <a:t>经验分享</a:t>
              </a:r>
            </a:p>
          </p:txBody>
        </p:sp>
      </p:grpSp>
      <p:sp>
        <p:nvSpPr>
          <p:cNvPr id="73" name="矩形 8"/>
          <p:cNvSpPr>
            <a:spLocks noChangeArrowheads="1"/>
          </p:cNvSpPr>
          <p:nvPr/>
        </p:nvSpPr>
        <p:spPr bwMode="auto">
          <a:xfrm>
            <a:off x="987482" y="2485726"/>
            <a:ext cx="4343647" cy="1015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91430" tIns="45715" rIns="91430" bIns="45715">
            <a:spAutoFit/>
          </a:bodyPr>
          <a:lstStyle/>
          <a:p>
            <a:pPr algn="just">
              <a:lnSpc>
                <a:spcPct val="150000"/>
              </a:lnSpc>
            </a:pPr>
            <a:r>
              <a:rPr lang="zh-CN" altLang="en-US" sz="1333"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grpSp>
        <p:nvGrpSpPr>
          <p:cNvPr id="3" name="组合 18"/>
          <p:cNvGrpSpPr>
            <a:grpSpLocks/>
          </p:cNvGrpSpPr>
          <p:nvPr/>
        </p:nvGrpSpPr>
        <p:grpSpPr bwMode="auto">
          <a:xfrm>
            <a:off x="539942" y="3971627"/>
            <a:ext cx="1587616" cy="590551"/>
            <a:chOff x="0" y="0"/>
            <a:chExt cx="1588024" cy="590550"/>
          </a:xfrm>
        </p:grpSpPr>
        <p:sp>
          <p:nvSpPr>
            <p:cNvPr id="75" name="TextBox 10"/>
            <p:cNvSpPr>
              <a:spLocks noChangeArrowheads="1"/>
            </p:cNvSpPr>
            <p:nvPr/>
          </p:nvSpPr>
          <p:spPr bwMode="auto">
            <a:xfrm>
              <a:off x="0" y="0"/>
              <a:ext cx="394761" cy="523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en-US" sz="2799" dirty="0">
                  <a:solidFill>
                    <a:schemeClr val="tx1">
                      <a:lumMod val="65000"/>
                      <a:lumOff val="35000"/>
                    </a:schemeClr>
                  </a:solidFill>
                  <a:latin typeface="微软雅黑" pitchFamily="34" charset="-122"/>
                  <a:ea typeface="微软雅黑" pitchFamily="34" charset="-122"/>
                  <a:sym typeface="Impact" pitchFamily="34" charset="0"/>
                </a:rPr>
                <a:t>2</a:t>
              </a:r>
              <a:endParaRPr lang="zh-CN" altLang="en-US" sz="2799" dirty="0">
                <a:solidFill>
                  <a:schemeClr val="tx1">
                    <a:lumMod val="65000"/>
                    <a:lumOff val="35000"/>
                  </a:schemeClr>
                </a:solidFill>
                <a:latin typeface="微软雅黑" pitchFamily="34" charset="-122"/>
                <a:ea typeface="微软雅黑" pitchFamily="34" charset="-122"/>
                <a:sym typeface="Impact" pitchFamily="34" charset="0"/>
              </a:endParaRPr>
            </a:p>
          </p:txBody>
        </p:sp>
        <p:sp>
          <p:nvSpPr>
            <p:cNvPr id="76" name="直接连接符 20"/>
            <p:cNvSpPr>
              <a:spLocks noChangeShapeType="1"/>
            </p:cNvSpPr>
            <p:nvPr/>
          </p:nvSpPr>
          <p:spPr bwMode="auto">
            <a:xfrm flipH="1">
              <a:off x="0" y="0"/>
              <a:ext cx="590550" cy="590550"/>
            </a:xfrm>
            <a:prstGeom prst="line">
              <a:avLst/>
            </a:prstGeom>
            <a:noFill/>
            <a:ln w="9525" cap="flat" cmpd="sng">
              <a:solidFill>
                <a:schemeClr val="accent1"/>
              </a:solidFill>
              <a:bevel/>
              <a:headEnd/>
              <a:tailEnd/>
            </a:ln>
            <a:extLst>
              <a:ext uri="{909E8E84-426E-40DD-AFC4-6F175D3DCCD1}">
                <a14:hiddenFill xmlns:a14="http://schemas.microsoft.com/office/drawing/2010/main">
                  <a:noFill/>
                </a14:hiddenFill>
              </a:ext>
            </a:extLst>
          </p:spPr>
          <p:txBody>
            <a:bodyPr/>
            <a:lstStyle/>
            <a:p>
              <a:endParaRPr lang="zh-CN" altLang="en-US" sz="2399">
                <a:latin typeface="微软雅黑" pitchFamily="34" charset="-122"/>
                <a:ea typeface="微软雅黑" pitchFamily="34" charset="-122"/>
              </a:endParaRPr>
            </a:p>
          </p:txBody>
        </p:sp>
        <p:sp>
          <p:nvSpPr>
            <p:cNvPr id="77" name="矩形 12"/>
            <p:cNvSpPr>
              <a:spLocks noChangeArrowheads="1"/>
            </p:cNvSpPr>
            <p:nvPr/>
          </p:nvSpPr>
          <p:spPr bwMode="auto">
            <a:xfrm>
              <a:off x="447675" y="95250"/>
              <a:ext cx="1140349" cy="3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zh-CN" altLang="en-US" sz="1866" b="1" dirty="0">
                  <a:solidFill>
                    <a:schemeClr val="tx1">
                      <a:lumMod val="65000"/>
                      <a:lumOff val="35000"/>
                    </a:schemeClr>
                  </a:solidFill>
                  <a:latin typeface="微软雅黑" pitchFamily="34" charset="-122"/>
                  <a:ea typeface="微软雅黑" pitchFamily="34" charset="-122"/>
                </a:rPr>
                <a:t>经验分享</a:t>
              </a:r>
            </a:p>
          </p:txBody>
        </p:sp>
      </p:grpSp>
      <p:sp>
        <p:nvSpPr>
          <p:cNvPr id="78" name="矩形 9"/>
          <p:cNvSpPr>
            <a:spLocks noChangeArrowheads="1"/>
          </p:cNvSpPr>
          <p:nvPr/>
        </p:nvSpPr>
        <p:spPr bwMode="auto">
          <a:xfrm>
            <a:off x="987482" y="4495502"/>
            <a:ext cx="4343647" cy="1015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91430" tIns="45715" rIns="91430" bIns="45715">
            <a:spAutoFit/>
          </a:bodyPr>
          <a:lstStyle/>
          <a:p>
            <a:pPr algn="just">
              <a:lnSpc>
                <a:spcPct val="150000"/>
              </a:lnSpc>
            </a:pPr>
            <a:r>
              <a:rPr lang="zh-CN" altLang="en-US" sz="1333"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Tree>
    <p:extLst>
      <p:ext uri="{BB962C8B-B14F-4D97-AF65-F5344CB8AC3E}">
        <p14:creationId xmlns:p14="http://schemas.microsoft.com/office/powerpoint/2010/main" val="1966276613"/>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childTnLst>
                                </p:cTn>
                              </p:par>
                            </p:childTnLst>
                          </p:cTn>
                        </p:par>
                        <p:par>
                          <p:cTn id="8" fill="hold">
                            <p:stCondLst>
                              <p:cond delay="750"/>
                            </p:stCondLst>
                            <p:childTnLst>
                              <p:par>
                                <p:cTn id="9" presetID="53" presetClass="entr" presetSubtype="16" fill="hold"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p:cTn id="11" dur="500" fill="hold"/>
                                        <p:tgtEl>
                                          <p:spTgt spid="68"/>
                                        </p:tgtEl>
                                        <p:attrNameLst>
                                          <p:attrName>ppt_w</p:attrName>
                                        </p:attrNameLst>
                                      </p:cBhvr>
                                      <p:tavLst>
                                        <p:tav tm="0">
                                          <p:val>
                                            <p:fltVal val="0"/>
                                          </p:val>
                                        </p:tav>
                                        <p:tav tm="100000">
                                          <p:val>
                                            <p:strVal val="#ppt_w"/>
                                          </p:val>
                                        </p:tav>
                                      </p:tavLst>
                                    </p:anim>
                                    <p:anim calcmode="lin" valueType="num">
                                      <p:cBhvr>
                                        <p:cTn id="12" dur="500" fill="hold"/>
                                        <p:tgtEl>
                                          <p:spTgt spid="68"/>
                                        </p:tgtEl>
                                        <p:attrNameLst>
                                          <p:attrName>ppt_h</p:attrName>
                                        </p:attrNameLst>
                                      </p:cBhvr>
                                      <p:tavLst>
                                        <p:tav tm="0">
                                          <p:val>
                                            <p:fltVal val="0"/>
                                          </p:val>
                                        </p:tav>
                                        <p:tav tm="100000">
                                          <p:val>
                                            <p:strVal val="#ppt_h"/>
                                          </p:val>
                                        </p:tav>
                                      </p:tavLst>
                                    </p:anim>
                                    <p:animEffect transition="in" filter="fade">
                                      <p:cBhvr>
                                        <p:cTn id="13" dur="500"/>
                                        <p:tgtEl>
                                          <p:spTgt spid="68"/>
                                        </p:tgtEl>
                                      </p:cBhvr>
                                    </p:animEffect>
                                  </p:childTnLst>
                                </p:cTn>
                              </p:par>
                            </p:childTnLst>
                          </p:cTn>
                        </p:par>
                        <p:par>
                          <p:cTn id="14" fill="hold">
                            <p:stCondLst>
                              <p:cond delay="1250"/>
                            </p:stCondLst>
                            <p:childTnLst>
                              <p:par>
                                <p:cTn id="15" presetID="26" presetClass="emph" presetSubtype="0" fill="hold" nodeType="afterEffect">
                                  <p:stCondLst>
                                    <p:cond delay="0"/>
                                  </p:stCondLst>
                                  <p:childTnLst>
                                    <p:animEffect transition="out" filter="fade">
                                      <p:cBhvr>
                                        <p:cTn id="16" dur="500" tmFilter="0, 0; .2, .5; .8, .5; 1, 0"/>
                                        <p:tgtEl>
                                          <p:spTgt spid="68"/>
                                        </p:tgtEl>
                                      </p:cBhvr>
                                    </p:animEffect>
                                    <p:animScale>
                                      <p:cBhvr>
                                        <p:cTn id="17" dur="250" autoRev="1" fill="hold"/>
                                        <p:tgtEl>
                                          <p:spTgt spid="68"/>
                                        </p:tgtEl>
                                      </p:cBhvr>
                                      <p:by x="105000" y="105000"/>
                                    </p:animScale>
                                  </p:childTnLst>
                                </p:cTn>
                              </p:par>
                            </p:childTnLst>
                          </p:cTn>
                        </p:par>
                        <p:par>
                          <p:cTn id="18" fill="hold">
                            <p:stCondLst>
                              <p:cond delay="1750"/>
                            </p:stCondLst>
                            <p:childTnLst>
                              <p:par>
                                <p:cTn id="19" presetID="2" presetClass="entr" presetSubtype="2" decel="10000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ppt_x</p:attrName>
                                        </p:attrNameLst>
                                      </p:cBhvr>
                                      <p:tavLst>
                                        <p:tav tm="0">
                                          <p:val>
                                            <p:strVal val="1+#ppt_w/2"/>
                                          </p:val>
                                        </p:tav>
                                        <p:tav tm="100000">
                                          <p:val>
                                            <p:strVal val="#ppt_x"/>
                                          </p:val>
                                        </p:tav>
                                      </p:tavLst>
                                    </p:anim>
                                    <p:anim calcmode="lin" valueType="num">
                                      <p:cBhvr>
                                        <p:cTn id="22" dur="500" fill="hold"/>
                                        <p:tgtEl>
                                          <p:spTgt spid="2"/>
                                        </p:tgtEl>
                                        <p:attrNameLst>
                                          <p:attrName>ppt_y</p:attrName>
                                        </p:attrNameLst>
                                      </p:cBhvr>
                                      <p:tavLst>
                                        <p:tav tm="0">
                                          <p:val>
                                            <p:strVal val="#ppt_y"/>
                                          </p:val>
                                        </p:tav>
                                        <p:tav tm="100000">
                                          <p:val>
                                            <p:strVal val="#ppt_y"/>
                                          </p:val>
                                        </p:tav>
                                      </p:tavLst>
                                    </p:anim>
                                  </p:childTnLst>
                                </p:cTn>
                              </p:par>
                              <p:par>
                                <p:cTn id="23" presetID="2" presetClass="entr" presetSubtype="8" decel="100000" fill="hold" grpId="0" nodeType="withEffect">
                                  <p:stCondLst>
                                    <p:cond delay="0"/>
                                  </p:stCondLst>
                                  <p:childTnLst>
                                    <p:set>
                                      <p:cBhvr>
                                        <p:cTn id="24" dur="1" fill="hold">
                                          <p:stCondLst>
                                            <p:cond delay="0"/>
                                          </p:stCondLst>
                                        </p:cTn>
                                        <p:tgtEl>
                                          <p:spTgt spid="73"/>
                                        </p:tgtEl>
                                        <p:attrNameLst>
                                          <p:attrName>style.visibility</p:attrName>
                                        </p:attrNameLst>
                                      </p:cBhvr>
                                      <p:to>
                                        <p:strVal val="visible"/>
                                      </p:to>
                                    </p:set>
                                    <p:anim calcmode="lin" valueType="num">
                                      <p:cBhvr>
                                        <p:cTn id="25" dur="500" fill="hold"/>
                                        <p:tgtEl>
                                          <p:spTgt spid="73"/>
                                        </p:tgtEl>
                                        <p:attrNameLst>
                                          <p:attrName>ppt_x</p:attrName>
                                        </p:attrNameLst>
                                      </p:cBhvr>
                                      <p:tavLst>
                                        <p:tav tm="0">
                                          <p:val>
                                            <p:strVal val="0-#ppt_w/2"/>
                                          </p:val>
                                        </p:tav>
                                        <p:tav tm="100000">
                                          <p:val>
                                            <p:strVal val="#ppt_x"/>
                                          </p:val>
                                        </p:tav>
                                      </p:tavLst>
                                    </p:anim>
                                    <p:anim calcmode="lin" valueType="num">
                                      <p:cBhvr>
                                        <p:cTn id="26" dur="500" fill="hold"/>
                                        <p:tgtEl>
                                          <p:spTgt spid="73"/>
                                        </p:tgtEl>
                                        <p:attrNameLst>
                                          <p:attrName>ppt_y</p:attrName>
                                        </p:attrNameLst>
                                      </p:cBhvr>
                                      <p:tavLst>
                                        <p:tav tm="0">
                                          <p:val>
                                            <p:strVal val="#ppt_y"/>
                                          </p:val>
                                        </p:tav>
                                        <p:tav tm="100000">
                                          <p:val>
                                            <p:strVal val="#ppt_y"/>
                                          </p:val>
                                        </p:tav>
                                      </p:tavLst>
                                    </p:anim>
                                  </p:childTnLst>
                                </p:cTn>
                              </p:par>
                            </p:childTnLst>
                          </p:cTn>
                        </p:par>
                        <p:par>
                          <p:cTn id="27" fill="hold">
                            <p:stCondLst>
                              <p:cond delay="2250"/>
                            </p:stCondLst>
                            <p:childTnLst>
                              <p:par>
                                <p:cTn id="28" presetID="2" presetClass="entr" presetSubtype="2" decel="100000"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p:cTn id="30" dur="500" fill="hold"/>
                                        <p:tgtEl>
                                          <p:spTgt spid="3"/>
                                        </p:tgtEl>
                                        <p:attrNameLst>
                                          <p:attrName>ppt_x</p:attrName>
                                        </p:attrNameLst>
                                      </p:cBhvr>
                                      <p:tavLst>
                                        <p:tav tm="0">
                                          <p:val>
                                            <p:strVal val="1+#ppt_w/2"/>
                                          </p:val>
                                        </p:tav>
                                        <p:tav tm="100000">
                                          <p:val>
                                            <p:strVal val="#ppt_x"/>
                                          </p:val>
                                        </p:tav>
                                      </p:tavLst>
                                    </p:anim>
                                    <p:anim calcmode="lin" valueType="num">
                                      <p:cBhvr>
                                        <p:cTn id="31" dur="500" fill="hold"/>
                                        <p:tgtEl>
                                          <p:spTgt spid="3"/>
                                        </p:tgtEl>
                                        <p:attrNameLst>
                                          <p:attrName>ppt_y</p:attrName>
                                        </p:attrNameLst>
                                      </p:cBhvr>
                                      <p:tavLst>
                                        <p:tav tm="0">
                                          <p:val>
                                            <p:strVal val="#ppt_y"/>
                                          </p:val>
                                        </p:tav>
                                        <p:tav tm="100000">
                                          <p:val>
                                            <p:strVal val="#ppt_y"/>
                                          </p:val>
                                        </p:tav>
                                      </p:tavLst>
                                    </p:anim>
                                  </p:childTnLst>
                                </p:cTn>
                              </p:par>
                              <p:par>
                                <p:cTn id="32" presetID="2" presetClass="entr" presetSubtype="8" decel="100000" fill="hold" grpId="0" nodeType="withEffect">
                                  <p:stCondLst>
                                    <p:cond delay="0"/>
                                  </p:stCondLst>
                                  <p:childTnLst>
                                    <p:set>
                                      <p:cBhvr>
                                        <p:cTn id="33" dur="1" fill="hold">
                                          <p:stCondLst>
                                            <p:cond delay="0"/>
                                          </p:stCondLst>
                                        </p:cTn>
                                        <p:tgtEl>
                                          <p:spTgt spid="78"/>
                                        </p:tgtEl>
                                        <p:attrNameLst>
                                          <p:attrName>style.visibility</p:attrName>
                                        </p:attrNameLst>
                                      </p:cBhvr>
                                      <p:to>
                                        <p:strVal val="visible"/>
                                      </p:to>
                                    </p:set>
                                    <p:anim calcmode="lin" valueType="num">
                                      <p:cBhvr>
                                        <p:cTn id="34" dur="500" fill="hold"/>
                                        <p:tgtEl>
                                          <p:spTgt spid="78"/>
                                        </p:tgtEl>
                                        <p:attrNameLst>
                                          <p:attrName>ppt_x</p:attrName>
                                        </p:attrNameLst>
                                      </p:cBhvr>
                                      <p:tavLst>
                                        <p:tav tm="0">
                                          <p:val>
                                            <p:strVal val="0-#ppt_w/2"/>
                                          </p:val>
                                        </p:tav>
                                        <p:tav tm="100000">
                                          <p:val>
                                            <p:strVal val="#ppt_x"/>
                                          </p:val>
                                        </p:tav>
                                      </p:tavLst>
                                    </p:anim>
                                    <p:anim calcmode="lin" valueType="num">
                                      <p:cBhvr>
                                        <p:cTn id="35" dur="500" fill="hold"/>
                                        <p:tgtEl>
                                          <p:spTgt spid="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3" grpId="0" bldLvl="0" autoUpdateAnimBg="0"/>
      <p:bldP spid="78" grpId="0" bldLvl="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hape 726"/>
          <p:cNvSpPr/>
          <p:nvPr/>
        </p:nvSpPr>
        <p:spPr>
          <a:xfrm>
            <a:off x="6889579" y="3885941"/>
            <a:ext cx="1291780" cy="1292256"/>
          </a:xfrm>
          <a:custGeom>
            <a:avLst/>
            <a:gdLst/>
            <a:ahLst/>
            <a:cxnLst>
              <a:cxn ang="0">
                <a:pos x="wd2" y="hd2"/>
              </a:cxn>
              <a:cxn ang="5400000">
                <a:pos x="wd2" y="hd2"/>
              </a:cxn>
              <a:cxn ang="10800000">
                <a:pos x="wd2" y="hd2"/>
              </a:cxn>
              <a:cxn ang="16200000">
                <a:pos x="wd2" y="hd2"/>
              </a:cxn>
            </a:cxnLst>
            <a:rect l="0" t="0" r="r" b="b"/>
            <a:pathLst>
              <a:path w="21600" h="21600" extrusionOk="0">
                <a:moveTo>
                  <a:pt x="5499" y="10800"/>
                </a:moveTo>
                <a:cubicBezTo>
                  <a:pt x="5499" y="7872"/>
                  <a:pt x="7872" y="5500"/>
                  <a:pt x="10800" y="5500"/>
                </a:cubicBezTo>
                <a:cubicBezTo>
                  <a:pt x="13728" y="5500"/>
                  <a:pt x="16101" y="7872"/>
                  <a:pt x="16101" y="10800"/>
                </a:cubicBezTo>
                <a:cubicBezTo>
                  <a:pt x="16101" y="13728"/>
                  <a:pt x="13728" y="16101"/>
                  <a:pt x="10800" y="16101"/>
                </a:cubicBezTo>
                <a:cubicBezTo>
                  <a:pt x="7872" y="16101"/>
                  <a:pt x="5499" y="13728"/>
                  <a:pt x="5499" y="10800"/>
                </a:cubicBezTo>
                <a:close/>
                <a:moveTo>
                  <a:pt x="0" y="9882"/>
                </a:moveTo>
                <a:lnTo>
                  <a:pt x="0" y="11719"/>
                </a:lnTo>
                <a:cubicBezTo>
                  <a:pt x="0" y="12204"/>
                  <a:pt x="397" y="12601"/>
                  <a:pt x="882" y="12601"/>
                </a:cubicBezTo>
                <a:lnTo>
                  <a:pt x="1963" y="12601"/>
                </a:lnTo>
                <a:cubicBezTo>
                  <a:pt x="2448" y="12601"/>
                  <a:pt x="2965" y="12978"/>
                  <a:pt x="3113" y="13439"/>
                </a:cubicBezTo>
                <a:lnTo>
                  <a:pt x="3495" y="14371"/>
                </a:lnTo>
                <a:cubicBezTo>
                  <a:pt x="3719" y="14800"/>
                  <a:pt x="3621" y="15433"/>
                  <a:pt x="3279" y="15776"/>
                </a:cubicBezTo>
                <a:lnTo>
                  <a:pt x="2514" y="16541"/>
                </a:lnTo>
                <a:cubicBezTo>
                  <a:pt x="2170" y="16884"/>
                  <a:pt x="2170" y="17444"/>
                  <a:pt x="2514" y="17787"/>
                </a:cubicBezTo>
                <a:lnTo>
                  <a:pt x="3812" y="19087"/>
                </a:lnTo>
                <a:cubicBezTo>
                  <a:pt x="4156" y="19430"/>
                  <a:pt x="4716" y="19430"/>
                  <a:pt x="5059" y="19087"/>
                </a:cubicBezTo>
                <a:lnTo>
                  <a:pt x="5824" y="18321"/>
                </a:lnTo>
                <a:cubicBezTo>
                  <a:pt x="6167" y="17979"/>
                  <a:pt x="6800" y="17882"/>
                  <a:pt x="7230" y="18105"/>
                </a:cubicBezTo>
                <a:lnTo>
                  <a:pt x="8160" y="18487"/>
                </a:lnTo>
                <a:cubicBezTo>
                  <a:pt x="8622" y="18635"/>
                  <a:pt x="9001" y="19152"/>
                  <a:pt x="9001" y="19637"/>
                </a:cubicBezTo>
                <a:lnTo>
                  <a:pt x="9001" y="20718"/>
                </a:lnTo>
                <a:cubicBezTo>
                  <a:pt x="9001" y="21203"/>
                  <a:pt x="9398" y="21600"/>
                  <a:pt x="9882" y="21600"/>
                </a:cubicBezTo>
                <a:lnTo>
                  <a:pt x="11718" y="21600"/>
                </a:lnTo>
                <a:cubicBezTo>
                  <a:pt x="12204" y="21600"/>
                  <a:pt x="12601" y="21203"/>
                  <a:pt x="12601" y="20718"/>
                </a:cubicBezTo>
                <a:lnTo>
                  <a:pt x="12601" y="19637"/>
                </a:lnTo>
                <a:cubicBezTo>
                  <a:pt x="12601" y="19152"/>
                  <a:pt x="12978" y="18635"/>
                  <a:pt x="13440" y="18487"/>
                </a:cubicBezTo>
                <a:lnTo>
                  <a:pt x="14370" y="18105"/>
                </a:lnTo>
                <a:cubicBezTo>
                  <a:pt x="14800" y="17882"/>
                  <a:pt x="15433" y="17979"/>
                  <a:pt x="15775" y="18321"/>
                </a:cubicBezTo>
                <a:lnTo>
                  <a:pt x="16541" y="19087"/>
                </a:lnTo>
                <a:cubicBezTo>
                  <a:pt x="16884" y="19430"/>
                  <a:pt x="17444" y="19430"/>
                  <a:pt x="17788" y="19087"/>
                </a:cubicBezTo>
                <a:lnTo>
                  <a:pt x="19087" y="17787"/>
                </a:lnTo>
                <a:cubicBezTo>
                  <a:pt x="19430" y="17444"/>
                  <a:pt x="19430" y="16884"/>
                  <a:pt x="19087" y="16541"/>
                </a:cubicBezTo>
                <a:lnTo>
                  <a:pt x="18321" y="15776"/>
                </a:lnTo>
                <a:cubicBezTo>
                  <a:pt x="17979" y="15433"/>
                  <a:pt x="17882" y="14801"/>
                  <a:pt x="18105" y="14371"/>
                </a:cubicBezTo>
                <a:lnTo>
                  <a:pt x="18487" y="13439"/>
                </a:lnTo>
                <a:cubicBezTo>
                  <a:pt x="18635" y="12978"/>
                  <a:pt x="19152" y="12601"/>
                  <a:pt x="19637" y="12601"/>
                </a:cubicBezTo>
                <a:lnTo>
                  <a:pt x="20718" y="12601"/>
                </a:lnTo>
                <a:cubicBezTo>
                  <a:pt x="21203" y="12601"/>
                  <a:pt x="21600" y="12204"/>
                  <a:pt x="21600" y="11719"/>
                </a:cubicBezTo>
                <a:lnTo>
                  <a:pt x="21600" y="9882"/>
                </a:lnTo>
                <a:cubicBezTo>
                  <a:pt x="21600" y="9396"/>
                  <a:pt x="21203" y="8999"/>
                  <a:pt x="20718" y="8999"/>
                </a:cubicBezTo>
                <a:lnTo>
                  <a:pt x="19637" y="8999"/>
                </a:lnTo>
                <a:cubicBezTo>
                  <a:pt x="19152" y="8999"/>
                  <a:pt x="18635" y="8623"/>
                  <a:pt x="18487" y="8161"/>
                </a:cubicBezTo>
                <a:lnTo>
                  <a:pt x="18105" y="7229"/>
                </a:lnTo>
                <a:cubicBezTo>
                  <a:pt x="17882" y="6800"/>
                  <a:pt x="17979" y="6167"/>
                  <a:pt x="18321" y="5825"/>
                </a:cubicBezTo>
                <a:lnTo>
                  <a:pt x="19087" y="5060"/>
                </a:lnTo>
                <a:cubicBezTo>
                  <a:pt x="19430" y="4718"/>
                  <a:pt x="19430" y="4156"/>
                  <a:pt x="19087" y="3813"/>
                </a:cubicBezTo>
                <a:lnTo>
                  <a:pt x="17788" y="2514"/>
                </a:lnTo>
                <a:cubicBezTo>
                  <a:pt x="17444" y="2171"/>
                  <a:pt x="16884" y="2171"/>
                  <a:pt x="16541" y="2514"/>
                </a:cubicBezTo>
                <a:lnTo>
                  <a:pt x="15775" y="3279"/>
                </a:lnTo>
                <a:cubicBezTo>
                  <a:pt x="15433" y="3621"/>
                  <a:pt x="14800" y="3718"/>
                  <a:pt x="14370" y="3495"/>
                </a:cubicBezTo>
                <a:lnTo>
                  <a:pt x="13440" y="3114"/>
                </a:lnTo>
                <a:cubicBezTo>
                  <a:pt x="12978" y="2965"/>
                  <a:pt x="12601" y="2448"/>
                  <a:pt x="12601" y="1963"/>
                </a:cubicBezTo>
                <a:lnTo>
                  <a:pt x="12601" y="882"/>
                </a:lnTo>
                <a:cubicBezTo>
                  <a:pt x="12601" y="397"/>
                  <a:pt x="12204" y="0"/>
                  <a:pt x="11718" y="0"/>
                </a:cubicBezTo>
                <a:lnTo>
                  <a:pt x="9882" y="0"/>
                </a:lnTo>
                <a:cubicBezTo>
                  <a:pt x="9398" y="0"/>
                  <a:pt x="9001" y="397"/>
                  <a:pt x="9001" y="882"/>
                </a:cubicBezTo>
                <a:lnTo>
                  <a:pt x="9001" y="1963"/>
                </a:lnTo>
                <a:cubicBezTo>
                  <a:pt x="9001" y="2448"/>
                  <a:pt x="8622" y="2965"/>
                  <a:pt x="8160" y="3114"/>
                </a:cubicBezTo>
                <a:lnTo>
                  <a:pt x="7230" y="3495"/>
                </a:lnTo>
                <a:cubicBezTo>
                  <a:pt x="6800" y="3718"/>
                  <a:pt x="6167" y="3621"/>
                  <a:pt x="5824" y="3279"/>
                </a:cubicBezTo>
                <a:lnTo>
                  <a:pt x="5059" y="2514"/>
                </a:lnTo>
                <a:cubicBezTo>
                  <a:pt x="4716" y="2171"/>
                  <a:pt x="4156" y="2171"/>
                  <a:pt x="3812" y="2514"/>
                </a:cubicBezTo>
                <a:lnTo>
                  <a:pt x="2514" y="3813"/>
                </a:lnTo>
                <a:cubicBezTo>
                  <a:pt x="2170" y="4156"/>
                  <a:pt x="2170" y="4718"/>
                  <a:pt x="2514" y="5060"/>
                </a:cubicBezTo>
                <a:lnTo>
                  <a:pt x="3279" y="5825"/>
                </a:lnTo>
                <a:cubicBezTo>
                  <a:pt x="3621" y="6167"/>
                  <a:pt x="3719" y="6800"/>
                  <a:pt x="3495" y="7229"/>
                </a:cubicBezTo>
                <a:lnTo>
                  <a:pt x="3113" y="8161"/>
                </a:lnTo>
                <a:cubicBezTo>
                  <a:pt x="2965" y="8623"/>
                  <a:pt x="2448" y="8999"/>
                  <a:pt x="1963" y="8999"/>
                </a:cubicBezTo>
                <a:lnTo>
                  <a:pt x="882" y="8999"/>
                </a:lnTo>
                <a:cubicBezTo>
                  <a:pt x="397" y="8999"/>
                  <a:pt x="0" y="9396"/>
                  <a:pt x="0" y="9882"/>
                </a:cubicBezTo>
                <a:close/>
              </a:path>
            </a:pathLst>
          </a:custGeom>
          <a:solidFill>
            <a:schemeClr val="accent4"/>
          </a:solidFill>
          <a:ln w="12700">
            <a:miter lim="400000"/>
          </a:ln>
        </p:spPr>
        <p:txBody>
          <a:bodyPr lIns="38091" tIns="38091" rIns="38091" bIns="38091" anchor="ctr"/>
          <a:lstStyle/>
          <a:p>
            <a:pPr algn="just">
              <a:lnSpc>
                <a:spcPct val="120000"/>
              </a:lnSpc>
              <a:defRPr sz="3200">
                <a:solidFill>
                  <a:srgbClr val="FFFFFF"/>
                </a:solidFill>
                <a:latin typeface="+mn-lt"/>
                <a:ea typeface="+mn-ea"/>
                <a:cs typeface="+mn-cs"/>
                <a:sym typeface="Helvetica Light"/>
              </a:defRPr>
            </a:pPr>
            <a:endParaRPr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727"/>
          <p:cNvSpPr/>
          <p:nvPr/>
        </p:nvSpPr>
        <p:spPr>
          <a:xfrm>
            <a:off x="5976304" y="2325906"/>
            <a:ext cx="1657447" cy="1657982"/>
          </a:xfrm>
          <a:custGeom>
            <a:avLst/>
            <a:gdLst/>
            <a:ahLst/>
            <a:cxnLst>
              <a:cxn ang="0">
                <a:pos x="wd2" y="hd2"/>
              </a:cxn>
              <a:cxn ang="5400000">
                <a:pos x="wd2" y="hd2"/>
              </a:cxn>
              <a:cxn ang="10800000">
                <a:pos x="wd2" y="hd2"/>
              </a:cxn>
              <a:cxn ang="16200000">
                <a:pos x="wd2" y="hd2"/>
              </a:cxn>
            </a:cxnLst>
            <a:rect l="0" t="0" r="r" b="b"/>
            <a:pathLst>
              <a:path w="21600" h="21600" extrusionOk="0">
                <a:moveTo>
                  <a:pt x="5499" y="10800"/>
                </a:moveTo>
                <a:cubicBezTo>
                  <a:pt x="5499" y="7873"/>
                  <a:pt x="7872" y="5499"/>
                  <a:pt x="10800" y="5499"/>
                </a:cubicBezTo>
                <a:cubicBezTo>
                  <a:pt x="13728" y="5499"/>
                  <a:pt x="16100" y="7873"/>
                  <a:pt x="16100" y="10800"/>
                </a:cubicBezTo>
                <a:cubicBezTo>
                  <a:pt x="16100" y="13728"/>
                  <a:pt x="13728" y="16102"/>
                  <a:pt x="10800" y="16102"/>
                </a:cubicBezTo>
                <a:cubicBezTo>
                  <a:pt x="7872" y="16102"/>
                  <a:pt x="5499" y="13728"/>
                  <a:pt x="5499" y="10800"/>
                </a:cubicBezTo>
                <a:close/>
                <a:moveTo>
                  <a:pt x="0" y="9882"/>
                </a:moveTo>
                <a:lnTo>
                  <a:pt x="0" y="11719"/>
                </a:lnTo>
                <a:cubicBezTo>
                  <a:pt x="0" y="12204"/>
                  <a:pt x="397" y="12601"/>
                  <a:pt x="881" y="12601"/>
                </a:cubicBezTo>
                <a:lnTo>
                  <a:pt x="1963" y="12601"/>
                </a:lnTo>
                <a:cubicBezTo>
                  <a:pt x="2448" y="12601"/>
                  <a:pt x="2966" y="12979"/>
                  <a:pt x="3113" y="13440"/>
                </a:cubicBezTo>
                <a:lnTo>
                  <a:pt x="3495" y="14370"/>
                </a:lnTo>
                <a:cubicBezTo>
                  <a:pt x="3719" y="14800"/>
                  <a:pt x="3622" y="15433"/>
                  <a:pt x="3279" y="15776"/>
                </a:cubicBezTo>
                <a:lnTo>
                  <a:pt x="2514" y="16541"/>
                </a:lnTo>
                <a:cubicBezTo>
                  <a:pt x="2171" y="16883"/>
                  <a:pt x="2171" y="17445"/>
                  <a:pt x="2514" y="17788"/>
                </a:cubicBezTo>
                <a:lnTo>
                  <a:pt x="3813" y="19087"/>
                </a:lnTo>
                <a:cubicBezTo>
                  <a:pt x="4155" y="19429"/>
                  <a:pt x="4717" y="19429"/>
                  <a:pt x="5060" y="19087"/>
                </a:cubicBezTo>
                <a:lnTo>
                  <a:pt x="5825" y="18321"/>
                </a:lnTo>
                <a:cubicBezTo>
                  <a:pt x="6167" y="17979"/>
                  <a:pt x="6800" y="17881"/>
                  <a:pt x="7230" y="18105"/>
                </a:cubicBezTo>
                <a:lnTo>
                  <a:pt x="8160" y="18487"/>
                </a:lnTo>
                <a:cubicBezTo>
                  <a:pt x="8622" y="18635"/>
                  <a:pt x="9000" y="19153"/>
                  <a:pt x="9000" y="19638"/>
                </a:cubicBezTo>
                <a:lnTo>
                  <a:pt x="9000" y="20720"/>
                </a:lnTo>
                <a:cubicBezTo>
                  <a:pt x="9000" y="21204"/>
                  <a:pt x="9397" y="21600"/>
                  <a:pt x="9881" y="21600"/>
                </a:cubicBezTo>
                <a:lnTo>
                  <a:pt x="11719" y="21600"/>
                </a:lnTo>
                <a:cubicBezTo>
                  <a:pt x="12203" y="21600"/>
                  <a:pt x="12600" y="21204"/>
                  <a:pt x="12600" y="20720"/>
                </a:cubicBezTo>
                <a:lnTo>
                  <a:pt x="12600" y="19638"/>
                </a:lnTo>
                <a:cubicBezTo>
                  <a:pt x="12600" y="19153"/>
                  <a:pt x="12978" y="18635"/>
                  <a:pt x="13439" y="18487"/>
                </a:cubicBezTo>
                <a:lnTo>
                  <a:pt x="14370" y="18105"/>
                </a:lnTo>
                <a:cubicBezTo>
                  <a:pt x="14801" y="17881"/>
                  <a:pt x="15432" y="17979"/>
                  <a:pt x="15775" y="18321"/>
                </a:cubicBezTo>
                <a:lnTo>
                  <a:pt x="16540" y="19087"/>
                </a:lnTo>
                <a:cubicBezTo>
                  <a:pt x="16883" y="19429"/>
                  <a:pt x="17444" y="19429"/>
                  <a:pt x="17787" y="19087"/>
                </a:cubicBezTo>
                <a:lnTo>
                  <a:pt x="19086" y="17788"/>
                </a:lnTo>
                <a:cubicBezTo>
                  <a:pt x="19429" y="17445"/>
                  <a:pt x="19429" y="16883"/>
                  <a:pt x="19086" y="16541"/>
                </a:cubicBezTo>
                <a:lnTo>
                  <a:pt x="18321" y="15776"/>
                </a:lnTo>
                <a:cubicBezTo>
                  <a:pt x="17978" y="15433"/>
                  <a:pt x="17880" y="14800"/>
                  <a:pt x="18104" y="14370"/>
                </a:cubicBezTo>
                <a:lnTo>
                  <a:pt x="18487" y="13440"/>
                </a:lnTo>
                <a:cubicBezTo>
                  <a:pt x="18634" y="12979"/>
                  <a:pt x="19152" y="12601"/>
                  <a:pt x="19637" y="12601"/>
                </a:cubicBezTo>
                <a:lnTo>
                  <a:pt x="20718" y="12601"/>
                </a:lnTo>
                <a:cubicBezTo>
                  <a:pt x="21203" y="12601"/>
                  <a:pt x="21600" y="12204"/>
                  <a:pt x="21600" y="11719"/>
                </a:cubicBezTo>
                <a:lnTo>
                  <a:pt x="21600" y="9882"/>
                </a:lnTo>
                <a:cubicBezTo>
                  <a:pt x="21600" y="9397"/>
                  <a:pt x="21203" y="9000"/>
                  <a:pt x="20718" y="9000"/>
                </a:cubicBezTo>
                <a:lnTo>
                  <a:pt x="19637" y="9000"/>
                </a:lnTo>
                <a:cubicBezTo>
                  <a:pt x="19152" y="9000"/>
                  <a:pt x="18634" y="8622"/>
                  <a:pt x="18487" y="8160"/>
                </a:cubicBezTo>
                <a:lnTo>
                  <a:pt x="18104" y="7230"/>
                </a:lnTo>
                <a:cubicBezTo>
                  <a:pt x="17880" y="6800"/>
                  <a:pt x="17978" y="6168"/>
                  <a:pt x="18321" y="5824"/>
                </a:cubicBezTo>
                <a:lnTo>
                  <a:pt x="19086" y="5060"/>
                </a:lnTo>
                <a:cubicBezTo>
                  <a:pt x="19429" y="4717"/>
                  <a:pt x="19429" y="4156"/>
                  <a:pt x="19086" y="3813"/>
                </a:cubicBezTo>
                <a:lnTo>
                  <a:pt x="17787" y="2514"/>
                </a:lnTo>
                <a:cubicBezTo>
                  <a:pt x="17444" y="2171"/>
                  <a:pt x="16883" y="2171"/>
                  <a:pt x="16540" y="2514"/>
                </a:cubicBezTo>
                <a:lnTo>
                  <a:pt x="15775" y="3279"/>
                </a:lnTo>
                <a:cubicBezTo>
                  <a:pt x="15432" y="3622"/>
                  <a:pt x="14801" y="3719"/>
                  <a:pt x="14370" y="3495"/>
                </a:cubicBezTo>
                <a:lnTo>
                  <a:pt x="13439" y="3113"/>
                </a:lnTo>
                <a:cubicBezTo>
                  <a:pt x="12978" y="2966"/>
                  <a:pt x="12600" y="2448"/>
                  <a:pt x="12600" y="1963"/>
                </a:cubicBezTo>
                <a:lnTo>
                  <a:pt x="12600" y="882"/>
                </a:lnTo>
                <a:cubicBezTo>
                  <a:pt x="12600" y="397"/>
                  <a:pt x="12203" y="0"/>
                  <a:pt x="11719" y="0"/>
                </a:cubicBezTo>
                <a:lnTo>
                  <a:pt x="9881" y="0"/>
                </a:lnTo>
                <a:cubicBezTo>
                  <a:pt x="9397" y="0"/>
                  <a:pt x="9000" y="397"/>
                  <a:pt x="9000" y="882"/>
                </a:cubicBezTo>
                <a:lnTo>
                  <a:pt x="9000" y="1963"/>
                </a:lnTo>
                <a:cubicBezTo>
                  <a:pt x="9000" y="2448"/>
                  <a:pt x="8622" y="2966"/>
                  <a:pt x="8160" y="3113"/>
                </a:cubicBezTo>
                <a:lnTo>
                  <a:pt x="7230" y="3495"/>
                </a:lnTo>
                <a:cubicBezTo>
                  <a:pt x="6800" y="3719"/>
                  <a:pt x="6167" y="3622"/>
                  <a:pt x="5825" y="3279"/>
                </a:cubicBezTo>
                <a:lnTo>
                  <a:pt x="5060" y="2514"/>
                </a:lnTo>
                <a:cubicBezTo>
                  <a:pt x="4717" y="2171"/>
                  <a:pt x="4155" y="2171"/>
                  <a:pt x="3813" y="2514"/>
                </a:cubicBezTo>
                <a:lnTo>
                  <a:pt x="2514" y="3813"/>
                </a:lnTo>
                <a:cubicBezTo>
                  <a:pt x="2171" y="4156"/>
                  <a:pt x="2171" y="4717"/>
                  <a:pt x="2514" y="5060"/>
                </a:cubicBezTo>
                <a:lnTo>
                  <a:pt x="3279" y="5824"/>
                </a:lnTo>
                <a:cubicBezTo>
                  <a:pt x="3622" y="6168"/>
                  <a:pt x="3719" y="6800"/>
                  <a:pt x="3495" y="7230"/>
                </a:cubicBezTo>
                <a:lnTo>
                  <a:pt x="3113" y="8160"/>
                </a:lnTo>
                <a:cubicBezTo>
                  <a:pt x="2966" y="8622"/>
                  <a:pt x="2448" y="9000"/>
                  <a:pt x="1963" y="9000"/>
                </a:cubicBezTo>
                <a:lnTo>
                  <a:pt x="881" y="9000"/>
                </a:lnTo>
                <a:cubicBezTo>
                  <a:pt x="397" y="9000"/>
                  <a:pt x="0" y="9397"/>
                  <a:pt x="0" y="9882"/>
                </a:cubicBezTo>
                <a:close/>
              </a:path>
            </a:pathLst>
          </a:custGeom>
          <a:solidFill>
            <a:schemeClr val="accent2"/>
          </a:solidFill>
          <a:ln w="12700">
            <a:miter lim="400000"/>
          </a:ln>
        </p:spPr>
        <p:txBody>
          <a:bodyPr lIns="38091" tIns="38091" rIns="38091" bIns="38091" anchor="ctr"/>
          <a:lstStyle/>
          <a:p>
            <a:pPr algn="just">
              <a:lnSpc>
                <a:spcPct val="120000"/>
              </a:lnSpc>
              <a:defRPr sz="3200">
                <a:solidFill>
                  <a:srgbClr val="FFFFFF"/>
                </a:solidFill>
                <a:latin typeface="+mn-lt"/>
                <a:ea typeface="+mn-ea"/>
                <a:cs typeface="+mn-cs"/>
                <a:sym typeface="Helvetica Light"/>
              </a:defRPr>
            </a:pPr>
            <a:endParaRPr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728"/>
          <p:cNvSpPr/>
          <p:nvPr/>
        </p:nvSpPr>
        <p:spPr>
          <a:xfrm>
            <a:off x="4821896" y="3948915"/>
            <a:ext cx="2071737" cy="2072474"/>
          </a:xfrm>
          <a:custGeom>
            <a:avLst/>
            <a:gdLst/>
            <a:ahLst/>
            <a:cxnLst>
              <a:cxn ang="0">
                <a:pos x="wd2" y="hd2"/>
              </a:cxn>
              <a:cxn ang="5400000">
                <a:pos x="wd2" y="hd2"/>
              </a:cxn>
              <a:cxn ang="10800000">
                <a:pos x="wd2" y="hd2"/>
              </a:cxn>
              <a:cxn ang="16200000">
                <a:pos x="wd2" y="hd2"/>
              </a:cxn>
            </a:cxnLst>
            <a:rect l="0" t="0" r="r" b="b"/>
            <a:pathLst>
              <a:path w="21600" h="21600" extrusionOk="0">
                <a:moveTo>
                  <a:pt x="5499" y="10800"/>
                </a:moveTo>
                <a:cubicBezTo>
                  <a:pt x="5499" y="7872"/>
                  <a:pt x="7872" y="5499"/>
                  <a:pt x="10800" y="5499"/>
                </a:cubicBezTo>
                <a:cubicBezTo>
                  <a:pt x="13727" y="5499"/>
                  <a:pt x="16101" y="7872"/>
                  <a:pt x="16101" y="10800"/>
                </a:cubicBezTo>
                <a:cubicBezTo>
                  <a:pt x="16101" y="13727"/>
                  <a:pt x="13727" y="16101"/>
                  <a:pt x="10800" y="16101"/>
                </a:cubicBezTo>
                <a:cubicBezTo>
                  <a:pt x="7872" y="16101"/>
                  <a:pt x="5499" y="13727"/>
                  <a:pt x="5499" y="10800"/>
                </a:cubicBezTo>
                <a:close/>
                <a:moveTo>
                  <a:pt x="0" y="9882"/>
                </a:moveTo>
                <a:lnTo>
                  <a:pt x="0" y="11719"/>
                </a:lnTo>
                <a:cubicBezTo>
                  <a:pt x="0" y="12203"/>
                  <a:pt x="397" y="12600"/>
                  <a:pt x="882" y="12600"/>
                </a:cubicBezTo>
                <a:lnTo>
                  <a:pt x="1963" y="12600"/>
                </a:lnTo>
                <a:cubicBezTo>
                  <a:pt x="2448" y="12600"/>
                  <a:pt x="2965" y="12978"/>
                  <a:pt x="3113" y="13440"/>
                </a:cubicBezTo>
                <a:lnTo>
                  <a:pt x="3495" y="14369"/>
                </a:lnTo>
                <a:cubicBezTo>
                  <a:pt x="3719" y="14800"/>
                  <a:pt x="3622" y="15433"/>
                  <a:pt x="3279" y="15776"/>
                </a:cubicBezTo>
                <a:lnTo>
                  <a:pt x="2514" y="16541"/>
                </a:lnTo>
                <a:cubicBezTo>
                  <a:pt x="2171" y="16884"/>
                  <a:pt x="2171" y="17444"/>
                  <a:pt x="2514" y="17788"/>
                </a:cubicBezTo>
                <a:lnTo>
                  <a:pt x="3812" y="19086"/>
                </a:lnTo>
                <a:cubicBezTo>
                  <a:pt x="4155" y="19429"/>
                  <a:pt x="4717" y="19429"/>
                  <a:pt x="5060" y="19086"/>
                </a:cubicBezTo>
                <a:lnTo>
                  <a:pt x="5825" y="18321"/>
                </a:lnTo>
                <a:cubicBezTo>
                  <a:pt x="6168" y="17978"/>
                  <a:pt x="6800" y="17880"/>
                  <a:pt x="7230" y="18105"/>
                </a:cubicBezTo>
                <a:lnTo>
                  <a:pt x="8160" y="18487"/>
                </a:lnTo>
                <a:cubicBezTo>
                  <a:pt x="8622" y="18634"/>
                  <a:pt x="9000" y="19152"/>
                  <a:pt x="9000" y="19637"/>
                </a:cubicBezTo>
                <a:lnTo>
                  <a:pt x="9000" y="20719"/>
                </a:lnTo>
                <a:cubicBezTo>
                  <a:pt x="9000" y="21203"/>
                  <a:pt x="9396" y="21600"/>
                  <a:pt x="9881" y="21600"/>
                </a:cubicBezTo>
                <a:lnTo>
                  <a:pt x="11718" y="21600"/>
                </a:lnTo>
                <a:cubicBezTo>
                  <a:pt x="12203" y="21600"/>
                  <a:pt x="12600" y="21203"/>
                  <a:pt x="12600" y="20719"/>
                </a:cubicBezTo>
                <a:lnTo>
                  <a:pt x="12600" y="19637"/>
                </a:lnTo>
                <a:cubicBezTo>
                  <a:pt x="12600" y="19152"/>
                  <a:pt x="12978" y="18634"/>
                  <a:pt x="13439" y="18487"/>
                </a:cubicBezTo>
                <a:lnTo>
                  <a:pt x="14370" y="18105"/>
                </a:lnTo>
                <a:cubicBezTo>
                  <a:pt x="14800" y="17880"/>
                  <a:pt x="15432" y="17978"/>
                  <a:pt x="15775" y="18321"/>
                </a:cubicBezTo>
                <a:lnTo>
                  <a:pt x="16540" y="19086"/>
                </a:lnTo>
                <a:cubicBezTo>
                  <a:pt x="16883" y="19429"/>
                  <a:pt x="17444" y="19429"/>
                  <a:pt x="17787" y="19086"/>
                </a:cubicBezTo>
                <a:lnTo>
                  <a:pt x="19086" y="17788"/>
                </a:lnTo>
                <a:cubicBezTo>
                  <a:pt x="19429" y="17444"/>
                  <a:pt x="19429" y="16884"/>
                  <a:pt x="19086" y="16541"/>
                </a:cubicBezTo>
                <a:lnTo>
                  <a:pt x="18321" y="15776"/>
                </a:lnTo>
                <a:cubicBezTo>
                  <a:pt x="17978" y="15433"/>
                  <a:pt x="17881" y="14800"/>
                  <a:pt x="18105" y="14369"/>
                </a:cubicBezTo>
                <a:lnTo>
                  <a:pt x="18486" y="13440"/>
                </a:lnTo>
                <a:cubicBezTo>
                  <a:pt x="18634" y="12978"/>
                  <a:pt x="19152" y="12600"/>
                  <a:pt x="19637" y="12600"/>
                </a:cubicBezTo>
                <a:lnTo>
                  <a:pt x="20718" y="12600"/>
                </a:lnTo>
                <a:cubicBezTo>
                  <a:pt x="21203" y="12600"/>
                  <a:pt x="21600" y="12203"/>
                  <a:pt x="21600" y="11719"/>
                </a:cubicBezTo>
                <a:lnTo>
                  <a:pt x="21600" y="9882"/>
                </a:lnTo>
                <a:cubicBezTo>
                  <a:pt x="21600" y="9397"/>
                  <a:pt x="21203" y="9000"/>
                  <a:pt x="20718" y="9000"/>
                </a:cubicBezTo>
                <a:lnTo>
                  <a:pt x="19637" y="9000"/>
                </a:lnTo>
                <a:cubicBezTo>
                  <a:pt x="19152" y="9000"/>
                  <a:pt x="18634" y="8622"/>
                  <a:pt x="18486" y="8161"/>
                </a:cubicBezTo>
                <a:lnTo>
                  <a:pt x="18105" y="7230"/>
                </a:lnTo>
                <a:cubicBezTo>
                  <a:pt x="17881" y="6800"/>
                  <a:pt x="17978" y="6168"/>
                  <a:pt x="18321" y="5825"/>
                </a:cubicBezTo>
                <a:lnTo>
                  <a:pt x="19086" y="5059"/>
                </a:lnTo>
                <a:cubicBezTo>
                  <a:pt x="19429" y="4717"/>
                  <a:pt x="19429" y="4156"/>
                  <a:pt x="19086" y="3812"/>
                </a:cubicBezTo>
                <a:lnTo>
                  <a:pt x="17787" y="2514"/>
                </a:lnTo>
                <a:cubicBezTo>
                  <a:pt x="17444" y="2171"/>
                  <a:pt x="16883" y="2171"/>
                  <a:pt x="16540" y="2514"/>
                </a:cubicBezTo>
                <a:lnTo>
                  <a:pt x="15775" y="3279"/>
                </a:lnTo>
                <a:cubicBezTo>
                  <a:pt x="15432" y="3622"/>
                  <a:pt x="14800" y="3719"/>
                  <a:pt x="14370" y="3495"/>
                </a:cubicBezTo>
                <a:lnTo>
                  <a:pt x="13439" y="3113"/>
                </a:lnTo>
                <a:cubicBezTo>
                  <a:pt x="12978" y="2965"/>
                  <a:pt x="12600" y="2448"/>
                  <a:pt x="12600" y="1963"/>
                </a:cubicBezTo>
                <a:lnTo>
                  <a:pt x="12600" y="882"/>
                </a:lnTo>
                <a:cubicBezTo>
                  <a:pt x="12600" y="396"/>
                  <a:pt x="12203" y="0"/>
                  <a:pt x="11718" y="0"/>
                </a:cubicBezTo>
                <a:lnTo>
                  <a:pt x="9881" y="0"/>
                </a:lnTo>
                <a:cubicBezTo>
                  <a:pt x="9396" y="0"/>
                  <a:pt x="9000" y="396"/>
                  <a:pt x="9000" y="882"/>
                </a:cubicBezTo>
                <a:lnTo>
                  <a:pt x="9000" y="1963"/>
                </a:lnTo>
                <a:cubicBezTo>
                  <a:pt x="9000" y="2448"/>
                  <a:pt x="8622" y="2965"/>
                  <a:pt x="8160" y="3113"/>
                </a:cubicBezTo>
                <a:lnTo>
                  <a:pt x="7230" y="3495"/>
                </a:lnTo>
                <a:cubicBezTo>
                  <a:pt x="6800" y="3719"/>
                  <a:pt x="6168" y="3622"/>
                  <a:pt x="5825" y="3279"/>
                </a:cubicBezTo>
                <a:lnTo>
                  <a:pt x="5060" y="2514"/>
                </a:lnTo>
                <a:cubicBezTo>
                  <a:pt x="4717" y="2171"/>
                  <a:pt x="4155" y="2171"/>
                  <a:pt x="3812" y="2514"/>
                </a:cubicBezTo>
                <a:lnTo>
                  <a:pt x="2514" y="3812"/>
                </a:lnTo>
                <a:cubicBezTo>
                  <a:pt x="2171" y="4156"/>
                  <a:pt x="2171" y="4717"/>
                  <a:pt x="2514" y="5059"/>
                </a:cubicBezTo>
                <a:lnTo>
                  <a:pt x="3279" y="5825"/>
                </a:lnTo>
                <a:cubicBezTo>
                  <a:pt x="3622" y="6168"/>
                  <a:pt x="3719" y="6800"/>
                  <a:pt x="3495" y="7230"/>
                </a:cubicBezTo>
                <a:lnTo>
                  <a:pt x="3113" y="8161"/>
                </a:lnTo>
                <a:cubicBezTo>
                  <a:pt x="2965" y="8622"/>
                  <a:pt x="2448" y="9000"/>
                  <a:pt x="1963" y="9000"/>
                </a:cubicBezTo>
                <a:lnTo>
                  <a:pt x="882" y="9000"/>
                </a:lnTo>
                <a:cubicBezTo>
                  <a:pt x="397" y="9000"/>
                  <a:pt x="0" y="9397"/>
                  <a:pt x="0" y="9882"/>
                </a:cubicBezTo>
                <a:close/>
              </a:path>
            </a:pathLst>
          </a:custGeom>
          <a:solidFill>
            <a:schemeClr val="accent3"/>
          </a:solidFill>
          <a:ln w="12700">
            <a:miter lim="400000"/>
          </a:ln>
        </p:spPr>
        <p:txBody>
          <a:bodyPr lIns="38091" tIns="38091" rIns="38091" bIns="38091" anchor="ctr"/>
          <a:lstStyle/>
          <a:p>
            <a:pPr algn="just">
              <a:lnSpc>
                <a:spcPct val="120000"/>
              </a:lnSpc>
              <a:defRPr sz="3200">
                <a:solidFill>
                  <a:srgbClr val="FFFFFF"/>
                </a:solidFill>
                <a:latin typeface="+mn-lt"/>
                <a:ea typeface="+mn-ea"/>
                <a:cs typeface="+mn-cs"/>
                <a:sym typeface="Helvetica Light"/>
              </a:defRPr>
            </a:pPr>
            <a:endParaRPr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Shape 726"/>
          <p:cNvSpPr/>
          <p:nvPr/>
        </p:nvSpPr>
        <p:spPr>
          <a:xfrm>
            <a:off x="4116711" y="2616016"/>
            <a:ext cx="1507993" cy="1508548"/>
          </a:xfrm>
          <a:custGeom>
            <a:avLst/>
            <a:gdLst/>
            <a:ahLst/>
            <a:cxnLst>
              <a:cxn ang="0">
                <a:pos x="wd2" y="hd2"/>
              </a:cxn>
              <a:cxn ang="5400000">
                <a:pos x="wd2" y="hd2"/>
              </a:cxn>
              <a:cxn ang="10800000">
                <a:pos x="wd2" y="hd2"/>
              </a:cxn>
              <a:cxn ang="16200000">
                <a:pos x="wd2" y="hd2"/>
              </a:cxn>
            </a:cxnLst>
            <a:rect l="0" t="0" r="r" b="b"/>
            <a:pathLst>
              <a:path w="21600" h="21600" extrusionOk="0">
                <a:moveTo>
                  <a:pt x="5499" y="10800"/>
                </a:moveTo>
                <a:cubicBezTo>
                  <a:pt x="5499" y="7872"/>
                  <a:pt x="7872" y="5500"/>
                  <a:pt x="10800" y="5500"/>
                </a:cubicBezTo>
                <a:cubicBezTo>
                  <a:pt x="13728" y="5500"/>
                  <a:pt x="16101" y="7872"/>
                  <a:pt x="16101" y="10800"/>
                </a:cubicBezTo>
                <a:cubicBezTo>
                  <a:pt x="16101" y="13728"/>
                  <a:pt x="13728" y="16101"/>
                  <a:pt x="10800" y="16101"/>
                </a:cubicBezTo>
                <a:cubicBezTo>
                  <a:pt x="7872" y="16101"/>
                  <a:pt x="5499" y="13728"/>
                  <a:pt x="5499" y="10800"/>
                </a:cubicBezTo>
                <a:close/>
                <a:moveTo>
                  <a:pt x="0" y="9882"/>
                </a:moveTo>
                <a:lnTo>
                  <a:pt x="0" y="11719"/>
                </a:lnTo>
                <a:cubicBezTo>
                  <a:pt x="0" y="12204"/>
                  <a:pt x="397" y="12601"/>
                  <a:pt x="882" y="12601"/>
                </a:cubicBezTo>
                <a:lnTo>
                  <a:pt x="1963" y="12601"/>
                </a:lnTo>
                <a:cubicBezTo>
                  <a:pt x="2448" y="12601"/>
                  <a:pt x="2965" y="12978"/>
                  <a:pt x="3113" y="13439"/>
                </a:cubicBezTo>
                <a:lnTo>
                  <a:pt x="3495" y="14371"/>
                </a:lnTo>
                <a:cubicBezTo>
                  <a:pt x="3719" y="14800"/>
                  <a:pt x="3621" y="15433"/>
                  <a:pt x="3279" y="15776"/>
                </a:cubicBezTo>
                <a:lnTo>
                  <a:pt x="2514" y="16541"/>
                </a:lnTo>
                <a:cubicBezTo>
                  <a:pt x="2170" y="16884"/>
                  <a:pt x="2170" y="17444"/>
                  <a:pt x="2514" y="17787"/>
                </a:cubicBezTo>
                <a:lnTo>
                  <a:pt x="3812" y="19087"/>
                </a:lnTo>
                <a:cubicBezTo>
                  <a:pt x="4156" y="19430"/>
                  <a:pt x="4716" y="19430"/>
                  <a:pt x="5059" y="19087"/>
                </a:cubicBezTo>
                <a:lnTo>
                  <a:pt x="5824" y="18321"/>
                </a:lnTo>
                <a:cubicBezTo>
                  <a:pt x="6167" y="17979"/>
                  <a:pt x="6800" y="17882"/>
                  <a:pt x="7230" y="18105"/>
                </a:cubicBezTo>
                <a:lnTo>
                  <a:pt x="8160" y="18487"/>
                </a:lnTo>
                <a:cubicBezTo>
                  <a:pt x="8622" y="18635"/>
                  <a:pt x="9001" y="19152"/>
                  <a:pt x="9001" y="19637"/>
                </a:cubicBezTo>
                <a:lnTo>
                  <a:pt x="9001" y="20718"/>
                </a:lnTo>
                <a:cubicBezTo>
                  <a:pt x="9001" y="21203"/>
                  <a:pt x="9398" y="21600"/>
                  <a:pt x="9882" y="21600"/>
                </a:cubicBezTo>
                <a:lnTo>
                  <a:pt x="11718" y="21600"/>
                </a:lnTo>
                <a:cubicBezTo>
                  <a:pt x="12204" y="21600"/>
                  <a:pt x="12601" y="21203"/>
                  <a:pt x="12601" y="20718"/>
                </a:cubicBezTo>
                <a:lnTo>
                  <a:pt x="12601" y="19637"/>
                </a:lnTo>
                <a:cubicBezTo>
                  <a:pt x="12601" y="19152"/>
                  <a:pt x="12978" y="18635"/>
                  <a:pt x="13440" y="18487"/>
                </a:cubicBezTo>
                <a:lnTo>
                  <a:pt x="14370" y="18105"/>
                </a:lnTo>
                <a:cubicBezTo>
                  <a:pt x="14800" y="17882"/>
                  <a:pt x="15433" y="17979"/>
                  <a:pt x="15775" y="18321"/>
                </a:cubicBezTo>
                <a:lnTo>
                  <a:pt x="16541" y="19087"/>
                </a:lnTo>
                <a:cubicBezTo>
                  <a:pt x="16884" y="19430"/>
                  <a:pt x="17444" y="19430"/>
                  <a:pt x="17788" y="19087"/>
                </a:cubicBezTo>
                <a:lnTo>
                  <a:pt x="19087" y="17787"/>
                </a:lnTo>
                <a:cubicBezTo>
                  <a:pt x="19430" y="17444"/>
                  <a:pt x="19430" y="16884"/>
                  <a:pt x="19087" y="16541"/>
                </a:cubicBezTo>
                <a:lnTo>
                  <a:pt x="18321" y="15776"/>
                </a:lnTo>
                <a:cubicBezTo>
                  <a:pt x="17979" y="15433"/>
                  <a:pt x="17882" y="14801"/>
                  <a:pt x="18105" y="14371"/>
                </a:cubicBezTo>
                <a:lnTo>
                  <a:pt x="18487" y="13439"/>
                </a:lnTo>
                <a:cubicBezTo>
                  <a:pt x="18635" y="12978"/>
                  <a:pt x="19152" y="12601"/>
                  <a:pt x="19637" y="12601"/>
                </a:cubicBezTo>
                <a:lnTo>
                  <a:pt x="20718" y="12601"/>
                </a:lnTo>
                <a:cubicBezTo>
                  <a:pt x="21203" y="12601"/>
                  <a:pt x="21600" y="12204"/>
                  <a:pt x="21600" y="11719"/>
                </a:cubicBezTo>
                <a:lnTo>
                  <a:pt x="21600" y="9882"/>
                </a:lnTo>
                <a:cubicBezTo>
                  <a:pt x="21600" y="9396"/>
                  <a:pt x="21203" y="8999"/>
                  <a:pt x="20718" y="8999"/>
                </a:cubicBezTo>
                <a:lnTo>
                  <a:pt x="19637" y="8999"/>
                </a:lnTo>
                <a:cubicBezTo>
                  <a:pt x="19152" y="8999"/>
                  <a:pt x="18635" y="8623"/>
                  <a:pt x="18487" y="8161"/>
                </a:cubicBezTo>
                <a:lnTo>
                  <a:pt x="18105" y="7229"/>
                </a:lnTo>
                <a:cubicBezTo>
                  <a:pt x="17882" y="6800"/>
                  <a:pt x="17979" y="6167"/>
                  <a:pt x="18321" y="5825"/>
                </a:cubicBezTo>
                <a:lnTo>
                  <a:pt x="19087" y="5060"/>
                </a:lnTo>
                <a:cubicBezTo>
                  <a:pt x="19430" y="4718"/>
                  <a:pt x="19430" y="4156"/>
                  <a:pt x="19087" y="3813"/>
                </a:cubicBezTo>
                <a:lnTo>
                  <a:pt x="17788" y="2514"/>
                </a:lnTo>
                <a:cubicBezTo>
                  <a:pt x="17444" y="2171"/>
                  <a:pt x="16884" y="2171"/>
                  <a:pt x="16541" y="2514"/>
                </a:cubicBezTo>
                <a:lnTo>
                  <a:pt x="15775" y="3279"/>
                </a:lnTo>
                <a:cubicBezTo>
                  <a:pt x="15433" y="3621"/>
                  <a:pt x="14800" y="3718"/>
                  <a:pt x="14370" y="3495"/>
                </a:cubicBezTo>
                <a:lnTo>
                  <a:pt x="13440" y="3114"/>
                </a:lnTo>
                <a:cubicBezTo>
                  <a:pt x="12978" y="2965"/>
                  <a:pt x="12601" y="2448"/>
                  <a:pt x="12601" y="1963"/>
                </a:cubicBezTo>
                <a:lnTo>
                  <a:pt x="12601" y="882"/>
                </a:lnTo>
                <a:cubicBezTo>
                  <a:pt x="12601" y="397"/>
                  <a:pt x="12204" y="0"/>
                  <a:pt x="11718" y="0"/>
                </a:cubicBezTo>
                <a:lnTo>
                  <a:pt x="9882" y="0"/>
                </a:lnTo>
                <a:cubicBezTo>
                  <a:pt x="9398" y="0"/>
                  <a:pt x="9001" y="397"/>
                  <a:pt x="9001" y="882"/>
                </a:cubicBezTo>
                <a:lnTo>
                  <a:pt x="9001" y="1963"/>
                </a:lnTo>
                <a:cubicBezTo>
                  <a:pt x="9001" y="2448"/>
                  <a:pt x="8622" y="2965"/>
                  <a:pt x="8160" y="3114"/>
                </a:cubicBezTo>
                <a:lnTo>
                  <a:pt x="7230" y="3495"/>
                </a:lnTo>
                <a:cubicBezTo>
                  <a:pt x="6800" y="3718"/>
                  <a:pt x="6167" y="3621"/>
                  <a:pt x="5824" y="3279"/>
                </a:cubicBezTo>
                <a:lnTo>
                  <a:pt x="5059" y="2514"/>
                </a:lnTo>
                <a:cubicBezTo>
                  <a:pt x="4716" y="2171"/>
                  <a:pt x="4156" y="2171"/>
                  <a:pt x="3812" y="2514"/>
                </a:cubicBezTo>
                <a:lnTo>
                  <a:pt x="2514" y="3813"/>
                </a:lnTo>
                <a:cubicBezTo>
                  <a:pt x="2170" y="4156"/>
                  <a:pt x="2170" y="4718"/>
                  <a:pt x="2514" y="5060"/>
                </a:cubicBezTo>
                <a:lnTo>
                  <a:pt x="3279" y="5825"/>
                </a:lnTo>
                <a:cubicBezTo>
                  <a:pt x="3621" y="6167"/>
                  <a:pt x="3719" y="6800"/>
                  <a:pt x="3495" y="7229"/>
                </a:cubicBezTo>
                <a:lnTo>
                  <a:pt x="3113" y="8161"/>
                </a:lnTo>
                <a:cubicBezTo>
                  <a:pt x="2965" y="8623"/>
                  <a:pt x="2448" y="8999"/>
                  <a:pt x="1963" y="8999"/>
                </a:cubicBezTo>
                <a:lnTo>
                  <a:pt x="882" y="8999"/>
                </a:lnTo>
                <a:cubicBezTo>
                  <a:pt x="397" y="8999"/>
                  <a:pt x="0" y="9396"/>
                  <a:pt x="0" y="9882"/>
                </a:cubicBezTo>
                <a:close/>
              </a:path>
            </a:pathLst>
          </a:custGeom>
          <a:solidFill>
            <a:schemeClr val="accent1"/>
          </a:solidFill>
          <a:ln w="12700">
            <a:miter lim="400000"/>
          </a:ln>
        </p:spPr>
        <p:txBody>
          <a:bodyPr lIns="38091" tIns="38091" rIns="38091" bIns="38091" anchor="ctr"/>
          <a:lstStyle/>
          <a:p>
            <a:pPr algn="just">
              <a:lnSpc>
                <a:spcPct val="120000"/>
              </a:lnSpc>
              <a:defRPr sz="3200">
                <a:solidFill>
                  <a:srgbClr val="FFFFFF"/>
                </a:solidFill>
                <a:latin typeface="+mn-lt"/>
                <a:ea typeface="+mn-ea"/>
                <a:cs typeface="+mn-cs"/>
                <a:sym typeface="Helvetica Light"/>
              </a:defRPr>
            </a:pPr>
            <a:endParaRPr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 Placeholder 10"/>
          <p:cNvSpPr txBox="1">
            <a:spLocks/>
          </p:cNvSpPr>
          <p:nvPr/>
        </p:nvSpPr>
        <p:spPr>
          <a:xfrm>
            <a:off x="2165011" y="2227567"/>
            <a:ext cx="1384649" cy="287106"/>
          </a:xfrm>
          <a:prstGeom prst="rect">
            <a:avLst/>
          </a:prstGeom>
        </p:spPr>
        <p:txBody>
          <a:bodyPr lIns="86683" tIns="43341" rIns="86683" bIns="43341"/>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spcBef>
                <a:spcPts val="0"/>
              </a:spcBef>
              <a:buNone/>
            </a:pPr>
            <a:r>
              <a:rPr lang="zh-CN" altLang="en-US"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 Placeholder 11"/>
          <p:cNvSpPr txBox="1">
            <a:spLocks/>
          </p:cNvSpPr>
          <p:nvPr/>
        </p:nvSpPr>
        <p:spPr>
          <a:xfrm>
            <a:off x="2165010" y="2466046"/>
            <a:ext cx="1911089" cy="553287"/>
          </a:xfrm>
          <a:prstGeom prst="rect">
            <a:avLst/>
          </a:prstGeom>
        </p:spPr>
        <p:txBody>
          <a:bodyPr lIns="86683" tIns="43341" rIns="86683" bIns="43341">
            <a:norm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spcBef>
                <a:spcPts val="0"/>
              </a:spcBef>
              <a:buNone/>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AU"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 Placeholder 10"/>
          <p:cNvSpPr txBox="1">
            <a:spLocks/>
          </p:cNvSpPr>
          <p:nvPr/>
        </p:nvSpPr>
        <p:spPr>
          <a:xfrm>
            <a:off x="2601159" y="4682658"/>
            <a:ext cx="1384649" cy="287106"/>
          </a:xfrm>
          <a:prstGeom prst="rect">
            <a:avLst/>
          </a:prstGeom>
        </p:spPr>
        <p:txBody>
          <a:bodyPr lIns="86683" tIns="43341" rIns="86683" bIns="43341"/>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spcBef>
                <a:spcPts val="0"/>
              </a:spcBef>
              <a:buNone/>
            </a:pPr>
            <a:r>
              <a:rPr lang="zh-CN" altLang="en-US"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 Placeholder 11"/>
          <p:cNvSpPr txBox="1">
            <a:spLocks/>
          </p:cNvSpPr>
          <p:nvPr/>
        </p:nvSpPr>
        <p:spPr>
          <a:xfrm>
            <a:off x="2601159" y="4922642"/>
            <a:ext cx="1911089" cy="552399"/>
          </a:xfrm>
          <a:prstGeom prst="rect">
            <a:avLst/>
          </a:prstGeom>
        </p:spPr>
        <p:txBody>
          <a:bodyPr lIns="86683" tIns="43341" rIns="86683" bIns="43341">
            <a:norm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spcBef>
                <a:spcPts val="0"/>
              </a:spcBef>
              <a:buNone/>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AU"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 Placeholder 10"/>
          <p:cNvSpPr txBox="1">
            <a:spLocks/>
          </p:cNvSpPr>
          <p:nvPr/>
        </p:nvSpPr>
        <p:spPr>
          <a:xfrm>
            <a:off x="7710699" y="2224157"/>
            <a:ext cx="1384649" cy="287106"/>
          </a:xfrm>
          <a:prstGeom prst="rect">
            <a:avLst/>
          </a:prstGeom>
        </p:spPr>
        <p:txBody>
          <a:bodyPr lIns="86683" tIns="43341" rIns="86683" bIns="43341"/>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spcBef>
                <a:spcPts val="0"/>
              </a:spcBef>
              <a:buNone/>
            </a:pPr>
            <a:r>
              <a:rPr lang="zh-CN" altLang="en-US"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 Placeholder 11"/>
          <p:cNvSpPr txBox="1">
            <a:spLocks/>
          </p:cNvSpPr>
          <p:nvPr/>
        </p:nvSpPr>
        <p:spPr>
          <a:xfrm>
            <a:off x="7710698" y="2462635"/>
            <a:ext cx="1911089" cy="553287"/>
          </a:xfrm>
          <a:prstGeom prst="rect">
            <a:avLst/>
          </a:prstGeom>
        </p:spPr>
        <p:txBody>
          <a:bodyPr lIns="86683" tIns="43341" rIns="86683" bIns="43341">
            <a:norm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spcBef>
                <a:spcPts val="0"/>
              </a:spcBef>
              <a:buNone/>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AU"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 Placeholder 10"/>
          <p:cNvSpPr txBox="1">
            <a:spLocks/>
          </p:cNvSpPr>
          <p:nvPr/>
        </p:nvSpPr>
        <p:spPr>
          <a:xfrm>
            <a:off x="8268991" y="4649143"/>
            <a:ext cx="1384649" cy="287106"/>
          </a:xfrm>
          <a:prstGeom prst="rect">
            <a:avLst/>
          </a:prstGeom>
        </p:spPr>
        <p:txBody>
          <a:bodyPr lIns="86683" tIns="43341" rIns="86683" bIns="43341"/>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spcBef>
                <a:spcPts val="0"/>
              </a:spcBef>
              <a:buNone/>
            </a:pPr>
            <a:r>
              <a:rPr lang="zh-CN" altLang="en-US"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1333"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 Placeholder 11"/>
          <p:cNvSpPr txBox="1">
            <a:spLocks/>
          </p:cNvSpPr>
          <p:nvPr/>
        </p:nvSpPr>
        <p:spPr>
          <a:xfrm>
            <a:off x="8268991" y="4887621"/>
            <a:ext cx="1911089" cy="553287"/>
          </a:xfrm>
          <a:prstGeom prst="rect">
            <a:avLst/>
          </a:prstGeom>
        </p:spPr>
        <p:txBody>
          <a:bodyPr lIns="86683" tIns="43341" rIns="86683" bIns="43341">
            <a:normAutofit/>
          </a:bodyPr>
          <a:lstStyle>
            <a:lvl1pPr marL="228620" indent="-228620" algn="l" defTabSz="91447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20000"/>
              </a:lnSpc>
              <a:spcBef>
                <a:spcPts val="0"/>
              </a:spcBef>
              <a:buNone/>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AU"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697227072"/>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 calcmode="lin" valueType="num">
                                      <p:cBhvr>
                                        <p:cTn id="9" dur="500" fill="hold"/>
                                        <p:tgtEl>
                                          <p:spTgt spid="17"/>
                                        </p:tgtEl>
                                        <p:attrNameLst>
                                          <p:attrName>style.rotation</p:attrName>
                                        </p:attrNameLst>
                                      </p:cBhvr>
                                      <p:tavLst>
                                        <p:tav tm="0">
                                          <p:val>
                                            <p:fltVal val="360"/>
                                          </p:val>
                                        </p:tav>
                                        <p:tav tm="100000">
                                          <p:val>
                                            <p:fltVal val="0"/>
                                          </p:val>
                                        </p:tav>
                                      </p:tavLst>
                                    </p:anim>
                                    <p:animEffect transition="in" filter="fade">
                                      <p:cBhvr>
                                        <p:cTn id="10" dur="500"/>
                                        <p:tgtEl>
                                          <p:spTgt spid="17"/>
                                        </p:tgtEl>
                                      </p:cBhvr>
                                    </p:animEffect>
                                  </p:childTnLst>
                                </p:cTn>
                              </p:par>
                            </p:childTnLst>
                          </p:cTn>
                        </p:par>
                        <p:par>
                          <p:cTn id="11" fill="hold">
                            <p:stCondLst>
                              <p:cond delay="500"/>
                            </p:stCondLst>
                            <p:childTnLst>
                              <p:par>
                                <p:cTn id="12" presetID="49" presetClass="entr" presetSubtype="0" decel="10000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 calcmode="lin" valueType="num">
                                      <p:cBhvr>
                                        <p:cTn id="16" dur="500" fill="hold"/>
                                        <p:tgtEl>
                                          <p:spTgt spid="15"/>
                                        </p:tgtEl>
                                        <p:attrNameLst>
                                          <p:attrName>style.rotation</p:attrName>
                                        </p:attrNameLst>
                                      </p:cBhvr>
                                      <p:tavLst>
                                        <p:tav tm="0">
                                          <p:val>
                                            <p:fltVal val="360"/>
                                          </p:val>
                                        </p:tav>
                                        <p:tav tm="100000">
                                          <p:val>
                                            <p:fltVal val="0"/>
                                          </p:val>
                                        </p:tav>
                                      </p:tavLst>
                                    </p:anim>
                                    <p:animEffect transition="in" filter="fade">
                                      <p:cBhvr>
                                        <p:cTn id="17" dur="500"/>
                                        <p:tgtEl>
                                          <p:spTgt spid="15"/>
                                        </p:tgtEl>
                                      </p:cBhvr>
                                    </p:animEffect>
                                  </p:childTnLst>
                                </p:cTn>
                              </p:par>
                            </p:childTnLst>
                          </p:cTn>
                        </p:par>
                        <p:par>
                          <p:cTn id="18" fill="hold">
                            <p:stCondLst>
                              <p:cond delay="1000"/>
                            </p:stCondLst>
                            <p:childTnLst>
                              <p:par>
                                <p:cTn id="19" presetID="49" presetClass="entr" presetSubtype="0" decel="10000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 calcmode="lin" valueType="num">
                                      <p:cBhvr>
                                        <p:cTn id="23" dur="500" fill="hold"/>
                                        <p:tgtEl>
                                          <p:spTgt spid="16"/>
                                        </p:tgtEl>
                                        <p:attrNameLst>
                                          <p:attrName>style.rotation</p:attrName>
                                        </p:attrNameLst>
                                      </p:cBhvr>
                                      <p:tavLst>
                                        <p:tav tm="0">
                                          <p:val>
                                            <p:fltVal val="360"/>
                                          </p:val>
                                        </p:tav>
                                        <p:tav tm="100000">
                                          <p:val>
                                            <p:fltVal val="0"/>
                                          </p:val>
                                        </p:tav>
                                      </p:tavLst>
                                    </p:anim>
                                    <p:animEffect transition="in" filter="fade">
                                      <p:cBhvr>
                                        <p:cTn id="24" dur="500"/>
                                        <p:tgtEl>
                                          <p:spTgt spid="16"/>
                                        </p:tgtEl>
                                      </p:cBhvr>
                                    </p:animEffect>
                                  </p:childTnLst>
                                </p:cTn>
                              </p:par>
                            </p:childTnLst>
                          </p:cTn>
                        </p:par>
                        <p:par>
                          <p:cTn id="25" fill="hold">
                            <p:stCondLst>
                              <p:cond delay="1500"/>
                            </p:stCondLst>
                            <p:childTnLst>
                              <p:par>
                                <p:cTn id="26" presetID="49" presetClass="entr" presetSubtype="0" decel="10000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 calcmode="lin" valueType="num">
                                      <p:cBhvr>
                                        <p:cTn id="30" dur="500" fill="hold"/>
                                        <p:tgtEl>
                                          <p:spTgt spid="14"/>
                                        </p:tgtEl>
                                        <p:attrNameLst>
                                          <p:attrName>style.rotation</p:attrName>
                                        </p:attrNameLst>
                                      </p:cBhvr>
                                      <p:tavLst>
                                        <p:tav tm="0">
                                          <p:val>
                                            <p:fltVal val="360"/>
                                          </p:val>
                                        </p:tav>
                                        <p:tav tm="100000">
                                          <p:val>
                                            <p:fltVal val="0"/>
                                          </p:val>
                                        </p:tav>
                                      </p:tavLst>
                                    </p:anim>
                                    <p:animEffect transition="in" filter="fade">
                                      <p:cBhvr>
                                        <p:cTn id="31" dur="500"/>
                                        <p:tgtEl>
                                          <p:spTgt spid="14"/>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20">
                                            <p:txEl>
                                              <p:pRg st="0" end="0"/>
                                            </p:txEl>
                                          </p:spTgt>
                                        </p:tgtEl>
                                        <p:attrNameLst>
                                          <p:attrName>style.visibility</p:attrName>
                                        </p:attrNameLst>
                                      </p:cBhvr>
                                      <p:to>
                                        <p:strVal val="visible"/>
                                      </p:to>
                                    </p:set>
                                    <p:animEffect transition="in" filter="fade">
                                      <p:cBhvr>
                                        <p:cTn id="35" dur="500"/>
                                        <p:tgtEl>
                                          <p:spTgt spid="20">
                                            <p:txEl>
                                              <p:pRg st="0" end="0"/>
                                            </p:txEl>
                                          </p:spTgt>
                                        </p:tgtEl>
                                      </p:cBhvr>
                                    </p:animEffect>
                                  </p:childTnLst>
                                </p:cTn>
                              </p:par>
                            </p:childTnLst>
                          </p:cTn>
                        </p:par>
                        <p:par>
                          <p:cTn id="36" fill="hold">
                            <p:stCondLst>
                              <p:cond delay="2500"/>
                            </p:stCondLst>
                            <p:childTnLst>
                              <p:par>
                                <p:cTn id="37" presetID="22" presetClass="entr" presetSubtype="4" fill="hold" grpId="0" nodeType="afterEffect">
                                  <p:stCondLst>
                                    <p:cond delay="0"/>
                                  </p:stCondLst>
                                  <p:childTnLst>
                                    <p:set>
                                      <p:cBhvr>
                                        <p:cTn id="38" dur="1" fill="hold">
                                          <p:stCondLst>
                                            <p:cond delay="0"/>
                                          </p:stCondLst>
                                        </p:cTn>
                                        <p:tgtEl>
                                          <p:spTgt spid="21">
                                            <p:txEl>
                                              <p:pRg st="0" end="0"/>
                                            </p:txEl>
                                          </p:spTgt>
                                        </p:tgtEl>
                                        <p:attrNameLst>
                                          <p:attrName>style.visibility</p:attrName>
                                        </p:attrNameLst>
                                      </p:cBhvr>
                                      <p:to>
                                        <p:strVal val="visible"/>
                                      </p:to>
                                    </p:set>
                                    <p:animEffect transition="in" filter="wipe(down)">
                                      <p:cBhvr>
                                        <p:cTn id="39" dur="500"/>
                                        <p:tgtEl>
                                          <p:spTgt spid="21">
                                            <p:txEl>
                                              <p:pRg st="0" end="0"/>
                                            </p:txEl>
                                          </p:spTgt>
                                        </p:tgtEl>
                                      </p:cBhvr>
                                    </p:animEffect>
                                  </p:childTnLst>
                                </p:cTn>
                              </p:par>
                            </p:childTnLst>
                          </p:cTn>
                        </p:par>
                        <p:par>
                          <p:cTn id="40" fill="hold">
                            <p:stCondLst>
                              <p:cond delay="3000"/>
                            </p:stCondLst>
                            <p:childTnLst>
                              <p:par>
                                <p:cTn id="41" presetID="8" presetClass="emph" presetSubtype="0" fill="hold" grpId="1" nodeType="afterEffect">
                                  <p:stCondLst>
                                    <p:cond delay="0"/>
                                  </p:stCondLst>
                                  <p:childTnLst>
                                    <p:animRot by="21600000">
                                      <p:cBhvr>
                                        <p:cTn id="42" dur="2000" fill="hold"/>
                                        <p:tgtEl>
                                          <p:spTgt spid="17"/>
                                        </p:tgtEl>
                                        <p:attrNameLst>
                                          <p:attrName>r</p:attrName>
                                        </p:attrNameLst>
                                      </p:cBhvr>
                                    </p:animRot>
                                  </p:childTnLst>
                                </p:cTn>
                              </p:par>
                            </p:childTnLst>
                          </p:cTn>
                        </p:par>
                        <p:par>
                          <p:cTn id="43" fill="hold">
                            <p:stCondLst>
                              <p:cond delay="5000"/>
                            </p:stCondLst>
                            <p:childTnLst>
                              <p:par>
                                <p:cTn id="44" presetID="10" presetClass="entr" presetSubtype="0" fill="hold" grpId="0" nodeType="afterEffect">
                                  <p:stCondLst>
                                    <p:cond delay="0"/>
                                  </p:stCondLst>
                                  <p:childTnLst>
                                    <p:set>
                                      <p:cBhvr>
                                        <p:cTn id="45" dur="1" fill="hold">
                                          <p:stCondLst>
                                            <p:cond delay="0"/>
                                          </p:stCondLst>
                                        </p:cTn>
                                        <p:tgtEl>
                                          <p:spTgt spid="30">
                                            <p:txEl>
                                              <p:pRg st="0" end="0"/>
                                            </p:txEl>
                                          </p:spTgt>
                                        </p:tgtEl>
                                        <p:attrNameLst>
                                          <p:attrName>style.visibility</p:attrName>
                                        </p:attrNameLst>
                                      </p:cBhvr>
                                      <p:to>
                                        <p:strVal val="visible"/>
                                      </p:to>
                                    </p:set>
                                    <p:animEffect transition="in" filter="fade">
                                      <p:cBhvr>
                                        <p:cTn id="46" dur="500"/>
                                        <p:tgtEl>
                                          <p:spTgt spid="30">
                                            <p:txEl>
                                              <p:pRg st="0" end="0"/>
                                            </p:txEl>
                                          </p:spTgt>
                                        </p:tgtEl>
                                      </p:cBhvr>
                                    </p:animEffect>
                                  </p:childTnLst>
                                </p:cTn>
                              </p:par>
                            </p:childTnLst>
                          </p:cTn>
                        </p:par>
                        <p:par>
                          <p:cTn id="47" fill="hold">
                            <p:stCondLst>
                              <p:cond delay="5500"/>
                            </p:stCondLst>
                            <p:childTnLst>
                              <p:par>
                                <p:cTn id="48" presetID="22" presetClass="entr" presetSubtype="4" fill="hold" grpId="0" nodeType="afterEffect">
                                  <p:stCondLst>
                                    <p:cond delay="0"/>
                                  </p:stCondLst>
                                  <p:childTnLst>
                                    <p:set>
                                      <p:cBhvr>
                                        <p:cTn id="49" dur="1" fill="hold">
                                          <p:stCondLst>
                                            <p:cond delay="0"/>
                                          </p:stCondLst>
                                        </p:cTn>
                                        <p:tgtEl>
                                          <p:spTgt spid="31">
                                            <p:txEl>
                                              <p:pRg st="0" end="0"/>
                                            </p:txEl>
                                          </p:spTgt>
                                        </p:tgtEl>
                                        <p:attrNameLst>
                                          <p:attrName>style.visibility</p:attrName>
                                        </p:attrNameLst>
                                      </p:cBhvr>
                                      <p:to>
                                        <p:strVal val="visible"/>
                                      </p:to>
                                    </p:set>
                                    <p:animEffect transition="in" filter="wipe(down)">
                                      <p:cBhvr>
                                        <p:cTn id="50" dur="500"/>
                                        <p:tgtEl>
                                          <p:spTgt spid="31">
                                            <p:txEl>
                                              <p:pRg st="0" end="0"/>
                                            </p:txEl>
                                          </p:spTgt>
                                        </p:tgtEl>
                                      </p:cBhvr>
                                    </p:animEffect>
                                  </p:childTnLst>
                                </p:cTn>
                              </p:par>
                            </p:childTnLst>
                          </p:cTn>
                        </p:par>
                        <p:par>
                          <p:cTn id="51" fill="hold">
                            <p:stCondLst>
                              <p:cond delay="6000"/>
                            </p:stCondLst>
                            <p:childTnLst>
                              <p:par>
                                <p:cTn id="52" presetID="8" presetClass="emph" presetSubtype="0" fill="hold" grpId="1" nodeType="afterEffect">
                                  <p:stCondLst>
                                    <p:cond delay="0"/>
                                  </p:stCondLst>
                                  <p:childTnLst>
                                    <p:animRot by="21600000">
                                      <p:cBhvr>
                                        <p:cTn id="53" dur="2000" fill="hold"/>
                                        <p:tgtEl>
                                          <p:spTgt spid="15"/>
                                        </p:tgtEl>
                                        <p:attrNameLst>
                                          <p:attrName>r</p:attrName>
                                        </p:attrNameLst>
                                      </p:cBhvr>
                                    </p:animRot>
                                  </p:childTnLst>
                                </p:cTn>
                              </p:par>
                            </p:childTnLst>
                          </p:cTn>
                        </p:par>
                        <p:par>
                          <p:cTn id="54" fill="hold">
                            <p:stCondLst>
                              <p:cond delay="8000"/>
                            </p:stCondLst>
                            <p:childTnLst>
                              <p:par>
                                <p:cTn id="55" presetID="10" presetClass="entr" presetSubtype="0" fill="hold" grpId="0" nodeType="afterEffect">
                                  <p:stCondLst>
                                    <p:cond delay="0"/>
                                  </p:stCondLst>
                                  <p:childTnLst>
                                    <p:set>
                                      <p:cBhvr>
                                        <p:cTn id="56" dur="1" fill="hold">
                                          <p:stCondLst>
                                            <p:cond delay="0"/>
                                          </p:stCondLst>
                                        </p:cTn>
                                        <p:tgtEl>
                                          <p:spTgt spid="28">
                                            <p:txEl>
                                              <p:pRg st="0" end="0"/>
                                            </p:txEl>
                                          </p:spTgt>
                                        </p:tgtEl>
                                        <p:attrNameLst>
                                          <p:attrName>style.visibility</p:attrName>
                                        </p:attrNameLst>
                                      </p:cBhvr>
                                      <p:to>
                                        <p:strVal val="visible"/>
                                      </p:to>
                                    </p:set>
                                    <p:animEffect transition="in" filter="fade">
                                      <p:cBhvr>
                                        <p:cTn id="57" dur="500"/>
                                        <p:tgtEl>
                                          <p:spTgt spid="28">
                                            <p:txEl>
                                              <p:pRg st="0" end="0"/>
                                            </p:txEl>
                                          </p:spTgt>
                                        </p:tgtEl>
                                      </p:cBhvr>
                                    </p:animEffect>
                                  </p:childTnLst>
                                </p:cTn>
                              </p:par>
                            </p:childTnLst>
                          </p:cTn>
                        </p:par>
                        <p:par>
                          <p:cTn id="58" fill="hold">
                            <p:stCondLst>
                              <p:cond delay="8500"/>
                            </p:stCondLst>
                            <p:childTnLst>
                              <p:par>
                                <p:cTn id="59" presetID="22" presetClass="entr" presetSubtype="4" fill="hold" grpId="0" nodeType="afterEffect">
                                  <p:stCondLst>
                                    <p:cond delay="0"/>
                                  </p:stCondLst>
                                  <p:childTnLst>
                                    <p:set>
                                      <p:cBhvr>
                                        <p:cTn id="60" dur="1" fill="hold">
                                          <p:stCondLst>
                                            <p:cond delay="0"/>
                                          </p:stCondLst>
                                        </p:cTn>
                                        <p:tgtEl>
                                          <p:spTgt spid="29">
                                            <p:txEl>
                                              <p:pRg st="0" end="0"/>
                                            </p:txEl>
                                          </p:spTgt>
                                        </p:tgtEl>
                                        <p:attrNameLst>
                                          <p:attrName>style.visibility</p:attrName>
                                        </p:attrNameLst>
                                      </p:cBhvr>
                                      <p:to>
                                        <p:strVal val="visible"/>
                                      </p:to>
                                    </p:set>
                                    <p:animEffect transition="in" filter="wipe(down)">
                                      <p:cBhvr>
                                        <p:cTn id="61" dur="500"/>
                                        <p:tgtEl>
                                          <p:spTgt spid="29">
                                            <p:txEl>
                                              <p:pRg st="0" end="0"/>
                                            </p:txEl>
                                          </p:spTgt>
                                        </p:tgtEl>
                                      </p:cBhvr>
                                    </p:animEffect>
                                  </p:childTnLst>
                                </p:cTn>
                              </p:par>
                            </p:childTnLst>
                          </p:cTn>
                        </p:par>
                        <p:par>
                          <p:cTn id="62" fill="hold">
                            <p:stCondLst>
                              <p:cond delay="9000"/>
                            </p:stCondLst>
                            <p:childTnLst>
                              <p:par>
                                <p:cTn id="63" presetID="8" presetClass="emph" presetSubtype="0" fill="hold" grpId="1" nodeType="afterEffect">
                                  <p:stCondLst>
                                    <p:cond delay="0"/>
                                  </p:stCondLst>
                                  <p:childTnLst>
                                    <p:animRot by="21600000">
                                      <p:cBhvr>
                                        <p:cTn id="64" dur="2000" fill="hold"/>
                                        <p:tgtEl>
                                          <p:spTgt spid="16"/>
                                        </p:tgtEl>
                                        <p:attrNameLst>
                                          <p:attrName>r</p:attrName>
                                        </p:attrNameLst>
                                      </p:cBhvr>
                                    </p:animRot>
                                  </p:childTnLst>
                                </p:cTn>
                              </p:par>
                            </p:childTnLst>
                          </p:cTn>
                        </p:par>
                        <p:par>
                          <p:cTn id="65" fill="hold">
                            <p:stCondLst>
                              <p:cond delay="11000"/>
                            </p:stCondLst>
                            <p:childTnLst>
                              <p:par>
                                <p:cTn id="66" presetID="10" presetClass="entr" presetSubtype="0" fill="hold" grpId="0" nodeType="afterEffect">
                                  <p:stCondLst>
                                    <p:cond delay="0"/>
                                  </p:stCondLst>
                                  <p:childTnLst>
                                    <p:set>
                                      <p:cBhvr>
                                        <p:cTn id="67" dur="1" fill="hold">
                                          <p:stCondLst>
                                            <p:cond delay="0"/>
                                          </p:stCondLst>
                                        </p:cTn>
                                        <p:tgtEl>
                                          <p:spTgt spid="32">
                                            <p:txEl>
                                              <p:pRg st="0" end="0"/>
                                            </p:txEl>
                                          </p:spTgt>
                                        </p:tgtEl>
                                        <p:attrNameLst>
                                          <p:attrName>style.visibility</p:attrName>
                                        </p:attrNameLst>
                                      </p:cBhvr>
                                      <p:to>
                                        <p:strVal val="visible"/>
                                      </p:to>
                                    </p:set>
                                    <p:animEffect transition="in" filter="fade">
                                      <p:cBhvr>
                                        <p:cTn id="68" dur="500"/>
                                        <p:tgtEl>
                                          <p:spTgt spid="32">
                                            <p:txEl>
                                              <p:pRg st="0" end="0"/>
                                            </p:txEl>
                                          </p:spTgt>
                                        </p:tgtEl>
                                      </p:cBhvr>
                                    </p:animEffect>
                                  </p:childTnLst>
                                </p:cTn>
                              </p:par>
                            </p:childTnLst>
                          </p:cTn>
                        </p:par>
                        <p:par>
                          <p:cTn id="69" fill="hold">
                            <p:stCondLst>
                              <p:cond delay="11500"/>
                            </p:stCondLst>
                            <p:childTnLst>
                              <p:par>
                                <p:cTn id="70" presetID="22" presetClass="entr" presetSubtype="4" fill="hold" grpId="0" nodeType="afterEffect">
                                  <p:stCondLst>
                                    <p:cond delay="0"/>
                                  </p:stCondLst>
                                  <p:childTnLst>
                                    <p:set>
                                      <p:cBhvr>
                                        <p:cTn id="71" dur="1" fill="hold">
                                          <p:stCondLst>
                                            <p:cond delay="0"/>
                                          </p:stCondLst>
                                        </p:cTn>
                                        <p:tgtEl>
                                          <p:spTgt spid="33">
                                            <p:txEl>
                                              <p:pRg st="0" end="0"/>
                                            </p:txEl>
                                          </p:spTgt>
                                        </p:tgtEl>
                                        <p:attrNameLst>
                                          <p:attrName>style.visibility</p:attrName>
                                        </p:attrNameLst>
                                      </p:cBhvr>
                                      <p:to>
                                        <p:strVal val="visible"/>
                                      </p:to>
                                    </p:set>
                                    <p:animEffect transition="in" filter="wipe(down)">
                                      <p:cBhvr>
                                        <p:cTn id="72" dur="500"/>
                                        <p:tgtEl>
                                          <p:spTgt spid="33">
                                            <p:txEl>
                                              <p:pRg st="0" end="0"/>
                                            </p:txEl>
                                          </p:spTgt>
                                        </p:tgtEl>
                                      </p:cBhvr>
                                    </p:animEffect>
                                  </p:childTnLst>
                                </p:cTn>
                              </p:par>
                            </p:childTnLst>
                          </p:cTn>
                        </p:par>
                        <p:par>
                          <p:cTn id="73" fill="hold">
                            <p:stCondLst>
                              <p:cond delay="12000"/>
                            </p:stCondLst>
                            <p:childTnLst>
                              <p:par>
                                <p:cTn id="74" presetID="8" presetClass="emph" presetSubtype="0" fill="hold" grpId="1" nodeType="afterEffect">
                                  <p:stCondLst>
                                    <p:cond delay="0"/>
                                  </p:stCondLst>
                                  <p:childTnLst>
                                    <p:animRot by="21600000">
                                      <p:cBhvr>
                                        <p:cTn id="75" dur="2000" fill="hold"/>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animBg="1"/>
      <p:bldP spid="15" grpId="1" animBg="1"/>
      <p:bldP spid="16" grpId="0" animBg="1"/>
      <p:bldP spid="16" grpId="1" animBg="1"/>
      <p:bldP spid="17" grpId="0" animBg="1"/>
      <p:bldP spid="17" grpId="1" animBg="1"/>
      <p:bldP spid="20" grpId="0" build="p"/>
      <p:bldP spid="21" grpId="0" build="p"/>
      <p:bldP spid="28" grpId="0" build="p"/>
      <p:bldP spid="29" grpId="0" build="p"/>
      <p:bldP spid="30" grpId="0" build="p"/>
      <p:bldP spid="31" grpId="0" build="p"/>
      <p:bldP spid="32" grpId="0" build="p"/>
      <p:bldP spid="3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 xmlns:a16="http://schemas.microsoft.com/office/drawing/2014/main" id="{60E048C0-B6F8-4FC8-8444-385C44D8009E}"/>
              </a:ext>
            </a:extLst>
          </p:cNvPr>
          <p:cNvPicPr>
            <a:picLocks noChangeAspect="1"/>
          </p:cNvPicPr>
          <p:nvPr/>
        </p:nvPicPr>
        <p:blipFill>
          <a:blip r:embed="rId3"/>
          <a:stretch>
            <a:fillRect/>
          </a:stretch>
        </p:blipFill>
        <p:spPr>
          <a:xfrm>
            <a:off x="0" y="2973"/>
            <a:ext cx="12186715" cy="6855027"/>
          </a:xfrm>
          <a:prstGeom prst="rect">
            <a:avLst/>
          </a:prstGeom>
        </p:spPr>
      </p:pic>
      <p:sp>
        <p:nvSpPr>
          <p:cNvPr id="74" name="Oval 4"/>
          <p:cNvSpPr/>
          <p:nvPr/>
        </p:nvSpPr>
        <p:spPr>
          <a:xfrm>
            <a:off x="6012865" y="913142"/>
            <a:ext cx="1679106" cy="168749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dirty="0">
              <a:solidFill>
                <a:schemeClr val="bg1">
                  <a:lumMod val="95000"/>
                </a:schemeClr>
              </a:solidFill>
            </a:endParaRPr>
          </a:p>
        </p:txBody>
      </p:sp>
      <p:sp>
        <p:nvSpPr>
          <p:cNvPr id="78" name="矩形 77"/>
          <p:cNvSpPr/>
          <p:nvPr/>
        </p:nvSpPr>
        <p:spPr>
          <a:xfrm>
            <a:off x="5693605" y="2015906"/>
            <a:ext cx="2031245" cy="646288"/>
          </a:xfrm>
          <a:prstGeom prst="rect">
            <a:avLst/>
          </a:prstGeom>
        </p:spPr>
        <p:txBody>
          <a:bodyPr wrap="none" lIns="91400" tIns="45699" rIns="91400" bIns="45699">
            <a:spAutoFit/>
          </a:bodyPr>
          <a:lstStyle/>
          <a:p>
            <a:pPr lvl="0" defTabSz="914492">
              <a:defRPr/>
            </a:pPr>
            <a:r>
              <a:rPr lang="zh-CN" altLang="en-US" sz="3600" dirty="0">
                <a:solidFill>
                  <a:schemeClr val="accent1"/>
                </a:solidFill>
                <a:latin typeface="微软雅黑" pitchFamily="34" charset="-122"/>
                <a:ea typeface="微软雅黑" pitchFamily="34" charset="-122"/>
              </a:rPr>
              <a:t>投资回报</a:t>
            </a:r>
            <a:endParaRPr lang="zh-CN" altLang="en-US" sz="3600" kern="0" dirty="0">
              <a:solidFill>
                <a:schemeClr val="accent1"/>
              </a:solidFill>
              <a:latin typeface="微软雅黑" pitchFamily="34" charset="-122"/>
              <a:ea typeface="微软雅黑" pitchFamily="34" charset="-122"/>
            </a:endParaRPr>
          </a:p>
        </p:txBody>
      </p:sp>
      <p:sp>
        <p:nvSpPr>
          <p:cNvPr id="93" name="TextBox 92"/>
          <p:cNvSpPr txBox="1"/>
          <p:nvPr/>
        </p:nvSpPr>
        <p:spPr>
          <a:xfrm>
            <a:off x="15669497" y="8397551"/>
            <a:ext cx="1107915" cy="461494"/>
          </a:xfrm>
          <a:prstGeom prst="rect">
            <a:avLst/>
          </a:prstGeom>
          <a:noFill/>
        </p:spPr>
        <p:txBody>
          <a:bodyPr wrap="none" lIns="91400" tIns="45699" rIns="91400" bIns="45699" rtlCol="0">
            <a:spAutoFit/>
          </a:bodyPr>
          <a:lstStyle/>
          <a:p>
            <a:r>
              <a:rPr lang="zh-CN" altLang="en-US" sz="2399" dirty="0"/>
              <a:t>延时符</a:t>
            </a:r>
          </a:p>
        </p:txBody>
      </p:sp>
      <p:sp>
        <p:nvSpPr>
          <p:cNvPr id="26" name="矩形 25">
            <a:extLst>
              <a:ext uri="{FF2B5EF4-FFF2-40B4-BE49-F238E27FC236}">
                <a16:creationId xmlns="" xmlns:a16="http://schemas.microsoft.com/office/drawing/2014/main" id="{370FD1E8-D7BC-491A-A503-009EDAB7577D}"/>
              </a:ext>
            </a:extLst>
          </p:cNvPr>
          <p:cNvSpPr/>
          <p:nvPr/>
        </p:nvSpPr>
        <p:spPr>
          <a:xfrm>
            <a:off x="3808651" y="1973233"/>
            <a:ext cx="1984694" cy="742277"/>
          </a:xfrm>
          <a:prstGeom prst="rect">
            <a:avLst/>
          </a:prstGeom>
        </p:spPr>
        <p:txBody>
          <a:bodyPr wrap="none" lIns="91400" tIns="45699" rIns="91400" bIns="45699">
            <a:spAutoFit/>
          </a:bodyPr>
          <a:lstStyle/>
          <a:p>
            <a:pPr algn="ctr">
              <a:lnSpc>
                <a:spcPct val="130000"/>
              </a:lnSpc>
              <a:defRPr/>
            </a:pPr>
            <a:r>
              <a:rPr lang="en-US" altLang="zh-CN" sz="3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PART 04</a:t>
            </a:r>
          </a:p>
        </p:txBody>
      </p:sp>
      <p:sp>
        <p:nvSpPr>
          <p:cNvPr id="27" name="矩形 26">
            <a:extLst>
              <a:ext uri="{FF2B5EF4-FFF2-40B4-BE49-F238E27FC236}">
                <a16:creationId xmlns="" xmlns:a16="http://schemas.microsoft.com/office/drawing/2014/main" id="{42695B73-0652-4F7C-8DB7-B415C73A2826}"/>
              </a:ext>
            </a:extLst>
          </p:cNvPr>
          <p:cNvSpPr/>
          <p:nvPr/>
        </p:nvSpPr>
        <p:spPr>
          <a:xfrm>
            <a:off x="3613339" y="2851758"/>
            <a:ext cx="4799052" cy="646331"/>
          </a:xfrm>
          <a:prstGeom prst="rect">
            <a:avLst/>
          </a:prstGeom>
        </p:spPr>
        <p:txBody>
          <a:bodyPr wrap="square">
            <a:spAutoFit/>
          </a:bodyPr>
          <a:lstStyle/>
          <a:p>
            <a:pPr algn="ctr">
              <a:lnSpc>
                <a:spcPct val="150000"/>
              </a:lnSpc>
            </a:pPr>
            <a:r>
              <a:rPr lang="zh-CN" altLang="en-US" sz="1200" spc="300"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866"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352531545"/>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52" presetClass="entr" presetSubtype="0" fill="hold" grpId="0" nodeType="afterEffect" nodePh="1">
                                  <p:stCondLst>
                                    <p:cond delay="0"/>
                                  </p:stCondLst>
                                  <p:endCondLst>
                                    <p:cond evt="begin" delay="0">
                                      <p:tn val="11"/>
                                    </p:cond>
                                  </p:endCondLst>
                                  <p:childTnLst>
                                    <p:set>
                                      <p:cBhvr>
                                        <p:cTn id="12" dur="1" fill="hold">
                                          <p:stCondLst>
                                            <p:cond delay="0"/>
                                          </p:stCondLst>
                                        </p:cTn>
                                        <p:tgtEl>
                                          <p:spTgt spid="74"/>
                                        </p:tgtEl>
                                        <p:attrNameLst>
                                          <p:attrName>style.visibility</p:attrName>
                                        </p:attrNameLst>
                                      </p:cBhvr>
                                      <p:to>
                                        <p:strVal val="visible"/>
                                      </p:to>
                                    </p:set>
                                    <p:animScale>
                                      <p:cBhvr>
                                        <p:cTn id="13" dur="1000" decel="50000" fill="hold">
                                          <p:stCondLst>
                                            <p:cond delay="0"/>
                                          </p:stCondLst>
                                        </p:cTn>
                                        <p:tgtEl>
                                          <p:spTgt spid="7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74"/>
                                        </p:tgtEl>
                                        <p:attrNameLst>
                                          <p:attrName>ppt_x</p:attrName>
                                          <p:attrName>ppt_y</p:attrName>
                                        </p:attrNameLst>
                                      </p:cBhvr>
                                    </p:animMotion>
                                    <p:animEffect transition="in" filter="fade">
                                      <p:cBhvr>
                                        <p:cTn id="15" dur="1000"/>
                                        <p:tgtEl>
                                          <p:spTgt spid="74"/>
                                        </p:tgtEl>
                                      </p:cBhvr>
                                    </p:animEffect>
                                  </p:childTnLst>
                                </p:cTn>
                              </p:par>
                            </p:childTnLst>
                          </p:cTn>
                        </p:par>
                        <p:par>
                          <p:cTn id="16" fill="hold">
                            <p:stCondLst>
                              <p:cond delay="2000"/>
                            </p:stCondLst>
                            <p:childTnLst>
                              <p:par>
                                <p:cTn id="17" presetID="22" presetClass="entr" presetSubtype="1"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up)">
                                      <p:cBhvr>
                                        <p:cTn id="19" dur="500"/>
                                        <p:tgtEl>
                                          <p:spTgt spid="26"/>
                                        </p:tgtEl>
                                      </p:cBhvr>
                                    </p:animEffect>
                                  </p:childTnLst>
                                </p:cTn>
                              </p:par>
                            </p:childTnLst>
                          </p:cTn>
                        </p:par>
                        <p:par>
                          <p:cTn id="20" fill="hold">
                            <p:stCondLst>
                              <p:cond delay="2500"/>
                            </p:stCondLst>
                            <p:childTnLst>
                              <p:par>
                                <p:cTn id="21" presetID="22" presetClass="entr" presetSubtype="1" fill="hold" grpId="0" nodeType="after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wipe(up)">
                                      <p:cBhvr>
                                        <p:cTn id="23" dur="500"/>
                                        <p:tgtEl>
                                          <p:spTgt spid="78"/>
                                        </p:tgtEl>
                                      </p:cBhvr>
                                    </p:animEffect>
                                  </p:childTnLst>
                                </p:cTn>
                              </p:par>
                            </p:childTnLst>
                          </p:cTn>
                        </p:par>
                        <p:par>
                          <p:cTn id="24" fill="hold">
                            <p:stCondLst>
                              <p:cond delay="3000"/>
                            </p:stCondLst>
                            <p:childTnLst>
                              <p:par>
                                <p:cTn id="25" presetID="39" presetClass="entr" presetSubtype="0" accel="100000"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ppt_h</p:attrName>
                                        </p:attrNameLst>
                                      </p:cBhvr>
                                      <p:tavLst>
                                        <p:tav tm="0">
                                          <p:val>
                                            <p:strVal val="#ppt_h/20"/>
                                          </p:val>
                                        </p:tav>
                                        <p:tav tm="50000">
                                          <p:val>
                                            <p:strVal val="#ppt_h/20"/>
                                          </p:val>
                                        </p:tav>
                                        <p:tav tm="100000">
                                          <p:val>
                                            <p:strVal val="#ppt_h"/>
                                          </p:val>
                                        </p:tav>
                                      </p:tavLst>
                                    </p:anim>
                                    <p:anim calcmode="lin" valueType="num">
                                      <p:cBhvr>
                                        <p:cTn id="28" dur="500" fill="hold"/>
                                        <p:tgtEl>
                                          <p:spTgt spid="27"/>
                                        </p:tgtEl>
                                        <p:attrNameLst>
                                          <p:attrName>ppt_w</p:attrName>
                                        </p:attrNameLst>
                                      </p:cBhvr>
                                      <p:tavLst>
                                        <p:tav tm="0">
                                          <p:val>
                                            <p:strVal val="#ppt_w+.3"/>
                                          </p:val>
                                        </p:tav>
                                        <p:tav tm="50000">
                                          <p:val>
                                            <p:strVal val="#ppt_w+.3"/>
                                          </p:val>
                                        </p:tav>
                                        <p:tav tm="100000">
                                          <p:val>
                                            <p:strVal val="#ppt_w"/>
                                          </p:val>
                                        </p:tav>
                                      </p:tavLst>
                                    </p:anim>
                                    <p:anim calcmode="lin" valueType="num">
                                      <p:cBhvr>
                                        <p:cTn id="29" dur="500" fill="hold"/>
                                        <p:tgtEl>
                                          <p:spTgt spid="27"/>
                                        </p:tgtEl>
                                        <p:attrNameLst>
                                          <p:attrName>ppt_x</p:attrName>
                                        </p:attrNameLst>
                                      </p:cBhvr>
                                      <p:tavLst>
                                        <p:tav tm="0">
                                          <p:val>
                                            <p:strVal val="#ppt_x-.3"/>
                                          </p:val>
                                        </p:tav>
                                        <p:tav tm="50000">
                                          <p:val>
                                            <p:strVal val="#ppt_x"/>
                                          </p:val>
                                        </p:tav>
                                        <p:tav tm="100000">
                                          <p:val>
                                            <p:strVal val="#ppt_x"/>
                                          </p:val>
                                        </p:tav>
                                      </p:tavLst>
                                    </p:anim>
                                    <p:anim calcmode="lin" valueType="num">
                                      <p:cBhvr>
                                        <p:cTn id="30"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8" grpId="0"/>
      <p:bldP spid="26" grpId="0"/>
      <p:bldP spid="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3445059" y="3281681"/>
            <a:ext cx="2922638" cy="538480"/>
            <a:chOff x="2583179" y="2461260"/>
            <a:chExt cx="2192655" cy="403860"/>
          </a:xfrm>
        </p:grpSpPr>
        <p:grpSp>
          <p:nvGrpSpPr>
            <p:cNvPr id="3" name="组合 18"/>
            <p:cNvGrpSpPr/>
            <p:nvPr/>
          </p:nvGrpSpPr>
          <p:grpSpPr>
            <a:xfrm rot="10800000">
              <a:off x="2583179" y="2461260"/>
              <a:ext cx="2192655" cy="403860"/>
              <a:chOff x="3489959" y="2152650"/>
              <a:chExt cx="2192655" cy="403860"/>
            </a:xfrm>
            <a:solidFill>
              <a:schemeClr val="accent2"/>
            </a:solidFill>
          </p:grpSpPr>
          <p:sp>
            <p:nvSpPr>
              <p:cNvPr id="20" name="右箭头 19"/>
              <p:cNvSpPr/>
              <p:nvPr/>
            </p:nvSpPr>
            <p:spPr>
              <a:xfrm>
                <a:off x="3489959" y="2152650"/>
                <a:ext cx="1247775" cy="403860"/>
              </a:xfrm>
              <a:prstGeom prst="rightArrow">
                <a:avLst>
                  <a:gd name="adj1" fmla="val 100000"/>
                  <a:gd name="adj2" fmla="val 38158"/>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cs typeface="+mn-ea"/>
                  <a:sym typeface="+mn-lt"/>
                </a:endParaRPr>
              </a:p>
            </p:txBody>
          </p:sp>
          <p:sp>
            <p:nvSpPr>
              <p:cNvPr id="21" name="右箭头 20"/>
              <p:cNvSpPr/>
              <p:nvPr/>
            </p:nvSpPr>
            <p:spPr>
              <a:xfrm>
                <a:off x="3886200" y="2152650"/>
                <a:ext cx="1634490" cy="403860"/>
              </a:xfrm>
              <a:prstGeom prst="rightArrow">
                <a:avLst>
                  <a:gd name="adj1" fmla="val 100000"/>
                  <a:gd name="adj2" fmla="val 3815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cs typeface="+mn-ea"/>
                  <a:sym typeface="+mn-lt"/>
                </a:endParaRPr>
              </a:p>
            </p:txBody>
          </p:sp>
          <p:sp>
            <p:nvSpPr>
              <p:cNvPr id="22" name="燕尾形 21"/>
              <p:cNvSpPr/>
              <p:nvPr/>
            </p:nvSpPr>
            <p:spPr>
              <a:xfrm>
                <a:off x="5459729" y="2152650"/>
                <a:ext cx="222885" cy="403860"/>
              </a:xfrm>
              <a:prstGeom prst="chevron">
                <a:avLst>
                  <a:gd name="adj" fmla="val 6575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cs typeface="+mn-ea"/>
                  <a:sym typeface="+mn-lt"/>
                </a:endParaRPr>
              </a:p>
            </p:txBody>
          </p:sp>
        </p:grpSp>
        <p:grpSp>
          <p:nvGrpSpPr>
            <p:cNvPr id="4" name="组合 34"/>
            <p:cNvGrpSpPr/>
            <p:nvPr/>
          </p:nvGrpSpPr>
          <p:grpSpPr>
            <a:xfrm>
              <a:off x="4444204" y="2558744"/>
              <a:ext cx="310886" cy="212100"/>
              <a:chOff x="2214563" y="4873624"/>
              <a:chExt cx="849313" cy="579437"/>
            </a:xfrm>
            <a:solidFill>
              <a:schemeClr val="bg1"/>
            </a:solidFill>
          </p:grpSpPr>
          <p:sp>
            <p:nvSpPr>
              <p:cNvPr id="36" name="Freeform 130"/>
              <p:cNvSpPr>
                <a:spLocks noEditPoints="1"/>
              </p:cNvSpPr>
              <p:nvPr/>
            </p:nvSpPr>
            <p:spPr bwMode="auto">
              <a:xfrm>
                <a:off x="2357438" y="4873624"/>
                <a:ext cx="706438" cy="579437"/>
              </a:xfrm>
              <a:custGeom>
                <a:avLst/>
                <a:gdLst>
                  <a:gd name="T0" fmla="*/ 188 w 188"/>
                  <a:gd name="T1" fmla="*/ 7 h 154"/>
                  <a:gd name="T2" fmla="*/ 181 w 188"/>
                  <a:gd name="T3" fmla="*/ 14 h 154"/>
                  <a:gd name="T4" fmla="*/ 157 w 188"/>
                  <a:gd name="T5" fmla="*/ 14 h 154"/>
                  <a:gd name="T6" fmla="*/ 94 w 188"/>
                  <a:gd name="T7" fmla="*/ 107 h 154"/>
                  <a:gd name="T8" fmla="*/ 89 w 188"/>
                  <a:gd name="T9" fmla="*/ 110 h 154"/>
                  <a:gd name="T10" fmla="*/ 7 w 188"/>
                  <a:gd name="T11" fmla="*/ 110 h 154"/>
                  <a:gd name="T12" fmla="*/ 0 w 188"/>
                  <a:gd name="T13" fmla="*/ 103 h 154"/>
                  <a:gd name="T14" fmla="*/ 7 w 188"/>
                  <a:gd name="T15" fmla="*/ 96 h 154"/>
                  <a:gd name="T16" fmla="*/ 85 w 188"/>
                  <a:gd name="T17" fmla="*/ 96 h 154"/>
                  <a:gd name="T18" fmla="*/ 148 w 188"/>
                  <a:gd name="T19" fmla="*/ 3 h 154"/>
                  <a:gd name="T20" fmla="*/ 154 w 188"/>
                  <a:gd name="T21" fmla="*/ 0 h 154"/>
                  <a:gd name="T22" fmla="*/ 181 w 188"/>
                  <a:gd name="T23" fmla="*/ 0 h 154"/>
                  <a:gd name="T24" fmla="*/ 188 w 188"/>
                  <a:gd name="T25" fmla="*/ 7 h 154"/>
                  <a:gd name="T26" fmla="*/ 42 w 188"/>
                  <a:gd name="T27" fmla="*/ 137 h 154"/>
                  <a:gd name="T28" fmla="*/ 26 w 188"/>
                  <a:gd name="T29" fmla="*/ 154 h 154"/>
                  <a:gd name="T30" fmla="*/ 9 w 188"/>
                  <a:gd name="T31" fmla="*/ 137 h 154"/>
                  <a:gd name="T32" fmla="*/ 26 w 188"/>
                  <a:gd name="T33" fmla="*/ 120 h 154"/>
                  <a:gd name="T34" fmla="*/ 42 w 188"/>
                  <a:gd name="T35" fmla="*/ 137 h 154"/>
                  <a:gd name="T36" fmla="*/ 93 w 188"/>
                  <a:gd name="T37" fmla="*/ 137 h 154"/>
                  <a:gd name="T38" fmla="*/ 77 w 188"/>
                  <a:gd name="T39" fmla="*/ 154 h 154"/>
                  <a:gd name="T40" fmla="*/ 60 w 188"/>
                  <a:gd name="T41" fmla="*/ 137 h 154"/>
                  <a:gd name="T42" fmla="*/ 77 w 188"/>
                  <a:gd name="T43" fmla="*/ 120 h 154"/>
                  <a:gd name="T44" fmla="*/ 93 w 188"/>
                  <a:gd name="T45" fmla="*/ 13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8" h="154">
                    <a:moveTo>
                      <a:pt x="188" y="7"/>
                    </a:moveTo>
                    <a:cubicBezTo>
                      <a:pt x="188" y="11"/>
                      <a:pt x="185" y="14"/>
                      <a:pt x="181" y="14"/>
                    </a:cubicBezTo>
                    <a:cubicBezTo>
                      <a:pt x="157" y="14"/>
                      <a:pt x="157" y="14"/>
                      <a:pt x="157" y="14"/>
                    </a:cubicBezTo>
                    <a:cubicBezTo>
                      <a:pt x="94" y="107"/>
                      <a:pt x="94" y="107"/>
                      <a:pt x="94" y="107"/>
                    </a:cubicBezTo>
                    <a:cubicBezTo>
                      <a:pt x="93" y="109"/>
                      <a:pt x="91" y="110"/>
                      <a:pt x="89" y="110"/>
                    </a:cubicBezTo>
                    <a:cubicBezTo>
                      <a:pt x="7" y="110"/>
                      <a:pt x="7" y="110"/>
                      <a:pt x="7" y="110"/>
                    </a:cubicBezTo>
                    <a:cubicBezTo>
                      <a:pt x="3" y="110"/>
                      <a:pt x="0" y="107"/>
                      <a:pt x="0" y="103"/>
                    </a:cubicBezTo>
                    <a:cubicBezTo>
                      <a:pt x="0" y="99"/>
                      <a:pt x="3" y="96"/>
                      <a:pt x="7" y="96"/>
                    </a:cubicBezTo>
                    <a:cubicBezTo>
                      <a:pt x="85" y="96"/>
                      <a:pt x="85" y="96"/>
                      <a:pt x="85" y="96"/>
                    </a:cubicBezTo>
                    <a:cubicBezTo>
                      <a:pt x="148" y="3"/>
                      <a:pt x="148" y="3"/>
                      <a:pt x="148" y="3"/>
                    </a:cubicBezTo>
                    <a:cubicBezTo>
                      <a:pt x="149" y="1"/>
                      <a:pt x="151" y="0"/>
                      <a:pt x="154" y="0"/>
                    </a:cubicBezTo>
                    <a:cubicBezTo>
                      <a:pt x="154" y="0"/>
                      <a:pt x="181" y="0"/>
                      <a:pt x="181" y="0"/>
                    </a:cubicBezTo>
                    <a:cubicBezTo>
                      <a:pt x="185" y="0"/>
                      <a:pt x="188" y="3"/>
                      <a:pt x="188" y="7"/>
                    </a:cubicBezTo>
                    <a:close/>
                    <a:moveTo>
                      <a:pt x="42" y="137"/>
                    </a:moveTo>
                    <a:cubicBezTo>
                      <a:pt x="42" y="146"/>
                      <a:pt x="35" y="154"/>
                      <a:pt x="26" y="154"/>
                    </a:cubicBezTo>
                    <a:cubicBezTo>
                      <a:pt x="17" y="154"/>
                      <a:pt x="9" y="146"/>
                      <a:pt x="9" y="137"/>
                    </a:cubicBezTo>
                    <a:cubicBezTo>
                      <a:pt x="9" y="128"/>
                      <a:pt x="17" y="120"/>
                      <a:pt x="26" y="120"/>
                    </a:cubicBezTo>
                    <a:cubicBezTo>
                      <a:pt x="35" y="120"/>
                      <a:pt x="42" y="128"/>
                      <a:pt x="42" y="137"/>
                    </a:cubicBezTo>
                    <a:close/>
                    <a:moveTo>
                      <a:pt x="93" y="137"/>
                    </a:moveTo>
                    <a:cubicBezTo>
                      <a:pt x="93" y="146"/>
                      <a:pt x="86" y="154"/>
                      <a:pt x="77" y="154"/>
                    </a:cubicBezTo>
                    <a:cubicBezTo>
                      <a:pt x="67" y="154"/>
                      <a:pt x="60" y="146"/>
                      <a:pt x="60" y="137"/>
                    </a:cubicBezTo>
                    <a:cubicBezTo>
                      <a:pt x="60" y="128"/>
                      <a:pt x="67" y="120"/>
                      <a:pt x="77" y="120"/>
                    </a:cubicBezTo>
                    <a:cubicBezTo>
                      <a:pt x="86" y="120"/>
                      <a:pt x="93" y="128"/>
                      <a:pt x="93"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endParaRPr lang="zh-CN" altLang="en-US" sz="2399">
                  <a:cs typeface="+mn-ea"/>
                  <a:sym typeface="+mn-lt"/>
                </a:endParaRPr>
              </a:p>
            </p:txBody>
          </p:sp>
          <p:sp>
            <p:nvSpPr>
              <p:cNvPr id="37" name="Freeform 131"/>
              <p:cNvSpPr>
                <a:spLocks noEditPoints="1"/>
              </p:cNvSpPr>
              <p:nvPr/>
            </p:nvSpPr>
            <p:spPr bwMode="auto">
              <a:xfrm>
                <a:off x="2214563" y="4964112"/>
                <a:ext cx="571500" cy="225425"/>
              </a:xfrm>
              <a:custGeom>
                <a:avLst/>
                <a:gdLst>
                  <a:gd name="T0" fmla="*/ 116 w 152"/>
                  <a:gd name="T1" fmla="*/ 47 h 60"/>
                  <a:gd name="T2" fmla="*/ 37 w 152"/>
                  <a:gd name="T3" fmla="*/ 47 h 60"/>
                  <a:gd name="T4" fmla="*/ 30 w 152"/>
                  <a:gd name="T5" fmla="*/ 54 h 60"/>
                  <a:gd name="T6" fmla="*/ 37 w 152"/>
                  <a:gd name="T7" fmla="*/ 60 h 60"/>
                  <a:gd name="T8" fmla="*/ 116 w 152"/>
                  <a:gd name="T9" fmla="*/ 60 h 60"/>
                  <a:gd name="T10" fmla="*/ 123 w 152"/>
                  <a:gd name="T11" fmla="*/ 54 h 60"/>
                  <a:gd name="T12" fmla="*/ 116 w 152"/>
                  <a:gd name="T13" fmla="*/ 47 h 60"/>
                  <a:gd name="T14" fmla="*/ 131 w 152"/>
                  <a:gd name="T15" fmla="*/ 23 h 60"/>
                  <a:gd name="T16" fmla="*/ 21 w 152"/>
                  <a:gd name="T17" fmla="*/ 23 h 60"/>
                  <a:gd name="T18" fmla="*/ 15 w 152"/>
                  <a:gd name="T19" fmla="*/ 30 h 60"/>
                  <a:gd name="T20" fmla="*/ 21 w 152"/>
                  <a:gd name="T21" fmla="*/ 37 h 60"/>
                  <a:gd name="T22" fmla="*/ 131 w 152"/>
                  <a:gd name="T23" fmla="*/ 37 h 60"/>
                  <a:gd name="T24" fmla="*/ 138 w 152"/>
                  <a:gd name="T25" fmla="*/ 30 h 60"/>
                  <a:gd name="T26" fmla="*/ 131 w 152"/>
                  <a:gd name="T27" fmla="*/ 23 h 60"/>
                  <a:gd name="T28" fmla="*/ 145 w 152"/>
                  <a:gd name="T29" fmla="*/ 0 h 60"/>
                  <a:gd name="T30" fmla="*/ 6 w 152"/>
                  <a:gd name="T31" fmla="*/ 0 h 60"/>
                  <a:gd name="T32" fmla="*/ 0 w 152"/>
                  <a:gd name="T33" fmla="*/ 7 h 60"/>
                  <a:gd name="T34" fmla="*/ 6 w 152"/>
                  <a:gd name="T35" fmla="*/ 14 h 60"/>
                  <a:gd name="T36" fmla="*/ 145 w 152"/>
                  <a:gd name="T37" fmla="*/ 14 h 60"/>
                  <a:gd name="T38" fmla="*/ 152 w 152"/>
                  <a:gd name="T39" fmla="*/ 7 h 60"/>
                  <a:gd name="T40" fmla="*/ 145 w 152"/>
                  <a:gd name="T4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2" h="60">
                    <a:moveTo>
                      <a:pt x="116" y="47"/>
                    </a:moveTo>
                    <a:cubicBezTo>
                      <a:pt x="37" y="47"/>
                      <a:pt x="37" y="47"/>
                      <a:pt x="37" y="47"/>
                    </a:cubicBezTo>
                    <a:cubicBezTo>
                      <a:pt x="33" y="47"/>
                      <a:pt x="30" y="50"/>
                      <a:pt x="30" y="54"/>
                    </a:cubicBezTo>
                    <a:cubicBezTo>
                      <a:pt x="30" y="57"/>
                      <a:pt x="33" y="60"/>
                      <a:pt x="37" y="60"/>
                    </a:cubicBezTo>
                    <a:cubicBezTo>
                      <a:pt x="116" y="60"/>
                      <a:pt x="116" y="60"/>
                      <a:pt x="116" y="60"/>
                    </a:cubicBezTo>
                    <a:cubicBezTo>
                      <a:pt x="120" y="60"/>
                      <a:pt x="123" y="57"/>
                      <a:pt x="123" y="54"/>
                    </a:cubicBezTo>
                    <a:cubicBezTo>
                      <a:pt x="123" y="50"/>
                      <a:pt x="120" y="47"/>
                      <a:pt x="116" y="47"/>
                    </a:cubicBezTo>
                    <a:close/>
                    <a:moveTo>
                      <a:pt x="131" y="23"/>
                    </a:moveTo>
                    <a:cubicBezTo>
                      <a:pt x="21" y="23"/>
                      <a:pt x="21" y="23"/>
                      <a:pt x="21" y="23"/>
                    </a:cubicBezTo>
                    <a:cubicBezTo>
                      <a:pt x="18" y="23"/>
                      <a:pt x="15" y="26"/>
                      <a:pt x="15" y="30"/>
                    </a:cubicBezTo>
                    <a:cubicBezTo>
                      <a:pt x="15" y="34"/>
                      <a:pt x="18" y="37"/>
                      <a:pt x="21" y="37"/>
                    </a:cubicBezTo>
                    <a:cubicBezTo>
                      <a:pt x="131" y="37"/>
                      <a:pt x="131" y="37"/>
                      <a:pt x="131" y="37"/>
                    </a:cubicBezTo>
                    <a:cubicBezTo>
                      <a:pt x="135" y="37"/>
                      <a:pt x="138" y="34"/>
                      <a:pt x="138" y="30"/>
                    </a:cubicBezTo>
                    <a:cubicBezTo>
                      <a:pt x="138" y="26"/>
                      <a:pt x="135" y="23"/>
                      <a:pt x="131" y="23"/>
                    </a:cubicBezTo>
                    <a:close/>
                    <a:moveTo>
                      <a:pt x="145" y="0"/>
                    </a:moveTo>
                    <a:cubicBezTo>
                      <a:pt x="6" y="0"/>
                      <a:pt x="6" y="0"/>
                      <a:pt x="6" y="0"/>
                    </a:cubicBezTo>
                    <a:cubicBezTo>
                      <a:pt x="3" y="0"/>
                      <a:pt x="0" y="3"/>
                      <a:pt x="0" y="7"/>
                    </a:cubicBezTo>
                    <a:cubicBezTo>
                      <a:pt x="0" y="11"/>
                      <a:pt x="3" y="14"/>
                      <a:pt x="6" y="14"/>
                    </a:cubicBezTo>
                    <a:cubicBezTo>
                      <a:pt x="145" y="14"/>
                      <a:pt x="145" y="14"/>
                      <a:pt x="145" y="14"/>
                    </a:cubicBezTo>
                    <a:cubicBezTo>
                      <a:pt x="149" y="14"/>
                      <a:pt x="152" y="11"/>
                      <a:pt x="152" y="7"/>
                    </a:cubicBezTo>
                    <a:cubicBezTo>
                      <a:pt x="152" y="3"/>
                      <a:pt x="149" y="0"/>
                      <a:pt x="14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endParaRPr lang="zh-CN" altLang="en-US" sz="2399">
                  <a:cs typeface="+mn-ea"/>
                  <a:sym typeface="+mn-lt"/>
                </a:endParaRPr>
              </a:p>
            </p:txBody>
          </p:sp>
        </p:grpSp>
      </p:grpSp>
      <p:grpSp>
        <p:nvGrpSpPr>
          <p:cNvPr id="5" name="组合 1"/>
          <p:cNvGrpSpPr/>
          <p:nvPr/>
        </p:nvGrpSpPr>
        <p:grpSpPr>
          <a:xfrm>
            <a:off x="5293608" y="2585721"/>
            <a:ext cx="2922638" cy="538480"/>
            <a:chOff x="3970019" y="1939290"/>
            <a:chExt cx="2192655" cy="403860"/>
          </a:xfrm>
        </p:grpSpPr>
        <p:grpSp>
          <p:nvGrpSpPr>
            <p:cNvPr id="6" name="组合 13"/>
            <p:cNvGrpSpPr/>
            <p:nvPr/>
          </p:nvGrpSpPr>
          <p:grpSpPr>
            <a:xfrm>
              <a:off x="3970019" y="1939290"/>
              <a:ext cx="2192655" cy="403860"/>
              <a:chOff x="3489959" y="2152650"/>
              <a:chExt cx="2192655" cy="403860"/>
            </a:xfrm>
          </p:grpSpPr>
          <p:sp>
            <p:nvSpPr>
              <p:cNvPr id="9" name="右箭头 8"/>
              <p:cNvSpPr/>
              <p:nvPr/>
            </p:nvSpPr>
            <p:spPr>
              <a:xfrm>
                <a:off x="3489959" y="2152650"/>
                <a:ext cx="1247775" cy="403860"/>
              </a:xfrm>
              <a:prstGeom prst="rightArrow">
                <a:avLst>
                  <a:gd name="adj1" fmla="val 100000"/>
                  <a:gd name="adj2" fmla="val 38158"/>
                </a:avLst>
              </a:prstGeom>
              <a:solidFill>
                <a:schemeClr val="accent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cs typeface="+mn-ea"/>
                  <a:sym typeface="+mn-lt"/>
                </a:endParaRPr>
              </a:p>
            </p:txBody>
          </p:sp>
          <p:sp>
            <p:nvSpPr>
              <p:cNvPr id="7" name="右箭头 6"/>
              <p:cNvSpPr/>
              <p:nvPr/>
            </p:nvSpPr>
            <p:spPr>
              <a:xfrm>
                <a:off x="3886200" y="2152650"/>
                <a:ext cx="1634490" cy="403860"/>
              </a:xfrm>
              <a:prstGeom prst="rightArrow">
                <a:avLst>
                  <a:gd name="adj1" fmla="val 100000"/>
                  <a:gd name="adj2" fmla="val 3815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cs typeface="+mn-ea"/>
                  <a:sym typeface="+mn-lt"/>
                </a:endParaRPr>
              </a:p>
            </p:txBody>
          </p:sp>
          <p:sp>
            <p:nvSpPr>
              <p:cNvPr id="8" name="燕尾形 7"/>
              <p:cNvSpPr/>
              <p:nvPr/>
            </p:nvSpPr>
            <p:spPr>
              <a:xfrm>
                <a:off x="5459729" y="2152650"/>
                <a:ext cx="222885" cy="403860"/>
              </a:xfrm>
              <a:prstGeom prst="chevron">
                <a:avLst>
                  <a:gd name="adj" fmla="val 6575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cs typeface="+mn-ea"/>
                  <a:sym typeface="+mn-lt"/>
                </a:endParaRPr>
              </a:p>
            </p:txBody>
          </p:sp>
        </p:grpSp>
        <p:grpSp>
          <p:nvGrpSpPr>
            <p:cNvPr id="10" name="组合 37"/>
            <p:cNvGrpSpPr/>
            <p:nvPr/>
          </p:nvGrpSpPr>
          <p:grpSpPr>
            <a:xfrm>
              <a:off x="4042884" y="1981638"/>
              <a:ext cx="281386" cy="302565"/>
              <a:chOff x="3638550" y="4818062"/>
              <a:chExt cx="590551" cy="635000"/>
            </a:xfrm>
            <a:solidFill>
              <a:schemeClr val="bg1"/>
            </a:solidFill>
          </p:grpSpPr>
          <p:sp>
            <p:nvSpPr>
              <p:cNvPr id="39" name="Freeform 151"/>
              <p:cNvSpPr>
                <a:spLocks noEditPoints="1"/>
              </p:cNvSpPr>
              <p:nvPr/>
            </p:nvSpPr>
            <p:spPr bwMode="auto">
              <a:xfrm>
                <a:off x="3732213" y="4818062"/>
                <a:ext cx="496888" cy="508000"/>
              </a:xfrm>
              <a:custGeom>
                <a:avLst/>
                <a:gdLst>
                  <a:gd name="T0" fmla="*/ 130 w 132"/>
                  <a:gd name="T1" fmla="*/ 61 h 135"/>
                  <a:gd name="T2" fmla="*/ 60 w 132"/>
                  <a:gd name="T3" fmla="*/ 3 h 135"/>
                  <a:gd name="T4" fmla="*/ 16 w 132"/>
                  <a:gd name="T5" fmla="*/ 26 h 135"/>
                  <a:gd name="T6" fmla="*/ 2 w 132"/>
                  <a:gd name="T7" fmla="*/ 73 h 135"/>
                  <a:gd name="T8" fmla="*/ 72 w 132"/>
                  <a:gd name="T9" fmla="*/ 131 h 135"/>
                  <a:gd name="T10" fmla="*/ 116 w 132"/>
                  <a:gd name="T11" fmla="*/ 109 h 135"/>
                  <a:gd name="T12" fmla="*/ 130 w 132"/>
                  <a:gd name="T13" fmla="*/ 61 h 135"/>
                  <a:gd name="T14" fmla="*/ 70 w 132"/>
                  <a:gd name="T15" fmla="*/ 115 h 135"/>
                  <a:gd name="T16" fmla="*/ 18 w 132"/>
                  <a:gd name="T17" fmla="*/ 71 h 135"/>
                  <a:gd name="T18" fmla="*/ 62 w 132"/>
                  <a:gd name="T19" fmla="*/ 19 h 135"/>
                  <a:gd name="T20" fmla="*/ 114 w 132"/>
                  <a:gd name="T21" fmla="*/ 63 h 135"/>
                  <a:gd name="T22" fmla="*/ 70 w 132"/>
                  <a:gd name="T23" fmla="*/ 115 h 135"/>
                  <a:gd name="T24" fmla="*/ 67 w 132"/>
                  <a:gd name="T25" fmla="*/ 28 h 135"/>
                  <a:gd name="T26" fmla="*/ 63 w 132"/>
                  <a:gd name="T27" fmla="*/ 28 h 135"/>
                  <a:gd name="T28" fmla="*/ 36 w 132"/>
                  <a:gd name="T29" fmla="*/ 42 h 135"/>
                  <a:gd name="T30" fmla="*/ 36 w 132"/>
                  <a:gd name="T31" fmla="*/ 48 h 135"/>
                  <a:gd name="T32" fmla="*/ 42 w 132"/>
                  <a:gd name="T33" fmla="*/ 48 h 135"/>
                  <a:gd name="T34" fmla="*/ 64 w 132"/>
                  <a:gd name="T35" fmla="*/ 37 h 135"/>
                  <a:gd name="T36" fmla="*/ 67 w 132"/>
                  <a:gd name="T37" fmla="*/ 36 h 135"/>
                  <a:gd name="T38" fmla="*/ 87 w 132"/>
                  <a:gd name="T39" fmla="*/ 43 h 135"/>
                  <a:gd name="T40" fmla="*/ 92 w 132"/>
                  <a:gd name="T41" fmla="*/ 43 h 135"/>
                  <a:gd name="T42" fmla="*/ 92 w 132"/>
                  <a:gd name="T43" fmla="*/ 37 h 135"/>
                  <a:gd name="T44" fmla="*/ 67 w 132"/>
                  <a:gd name="T45" fmla="*/ 2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 h="135">
                    <a:moveTo>
                      <a:pt x="130" y="61"/>
                    </a:moveTo>
                    <a:cubicBezTo>
                      <a:pt x="127" y="26"/>
                      <a:pt x="96" y="0"/>
                      <a:pt x="60" y="3"/>
                    </a:cubicBezTo>
                    <a:cubicBezTo>
                      <a:pt x="43" y="4"/>
                      <a:pt x="28" y="12"/>
                      <a:pt x="16" y="26"/>
                    </a:cubicBezTo>
                    <a:cubicBezTo>
                      <a:pt x="5" y="39"/>
                      <a:pt x="0" y="56"/>
                      <a:pt x="2" y="73"/>
                    </a:cubicBezTo>
                    <a:cubicBezTo>
                      <a:pt x="5" y="108"/>
                      <a:pt x="36" y="135"/>
                      <a:pt x="72" y="131"/>
                    </a:cubicBezTo>
                    <a:cubicBezTo>
                      <a:pt x="89" y="130"/>
                      <a:pt x="104" y="122"/>
                      <a:pt x="116" y="109"/>
                    </a:cubicBezTo>
                    <a:cubicBezTo>
                      <a:pt x="127" y="95"/>
                      <a:pt x="132" y="79"/>
                      <a:pt x="130" y="61"/>
                    </a:cubicBezTo>
                    <a:close/>
                    <a:moveTo>
                      <a:pt x="70" y="115"/>
                    </a:moveTo>
                    <a:cubicBezTo>
                      <a:pt x="44" y="117"/>
                      <a:pt x="20" y="98"/>
                      <a:pt x="18" y="71"/>
                    </a:cubicBezTo>
                    <a:cubicBezTo>
                      <a:pt x="16" y="45"/>
                      <a:pt x="35" y="21"/>
                      <a:pt x="62" y="19"/>
                    </a:cubicBezTo>
                    <a:cubicBezTo>
                      <a:pt x="88" y="17"/>
                      <a:pt x="112" y="36"/>
                      <a:pt x="114" y="63"/>
                    </a:cubicBezTo>
                    <a:cubicBezTo>
                      <a:pt x="116" y="89"/>
                      <a:pt x="97" y="113"/>
                      <a:pt x="70" y="115"/>
                    </a:cubicBezTo>
                    <a:close/>
                    <a:moveTo>
                      <a:pt x="67" y="28"/>
                    </a:moveTo>
                    <a:cubicBezTo>
                      <a:pt x="65" y="28"/>
                      <a:pt x="64" y="28"/>
                      <a:pt x="63" y="28"/>
                    </a:cubicBezTo>
                    <a:cubicBezTo>
                      <a:pt x="52" y="29"/>
                      <a:pt x="43" y="35"/>
                      <a:pt x="36" y="42"/>
                    </a:cubicBezTo>
                    <a:cubicBezTo>
                      <a:pt x="34" y="44"/>
                      <a:pt x="35" y="46"/>
                      <a:pt x="36" y="48"/>
                    </a:cubicBezTo>
                    <a:cubicBezTo>
                      <a:pt x="37" y="49"/>
                      <a:pt x="40" y="50"/>
                      <a:pt x="42" y="48"/>
                    </a:cubicBezTo>
                    <a:cubicBezTo>
                      <a:pt x="47" y="42"/>
                      <a:pt x="55" y="37"/>
                      <a:pt x="64" y="37"/>
                    </a:cubicBezTo>
                    <a:cubicBezTo>
                      <a:pt x="65" y="36"/>
                      <a:pt x="66" y="36"/>
                      <a:pt x="67" y="36"/>
                    </a:cubicBezTo>
                    <a:cubicBezTo>
                      <a:pt x="74" y="36"/>
                      <a:pt x="81" y="39"/>
                      <a:pt x="87" y="43"/>
                    </a:cubicBezTo>
                    <a:cubicBezTo>
                      <a:pt x="88" y="45"/>
                      <a:pt x="91" y="44"/>
                      <a:pt x="92" y="43"/>
                    </a:cubicBezTo>
                    <a:cubicBezTo>
                      <a:pt x="94" y="41"/>
                      <a:pt x="93" y="38"/>
                      <a:pt x="92" y="37"/>
                    </a:cubicBezTo>
                    <a:cubicBezTo>
                      <a:pt x="85" y="31"/>
                      <a:pt x="76" y="28"/>
                      <a:pt x="67"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endParaRPr lang="zh-CN" altLang="en-US" sz="2399">
                  <a:cs typeface="+mn-ea"/>
                  <a:sym typeface="+mn-lt"/>
                </a:endParaRPr>
              </a:p>
            </p:txBody>
          </p:sp>
          <p:sp>
            <p:nvSpPr>
              <p:cNvPr id="40" name="Freeform 152"/>
              <p:cNvSpPr>
                <a:spLocks noEditPoints="1"/>
              </p:cNvSpPr>
              <p:nvPr/>
            </p:nvSpPr>
            <p:spPr bwMode="auto">
              <a:xfrm>
                <a:off x="3638550" y="5224462"/>
                <a:ext cx="230188" cy="228600"/>
              </a:xfrm>
              <a:custGeom>
                <a:avLst/>
                <a:gdLst>
                  <a:gd name="T0" fmla="*/ 31 w 61"/>
                  <a:gd name="T1" fmla="*/ 0 h 61"/>
                  <a:gd name="T2" fmla="*/ 7 w 61"/>
                  <a:gd name="T3" fmla="*/ 28 h 61"/>
                  <a:gd name="T4" fmla="*/ 9 w 61"/>
                  <a:gd name="T5" fmla="*/ 56 h 61"/>
                  <a:gd name="T6" fmla="*/ 24 w 61"/>
                  <a:gd name="T7" fmla="*/ 61 h 61"/>
                  <a:gd name="T8" fmla="*/ 38 w 61"/>
                  <a:gd name="T9" fmla="*/ 53 h 61"/>
                  <a:gd name="T10" fmla="*/ 61 w 61"/>
                  <a:gd name="T11" fmla="*/ 26 h 61"/>
                  <a:gd name="T12" fmla="*/ 31 w 61"/>
                  <a:gd name="T13" fmla="*/ 0 h 61"/>
                  <a:gd name="T14" fmla="*/ 32 w 61"/>
                  <a:gd name="T15" fmla="*/ 17 h 61"/>
                  <a:gd name="T16" fmla="*/ 16 w 61"/>
                  <a:gd name="T17" fmla="*/ 35 h 61"/>
                  <a:gd name="T18" fmla="*/ 14 w 61"/>
                  <a:gd name="T19" fmla="*/ 40 h 61"/>
                  <a:gd name="T20" fmla="*/ 17 w 61"/>
                  <a:gd name="T21" fmla="*/ 46 h 61"/>
                  <a:gd name="T22" fmla="*/ 17 w 61"/>
                  <a:gd name="T23" fmla="*/ 51 h 61"/>
                  <a:gd name="T24" fmla="*/ 13 w 61"/>
                  <a:gd name="T25" fmla="*/ 51 h 61"/>
                  <a:gd name="T26" fmla="*/ 8 w 61"/>
                  <a:gd name="T27" fmla="*/ 40 h 61"/>
                  <a:gd name="T28" fmla="*/ 11 w 61"/>
                  <a:gd name="T29" fmla="*/ 31 h 61"/>
                  <a:gd name="T30" fmla="*/ 27 w 61"/>
                  <a:gd name="T31" fmla="*/ 13 h 61"/>
                  <a:gd name="T32" fmla="*/ 31 w 61"/>
                  <a:gd name="T33" fmla="*/ 12 h 61"/>
                  <a:gd name="T34" fmla="*/ 32 w 61"/>
                  <a:gd name="T35" fmla="*/ 1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 h="61">
                    <a:moveTo>
                      <a:pt x="31" y="0"/>
                    </a:moveTo>
                    <a:cubicBezTo>
                      <a:pt x="7" y="28"/>
                      <a:pt x="7" y="28"/>
                      <a:pt x="7" y="28"/>
                    </a:cubicBezTo>
                    <a:cubicBezTo>
                      <a:pt x="0" y="36"/>
                      <a:pt x="1" y="49"/>
                      <a:pt x="9" y="56"/>
                    </a:cubicBezTo>
                    <a:cubicBezTo>
                      <a:pt x="13" y="59"/>
                      <a:pt x="19" y="61"/>
                      <a:pt x="24" y="61"/>
                    </a:cubicBezTo>
                    <a:cubicBezTo>
                      <a:pt x="29" y="60"/>
                      <a:pt x="34" y="58"/>
                      <a:pt x="38" y="53"/>
                    </a:cubicBezTo>
                    <a:cubicBezTo>
                      <a:pt x="61" y="26"/>
                      <a:pt x="61" y="26"/>
                      <a:pt x="61" y="26"/>
                    </a:cubicBezTo>
                    <a:cubicBezTo>
                      <a:pt x="49" y="20"/>
                      <a:pt x="38" y="11"/>
                      <a:pt x="31" y="0"/>
                    </a:cubicBezTo>
                    <a:close/>
                    <a:moveTo>
                      <a:pt x="32" y="17"/>
                    </a:moveTo>
                    <a:cubicBezTo>
                      <a:pt x="16" y="35"/>
                      <a:pt x="16" y="35"/>
                      <a:pt x="16" y="35"/>
                    </a:cubicBezTo>
                    <a:cubicBezTo>
                      <a:pt x="15" y="37"/>
                      <a:pt x="14" y="39"/>
                      <a:pt x="14" y="40"/>
                    </a:cubicBezTo>
                    <a:cubicBezTo>
                      <a:pt x="14" y="42"/>
                      <a:pt x="15" y="45"/>
                      <a:pt x="17" y="46"/>
                    </a:cubicBezTo>
                    <a:cubicBezTo>
                      <a:pt x="18" y="47"/>
                      <a:pt x="18" y="49"/>
                      <a:pt x="17" y="51"/>
                    </a:cubicBezTo>
                    <a:cubicBezTo>
                      <a:pt x="17" y="51"/>
                      <a:pt x="14" y="52"/>
                      <a:pt x="13" y="51"/>
                    </a:cubicBezTo>
                    <a:cubicBezTo>
                      <a:pt x="10" y="48"/>
                      <a:pt x="8" y="44"/>
                      <a:pt x="8" y="40"/>
                    </a:cubicBezTo>
                    <a:cubicBezTo>
                      <a:pt x="8" y="37"/>
                      <a:pt x="9" y="34"/>
                      <a:pt x="11" y="31"/>
                    </a:cubicBezTo>
                    <a:cubicBezTo>
                      <a:pt x="27" y="13"/>
                      <a:pt x="27" y="13"/>
                      <a:pt x="27" y="13"/>
                    </a:cubicBezTo>
                    <a:cubicBezTo>
                      <a:pt x="28" y="11"/>
                      <a:pt x="30" y="11"/>
                      <a:pt x="31" y="12"/>
                    </a:cubicBezTo>
                    <a:cubicBezTo>
                      <a:pt x="32" y="13"/>
                      <a:pt x="33" y="15"/>
                      <a:pt x="3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endParaRPr lang="zh-CN" altLang="en-US" sz="2399">
                  <a:cs typeface="+mn-ea"/>
                  <a:sym typeface="+mn-lt"/>
                </a:endParaRPr>
              </a:p>
            </p:txBody>
          </p:sp>
        </p:grpSp>
      </p:grpSp>
      <p:grpSp>
        <p:nvGrpSpPr>
          <p:cNvPr id="11" name="组合 3"/>
          <p:cNvGrpSpPr/>
          <p:nvPr/>
        </p:nvGrpSpPr>
        <p:grpSpPr>
          <a:xfrm>
            <a:off x="5293608" y="3977641"/>
            <a:ext cx="2922638" cy="538480"/>
            <a:chOff x="3970019" y="2983230"/>
            <a:chExt cx="2192655" cy="403860"/>
          </a:xfrm>
        </p:grpSpPr>
        <p:grpSp>
          <p:nvGrpSpPr>
            <p:cNvPr id="12" name="组合 14"/>
            <p:cNvGrpSpPr/>
            <p:nvPr/>
          </p:nvGrpSpPr>
          <p:grpSpPr>
            <a:xfrm>
              <a:off x="3970019" y="2983230"/>
              <a:ext cx="2192655" cy="403860"/>
              <a:chOff x="3489959" y="2152650"/>
              <a:chExt cx="2192655" cy="403860"/>
            </a:xfrm>
          </p:grpSpPr>
          <p:sp>
            <p:nvSpPr>
              <p:cNvPr id="16" name="右箭头 15"/>
              <p:cNvSpPr/>
              <p:nvPr/>
            </p:nvSpPr>
            <p:spPr>
              <a:xfrm>
                <a:off x="3489959" y="2152650"/>
                <a:ext cx="1247775" cy="403860"/>
              </a:xfrm>
              <a:prstGeom prst="rightArrow">
                <a:avLst>
                  <a:gd name="adj1" fmla="val 100000"/>
                  <a:gd name="adj2" fmla="val 38158"/>
                </a:avLst>
              </a:prstGeom>
              <a:solidFill>
                <a:schemeClr val="accent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cs typeface="+mn-ea"/>
                  <a:sym typeface="+mn-lt"/>
                </a:endParaRPr>
              </a:p>
            </p:txBody>
          </p:sp>
          <p:sp>
            <p:nvSpPr>
              <p:cNvPr id="17" name="右箭头 16"/>
              <p:cNvSpPr/>
              <p:nvPr/>
            </p:nvSpPr>
            <p:spPr>
              <a:xfrm>
                <a:off x="3886200" y="2152650"/>
                <a:ext cx="1634490" cy="403860"/>
              </a:xfrm>
              <a:prstGeom prst="rightArrow">
                <a:avLst>
                  <a:gd name="adj1" fmla="val 100000"/>
                  <a:gd name="adj2" fmla="val 3815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cs typeface="+mn-ea"/>
                  <a:sym typeface="+mn-lt"/>
                </a:endParaRPr>
              </a:p>
            </p:txBody>
          </p:sp>
          <p:sp>
            <p:nvSpPr>
              <p:cNvPr id="18" name="燕尾形 17"/>
              <p:cNvSpPr/>
              <p:nvPr/>
            </p:nvSpPr>
            <p:spPr>
              <a:xfrm>
                <a:off x="5459729" y="2152650"/>
                <a:ext cx="222885" cy="403860"/>
              </a:xfrm>
              <a:prstGeom prst="chevron">
                <a:avLst>
                  <a:gd name="adj" fmla="val 6575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cs typeface="+mn-ea"/>
                  <a:sym typeface="+mn-lt"/>
                </a:endParaRPr>
              </a:p>
            </p:txBody>
          </p:sp>
        </p:grpSp>
        <p:grpSp>
          <p:nvGrpSpPr>
            <p:cNvPr id="13" name="组合 40"/>
            <p:cNvGrpSpPr/>
            <p:nvPr/>
          </p:nvGrpSpPr>
          <p:grpSpPr>
            <a:xfrm>
              <a:off x="3997004" y="3069427"/>
              <a:ext cx="360053" cy="231463"/>
              <a:chOff x="8515351" y="6167438"/>
              <a:chExt cx="755650" cy="485775"/>
            </a:xfrm>
            <a:solidFill>
              <a:schemeClr val="bg1"/>
            </a:solidFill>
          </p:grpSpPr>
          <p:sp>
            <p:nvSpPr>
              <p:cNvPr id="42" name="Freeform 162"/>
              <p:cNvSpPr/>
              <p:nvPr/>
            </p:nvSpPr>
            <p:spPr bwMode="auto">
              <a:xfrm>
                <a:off x="8575676" y="6167438"/>
                <a:ext cx="434975" cy="142875"/>
              </a:xfrm>
              <a:custGeom>
                <a:avLst/>
                <a:gdLst>
                  <a:gd name="T0" fmla="*/ 107 w 116"/>
                  <a:gd name="T1" fmla="*/ 38 h 38"/>
                  <a:gd name="T2" fmla="*/ 116 w 116"/>
                  <a:gd name="T3" fmla="*/ 19 h 38"/>
                  <a:gd name="T4" fmla="*/ 54 w 116"/>
                  <a:gd name="T5" fmla="*/ 19 h 38"/>
                  <a:gd name="T6" fmla="*/ 54 w 116"/>
                  <a:gd name="T7" fmla="*/ 9 h 38"/>
                  <a:gd name="T8" fmla="*/ 45 w 116"/>
                  <a:gd name="T9" fmla="*/ 0 h 38"/>
                  <a:gd name="T10" fmla="*/ 9 w 116"/>
                  <a:gd name="T11" fmla="*/ 0 h 38"/>
                  <a:gd name="T12" fmla="*/ 0 w 116"/>
                  <a:gd name="T13" fmla="*/ 9 h 38"/>
                  <a:gd name="T14" fmla="*/ 0 w 116"/>
                  <a:gd name="T15" fmla="*/ 38 h 38"/>
                  <a:gd name="T16" fmla="*/ 107 w 116"/>
                  <a:gd name="T1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38">
                    <a:moveTo>
                      <a:pt x="107" y="38"/>
                    </a:moveTo>
                    <a:cubicBezTo>
                      <a:pt x="109" y="31"/>
                      <a:pt x="112" y="24"/>
                      <a:pt x="116" y="19"/>
                    </a:cubicBezTo>
                    <a:cubicBezTo>
                      <a:pt x="54" y="19"/>
                      <a:pt x="54" y="19"/>
                      <a:pt x="54" y="19"/>
                    </a:cubicBezTo>
                    <a:cubicBezTo>
                      <a:pt x="54" y="9"/>
                      <a:pt x="54" y="9"/>
                      <a:pt x="54" y="9"/>
                    </a:cubicBezTo>
                    <a:cubicBezTo>
                      <a:pt x="53" y="4"/>
                      <a:pt x="50" y="0"/>
                      <a:pt x="45" y="0"/>
                    </a:cubicBezTo>
                    <a:cubicBezTo>
                      <a:pt x="9" y="0"/>
                      <a:pt x="9" y="0"/>
                      <a:pt x="9" y="0"/>
                    </a:cubicBezTo>
                    <a:cubicBezTo>
                      <a:pt x="4" y="0"/>
                      <a:pt x="0" y="4"/>
                      <a:pt x="0" y="9"/>
                    </a:cubicBezTo>
                    <a:cubicBezTo>
                      <a:pt x="0" y="38"/>
                      <a:pt x="0" y="38"/>
                      <a:pt x="0" y="38"/>
                    </a:cubicBezTo>
                    <a:lnTo>
                      <a:pt x="107"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endParaRPr lang="zh-CN" altLang="en-US" sz="2399">
                  <a:cs typeface="+mn-ea"/>
                  <a:sym typeface="+mn-lt"/>
                </a:endParaRPr>
              </a:p>
            </p:txBody>
          </p:sp>
          <p:sp>
            <p:nvSpPr>
              <p:cNvPr id="43" name="Freeform 163"/>
              <p:cNvSpPr/>
              <p:nvPr/>
            </p:nvSpPr>
            <p:spPr bwMode="auto">
              <a:xfrm>
                <a:off x="8515351" y="6332538"/>
                <a:ext cx="619125" cy="320675"/>
              </a:xfrm>
              <a:custGeom>
                <a:avLst/>
                <a:gdLst>
                  <a:gd name="T0" fmla="*/ 122 w 165"/>
                  <a:gd name="T1" fmla="*/ 3 h 85"/>
                  <a:gd name="T2" fmla="*/ 122 w 165"/>
                  <a:gd name="T3" fmla="*/ 0 h 85"/>
                  <a:gd name="T4" fmla="*/ 7 w 165"/>
                  <a:gd name="T5" fmla="*/ 0 h 85"/>
                  <a:gd name="T6" fmla="*/ 0 w 165"/>
                  <a:gd name="T7" fmla="*/ 6 h 85"/>
                  <a:gd name="T8" fmla="*/ 1 w 165"/>
                  <a:gd name="T9" fmla="*/ 8 h 85"/>
                  <a:gd name="T10" fmla="*/ 18 w 165"/>
                  <a:gd name="T11" fmla="*/ 76 h 85"/>
                  <a:gd name="T12" fmla="*/ 30 w 165"/>
                  <a:gd name="T13" fmla="*/ 85 h 85"/>
                  <a:gd name="T14" fmla="*/ 145 w 165"/>
                  <a:gd name="T15" fmla="*/ 85 h 85"/>
                  <a:gd name="T16" fmla="*/ 157 w 165"/>
                  <a:gd name="T17" fmla="*/ 76 h 85"/>
                  <a:gd name="T18" fmla="*/ 165 w 165"/>
                  <a:gd name="T19" fmla="*/ 46 h 85"/>
                  <a:gd name="T20" fmla="*/ 122 w 165"/>
                  <a:gd name="T21" fmla="*/ 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5" h="85">
                    <a:moveTo>
                      <a:pt x="122" y="3"/>
                    </a:moveTo>
                    <a:cubicBezTo>
                      <a:pt x="122" y="2"/>
                      <a:pt x="122" y="1"/>
                      <a:pt x="122" y="0"/>
                    </a:cubicBezTo>
                    <a:cubicBezTo>
                      <a:pt x="7" y="0"/>
                      <a:pt x="7" y="0"/>
                      <a:pt x="7" y="0"/>
                    </a:cubicBezTo>
                    <a:cubicBezTo>
                      <a:pt x="3" y="0"/>
                      <a:pt x="0" y="2"/>
                      <a:pt x="0" y="6"/>
                    </a:cubicBezTo>
                    <a:cubicBezTo>
                      <a:pt x="0" y="6"/>
                      <a:pt x="0" y="7"/>
                      <a:pt x="1" y="8"/>
                    </a:cubicBezTo>
                    <a:cubicBezTo>
                      <a:pt x="18" y="76"/>
                      <a:pt x="18" y="76"/>
                      <a:pt x="18" y="76"/>
                    </a:cubicBezTo>
                    <a:cubicBezTo>
                      <a:pt x="20" y="81"/>
                      <a:pt x="25" y="85"/>
                      <a:pt x="30" y="85"/>
                    </a:cubicBezTo>
                    <a:cubicBezTo>
                      <a:pt x="145" y="85"/>
                      <a:pt x="145" y="85"/>
                      <a:pt x="145" y="85"/>
                    </a:cubicBezTo>
                    <a:cubicBezTo>
                      <a:pt x="150" y="85"/>
                      <a:pt x="156" y="81"/>
                      <a:pt x="157" y="76"/>
                    </a:cubicBezTo>
                    <a:cubicBezTo>
                      <a:pt x="165" y="46"/>
                      <a:pt x="165" y="46"/>
                      <a:pt x="165" y="46"/>
                    </a:cubicBezTo>
                    <a:cubicBezTo>
                      <a:pt x="141" y="45"/>
                      <a:pt x="122" y="26"/>
                      <a:pt x="12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endParaRPr lang="zh-CN" altLang="en-US" sz="2399">
                  <a:cs typeface="+mn-ea"/>
                  <a:sym typeface="+mn-lt"/>
                </a:endParaRPr>
              </a:p>
            </p:txBody>
          </p:sp>
          <p:sp>
            <p:nvSpPr>
              <p:cNvPr id="44" name="Freeform 164"/>
              <p:cNvSpPr>
                <a:spLocks noEditPoints="1"/>
              </p:cNvSpPr>
              <p:nvPr/>
            </p:nvSpPr>
            <p:spPr bwMode="auto">
              <a:xfrm>
                <a:off x="8999538" y="6208713"/>
                <a:ext cx="271463" cy="266700"/>
              </a:xfrm>
              <a:custGeom>
                <a:avLst/>
                <a:gdLst>
                  <a:gd name="T0" fmla="*/ 36 w 72"/>
                  <a:gd name="T1" fmla="*/ 0 h 71"/>
                  <a:gd name="T2" fmla="*/ 0 w 72"/>
                  <a:gd name="T3" fmla="*/ 36 h 71"/>
                  <a:gd name="T4" fmla="*/ 36 w 72"/>
                  <a:gd name="T5" fmla="*/ 71 h 71"/>
                  <a:gd name="T6" fmla="*/ 72 w 72"/>
                  <a:gd name="T7" fmla="*/ 36 h 71"/>
                  <a:gd name="T8" fmla="*/ 36 w 72"/>
                  <a:gd name="T9" fmla="*/ 0 h 71"/>
                  <a:gd name="T10" fmla="*/ 54 w 72"/>
                  <a:gd name="T11" fmla="*/ 41 h 71"/>
                  <a:gd name="T12" fmla="*/ 41 w 72"/>
                  <a:gd name="T13" fmla="*/ 41 h 71"/>
                  <a:gd name="T14" fmla="*/ 41 w 72"/>
                  <a:gd name="T15" fmla="*/ 53 h 71"/>
                  <a:gd name="T16" fmla="*/ 36 w 72"/>
                  <a:gd name="T17" fmla="*/ 58 h 71"/>
                  <a:gd name="T18" fmla="*/ 31 w 72"/>
                  <a:gd name="T19" fmla="*/ 53 h 71"/>
                  <a:gd name="T20" fmla="*/ 31 w 72"/>
                  <a:gd name="T21" fmla="*/ 41 h 71"/>
                  <a:gd name="T22" fmla="*/ 18 w 72"/>
                  <a:gd name="T23" fmla="*/ 41 h 71"/>
                  <a:gd name="T24" fmla="*/ 13 w 72"/>
                  <a:gd name="T25" fmla="*/ 36 h 71"/>
                  <a:gd name="T26" fmla="*/ 18 w 72"/>
                  <a:gd name="T27" fmla="*/ 31 h 71"/>
                  <a:gd name="T28" fmla="*/ 31 w 72"/>
                  <a:gd name="T29" fmla="*/ 31 h 71"/>
                  <a:gd name="T30" fmla="*/ 31 w 72"/>
                  <a:gd name="T31" fmla="*/ 18 h 71"/>
                  <a:gd name="T32" fmla="*/ 36 w 72"/>
                  <a:gd name="T33" fmla="*/ 13 h 71"/>
                  <a:gd name="T34" fmla="*/ 41 w 72"/>
                  <a:gd name="T35" fmla="*/ 18 h 71"/>
                  <a:gd name="T36" fmla="*/ 41 w 72"/>
                  <a:gd name="T37" fmla="*/ 31 h 71"/>
                  <a:gd name="T38" fmla="*/ 54 w 72"/>
                  <a:gd name="T39" fmla="*/ 31 h 71"/>
                  <a:gd name="T40" fmla="*/ 59 w 72"/>
                  <a:gd name="T41" fmla="*/ 36 h 71"/>
                  <a:gd name="T42" fmla="*/ 54 w 72"/>
                  <a:gd name="T43" fmla="*/ 4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 h="71">
                    <a:moveTo>
                      <a:pt x="36" y="0"/>
                    </a:moveTo>
                    <a:cubicBezTo>
                      <a:pt x="17" y="0"/>
                      <a:pt x="0" y="16"/>
                      <a:pt x="0" y="36"/>
                    </a:cubicBezTo>
                    <a:cubicBezTo>
                      <a:pt x="0" y="55"/>
                      <a:pt x="17" y="71"/>
                      <a:pt x="36" y="71"/>
                    </a:cubicBezTo>
                    <a:cubicBezTo>
                      <a:pt x="56" y="71"/>
                      <a:pt x="72" y="55"/>
                      <a:pt x="72" y="36"/>
                    </a:cubicBezTo>
                    <a:cubicBezTo>
                      <a:pt x="72" y="16"/>
                      <a:pt x="56" y="0"/>
                      <a:pt x="36" y="0"/>
                    </a:cubicBezTo>
                    <a:close/>
                    <a:moveTo>
                      <a:pt x="54" y="41"/>
                    </a:moveTo>
                    <a:cubicBezTo>
                      <a:pt x="41" y="41"/>
                      <a:pt x="41" y="41"/>
                      <a:pt x="41" y="41"/>
                    </a:cubicBezTo>
                    <a:cubicBezTo>
                      <a:pt x="41" y="53"/>
                      <a:pt x="41" y="53"/>
                      <a:pt x="41" y="53"/>
                    </a:cubicBezTo>
                    <a:cubicBezTo>
                      <a:pt x="41" y="56"/>
                      <a:pt x="39" y="58"/>
                      <a:pt x="36" y="58"/>
                    </a:cubicBezTo>
                    <a:cubicBezTo>
                      <a:pt x="34" y="58"/>
                      <a:pt x="31" y="56"/>
                      <a:pt x="31" y="53"/>
                    </a:cubicBezTo>
                    <a:cubicBezTo>
                      <a:pt x="31" y="41"/>
                      <a:pt x="31" y="41"/>
                      <a:pt x="31" y="41"/>
                    </a:cubicBezTo>
                    <a:cubicBezTo>
                      <a:pt x="18" y="41"/>
                      <a:pt x="18" y="41"/>
                      <a:pt x="18" y="41"/>
                    </a:cubicBezTo>
                    <a:cubicBezTo>
                      <a:pt x="16" y="41"/>
                      <a:pt x="13" y="38"/>
                      <a:pt x="13" y="36"/>
                    </a:cubicBezTo>
                    <a:cubicBezTo>
                      <a:pt x="13" y="33"/>
                      <a:pt x="16" y="31"/>
                      <a:pt x="18" y="31"/>
                    </a:cubicBezTo>
                    <a:cubicBezTo>
                      <a:pt x="31" y="31"/>
                      <a:pt x="31" y="31"/>
                      <a:pt x="31" y="31"/>
                    </a:cubicBezTo>
                    <a:cubicBezTo>
                      <a:pt x="31" y="18"/>
                      <a:pt x="31" y="18"/>
                      <a:pt x="31" y="18"/>
                    </a:cubicBezTo>
                    <a:cubicBezTo>
                      <a:pt x="31" y="15"/>
                      <a:pt x="34" y="13"/>
                      <a:pt x="36" y="13"/>
                    </a:cubicBezTo>
                    <a:cubicBezTo>
                      <a:pt x="39" y="13"/>
                      <a:pt x="41" y="15"/>
                      <a:pt x="41" y="18"/>
                    </a:cubicBezTo>
                    <a:cubicBezTo>
                      <a:pt x="41" y="31"/>
                      <a:pt x="41" y="31"/>
                      <a:pt x="41" y="31"/>
                    </a:cubicBezTo>
                    <a:cubicBezTo>
                      <a:pt x="54" y="31"/>
                      <a:pt x="54" y="31"/>
                      <a:pt x="54" y="31"/>
                    </a:cubicBezTo>
                    <a:cubicBezTo>
                      <a:pt x="57" y="31"/>
                      <a:pt x="59" y="33"/>
                      <a:pt x="59" y="36"/>
                    </a:cubicBezTo>
                    <a:cubicBezTo>
                      <a:pt x="59" y="38"/>
                      <a:pt x="57" y="41"/>
                      <a:pt x="54"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endParaRPr lang="zh-CN" altLang="en-US" sz="2399">
                  <a:cs typeface="+mn-ea"/>
                  <a:sym typeface="+mn-lt"/>
                </a:endParaRPr>
              </a:p>
            </p:txBody>
          </p:sp>
        </p:grpSp>
      </p:grpSp>
      <p:grpSp>
        <p:nvGrpSpPr>
          <p:cNvPr id="14" name="组合 4"/>
          <p:cNvGrpSpPr/>
          <p:nvPr/>
        </p:nvGrpSpPr>
        <p:grpSpPr>
          <a:xfrm>
            <a:off x="3445059" y="4653280"/>
            <a:ext cx="2922638" cy="538480"/>
            <a:chOff x="2583179" y="3489960"/>
            <a:chExt cx="2192655" cy="403860"/>
          </a:xfrm>
        </p:grpSpPr>
        <p:grpSp>
          <p:nvGrpSpPr>
            <p:cNvPr id="15" name="组合 22"/>
            <p:cNvGrpSpPr/>
            <p:nvPr/>
          </p:nvGrpSpPr>
          <p:grpSpPr>
            <a:xfrm rot="10800000">
              <a:off x="2583179" y="3489960"/>
              <a:ext cx="2192655" cy="403860"/>
              <a:chOff x="3489959" y="2152650"/>
              <a:chExt cx="2192655" cy="403860"/>
            </a:xfrm>
            <a:solidFill>
              <a:schemeClr val="accent2"/>
            </a:solidFill>
          </p:grpSpPr>
          <p:sp>
            <p:nvSpPr>
              <p:cNvPr id="24" name="右箭头 23"/>
              <p:cNvSpPr/>
              <p:nvPr/>
            </p:nvSpPr>
            <p:spPr>
              <a:xfrm>
                <a:off x="3489959" y="2152650"/>
                <a:ext cx="1247775" cy="403860"/>
              </a:xfrm>
              <a:prstGeom prst="rightArrow">
                <a:avLst>
                  <a:gd name="adj1" fmla="val 100000"/>
                  <a:gd name="adj2" fmla="val 38158"/>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cs typeface="+mn-ea"/>
                  <a:sym typeface="+mn-lt"/>
                </a:endParaRPr>
              </a:p>
            </p:txBody>
          </p:sp>
          <p:sp>
            <p:nvSpPr>
              <p:cNvPr id="25" name="右箭头 24"/>
              <p:cNvSpPr/>
              <p:nvPr/>
            </p:nvSpPr>
            <p:spPr>
              <a:xfrm>
                <a:off x="3886200" y="2152650"/>
                <a:ext cx="1634490" cy="403860"/>
              </a:xfrm>
              <a:prstGeom prst="rightArrow">
                <a:avLst>
                  <a:gd name="adj1" fmla="val 100000"/>
                  <a:gd name="adj2" fmla="val 3815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cs typeface="+mn-ea"/>
                  <a:sym typeface="+mn-lt"/>
                </a:endParaRPr>
              </a:p>
            </p:txBody>
          </p:sp>
          <p:sp>
            <p:nvSpPr>
              <p:cNvPr id="26" name="燕尾形 25"/>
              <p:cNvSpPr/>
              <p:nvPr/>
            </p:nvSpPr>
            <p:spPr>
              <a:xfrm>
                <a:off x="5459729" y="2152650"/>
                <a:ext cx="222885" cy="403860"/>
              </a:xfrm>
              <a:prstGeom prst="chevron">
                <a:avLst>
                  <a:gd name="adj" fmla="val 6575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cs typeface="+mn-ea"/>
                  <a:sym typeface="+mn-lt"/>
                </a:endParaRPr>
              </a:p>
            </p:txBody>
          </p:sp>
        </p:grpSp>
        <p:grpSp>
          <p:nvGrpSpPr>
            <p:cNvPr id="19" name="组合 44"/>
            <p:cNvGrpSpPr/>
            <p:nvPr/>
          </p:nvGrpSpPr>
          <p:grpSpPr>
            <a:xfrm>
              <a:off x="4431725" y="3543513"/>
              <a:ext cx="291976" cy="288194"/>
              <a:chOff x="11145838" y="8499475"/>
              <a:chExt cx="612775" cy="604838"/>
            </a:xfrm>
            <a:solidFill>
              <a:schemeClr val="bg1"/>
            </a:solidFill>
          </p:grpSpPr>
          <p:sp>
            <p:nvSpPr>
              <p:cNvPr id="46" name="Freeform 202"/>
              <p:cNvSpPr/>
              <p:nvPr/>
            </p:nvSpPr>
            <p:spPr bwMode="auto">
              <a:xfrm>
                <a:off x="11145838" y="8524875"/>
                <a:ext cx="590550" cy="579438"/>
              </a:xfrm>
              <a:custGeom>
                <a:avLst/>
                <a:gdLst>
                  <a:gd name="T0" fmla="*/ 143 w 157"/>
                  <a:gd name="T1" fmla="*/ 67 h 154"/>
                  <a:gd name="T2" fmla="*/ 132 w 157"/>
                  <a:gd name="T3" fmla="*/ 77 h 154"/>
                  <a:gd name="T4" fmla="*/ 126 w 157"/>
                  <a:gd name="T5" fmla="*/ 77 h 154"/>
                  <a:gd name="T6" fmla="*/ 126 w 157"/>
                  <a:gd name="T7" fmla="*/ 66 h 154"/>
                  <a:gd name="T8" fmla="*/ 90 w 157"/>
                  <a:gd name="T9" fmla="*/ 32 h 154"/>
                  <a:gd name="T10" fmla="*/ 79 w 157"/>
                  <a:gd name="T11" fmla="*/ 32 h 154"/>
                  <a:gd name="T12" fmla="*/ 79 w 157"/>
                  <a:gd name="T13" fmla="*/ 25 h 154"/>
                  <a:gd name="T14" fmla="*/ 89 w 157"/>
                  <a:gd name="T15" fmla="*/ 14 h 154"/>
                  <a:gd name="T16" fmla="*/ 64 w 157"/>
                  <a:gd name="T17" fmla="*/ 0 h 154"/>
                  <a:gd name="T18" fmla="*/ 39 w 157"/>
                  <a:gd name="T19" fmla="*/ 14 h 154"/>
                  <a:gd name="T20" fmla="*/ 49 w 157"/>
                  <a:gd name="T21" fmla="*/ 25 h 154"/>
                  <a:gd name="T22" fmla="*/ 49 w 157"/>
                  <a:gd name="T23" fmla="*/ 32 h 154"/>
                  <a:gd name="T24" fmla="*/ 13 w 157"/>
                  <a:gd name="T25" fmla="*/ 32 h 154"/>
                  <a:gd name="T26" fmla="*/ 0 w 157"/>
                  <a:gd name="T27" fmla="*/ 44 h 154"/>
                  <a:gd name="T28" fmla="*/ 0 w 157"/>
                  <a:gd name="T29" fmla="*/ 77 h 154"/>
                  <a:gd name="T30" fmla="*/ 7 w 157"/>
                  <a:gd name="T31" fmla="*/ 77 h 154"/>
                  <a:gd name="T32" fmla="*/ 18 w 157"/>
                  <a:gd name="T33" fmla="*/ 67 h 154"/>
                  <a:gd name="T34" fmla="*/ 32 w 157"/>
                  <a:gd name="T35" fmla="*/ 92 h 154"/>
                  <a:gd name="T36" fmla="*/ 18 w 157"/>
                  <a:gd name="T37" fmla="*/ 117 h 154"/>
                  <a:gd name="T38" fmla="*/ 7 w 157"/>
                  <a:gd name="T39" fmla="*/ 107 h 154"/>
                  <a:gd name="T40" fmla="*/ 0 w 157"/>
                  <a:gd name="T41" fmla="*/ 107 h 154"/>
                  <a:gd name="T42" fmla="*/ 0 w 157"/>
                  <a:gd name="T43" fmla="*/ 142 h 154"/>
                  <a:gd name="T44" fmla="*/ 13 w 157"/>
                  <a:gd name="T45" fmla="*/ 154 h 154"/>
                  <a:gd name="T46" fmla="*/ 49 w 157"/>
                  <a:gd name="T47" fmla="*/ 154 h 154"/>
                  <a:gd name="T48" fmla="*/ 49 w 157"/>
                  <a:gd name="T49" fmla="*/ 148 h 154"/>
                  <a:gd name="T50" fmla="*/ 39 w 157"/>
                  <a:gd name="T51" fmla="*/ 137 h 154"/>
                  <a:gd name="T52" fmla="*/ 64 w 157"/>
                  <a:gd name="T53" fmla="*/ 123 h 154"/>
                  <a:gd name="T54" fmla="*/ 89 w 157"/>
                  <a:gd name="T55" fmla="*/ 137 h 154"/>
                  <a:gd name="T56" fmla="*/ 79 w 157"/>
                  <a:gd name="T57" fmla="*/ 148 h 154"/>
                  <a:gd name="T58" fmla="*/ 79 w 157"/>
                  <a:gd name="T59" fmla="*/ 154 h 154"/>
                  <a:gd name="T60" fmla="*/ 113 w 157"/>
                  <a:gd name="T61" fmla="*/ 154 h 154"/>
                  <a:gd name="T62" fmla="*/ 126 w 157"/>
                  <a:gd name="T63" fmla="*/ 142 h 154"/>
                  <a:gd name="T64" fmla="*/ 126 w 157"/>
                  <a:gd name="T65" fmla="*/ 107 h 154"/>
                  <a:gd name="T66" fmla="*/ 132 w 157"/>
                  <a:gd name="T67" fmla="*/ 107 h 154"/>
                  <a:gd name="T68" fmla="*/ 143 w 157"/>
                  <a:gd name="T69" fmla="*/ 117 h 154"/>
                  <a:gd name="T70" fmla="*/ 157 w 157"/>
                  <a:gd name="T71" fmla="*/ 92 h 154"/>
                  <a:gd name="T72" fmla="*/ 143 w 157"/>
                  <a:gd name="T73" fmla="*/ 6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7" h="154">
                    <a:moveTo>
                      <a:pt x="143" y="67"/>
                    </a:moveTo>
                    <a:cubicBezTo>
                      <a:pt x="139" y="67"/>
                      <a:pt x="135" y="73"/>
                      <a:pt x="132" y="77"/>
                    </a:cubicBezTo>
                    <a:cubicBezTo>
                      <a:pt x="130" y="82"/>
                      <a:pt x="126" y="82"/>
                      <a:pt x="126" y="77"/>
                    </a:cubicBezTo>
                    <a:cubicBezTo>
                      <a:pt x="126" y="66"/>
                      <a:pt x="126" y="66"/>
                      <a:pt x="126" y="66"/>
                    </a:cubicBezTo>
                    <a:cubicBezTo>
                      <a:pt x="107" y="64"/>
                      <a:pt x="93" y="50"/>
                      <a:pt x="90" y="32"/>
                    </a:cubicBezTo>
                    <a:cubicBezTo>
                      <a:pt x="79" y="32"/>
                      <a:pt x="79" y="32"/>
                      <a:pt x="79" y="32"/>
                    </a:cubicBezTo>
                    <a:cubicBezTo>
                      <a:pt x="73" y="32"/>
                      <a:pt x="73" y="26"/>
                      <a:pt x="79" y="25"/>
                    </a:cubicBezTo>
                    <a:cubicBezTo>
                      <a:pt x="86" y="23"/>
                      <a:pt x="89" y="18"/>
                      <a:pt x="89" y="14"/>
                    </a:cubicBezTo>
                    <a:cubicBezTo>
                      <a:pt x="89" y="6"/>
                      <a:pt x="78" y="0"/>
                      <a:pt x="64" y="0"/>
                    </a:cubicBezTo>
                    <a:cubicBezTo>
                      <a:pt x="50" y="0"/>
                      <a:pt x="39" y="6"/>
                      <a:pt x="39" y="14"/>
                    </a:cubicBezTo>
                    <a:cubicBezTo>
                      <a:pt x="39" y="18"/>
                      <a:pt x="43" y="22"/>
                      <a:pt x="49" y="25"/>
                    </a:cubicBezTo>
                    <a:cubicBezTo>
                      <a:pt x="55" y="28"/>
                      <a:pt x="56" y="32"/>
                      <a:pt x="49" y="32"/>
                    </a:cubicBezTo>
                    <a:cubicBezTo>
                      <a:pt x="40" y="32"/>
                      <a:pt x="13" y="32"/>
                      <a:pt x="13" y="32"/>
                    </a:cubicBezTo>
                    <a:cubicBezTo>
                      <a:pt x="6" y="32"/>
                      <a:pt x="0" y="37"/>
                      <a:pt x="0" y="44"/>
                    </a:cubicBezTo>
                    <a:cubicBezTo>
                      <a:pt x="0" y="44"/>
                      <a:pt x="0" y="71"/>
                      <a:pt x="0" y="77"/>
                    </a:cubicBezTo>
                    <a:cubicBezTo>
                      <a:pt x="0" y="84"/>
                      <a:pt x="5" y="84"/>
                      <a:pt x="7" y="77"/>
                    </a:cubicBezTo>
                    <a:cubicBezTo>
                      <a:pt x="9" y="70"/>
                      <a:pt x="14" y="67"/>
                      <a:pt x="18" y="67"/>
                    </a:cubicBezTo>
                    <a:cubicBezTo>
                      <a:pt x="26" y="67"/>
                      <a:pt x="32" y="78"/>
                      <a:pt x="32" y="92"/>
                    </a:cubicBezTo>
                    <a:cubicBezTo>
                      <a:pt x="32" y="106"/>
                      <a:pt x="26" y="117"/>
                      <a:pt x="18" y="117"/>
                    </a:cubicBezTo>
                    <a:cubicBezTo>
                      <a:pt x="14" y="117"/>
                      <a:pt x="9" y="110"/>
                      <a:pt x="7" y="107"/>
                    </a:cubicBezTo>
                    <a:cubicBezTo>
                      <a:pt x="5" y="104"/>
                      <a:pt x="0" y="99"/>
                      <a:pt x="0" y="107"/>
                    </a:cubicBezTo>
                    <a:cubicBezTo>
                      <a:pt x="0" y="118"/>
                      <a:pt x="0" y="142"/>
                      <a:pt x="0" y="142"/>
                    </a:cubicBezTo>
                    <a:cubicBezTo>
                      <a:pt x="0" y="149"/>
                      <a:pt x="6" y="154"/>
                      <a:pt x="13" y="154"/>
                    </a:cubicBezTo>
                    <a:cubicBezTo>
                      <a:pt x="13" y="154"/>
                      <a:pt x="42" y="154"/>
                      <a:pt x="49" y="154"/>
                    </a:cubicBezTo>
                    <a:cubicBezTo>
                      <a:pt x="57" y="154"/>
                      <a:pt x="56" y="151"/>
                      <a:pt x="49" y="148"/>
                    </a:cubicBezTo>
                    <a:cubicBezTo>
                      <a:pt x="42" y="144"/>
                      <a:pt x="39" y="141"/>
                      <a:pt x="39" y="137"/>
                    </a:cubicBezTo>
                    <a:cubicBezTo>
                      <a:pt x="39" y="129"/>
                      <a:pt x="50" y="123"/>
                      <a:pt x="64" y="123"/>
                    </a:cubicBezTo>
                    <a:cubicBezTo>
                      <a:pt x="78" y="123"/>
                      <a:pt x="89" y="129"/>
                      <a:pt x="89" y="137"/>
                    </a:cubicBezTo>
                    <a:cubicBezTo>
                      <a:pt x="89" y="141"/>
                      <a:pt x="85" y="145"/>
                      <a:pt x="79" y="148"/>
                    </a:cubicBezTo>
                    <a:cubicBezTo>
                      <a:pt x="73" y="150"/>
                      <a:pt x="72" y="154"/>
                      <a:pt x="79" y="154"/>
                    </a:cubicBezTo>
                    <a:cubicBezTo>
                      <a:pt x="86" y="154"/>
                      <a:pt x="113" y="154"/>
                      <a:pt x="113" y="154"/>
                    </a:cubicBezTo>
                    <a:cubicBezTo>
                      <a:pt x="120" y="154"/>
                      <a:pt x="126" y="149"/>
                      <a:pt x="126" y="142"/>
                    </a:cubicBezTo>
                    <a:cubicBezTo>
                      <a:pt x="126" y="142"/>
                      <a:pt x="126" y="115"/>
                      <a:pt x="126" y="107"/>
                    </a:cubicBezTo>
                    <a:cubicBezTo>
                      <a:pt x="126" y="100"/>
                      <a:pt x="130" y="102"/>
                      <a:pt x="132" y="107"/>
                    </a:cubicBezTo>
                    <a:cubicBezTo>
                      <a:pt x="134" y="112"/>
                      <a:pt x="139" y="117"/>
                      <a:pt x="143" y="117"/>
                    </a:cubicBezTo>
                    <a:cubicBezTo>
                      <a:pt x="151" y="117"/>
                      <a:pt x="157" y="106"/>
                      <a:pt x="157" y="92"/>
                    </a:cubicBezTo>
                    <a:cubicBezTo>
                      <a:pt x="157" y="78"/>
                      <a:pt x="151" y="67"/>
                      <a:pt x="143"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endParaRPr lang="zh-CN" altLang="en-US" sz="2399">
                  <a:cs typeface="+mn-ea"/>
                  <a:sym typeface="+mn-lt"/>
                </a:endParaRPr>
              </a:p>
            </p:txBody>
          </p:sp>
          <p:sp>
            <p:nvSpPr>
              <p:cNvPr id="47" name="Freeform 203"/>
              <p:cNvSpPr>
                <a:spLocks noEditPoints="1"/>
              </p:cNvSpPr>
              <p:nvPr/>
            </p:nvSpPr>
            <p:spPr bwMode="auto">
              <a:xfrm>
                <a:off x="11510963" y="8499475"/>
                <a:ext cx="247650" cy="247650"/>
              </a:xfrm>
              <a:custGeom>
                <a:avLst/>
                <a:gdLst>
                  <a:gd name="T0" fmla="*/ 33 w 66"/>
                  <a:gd name="T1" fmla="*/ 0 h 66"/>
                  <a:gd name="T2" fmla="*/ 0 w 66"/>
                  <a:gd name="T3" fmla="*/ 33 h 66"/>
                  <a:gd name="T4" fmla="*/ 33 w 66"/>
                  <a:gd name="T5" fmla="*/ 66 h 66"/>
                  <a:gd name="T6" fmla="*/ 66 w 66"/>
                  <a:gd name="T7" fmla="*/ 33 h 66"/>
                  <a:gd name="T8" fmla="*/ 33 w 66"/>
                  <a:gd name="T9" fmla="*/ 0 h 66"/>
                  <a:gd name="T10" fmla="*/ 49 w 66"/>
                  <a:gd name="T11" fmla="*/ 38 h 66"/>
                  <a:gd name="T12" fmla="*/ 37 w 66"/>
                  <a:gd name="T13" fmla="*/ 38 h 66"/>
                  <a:gd name="T14" fmla="*/ 37 w 66"/>
                  <a:gd name="T15" fmla="*/ 50 h 66"/>
                  <a:gd name="T16" fmla="*/ 33 w 66"/>
                  <a:gd name="T17" fmla="*/ 54 h 66"/>
                  <a:gd name="T18" fmla="*/ 28 w 66"/>
                  <a:gd name="T19" fmla="*/ 50 h 66"/>
                  <a:gd name="T20" fmla="*/ 28 w 66"/>
                  <a:gd name="T21" fmla="*/ 38 h 66"/>
                  <a:gd name="T22" fmla="*/ 16 w 66"/>
                  <a:gd name="T23" fmla="*/ 38 h 66"/>
                  <a:gd name="T24" fmla="*/ 12 w 66"/>
                  <a:gd name="T25" fmla="*/ 33 h 66"/>
                  <a:gd name="T26" fmla="*/ 16 w 66"/>
                  <a:gd name="T27" fmla="*/ 29 h 66"/>
                  <a:gd name="T28" fmla="*/ 28 w 66"/>
                  <a:gd name="T29" fmla="*/ 29 h 66"/>
                  <a:gd name="T30" fmla="*/ 28 w 66"/>
                  <a:gd name="T31" fmla="*/ 17 h 66"/>
                  <a:gd name="T32" fmla="*/ 33 w 66"/>
                  <a:gd name="T33" fmla="*/ 12 h 66"/>
                  <a:gd name="T34" fmla="*/ 37 w 66"/>
                  <a:gd name="T35" fmla="*/ 17 h 66"/>
                  <a:gd name="T36" fmla="*/ 37 w 66"/>
                  <a:gd name="T37" fmla="*/ 29 h 66"/>
                  <a:gd name="T38" fmla="*/ 49 w 66"/>
                  <a:gd name="T39" fmla="*/ 29 h 66"/>
                  <a:gd name="T40" fmla="*/ 54 w 66"/>
                  <a:gd name="T41" fmla="*/ 33 h 66"/>
                  <a:gd name="T42" fmla="*/ 49 w 66"/>
                  <a:gd name="T43" fmla="*/ 3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66">
                    <a:moveTo>
                      <a:pt x="33" y="0"/>
                    </a:moveTo>
                    <a:cubicBezTo>
                      <a:pt x="15" y="0"/>
                      <a:pt x="0" y="15"/>
                      <a:pt x="0" y="33"/>
                    </a:cubicBezTo>
                    <a:cubicBezTo>
                      <a:pt x="0" y="52"/>
                      <a:pt x="15" y="66"/>
                      <a:pt x="33" y="66"/>
                    </a:cubicBezTo>
                    <a:cubicBezTo>
                      <a:pt x="51" y="66"/>
                      <a:pt x="66" y="52"/>
                      <a:pt x="66" y="33"/>
                    </a:cubicBezTo>
                    <a:cubicBezTo>
                      <a:pt x="66" y="15"/>
                      <a:pt x="51" y="0"/>
                      <a:pt x="33" y="0"/>
                    </a:cubicBezTo>
                    <a:close/>
                    <a:moveTo>
                      <a:pt x="49" y="38"/>
                    </a:moveTo>
                    <a:cubicBezTo>
                      <a:pt x="37" y="38"/>
                      <a:pt x="37" y="38"/>
                      <a:pt x="37" y="38"/>
                    </a:cubicBezTo>
                    <a:cubicBezTo>
                      <a:pt x="37" y="50"/>
                      <a:pt x="37" y="50"/>
                      <a:pt x="37" y="50"/>
                    </a:cubicBezTo>
                    <a:cubicBezTo>
                      <a:pt x="37" y="52"/>
                      <a:pt x="35" y="54"/>
                      <a:pt x="33" y="54"/>
                    </a:cubicBezTo>
                    <a:cubicBezTo>
                      <a:pt x="30" y="54"/>
                      <a:pt x="28" y="52"/>
                      <a:pt x="28" y="50"/>
                    </a:cubicBezTo>
                    <a:cubicBezTo>
                      <a:pt x="28" y="38"/>
                      <a:pt x="28" y="38"/>
                      <a:pt x="28" y="38"/>
                    </a:cubicBezTo>
                    <a:cubicBezTo>
                      <a:pt x="16" y="38"/>
                      <a:pt x="16" y="38"/>
                      <a:pt x="16" y="38"/>
                    </a:cubicBezTo>
                    <a:cubicBezTo>
                      <a:pt x="14" y="38"/>
                      <a:pt x="12" y="36"/>
                      <a:pt x="12" y="33"/>
                    </a:cubicBezTo>
                    <a:cubicBezTo>
                      <a:pt x="12" y="31"/>
                      <a:pt x="14" y="29"/>
                      <a:pt x="16" y="29"/>
                    </a:cubicBezTo>
                    <a:cubicBezTo>
                      <a:pt x="28" y="29"/>
                      <a:pt x="28" y="29"/>
                      <a:pt x="28" y="29"/>
                    </a:cubicBezTo>
                    <a:cubicBezTo>
                      <a:pt x="28" y="17"/>
                      <a:pt x="28" y="17"/>
                      <a:pt x="28" y="17"/>
                    </a:cubicBezTo>
                    <a:cubicBezTo>
                      <a:pt x="28" y="14"/>
                      <a:pt x="30" y="12"/>
                      <a:pt x="33" y="12"/>
                    </a:cubicBezTo>
                    <a:cubicBezTo>
                      <a:pt x="35" y="12"/>
                      <a:pt x="37" y="14"/>
                      <a:pt x="37" y="17"/>
                    </a:cubicBezTo>
                    <a:cubicBezTo>
                      <a:pt x="37" y="29"/>
                      <a:pt x="37" y="29"/>
                      <a:pt x="37" y="29"/>
                    </a:cubicBezTo>
                    <a:cubicBezTo>
                      <a:pt x="49" y="29"/>
                      <a:pt x="49" y="29"/>
                      <a:pt x="49" y="29"/>
                    </a:cubicBezTo>
                    <a:cubicBezTo>
                      <a:pt x="52" y="29"/>
                      <a:pt x="54" y="31"/>
                      <a:pt x="54" y="33"/>
                    </a:cubicBezTo>
                    <a:cubicBezTo>
                      <a:pt x="54" y="36"/>
                      <a:pt x="52" y="38"/>
                      <a:pt x="49"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endParaRPr lang="zh-CN" altLang="en-US" sz="2399">
                  <a:cs typeface="+mn-ea"/>
                  <a:sym typeface="+mn-lt"/>
                </a:endParaRPr>
              </a:p>
            </p:txBody>
          </p:sp>
        </p:grpSp>
      </p:grpSp>
      <p:sp>
        <p:nvSpPr>
          <p:cNvPr id="27" name="TextBox 6"/>
          <p:cNvSpPr txBox="1">
            <a:spLocks noChangeArrowheads="1"/>
          </p:cNvSpPr>
          <p:nvPr/>
        </p:nvSpPr>
        <p:spPr bwMode="auto">
          <a:xfrm>
            <a:off x="8328183" y="2337732"/>
            <a:ext cx="2480602" cy="98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2" tIns="60941" rIns="121882" bIns="60941"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sz="1866" dirty="0">
                <a:ea typeface="+mn-ea"/>
                <a:sym typeface="+mn-lt"/>
              </a:rPr>
              <a:t>这里添加具体介绍。这里添加具体介绍。</a:t>
            </a:r>
            <a:endParaRPr lang="zh-CN" altLang="zh-CN" sz="1866" dirty="0">
              <a:ea typeface="+mn-ea"/>
              <a:sym typeface="+mn-lt"/>
            </a:endParaRPr>
          </a:p>
        </p:txBody>
      </p:sp>
      <p:sp>
        <p:nvSpPr>
          <p:cNvPr id="28" name="TextBox 6"/>
          <p:cNvSpPr txBox="1">
            <a:spLocks noChangeArrowheads="1"/>
          </p:cNvSpPr>
          <p:nvPr/>
        </p:nvSpPr>
        <p:spPr bwMode="auto">
          <a:xfrm>
            <a:off x="8328183" y="3699173"/>
            <a:ext cx="2480602" cy="98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2" tIns="60941" rIns="121882" bIns="60941"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sz="1866" dirty="0">
                <a:ea typeface="+mn-ea"/>
                <a:sym typeface="+mn-lt"/>
              </a:rPr>
              <a:t>这里添加具体介绍。这里添加具体介绍。</a:t>
            </a:r>
            <a:endParaRPr lang="zh-CN" altLang="zh-CN" sz="1866" dirty="0">
              <a:ea typeface="+mn-ea"/>
              <a:sym typeface="+mn-lt"/>
            </a:endParaRPr>
          </a:p>
        </p:txBody>
      </p:sp>
      <p:sp>
        <p:nvSpPr>
          <p:cNvPr id="29" name="TextBox 6"/>
          <p:cNvSpPr txBox="1">
            <a:spLocks noChangeArrowheads="1"/>
          </p:cNvSpPr>
          <p:nvPr/>
        </p:nvSpPr>
        <p:spPr bwMode="auto">
          <a:xfrm>
            <a:off x="1199117" y="3023532"/>
            <a:ext cx="2480602" cy="98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2" tIns="60941" rIns="121882" bIns="60941"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sz="1866" dirty="0">
                <a:ea typeface="+mn-ea"/>
                <a:sym typeface="+mn-lt"/>
              </a:rPr>
              <a:t>这里添加具体介绍。这里添加具体介绍。</a:t>
            </a:r>
            <a:endParaRPr lang="zh-CN" altLang="zh-CN" sz="1866" dirty="0">
              <a:ea typeface="+mn-ea"/>
              <a:sym typeface="+mn-lt"/>
            </a:endParaRPr>
          </a:p>
        </p:txBody>
      </p:sp>
      <p:sp>
        <p:nvSpPr>
          <p:cNvPr id="30" name="TextBox 6"/>
          <p:cNvSpPr txBox="1">
            <a:spLocks noChangeArrowheads="1"/>
          </p:cNvSpPr>
          <p:nvPr/>
        </p:nvSpPr>
        <p:spPr bwMode="auto">
          <a:xfrm>
            <a:off x="1199117" y="4445466"/>
            <a:ext cx="2480602" cy="98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2" tIns="60941" rIns="121882" bIns="60941"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sz="1866" dirty="0">
                <a:ea typeface="+mn-ea"/>
                <a:sym typeface="+mn-lt"/>
              </a:rPr>
              <a:t>这里添加具体介绍。这里添加具体介绍。</a:t>
            </a:r>
            <a:endParaRPr lang="zh-CN" altLang="zh-CN" sz="1866" dirty="0">
              <a:ea typeface="+mn-ea"/>
              <a:sym typeface="+mn-lt"/>
            </a:endParaRPr>
          </a:p>
        </p:txBody>
      </p:sp>
      <p:sp>
        <p:nvSpPr>
          <p:cNvPr id="31" name="TextBox 36"/>
          <p:cNvSpPr txBox="1"/>
          <p:nvPr/>
        </p:nvSpPr>
        <p:spPr>
          <a:xfrm>
            <a:off x="6095040" y="2594626"/>
            <a:ext cx="1824117" cy="519053"/>
          </a:xfrm>
          <a:prstGeom prst="rect">
            <a:avLst/>
          </a:prstGeom>
          <a:noFill/>
        </p:spPr>
        <p:txBody>
          <a:bodyPr wrap="square" rtlCol="0">
            <a:spAutoFit/>
          </a:bodyPr>
          <a:lstStyle/>
          <a:p>
            <a:pPr>
              <a:lnSpc>
                <a:spcPct val="130000"/>
              </a:lnSpc>
            </a:pPr>
            <a:r>
              <a:rPr lang="zh-CN" altLang="en-US" sz="2133" spc="-200" dirty="0">
                <a:solidFill>
                  <a:schemeClr val="bg1"/>
                </a:solidFill>
                <a:cs typeface="+mn-ea"/>
                <a:sym typeface="+mn-lt"/>
              </a:rPr>
              <a:t>在此添加标题</a:t>
            </a:r>
          </a:p>
        </p:txBody>
      </p:sp>
      <p:sp>
        <p:nvSpPr>
          <p:cNvPr id="32" name="TextBox 36"/>
          <p:cNvSpPr txBox="1"/>
          <p:nvPr/>
        </p:nvSpPr>
        <p:spPr>
          <a:xfrm>
            <a:off x="6095040" y="3971933"/>
            <a:ext cx="1824117" cy="519053"/>
          </a:xfrm>
          <a:prstGeom prst="rect">
            <a:avLst/>
          </a:prstGeom>
          <a:noFill/>
        </p:spPr>
        <p:txBody>
          <a:bodyPr wrap="square" rtlCol="0">
            <a:spAutoFit/>
          </a:bodyPr>
          <a:lstStyle/>
          <a:p>
            <a:pPr>
              <a:lnSpc>
                <a:spcPct val="130000"/>
              </a:lnSpc>
            </a:pPr>
            <a:r>
              <a:rPr lang="zh-CN" altLang="en-US" sz="2133" spc="-200" dirty="0">
                <a:solidFill>
                  <a:schemeClr val="bg1"/>
                </a:solidFill>
                <a:cs typeface="+mn-ea"/>
                <a:sym typeface="+mn-lt"/>
              </a:rPr>
              <a:t>在此添加标题</a:t>
            </a:r>
          </a:p>
        </p:txBody>
      </p:sp>
      <p:sp>
        <p:nvSpPr>
          <p:cNvPr id="33" name="TextBox 36"/>
          <p:cNvSpPr txBox="1"/>
          <p:nvPr/>
        </p:nvSpPr>
        <p:spPr>
          <a:xfrm>
            <a:off x="3847569" y="3255654"/>
            <a:ext cx="1824117" cy="519053"/>
          </a:xfrm>
          <a:prstGeom prst="rect">
            <a:avLst/>
          </a:prstGeom>
          <a:noFill/>
        </p:spPr>
        <p:txBody>
          <a:bodyPr wrap="square" rtlCol="0">
            <a:spAutoFit/>
          </a:bodyPr>
          <a:lstStyle/>
          <a:p>
            <a:pPr>
              <a:lnSpc>
                <a:spcPct val="130000"/>
              </a:lnSpc>
            </a:pPr>
            <a:r>
              <a:rPr lang="zh-CN" altLang="en-US" sz="2133" spc="-200" dirty="0">
                <a:solidFill>
                  <a:schemeClr val="bg1"/>
                </a:solidFill>
                <a:cs typeface="+mn-ea"/>
                <a:sym typeface="+mn-lt"/>
              </a:rPr>
              <a:t>在此添加标题</a:t>
            </a:r>
          </a:p>
        </p:txBody>
      </p:sp>
      <p:sp>
        <p:nvSpPr>
          <p:cNvPr id="34" name="TextBox 36"/>
          <p:cNvSpPr txBox="1"/>
          <p:nvPr/>
        </p:nvSpPr>
        <p:spPr>
          <a:xfrm>
            <a:off x="3847569" y="4641867"/>
            <a:ext cx="1824117" cy="519053"/>
          </a:xfrm>
          <a:prstGeom prst="rect">
            <a:avLst/>
          </a:prstGeom>
          <a:noFill/>
        </p:spPr>
        <p:txBody>
          <a:bodyPr wrap="square" rtlCol="0">
            <a:spAutoFit/>
          </a:bodyPr>
          <a:lstStyle/>
          <a:p>
            <a:pPr>
              <a:lnSpc>
                <a:spcPct val="130000"/>
              </a:lnSpc>
            </a:pPr>
            <a:r>
              <a:rPr lang="zh-CN" altLang="en-US" sz="2133" spc="-200" dirty="0">
                <a:solidFill>
                  <a:schemeClr val="bg1"/>
                </a:solidFill>
                <a:cs typeface="+mn-ea"/>
                <a:sym typeface="+mn-lt"/>
              </a:rPr>
              <a:t>在此添加标题</a:t>
            </a:r>
          </a:p>
        </p:txBody>
      </p:sp>
    </p:spTree>
    <p:extLst>
      <p:ext uri="{BB962C8B-B14F-4D97-AF65-F5344CB8AC3E}">
        <p14:creationId xmlns:p14="http://schemas.microsoft.com/office/powerpoint/2010/main" val="4187931609"/>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
                                        <p:tgtEl>
                                          <p:spTgt spid="5"/>
                                        </p:tgtEl>
                                        <p:attrNameLst>
                                          <p:attrName>ppt_x</p:attrName>
                                        </p:attrNameLst>
                                      </p:cBhvr>
                                      <p:tavLst>
                                        <p:tav tm="0">
                                          <p:val>
                                            <p:strVal val="#ppt_x-#ppt_w*1.125000"/>
                                          </p:val>
                                        </p:tav>
                                        <p:tav tm="100000">
                                          <p:val>
                                            <p:strVal val="#ppt_x"/>
                                          </p:val>
                                        </p:tav>
                                      </p:tavLst>
                                    </p:anim>
                                    <p:animEffect transition="in" filter="wipe(right)">
                                      <p:cBhvr>
                                        <p:cTn id="8" dur="200"/>
                                        <p:tgtEl>
                                          <p:spTgt spid="5"/>
                                        </p:tgtEl>
                                      </p:cBhvr>
                                    </p:animEffect>
                                  </p:childTnLst>
                                </p:cTn>
                              </p:par>
                            </p:childTnLst>
                          </p:cTn>
                        </p:par>
                        <p:par>
                          <p:cTn id="9" fill="hold">
                            <p:stCondLst>
                              <p:cond delay="500"/>
                            </p:stCondLst>
                            <p:childTnLst>
                              <p:par>
                                <p:cTn id="10" presetID="64" presetClass="path" presetSubtype="0" decel="50000" autoRev="1" fill="hold" nodeType="afterEffect">
                                  <p:stCondLst>
                                    <p:cond delay="0"/>
                                  </p:stCondLst>
                                  <p:childTnLst>
                                    <p:animMotion origin="layout" path="M 2.5E-6 1.85185E-6 L 0.01684 1.85185E-6 " pathEditMode="relative" rAng="0" ptsTypes="AA">
                                      <p:cBhvr>
                                        <p:cTn id="11" dur="200" fill="hold"/>
                                        <p:tgtEl>
                                          <p:spTgt spid="5"/>
                                        </p:tgtEl>
                                        <p:attrNameLst>
                                          <p:attrName>ppt_x</p:attrName>
                                          <p:attrName>ppt_y</p:attrName>
                                        </p:attrNameLst>
                                      </p:cBhvr>
                                      <p:rCtr x="833" y="0"/>
                                    </p:animMotion>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childTnLst>
                          </p:cTn>
                        </p:par>
                        <p:par>
                          <p:cTn id="16" fill="hold">
                            <p:stCondLst>
                              <p:cond delay="1500"/>
                            </p:stCondLst>
                            <p:childTnLst>
                              <p:par>
                                <p:cTn id="17" presetID="23" presetClass="entr" presetSubtype="32" fill="hold" grpId="0" nodeType="afterEffect">
                                  <p:stCondLst>
                                    <p:cond delay="0"/>
                                  </p:stCondLst>
                                  <p:iterate type="lt">
                                    <p:tmPct val="7000"/>
                                  </p:iterate>
                                  <p:childTnLst>
                                    <p:set>
                                      <p:cBhvr>
                                        <p:cTn id="18" dur="1" fill="hold">
                                          <p:stCondLst>
                                            <p:cond delay="0"/>
                                          </p:stCondLst>
                                        </p:cTn>
                                        <p:tgtEl>
                                          <p:spTgt spid="27">
                                            <p:txEl>
                                              <p:pRg st="0" end="0"/>
                                            </p:txEl>
                                          </p:spTgt>
                                        </p:tgtEl>
                                        <p:attrNameLst>
                                          <p:attrName>style.visibility</p:attrName>
                                        </p:attrNameLst>
                                      </p:cBhvr>
                                      <p:to>
                                        <p:strVal val="visible"/>
                                      </p:to>
                                    </p:set>
                                    <p:anim calcmode="lin" valueType="num">
                                      <p:cBhvr>
                                        <p:cTn id="19" dur="500" fill="hold"/>
                                        <p:tgtEl>
                                          <p:spTgt spid="27">
                                            <p:txEl>
                                              <p:pRg st="0" end="0"/>
                                            </p:txEl>
                                          </p:spTgt>
                                        </p:tgtEl>
                                        <p:attrNameLst>
                                          <p:attrName>ppt_w</p:attrName>
                                        </p:attrNameLst>
                                      </p:cBhvr>
                                      <p:tavLst>
                                        <p:tav tm="0">
                                          <p:val>
                                            <p:strVal val="4*#ppt_w"/>
                                          </p:val>
                                        </p:tav>
                                        <p:tav tm="100000">
                                          <p:val>
                                            <p:strVal val="#ppt_w"/>
                                          </p:val>
                                        </p:tav>
                                      </p:tavLst>
                                    </p:anim>
                                    <p:anim calcmode="lin" valueType="num">
                                      <p:cBhvr>
                                        <p:cTn id="20" dur="500" fill="hold"/>
                                        <p:tgtEl>
                                          <p:spTgt spid="27">
                                            <p:txEl>
                                              <p:pRg st="0" end="0"/>
                                            </p:txEl>
                                          </p:spTgt>
                                        </p:tgtEl>
                                        <p:attrNameLst>
                                          <p:attrName>ppt_h</p:attrName>
                                        </p:attrNameLst>
                                      </p:cBhvr>
                                      <p:tavLst>
                                        <p:tav tm="0">
                                          <p:val>
                                            <p:strVal val="4*#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2" presetClass="entr" presetSubtype="2"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200"/>
                                        <p:tgtEl>
                                          <p:spTgt spid="2"/>
                                        </p:tgtEl>
                                        <p:attrNameLst>
                                          <p:attrName>ppt_x</p:attrName>
                                        </p:attrNameLst>
                                      </p:cBhvr>
                                      <p:tavLst>
                                        <p:tav tm="0">
                                          <p:val>
                                            <p:strVal val="#ppt_x+#ppt_w*1.125000"/>
                                          </p:val>
                                        </p:tav>
                                        <p:tav tm="100000">
                                          <p:val>
                                            <p:strVal val="#ppt_x"/>
                                          </p:val>
                                        </p:tav>
                                      </p:tavLst>
                                    </p:anim>
                                    <p:animEffect transition="in" filter="wipe(left)">
                                      <p:cBhvr>
                                        <p:cTn id="26" dur="200"/>
                                        <p:tgtEl>
                                          <p:spTgt spid="2"/>
                                        </p:tgtEl>
                                      </p:cBhvr>
                                    </p:animEffect>
                                  </p:childTnLst>
                                </p:cTn>
                              </p:par>
                            </p:childTnLst>
                          </p:cTn>
                        </p:par>
                        <p:par>
                          <p:cTn id="27" fill="hold">
                            <p:stCondLst>
                              <p:cond delay="500"/>
                            </p:stCondLst>
                            <p:childTnLst>
                              <p:par>
                                <p:cTn id="28" presetID="64" presetClass="path" presetSubtype="0" decel="50000" autoRev="1" fill="hold" nodeType="afterEffect">
                                  <p:stCondLst>
                                    <p:cond delay="0"/>
                                  </p:stCondLst>
                                  <p:childTnLst>
                                    <p:animMotion origin="layout" path="M 8.33333E-7 1.60494E-6 L -0.01858 1.60494E-6 " pathEditMode="relative" rAng="0" ptsTypes="AA">
                                      <p:cBhvr>
                                        <p:cTn id="29" dur="200" fill="hold"/>
                                        <p:tgtEl>
                                          <p:spTgt spid="2"/>
                                        </p:tgtEl>
                                        <p:attrNameLst>
                                          <p:attrName>ppt_x</p:attrName>
                                          <p:attrName>ppt_y</p:attrName>
                                        </p:attrNameLst>
                                      </p:cBhvr>
                                      <p:rCtr x="-938" y="0"/>
                                    </p:animMotion>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500"/>
                                        <p:tgtEl>
                                          <p:spTgt spid="33"/>
                                        </p:tgtEl>
                                      </p:cBhvr>
                                    </p:animEffect>
                                  </p:childTnLst>
                                </p:cTn>
                              </p:par>
                            </p:childTnLst>
                          </p:cTn>
                        </p:par>
                        <p:par>
                          <p:cTn id="34" fill="hold">
                            <p:stCondLst>
                              <p:cond delay="1500"/>
                            </p:stCondLst>
                            <p:childTnLst>
                              <p:par>
                                <p:cTn id="35" presetID="23" presetClass="entr" presetSubtype="32" fill="hold" grpId="0" nodeType="afterEffect">
                                  <p:stCondLst>
                                    <p:cond delay="0"/>
                                  </p:stCondLst>
                                  <p:iterate type="lt">
                                    <p:tmPct val="7000"/>
                                  </p:iterate>
                                  <p:childTnLst>
                                    <p:set>
                                      <p:cBhvr>
                                        <p:cTn id="36" dur="1" fill="hold">
                                          <p:stCondLst>
                                            <p:cond delay="0"/>
                                          </p:stCondLst>
                                        </p:cTn>
                                        <p:tgtEl>
                                          <p:spTgt spid="29">
                                            <p:txEl>
                                              <p:pRg st="0" end="0"/>
                                            </p:txEl>
                                          </p:spTgt>
                                        </p:tgtEl>
                                        <p:attrNameLst>
                                          <p:attrName>style.visibility</p:attrName>
                                        </p:attrNameLst>
                                      </p:cBhvr>
                                      <p:to>
                                        <p:strVal val="visible"/>
                                      </p:to>
                                    </p:set>
                                    <p:anim calcmode="lin" valueType="num">
                                      <p:cBhvr>
                                        <p:cTn id="37" dur="500" fill="hold"/>
                                        <p:tgtEl>
                                          <p:spTgt spid="29">
                                            <p:txEl>
                                              <p:pRg st="0" end="0"/>
                                            </p:txEl>
                                          </p:spTgt>
                                        </p:tgtEl>
                                        <p:attrNameLst>
                                          <p:attrName>ppt_w</p:attrName>
                                        </p:attrNameLst>
                                      </p:cBhvr>
                                      <p:tavLst>
                                        <p:tav tm="0">
                                          <p:val>
                                            <p:strVal val="4*#ppt_w"/>
                                          </p:val>
                                        </p:tav>
                                        <p:tav tm="100000">
                                          <p:val>
                                            <p:strVal val="#ppt_w"/>
                                          </p:val>
                                        </p:tav>
                                      </p:tavLst>
                                    </p:anim>
                                    <p:anim calcmode="lin" valueType="num">
                                      <p:cBhvr>
                                        <p:cTn id="38" dur="500" fill="hold"/>
                                        <p:tgtEl>
                                          <p:spTgt spid="29">
                                            <p:txEl>
                                              <p:pRg st="0" end="0"/>
                                            </p:txEl>
                                          </p:spTgt>
                                        </p:tgtEl>
                                        <p:attrNameLst>
                                          <p:attrName>ppt_h</p:attrName>
                                        </p:attrNameLst>
                                      </p:cBhvr>
                                      <p:tavLst>
                                        <p:tav tm="0">
                                          <p:val>
                                            <p:strVal val="4*#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12" presetClass="entr" presetSubtype="8"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200"/>
                                        <p:tgtEl>
                                          <p:spTgt spid="11"/>
                                        </p:tgtEl>
                                        <p:attrNameLst>
                                          <p:attrName>ppt_x</p:attrName>
                                        </p:attrNameLst>
                                      </p:cBhvr>
                                      <p:tavLst>
                                        <p:tav tm="0">
                                          <p:val>
                                            <p:strVal val="#ppt_x-#ppt_w*1.125000"/>
                                          </p:val>
                                        </p:tav>
                                        <p:tav tm="100000">
                                          <p:val>
                                            <p:strVal val="#ppt_x"/>
                                          </p:val>
                                        </p:tav>
                                      </p:tavLst>
                                    </p:anim>
                                    <p:animEffect transition="in" filter="wipe(right)">
                                      <p:cBhvr>
                                        <p:cTn id="44" dur="200"/>
                                        <p:tgtEl>
                                          <p:spTgt spid="11"/>
                                        </p:tgtEl>
                                      </p:cBhvr>
                                    </p:animEffect>
                                  </p:childTnLst>
                                </p:cTn>
                              </p:par>
                            </p:childTnLst>
                          </p:cTn>
                        </p:par>
                        <p:par>
                          <p:cTn id="45" fill="hold">
                            <p:stCondLst>
                              <p:cond delay="500"/>
                            </p:stCondLst>
                            <p:childTnLst>
                              <p:par>
                                <p:cTn id="46" presetID="64" presetClass="path" presetSubtype="0" decel="50000" autoRev="1" fill="hold" nodeType="afterEffect">
                                  <p:stCondLst>
                                    <p:cond delay="0"/>
                                  </p:stCondLst>
                                  <p:childTnLst>
                                    <p:animMotion origin="layout" path="M 2.5E-6 1.85185E-6 L 0.01684 1.85185E-6 " pathEditMode="relative" rAng="0" ptsTypes="AA">
                                      <p:cBhvr>
                                        <p:cTn id="47" dur="200" fill="hold"/>
                                        <p:tgtEl>
                                          <p:spTgt spid="11"/>
                                        </p:tgtEl>
                                        <p:attrNameLst>
                                          <p:attrName>ppt_x</p:attrName>
                                          <p:attrName>ppt_y</p:attrName>
                                        </p:attrNameLst>
                                      </p:cBhvr>
                                      <p:rCtr x="833" y="0"/>
                                    </p:animMotion>
                                  </p:childTnLst>
                                </p:cTn>
                              </p:par>
                            </p:childTnLst>
                          </p:cTn>
                        </p:par>
                        <p:par>
                          <p:cTn id="48" fill="hold">
                            <p:stCondLst>
                              <p:cond delay="1000"/>
                            </p:stCondLst>
                            <p:childTnLst>
                              <p:par>
                                <p:cTn id="49" presetID="10" presetClass="entr" presetSubtype="0"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500"/>
                                        <p:tgtEl>
                                          <p:spTgt spid="32"/>
                                        </p:tgtEl>
                                      </p:cBhvr>
                                    </p:animEffect>
                                  </p:childTnLst>
                                </p:cTn>
                              </p:par>
                            </p:childTnLst>
                          </p:cTn>
                        </p:par>
                        <p:par>
                          <p:cTn id="52" fill="hold">
                            <p:stCondLst>
                              <p:cond delay="1500"/>
                            </p:stCondLst>
                            <p:childTnLst>
                              <p:par>
                                <p:cTn id="53" presetID="23" presetClass="entr" presetSubtype="32" fill="hold" grpId="0" nodeType="afterEffect">
                                  <p:stCondLst>
                                    <p:cond delay="0"/>
                                  </p:stCondLst>
                                  <p:iterate type="lt">
                                    <p:tmPct val="7000"/>
                                  </p:iterate>
                                  <p:childTnLst>
                                    <p:set>
                                      <p:cBhvr>
                                        <p:cTn id="54" dur="1" fill="hold">
                                          <p:stCondLst>
                                            <p:cond delay="0"/>
                                          </p:stCondLst>
                                        </p:cTn>
                                        <p:tgtEl>
                                          <p:spTgt spid="28">
                                            <p:txEl>
                                              <p:pRg st="0" end="0"/>
                                            </p:txEl>
                                          </p:spTgt>
                                        </p:tgtEl>
                                        <p:attrNameLst>
                                          <p:attrName>style.visibility</p:attrName>
                                        </p:attrNameLst>
                                      </p:cBhvr>
                                      <p:to>
                                        <p:strVal val="visible"/>
                                      </p:to>
                                    </p:set>
                                    <p:anim calcmode="lin" valueType="num">
                                      <p:cBhvr>
                                        <p:cTn id="55" dur="500" fill="hold"/>
                                        <p:tgtEl>
                                          <p:spTgt spid="28">
                                            <p:txEl>
                                              <p:pRg st="0" end="0"/>
                                            </p:txEl>
                                          </p:spTgt>
                                        </p:tgtEl>
                                        <p:attrNameLst>
                                          <p:attrName>ppt_w</p:attrName>
                                        </p:attrNameLst>
                                      </p:cBhvr>
                                      <p:tavLst>
                                        <p:tav tm="0">
                                          <p:val>
                                            <p:strVal val="4*#ppt_w"/>
                                          </p:val>
                                        </p:tav>
                                        <p:tav tm="100000">
                                          <p:val>
                                            <p:strVal val="#ppt_w"/>
                                          </p:val>
                                        </p:tav>
                                      </p:tavLst>
                                    </p:anim>
                                    <p:anim calcmode="lin" valueType="num">
                                      <p:cBhvr>
                                        <p:cTn id="56" dur="500" fill="hold"/>
                                        <p:tgtEl>
                                          <p:spTgt spid="28">
                                            <p:txEl>
                                              <p:pRg st="0" end="0"/>
                                            </p:txEl>
                                          </p:spTgt>
                                        </p:tgtEl>
                                        <p:attrNameLst>
                                          <p:attrName>ppt_h</p:attrName>
                                        </p:attrNameLst>
                                      </p:cBhvr>
                                      <p:tavLst>
                                        <p:tav tm="0">
                                          <p:val>
                                            <p:strVal val="4*#ppt_h"/>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12" presetClass="entr" presetSubtype="2" fill="hold" nodeType="click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200"/>
                                        <p:tgtEl>
                                          <p:spTgt spid="14"/>
                                        </p:tgtEl>
                                        <p:attrNameLst>
                                          <p:attrName>ppt_x</p:attrName>
                                        </p:attrNameLst>
                                      </p:cBhvr>
                                      <p:tavLst>
                                        <p:tav tm="0">
                                          <p:val>
                                            <p:strVal val="#ppt_x+#ppt_w*1.125000"/>
                                          </p:val>
                                        </p:tav>
                                        <p:tav tm="100000">
                                          <p:val>
                                            <p:strVal val="#ppt_x"/>
                                          </p:val>
                                        </p:tav>
                                      </p:tavLst>
                                    </p:anim>
                                    <p:animEffect transition="in" filter="wipe(left)">
                                      <p:cBhvr>
                                        <p:cTn id="62" dur="200"/>
                                        <p:tgtEl>
                                          <p:spTgt spid="14"/>
                                        </p:tgtEl>
                                      </p:cBhvr>
                                    </p:animEffect>
                                  </p:childTnLst>
                                </p:cTn>
                              </p:par>
                            </p:childTnLst>
                          </p:cTn>
                        </p:par>
                        <p:par>
                          <p:cTn id="63" fill="hold">
                            <p:stCondLst>
                              <p:cond delay="500"/>
                            </p:stCondLst>
                            <p:childTnLst>
                              <p:par>
                                <p:cTn id="64" presetID="64" presetClass="path" presetSubtype="0" decel="50000" autoRev="1" fill="hold" nodeType="afterEffect">
                                  <p:stCondLst>
                                    <p:cond delay="0"/>
                                  </p:stCondLst>
                                  <p:childTnLst>
                                    <p:animMotion origin="layout" path="M 8.33333E-7 1.60494E-6 L -0.01858 1.60494E-6 " pathEditMode="relative" rAng="0" ptsTypes="AA">
                                      <p:cBhvr>
                                        <p:cTn id="65" dur="200" fill="hold"/>
                                        <p:tgtEl>
                                          <p:spTgt spid="14"/>
                                        </p:tgtEl>
                                        <p:attrNameLst>
                                          <p:attrName>ppt_x</p:attrName>
                                          <p:attrName>ppt_y</p:attrName>
                                        </p:attrNameLst>
                                      </p:cBhvr>
                                      <p:rCtr x="-938" y="0"/>
                                    </p:animMotion>
                                  </p:childTnLst>
                                </p:cTn>
                              </p:par>
                            </p:childTnLst>
                          </p:cTn>
                        </p:par>
                        <p:par>
                          <p:cTn id="66" fill="hold">
                            <p:stCondLst>
                              <p:cond delay="1000"/>
                            </p:stCondLst>
                            <p:childTnLst>
                              <p:par>
                                <p:cTn id="67" presetID="10" presetClass="entr" presetSubtype="0" fill="hold" grpId="0" nodeType="after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fade">
                                      <p:cBhvr>
                                        <p:cTn id="69" dur="500"/>
                                        <p:tgtEl>
                                          <p:spTgt spid="34"/>
                                        </p:tgtEl>
                                      </p:cBhvr>
                                    </p:animEffect>
                                  </p:childTnLst>
                                </p:cTn>
                              </p:par>
                            </p:childTnLst>
                          </p:cTn>
                        </p:par>
                        <p:par>
                          <p:cTn id="70" fill="hold">
                            <p:stCondLst>
                              <p:cond delay="1500"/>
                            </p:stCondLst>
                            <p:childTnLst>
                              <p:par>
                                <p:cTn id="71" presetID="23" presetClass="entr" presetSubtype="32" fill="hold" grpId="0" nodeType="afterEffect">
                                  <p:stCondLst>
                                    <p:cond delay="0"/>
                                  </p:stCondLst>
                                  <p:iterate type="lt">
                                    <p:tmPct val="7000"/>
                                  </p:iterate>
                                  <p:childTnLst>
                                    <p:set>
                                      <p:cBhvr>
                                        <p:cTn id="72" dur="1" fill="hold">
                                          <p:stCondLst>
                                            <p:cond delay="0"/>
                                          </p:stCondLst>
                                        </p:cTn>
                                        <p:tgtEl>
                                          <p:spTgt spid="30">
                                            <p:txEl>
                                              <p:pRg st="0" end="0"/>
                                            </p:txEl>
                                          </p:spTgt>
                                        </p:tgtEl>
                                        <p:attrNameLst>
                                          <p:attrName>style.visibility</p:attrName>
                                        </p:attrNameLst>
                                      </p:cBhvr>
                                      <p:to>
                                        <p:strVal val="visible"/>
                                      </p:to>
                                    </p:set>
                                    <p:anim calcmode="lin" valueType="num">
                                      <p:cBhvr>
                                        <p:cTn id="73" dur="500" fill="hold"/>
                                        <p:tgtEl>
                                          <p:spTgt spid="30">
                                            <p:txEl>
                                              <p:pRg st="0" end="0"/>
                                            </p:txEl>
                                          </p:spTgt>
                                        </p:tgtEl>
                                        <p:attrNameLst>
                                          <p:attrName>ppt_w</p:attrName>
                                        </p:attrNameLst>
                                      </p:cBhvr>
                                      <p:tavLst>
                                        <p:tav tm="0">
                                          <p:val>
                                            <p:strVal val="4*#ppt_w"/>
                                          </p:val>
                                        </p:tav>
                                        <p:tav tm="100000">
                                          <p:val>
                                            <p:strVal val="#ppt_w"/>
                                          </p:val>
                                        </p:tav>
                                      </p:tavLst>
                                    </p:anim>
                                    <p:anim calcmode="lin" valueType="num">
                                      <p:cBhvr>
                                        <p:cTn id="74" dur="500" fill="hold"/>
                                        <p:tgtEl>
                                          <p:spTgt spid="30">
                                            <p:txEl>
                                              <p:pRg st="0" end="0"/>
                                            </p:txEl>
                                          </p:spTgt>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allAtOnce"/>
      <p:bldP spid="28" grpId="0" build="allAtOnce"/>
      <p:bldP spid="29" grpId="0" build="allAtOnce"/>
      <p:bldP spid="30" grpId="0" build="allAtOnce"/>
      <p:bldP spid="31" grpId="0"/>
      <p:bldP spid="32" grpId="0"/>
      <p:bldP spid="33" grpId="0"/>
      <p:bldP spid="3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0"/>
          <p:cNvGrpSpPr/>
          <p:nvPr/>
        </p:nvGrpSpPr>
        <p:grpSpPr>
          <a:xfrm>
            <a:off x="1666536" y="1420428"/>
            <a:ext cx="3768428" cy="4730110"/>
            <a:chOff x="1665167" y="1115627"/>
            <a:chExt cx="3769590" cy="4730110"/>
          </a:xfrm>
        </p:grpSpPr>
        <p:sp>
          <p:nvSpPr>
            <p:cNvPr id="42" name="圆角矩形 41"/>
            <p:cNvSpPr/>
            <p:nvPr/>
          </p:nvSpPr>
          <p:spPr>
            <a:xfrm>
              <a:off x="1665167" y="1190610"/>
              <a:ext cx="3769590" cy="4655127"/>
            </a:xfrm>
            <a:prstGeom prst="roundRect">
              <a:avLst>
                <a:gd name="adj" fmla="val 4670"/>
              </a:avLst>
            </a:prstGeom>
            <a:solidFill>
              <a:schemeClr val="accent2"/>
            </a:solidFill>
            <a:ln w="22225">
              <a:gradFill flip="none" rotWithShape="1">
                <a:gsLst>
                  <a:gs pos="0">
                    <a:schemeClr val="bg1">
                      <a:lumMod val="65000"/>
                    </a:schemeClr>
                  </a:gs>
                  <a:gs pos="100000">
                    <a:schemeClr val="tx1">
                      <a:lumMod val="85000"/>
                      <a:lumOff val="1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圆角矩形 42"/>
            <p:cNvSpPr/>
            <p:nvPr/>
          </p:nvSpPr>
          <p:spPr>
            <a:xfrm>
              <a:off x="1884385" y="1360824"/>
              <a:ext cx="3331153" cy="4156364"/>
            </a:xfrm>
            <a:prstGeom prst="roundRect">
              <a:avLst>
                <a:gd name="adj" fmla="val 0"/>
              </a:avLst>
            </a:prstGeom>
            <a:gradFill>
              <a:gsLst>
                <a:gs pos="52000">
                  <a:srgbClr val="F4F4F4"/>
                </a:gs>
                <a:gs pos="0">
                  <a:schemeClr val="bg1"/>
                </a:gs>
                <a:gs pos="100000">
                  <a:srgbClr val="E2E2E2"/>
                </a:gs>
              </a:gsLst>
              <a:lin ang="0" scaled="0"/>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43"/>
            <p:cNvGrpSpPr/>
            <p:nvPr/>
          </p:nvGrpSpPr>
          <p:grpSpPr>
            <a:xfrm>
              <a:off x="1965492" y="1443022"/>
              <a:ext cx="3168938" cy="213302"/>
              <a:chOff x="2149634" y="1165384"/>
              <a:chExt cx="3485832" cy="234632"/>
            </a:xfrm>
          </p:grpSpPr>
          <p:grpSp>
            <p:nvGrpSpPr>
              <p:cNvPr id="4" name="组合 78"/>
              <p:cNvGrpSpPr/>
              <p:nvPr/>
            </p:nvGrpSpPr>
            <p:grpSpPr>
              <a:xfrm>
                <a:off x="2149634" y="1165384"/>
                <a:ext cx="234632" cy="234632"/>
                <a:chOff x="2483009" y="1114425"/>
                <a:chExt cx="209550" cy="209550"/>
              </a:xfrm>
            </p:grpSpPr>
            <p:sp>
              <p:nvSpPr>
                <p:cNvPr id="107" name="椭圆 106"/>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8" name="椭圆 107"/>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79"/>
              <p:cNvGrpSpPr/>
              <p:nvPr/>
            </p:nvGrpSpPr>
            <p:grpSpPr>
              <a:xfrm>
                <a:off x="2510879" y="1165384"/>
                <a:ext cx="234632" cy="234632"/>
                <a:chOff x="2483009" y="1114425"/>
                <a:chExt cx="209550" cy="209550"/>
              </a:xfrm>
            </p:grpSpPr>
            <p:sp>
              <p:nvSpPr>
                <p:cNvPr id="105" name="椭圆 104"/>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椭圆 105"/>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80"/>
              <p:cNvGrpSpPr/>
              <p:nvPr/>
            </p:nvGrpSpPr>
            <p:grpSpPr>
              <a:xfrm>
                <a:off x="2872123" y="1165384"/>
                <a:ext cx="234632" cy="234632"/>
                <a:chOff x="2483009" y="1114425"/>
                <a:chExt cx="209550" cy="209550"/>
              </a:xfrm>
            </p:grpSpPr>
            <p:sp>
              <p:nvSpPr>
                <p:cNvPr id="103" name="椭圆 102"/>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椭圆 103"/>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81"/>
              <p:cNvGrpSpPr/>
              <p:nvPr/>
            </p:nvGrpSpPr>
            <p:grpSpPr>
              <a:xfrm>
                <a:off x="3233367" y="1165384"/>
                <a:ext cx="234632" cy="234632"/>
                <a:chOff x="2483009" y="1114425"/>
                <a:chExt cx="209550" cy="209550"/>
              </a:xfrm>
            </p:grpSpPr>
            <p:sp>
              <p:nvSpPr>
                <p:cNvPr id="101" name="椭圆 100"/>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椭圆 101"/>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82"/>
              <p:cNvGrpSpPr/>
              <p:nvPr/>
            </p:nvGrpSpPr>
            <p:grpSpPr>
              <a:xfrm>
                <a:off x="3594612" y="1165384"/>
                <a:ext cx="234632" cy="234632"/>
                <a:chOff x="2483009" y="1114425"/>
                <a:chExt cx="209550" cy="209550"/>
              </a:xfrm>
            </p:grpSpPr>
            <p:sp>
              <p:nvSpPr>
                <p:cNvPr id="99" name="椭圆 98"/>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0" name="椭圆 99"/>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组合 83"/>
              <p:cNvGrpSpPr/>
              <p:nvPr/>
            </p:nvGrpSpPr>
            <p:grpSpPr>
              <a:xfrm>
                <a:off x="3955856" y="1165384"/>
                <a:ext cx="234632" cy="234632"/>
                <a:chOff x="2483009" y="1114425"/>
                <a:chExt cx="209550" cy="209550"/>
              </a:xfrm>
            </p:grpSpPr>
            <p:sp>
              <p:nvSpPr>
                <p:cNvPr id="97" name="椭圆 96"/>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8" name="椭圆 97"/>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84"/>
              <p:cNvGrpSpPr/>
              <p:nvPr/>
            </p:nvGrpSpPr>
            <p:grpSpPr>
              <a:xfrm>
                <a:off x="4317101" y="1165384"/>
                <a:ext cx="234632" cy="234632"/>
                <a:chOff x="2483009" y="1114425"/>
                <a:chExt cx="209550" cy="209550"/>
              </a:xfrm>
            </p:grpSpPr>
            <p:sp>
              <p:nvSpPr>
                <p:cNvPr id="95" name="椭圆 94"/>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6" name="椭圆 95"/>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组合 85"/>
              <p:cNvGrpSpPr/>
              <p:nvPr/>
            </p:nvGrpSpPr>
            <p:grpSpPr>
              <a:xfrm>
                <a:off x="4678345" y="1165384"/>
                <a:ext cx="234632" cy="234632"/>
                <a:chOff x="2483009" y="1114425"/>
                <a:chExt cx="209550" cy="209550"/>
              </a:xfrm>
            </p:grpSpPr>
            <p:sp>
              <p:nvSpPr>
                <p:cNvPr id="93" name="椭圆 92"/>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椭圆 93"/>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86"/>
              <p:cNvGrpSpPr/>
              <p:nvPr/>
            </p:nvGrpSpPr>
            <p:grpSpPr>
              <a:xfrm>
                <a:off x="5039590" y="1165384"/>
                <a:ext cx="234632" cy="234632"/>
                <a:chOff x="2483009" y="1114425"/>
                <a:chExt cx="209550" cy="209550"/>
              </a:xfrm>
            </p:grpSpPr>
            <p:sp>
              <p:nvSpPr>
                <p:cNvPr id="91" name="椭圆 90"/>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2" name="椭圆 91"/>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87"/>
              <p:cNvGrpSpPr/>
              <p:nvPr/>
            </p:nvGrpSpPr>
            <p:grpSpPr>
              <a:xfrm>
                <a:off x="5400834" y="1165384"/>
                <a:ext cx="234632" cy="234632"/>
                <a:chOff x="2483009" y="1114425"/>
                <a:chExt cx="209550" cy="209550"/>
              </a:xfrm>
            </p:grpSpPr>
            <p:sp>
              <p:nvSpPr>
                <p:cNvPr id="89" name="椭圆 88"/>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椭圆 89"/>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4" name="组合 44"/>
            <p:cNvGrpSpPr/>
            <p:nvPr/>
          </p:nvGrpSpPr>
          <p:grpSpPr>
            <a:xfrm>
              <a:off x="2020452" y="1115627"/>
              <a:ext cx="86065" cy="440911"/>
              <a:chOff x="2244442" y="772895"/>
              <a:chExt cx="94671" cy="485002"/>
            </a:xfrm>
          </p:grpSpPr>
          <p:sp>
            <p:nvSpPr>
              <p:cNvPr id="77" name="圆角矩形 76"/>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圆角矩形 7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45"/>
            <p:cNvGrpSpPr/>
            <p:nvPr/>
          </p:nvGrpSpPr>
          <p:grpSpPr>
            <a:xfrm>
              <a:off x="2350139" y="1115627"/>
              <a:ext cx="86065" cy="440911"/>
              <a:chOff x="2244442" y="772895"/>
              <a:chExt cx="94671" cy="485002"/>
            </a:xfrm>
          </p:grpSpPr>
          <p:sp>
            <p:nvSpPr>
              <p:cNvPr id="75" name="圆角矩形 74"/>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圆角矩形 7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组合 46"/>
            <p:cNvGrpSpPr/>
            <p:nvPr/>
          </p:nvGrpSpPr>
          <p:grpSpPr>
            <a:xfrm>
              <a:off x="2679826" y="1115627"/>
              <a:ext cx="86065" cy="440911"/>
              <a:chOff x="2244442" y="772895"/>
              <a:chExt cx="94671" cy="485002"/>
            </a:xfrm>
          </p:grpSpPr>
          <p:sp>
            <p:nvSpPr>
              <p:cNvPr id="73" name="圆角矩形 72"/>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圆角矩形 7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 name="组合 47"/>
            <p:cNvGrpSpPr/>
            <p:nvPr/>
          </p:nvGrpSpPr>
          <p:grpSpPr>
            <a:xfrm>
              <a:off x="3009512" y="1115627"/>
              <a:ext cx="86065" cy="440911"/>
              <a:chOff x="2244442" y="772895"/>
              <a:chExt cx="94671" cy="485002"/>
            </a:xfrm>
          </p:grpSpPr>
          <p:sp>
            <p:nvSpPr>
              <p:cNvPr id="71" name="圆角矩形 70"/>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圆角矩形 7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组合 48"/>
            <p:cNvGrpSpPr/>
            <p:nvPr/>
          </p:nvGrpSpPr>
          <p:grpSpPr>
            <a:xfrm>
              <a:off x="3339200" y="1115627"/>
              <a:ext cx="86065" cy="440911"/>
              <a:chOff x="2244442" y="772895"/>
              <a:chExt cx="94671" cy="485002"/>
            </a:xfrm>
          </p:grpSpPr>
          <p:sp>
            <p:nvSpPr>
              <p:cNvPr id="69" name="圆角矩形 68"/>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圆角矩形 6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组合 49"/>
            <p:cNvGrpSpPr/>
            <p:nvPr/>
          </p:nvGrpSpPr>
          <p:grpSpPr>
            <a:xfrm>
              <a:off x="3668886" y="1115627"/>
              <a:ext cx="86065" cy="440911"/>
              <a:chOff x="2244442" y="772895"/>
              <a:chExt cx="94671" cy="485002"/>
            </a:xfrm>
          </p:grpSpPr>
          <p:sp>
            <p:nvSpPr>
              <p:cNvPr id="67" name="圆角矩形 66"/>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圆角矩形 6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组合 50"/>
            <p:cNvGrpSpPr/>
            <p:nvPr/>
          </p:nvGrpSpPr>
          <p:grpSpPr>
            <a:xfrm>
              <a:off x="3998573" y="1115627"/>
              <a:ext cx="86065" cy="440911"/>
              <a:chOff x="2244442" y="772895"/>
              <a:chExt cx="94671" cy="485002"/>
            </a:xfrm>
          </p:grpSpPr>
          <p:sp>
            <p:nvSpPr>
              <p:cNvPr id="65" name="圆角矩形 64"/>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圆角矩形 6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51"/>
            <p:cNvGrpSpPr/>
            <p:nvPr/>
          </p:nvGrpSpPr>
          <p:grpSpPr>
            <a:xfrm>
              <a:off x="4328260" y="1115627"/>
              <a:ext cx="86065" cy="440911"/>
              <a:chOff x="2244442" y="772895"/>
              <a:chExt cx="94671" cy="485002"/>
            </a:xfrm>
          </p:grpSpPr>
          <p:sp>
            <p:nvSpPr>
              <p:cNvPr id="63" name="圆角矩形 62"/>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圆角矩形 6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组合 52"/>
            <p:cNvGrpSpPr/>
            <p:nvPr/>
          </p:nvGrpSpPr>
          <p:grpSpPr>
            <a:xfrm>
              <a:off x="4657947" y="1115627"/>
              <a:ext cx="86065" cy="440911"/>
              <a:chOff x="2244442" y="772895"/>
              <a:chExt cx="94671" cy="485002"/>
            </a:xfrm>
          </p:grpSpPr>
          <p:sp>
            <p:nvSpPr>
              <p:cNvPr id="61" name="圆角矩形 60"/>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圆角矩形 6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53"/>
            <p:cNvGrpSpPr/>
            <p:nvPr/>
          </p:nvGrpSpPr>
          <p:grpSpPr>
            <a:xfrm>
              <a:off x="4987634" y="1115627"/>
              <a:ext cx="86065" cy="440911"/>
              <a:chOff x="2244442" y="772895"/>
              <a:chExt cx="94671" cy="485002"/>
            </a:xfrm>
          </p:grpSpPr>
          <p:sp>
            <p:nvSpPr>
              <p:cNvPr id="59" name="圆角矩形 58"/>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圆角矩形 5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组合 54"/>
            <p:cNvGrpSpPr/>
            <p:nvPr/>
          </p:nvGrpSpPr>
          <p:grpSpPr>
            <a:xfrm>
              <a:off x="2303577" y="4436659"/>
              <a:ext cx="2782843" cy="912502"/>
              <a:chOff x="7177725" y="2621083"/>
              <a:chExt cx="2090790" cy="912502"/>
            </a:xfrm>
          </p:grpSpPr>
          <p:sp>
            <p:nvSpPr>
              <p:cNvPr id="57" name="文本框 435"/>
              <p:cNvSpPr txBox="1"/>
              <p:nvPr/>
            </p:nvSpPr>
            <p:spPr>
              <a:xfrm>
                <a:off x="7488048" y="2621083"/>
                <a:ext cx="1780467" cy="338426"/>
              </a:xfrm>
              <a:prstGeom prst="rect">
                <a:avLst/>
              </a:prstGeom>
              <a:noFill/>
            </p:spPr>
            <p:txBody>
              <a:bodyPr wrap="square" rtlCol="0">
                <a:spAutoFit/>
              </a:bodyPr>
              <a:lstStyle/>
              <a:p>
                <a:r>
                  <a:rPr lang="zh-CN" altLang="en-US" sz="1599"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p>
            </p:txBody>
          </p:sp>
          <p:sp>
            <p:nvSpPr>
              <p:cNvPr id="58" name="文本框 436"/>
              <p:cNvSpPr txBox="1"/>
              <p:nvPr/>
            </p:nvSpPr>
            <p:spPr>
              <a:xfrm>
                <a:off x="7177725" y="2961121"/>
                <a:ext cx="1803354" cy="572464"/>
              </a:xfrm>
              <a:prstGeom prst="rect">
                <a:avLst/>
              </a:prstGeom>
              <a:noFill/>
            </p:spPr>
            <p:txBody>
              <a:bodyPr wrap="square" rtlCol="0">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pic>
          <p:nvPicPr>
            <p:cNvPr id="56" name="图片 55"/>
            <p:cNvPicPr>
              <a:picLocks noChangeAspect="1"/>
            </p:cNvPicPr>
            <p:nvPr/>
          </p:nvPicPr>
          <p:blipFill>
            <a:blip r:embed="rId3" cstate="print"/>
            <a:stretch>
              <a:fillRect/>
            </a:stretch>
          </p:blipFill>
          <p:spPr>
            <a:xfrm>
              <a:off x="2111556" y="1876445"/>
              <a:ext cx="2928325" cy="2543497"/>
            </a:xfrm>
            <a:prstGeom prst="rect">
              <a:avLst/>
            </a:prstGeom>
          </p:spPr>
        </p:pic>
      </p:grpSp>
      <p:sp>
        <p:nvSpPr>
          <p:cNvPr id="109" name="椭圆 108"/>
          <p:cNvSpPr/>
          <p:nvPr/>
        </p:nvSpPr>
        <p:spPr>
          <a:xfrm>
            <a:off x="4982528" y="1135717"/>
            <a:ext cx="3805839" cy="1179735"/>
          </a:xfrm>
          <a:prstGeom prst="ellipse">
            <a:avLst/>
          </a:prstGeom>
          <a:gradFill flip="none" rotWithShape="1">
            <a:gsLst>
              <a:gs pos="47000">
                <a:srgbClr val="747474">
                  <a:alpha val="15000"/>
                </a:srgbClr>
              </a:gs>
              <a:gs pos="0">
                <a:schemeClr val="tx1">
                  <a:alpha val="23000"/>
                </a:schemeClr>
              </a:gs>
              <a:gs pos="100000">
                <a:srgbClr val="E8E8E8">
                  <a:alpha val="0"/>
                </a:srgb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a:solidFill>
                <a:prstClr val="white"/>
              </a:solidFill>
            </a:endParaRPr>
          </a:p>
        </p:txBody>
      </p:sp>
      <p:sp>
        <p:nvSpPr>
          <p:cNvPr id="110" name="椭圆 109"/>
          <p:cNvSpPr/>
          <p:nvPr/>
        </p:nvSpPr>
        <p:spPr>
          <a:xfrm>
            <a:off x="4910522" y="5213684"/>
            <a:ext cx="3805839" cy="1179735"/>
          </a:xfrm>
          <a:prstGeom prst="ellipse">
            <a:avLst/>
          </a:prstGeom>
          <a:gradFill flip="none" rotWithShape="1">
            <a:gsLst>
              <a:gs pos="47000">
                <a:srgbClr val="747474">
                  <a:alpha val="15000"/>
                </a:srgbClr>
              </a:gs>
              <a:gs pos="0">
                <a:schemeClr val="tx1">
                  <a:alpha val="23000"/>
                </a:schemeClr>
              </a:gs>
              <a:gs pos="100000">
                <a:srgbClr val="E8E8E8">
                  <a:alpha val="0"/>
                </a:srgb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a:solidFill>
                <a:prstClr val="white"/>
              </a:solidFill>
            </a:endParaRPr>
          </a:p>
        </p:txBody>
      </p:sp>
      <p:grpSp>
        <p:nvGrpSpPr>
          <p:cNvPr id="25" name="组合 110"/>
          <p:cNvGrpSpPr/>
          <p:nvPr/>
        </p:nvGrpSpPr>
        <p:grpSpPr>
          <a:xfrm>
            <a:off x="5206506" y="1406204"/>
            <a:ext cx="1822396" cy="4588653"/>
            <a:chOff x="5206229" y="1101404"/>
            <a:chExt cx="1822958" cy="4588652"/>
          </a:xfrm>
        </p:grpSpPr>
        <p:grpSp>
          <p:nvGrpSpPr>
            <p:cNvPr id="26" name="组合 111"/>
            <p:cNvGrpSpPr/>
            <p:nvPr/>
          </p:nvGrpSpPr>
          <p:grpSpPr>
            <a:xfrm>
              <a:off x="5624034" y="1101404"/>
              <a:ext cx="860661" cy="1640723"/>
              <a:chOff x="5537459" y="941354"/>
              <a:chExt cx="946727" cy="1804795"/>
            </a:xfrm>
            <a:scene3d>
              <a:camera prst="orthographicFront">
                <a:rot lat="600000" lon="20399993" rev="0"/>
              </a:camera>
              <a:lightRig rig="threePt" dir="t"/>
            </a:scene3d>
          </p:grpSpPr>
          <p:sp>
            <p:nvSpPr>
              <p:cNvPr id="128" name="圆角矩形 127"/>
              <p:cNvSpPr/>
              <p:nvPr/>
            </p:nvSpPr>
            <p:spPr>
              <a:xfrm rot="5400000">
                <a:off x="5108425" y="1370388"/>
                <a:ext cx="1804795" cy="946727"/>
              </a:xfrm>
              <a:prstGeom prst="roundRect">
                <a:avLst>
                  <a:gd name="adj" fmla="val 19898"/>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sp>
            <p:nvSpPr>
              <p:cNvPr id="129" name="圆角矩形 128"/>
              <p:cNvSpPr/>
              <p:nvPr/>
            </p:nvSpPr>
            <p:spPr>
              <a:xfrm rot="5400000">
                <a:off x="5222427" y="1446913"/>
                <a:ext cx="1579634" cy="753287"/>
              </a:xfrm>
              <a:prstGeom prst="roundRect">
                <a:avLst>
                  <a:gd name="adj" fmla="val 1545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grpSp>
        <p:sp>
          <p:nvSpPr>
            <p:cNvPr id="113" name="梯形 112"/>
            <p:cNvSpPr/>
            <p:nvPr/>
          </p:nvSpPr>
          <p:spPr>
            <a:xfrm rot="16200000">
              <a:off x="3776493" y="2613514"/>
              <a:ext cx="4506278" cy="1646805"/>
            </a:xfrm>
            <a:prstGeom prst="trapezoid">
              <a:avLst>
                <a:gd name="adj" fmla="val 9948"/>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50000"/>
                    <a:lumOff val="50000"/>
                  </a:schemeClr>
                </a:solidFill>
                <a:latin typeface="微软雅黑" pitchFamily="34" charset="-122"/>
                <a:ea typeface="微软雅黑" pitchFamily="34" charset="-122"/>
              </a:endParaRPr>
            </a:p>
          </p:txBody>
        </p:sp>
        <p:grpSp>
          <p:nvGrpSpPr>
            <p:cNvPr id="27" name="组合 113"/>
            <p:cNvGrpSpPr/>
            <p:nvPr/>
          </p:nvGrpSpPr>
          <p:grpSpPr>
            <a:xfrm>
              <a:off x="5767215" y="1136749"/>
              <a:ext cx="568651" cy="996955"/>
              <a:chOff x="5695240" y="977137"/>
              <a:chExt cx="625516" cy="1096651"/>
            </a:xfrm>
            <a:scene3d>
              <a:camera prst="orthographicFront">
                <a:rot lat="600000" lon="20399993" rev="0"/>
              </a:camera>
              <a:lightRig rig="threePt" dir="t"/>
            </a:scene3d>
          </p:grpSpPr>
          <p:sp>
            <p:nvSpPr>
              <p:cNvPr id="126" name="任意多边形 125"/>
              <p:cNvSpPr>
                <a:spLocks/>
              </p:cNvSpPr>
              <p:nvPr/>
            </p:nvSpPr>
            <p:spPr bwMode="auto">
              <a:xfrm rot="5400000">
                <a:off x="5533884" y="1302921"/>
                <a:ext cx="923924" cy="527529"/>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rgbClr val="01A9BB"/>
              </a:solidFill>
              <a:ln w="25400">
                <a:noFill/>
              </a:ln>
              <a:effectLst>
                <a:outerShdw blurRad="215900" dist="76200" dir="2700000" algn="tl" rotWithShape="0">
                  <a:prstClr val="black">
                    <a:alpha val="37000"/>
                  </a:prstClr>
                </a:outerShdw>
              </a:effectLst>
            </p:spPr>
            <p:txBody>
              <a:bodyPr vert="horz" wrap="square" lIns="121882" tIns="60941" rIns="121882" bIns="60941" numCol="1" anchor="t" anchorCtr="0" compatLnSpc="1">
                <a:prstTxWarp prst="textNoShape">
                  <a:avLst/>
                </a:prstTxWarp>
                <a:noAutofit/>
              </a:bodyPr>
              <a:lstStyle/>
              <a:p>
                <a:endParaRPr lang="zh-CN" altLang="en-US" sz="12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sp>
            <p:nvSpPr>
              <p:cNvPr id="127" name="任意多边形 126"/>
              <p:cNvSpPr>
                <a:spLocks/>
              </p:cNvSpPr>
              <p:nvPr/>
            </p:nvSpPr>
            <p:spPr bwMode="auto">
              <a:xfrm rot="5400000">
                <a:off x="5459672" y="1212705"/>
                <a:ext cx="1096651" cy="625516"/>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chemeClr val="accent1"/>
              </a:solidFill>
              <a:ln w="25400">
                <a:solidFill>
                  <a:schemeClr val="accent1"/>
                </a:solidFill>
              </a:ln>
              <a:effectLst/>
            </p:spPr>
            <p:txBody>
              <a:bodyPr vert="horz" wrap="square" lIns="121882" tIns="60941" rIns="121882" bIns="60941" numCol="1" anchor="t" anchorCtr="0" compatLnSpc="1">
                <a:prstTxWarp prst="textNoShape">
                  <a:avLst/>
                </a:prstTxWarp>
                <a:noAutofit/>
              </a:bodyPr>
              <a:lstStyle/>
              <a:p>
                <a:endParaRPr lang="zh-CN" altLang="en-US" sz="12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grpSp>
        <p:grpSp>
          <p:nvGrpSpPr>
            <p:cNvPr id="28" name="组合 114"/>
            <p:cNvGrpSpPr/>
            <p:nvPr/>
          </p:nvGrpSpPr>
          <p:grpSpPr>
            <a:xfrm>
              <a:off x="5542590" y="2593211"/>
              <a:ext cx="1000117" cy="873876"/>
              <a:chOff x="4123036" y="1134371"/>
              <a:chExt cx="1000117" cy="873876"/>
            </a:xfrm>
            <a:scene3d>
              <a:camera prst="perspectiveFront">
                <a:rot lat="0" lon="1799981" rev="0"/>
              </a:camera>
              <a:lightRig rig="threePt" dir="t"/>
            </a:scene3d>
          </p:grpSpPr>
          <p:sp>
            <p:nvSpPr>
              <p:cNvPr id="124" name="文本框 200"/>
              <p:cNvSpPr txBox="1"/>
              <p:nvPr/>
            </p:nvSpPr>
            <p:spPr>
              <a:xfrm>
                <a:off x="4123036" y="1134371"/>
                <a:ext cx="1000117" cy="461537"/>
              </a:xfrm>
              <a:prstGeom prst="rect">
                <a:avLst/>
              </a:prstGeom>
              <a:noFill/>
            </p:spPr>
            <p:txBody>
              <a:bodyPr wrap="square" rtlCol="0">
                <a:spAutoFit/>
              </a:bodyPr>
              <a:lstStyle/>
              <a:p>
                <a:pPr algn="ctr"/>
                <a:r>
                  <a:rPr lang="en-US" altLang="zh-CN" sz="2399" dirty="0">
                    <a:solidFill>
                      <a:schemeClr val="tx1">
                        <a:lumMod val="75000"/>
                        <a:lumOff val="25000"/>
                      </a:schemeClr>
                    </a:solidFill>
                    <a:latin typeface="微软雅黑" pitchFamily="34" charset="-122"/>
                    <a:ea typeface="微软雅黑" pitchFamily="34" charset="-122"/>
                  </a:rPr>
                  <a:t>01</a:t>
                </a:r>
                <a:endParaRPr lang="zh-CN" altLang="en-US" sz="2399" dirty="0">
                  <a:solidFill>
                    <a:schemeClr val="tx1">
                      <a:lumMod val="75000"/>
                      <a:lumOff val="25000"/>
                    </a:schemeClr>
                  </a:solidFill>
                  <a:latin typeface="微软雅黑" pitchFamily="34" charset="-122"/>
                  <a:ea typeface="微软雅黑" pitchFamily="34" charset="-122"/>
                </a:endParaRPr>
              </a:p>
            </p:txBody>
          </p:sp>
          <p:sp>
            <p:nvSpPr>
              <p:cNvPr id="125" name="文本框 201"/>
              <p:cNvSpPr txBox="1"/>
              <p:nvPr/>
            </p:nvSpPr>
            <p:spPr>
              <a:xfrm>
                <a:off x="4188959" y="1731248"/>
                <a:ext cx="895896" cy="276999"/>
              </a:xfrm>
              <a:prstGeom prst="rect">
                <a:avLst/>
              </a:prstGeom>
              <a:noFill/>
            </p:spPr>
            <p:txBody>
              <a:bodyPr wrap="square" rtlCol="0">
                <a:spAutoFit/>
              </a:bodyPr>
              <a:lstStyle/>
              <a:p>
                <a:pPr algn="ctr"/>
                <a:endParaRPr lang="zh-CN" altLang="en-US" sz="1200" dirty="0">
                  <a:solidFill>
                    <a:schemeClr val="tx1">
                      <a:lumMod val="50000"/>
                      <a:lumOff val="50000"/>
                    </a:schemeClr>
                  </a:solidFill>
                  <a:latin typeface="微软雅黑" pitchFamily="34" charset="-122"/>
                  <a:ea typeface="微软雅黑" pitchFamily="34" charset="-122"/>
                </a:endParaRPr>
              </a:p>
            </p:txBody>
          </p:sp>
        </p:grpSp>
        <p:grpSp>
          <p:nvGrpSpPr>
            <p:cNvPr id="29" name="组合 115"/>
            <p:cNvGrpSpPr/>
            <p:nvPr/>
          </p:nvGrpSpPr>
          <p:grpSpPr>
            <a:xfrm>
              <a:off x="5248720" y="3608720"/>
              <a:ext cx="1780467" cy="1362311"/>
              <a:chOff x="7488048" y="2621083"/>
              <a:chExt cx="1780467" cy="1362311"/>
            </a:xfrm>
            <a:scene3d>
              <a:camera prst="perspectiveFront">
                <a:rot lat="0" lon="2099990" rev="0"/>
              </a:camera>
              <a:lightRig rig="threePt" dir="t"/>
            </a:scene3d>
          </p:grpSpPr>
          <p:sp>
            <p:nvSpPr>
              <p:cNvPr id="122" name="文本框 209"/>
              <p:cNvSpPr txBox="1"/>
              <p:nvPr/>
            </p:nvSpPr>
            <p:spPr>
              <a:xfrm>
                <a:off x="7488048" y="2621083"/>
                <a:ext cx="1780467" cy="338426"/>
              </a:xfrm>
              <a:prstGeom prst="rect">
                <a:avLst/>
              </a:prstGeom>
              <a:noFill/>
            </p:spPr>
            <p:txBody>
              <a:bodyPr wrap="square" rtlCol="0">
                <a:spAutoFit/>
              </a:bodyPr>
              <a:lstStyle/>
              <a:p>
                <a:r>
                  <a:rPr lang="zh-CN" altLang="en-US" sz="1599" dirty="0">
                    <a:solidFill>
                      <a:schemeClr val="tx1">
                        <a:lumMod val="75000"/>
                        <a:lumOff val="25000"/>
                      </a:schemeClr>
                    </a:solidFill>
                    <a:latin typeface="微软雅黑" pitchFamily="34" charset="-122"/>
                    <a:ea typeface="微软雅黑" pitchFamily="34" charset="-122"/>
                  </a:rPr>
                  <a:t>在此添加标题</a:t>
                </a:r>
              </a:p>
            </p:txBody>
          </p:sp>
          <p:sp>
            <p:nvSpPr>
              <p:cNvPr id="123" name="文本框 210"/>
              <p:cNvSpPr txBox="1"/>
              <p:nvPr/>
            </p:nvSpPr>
            <p:spPr>
              <a:xfrm>
                <a:off x="7492053" y="2930798"/>
                <a:ext cx="1571976" cy="1052596"/>
              </a:xfrm>
              <a:prstGeom prst="rect">
                <a:avLst/>
              </a:prstGeom>
              <a:noFill/>
            </p:spPr>
            <p:txBody>
              <a:bodyPr wrap="square" rtlCol="0">
                <a:spAutoFit/>
              </a:bodyPr>
              <a:lstStyle/>
              <a:p>
                <a:pPr>
                  <a:lnSpc>
                    <a:spcPct val="130000"/>
                  </a:lnSpc>
                </a:pPr>
                <a:r>
                  <a:rPr lang="zh-CN" altLang="en-US" sz="1200" dirty="0">
                    <a:solidFill>
                      <a:schemeClr val="tx1">
                        <a:lumMod val="50000"/>
                        <a:lumOff val="50000"/>
                      </a:schemeClr>
                    </a:solidFill>
                    <a:latin typeface="微软雅黑" pitchFamily="34" charset="-122"/>
                    <a:ea typeface="微软雅黑" pitchFamily="34" charset="-122"/>
                  </a:rPr>
                  <a:t>此处添加详细文本描述，建议与标题相关并符合整体语言风格。</a:t>
                </a:r>
                <a:endParaRPr lang="en-US" altLang="zh-CN" sz="1200" dirty="0">
                  <a:solidFill>
                    <a:schemeClr val="tx1">
                      <a:lumMod val="50000"/>
                      <a:lumOff val="50000"/>
                    </a:schemeClr>
                  </a:solidFill>
                  <a:latin typeface="微软雅黑" pitchFamily="34" charset="-122"/>
                  <a:ea typeface="微软雅黑" pitchFamily="34" charset="-122"/>
                </a:endParaRPr>
              </a:p>
            </p:txBody>
          </p:sp>
        </p:grpSp>
        <p:grpSp>
          <p:nvGrpSpPr>
            <p:cNvPr id="30" name="Group 4"/>
            <p:cNvGrpSpPr>
              <a:grpSpLocks noChangeAspect="1"/>
            </p:cNvGrpSpPr>
            <p:nvPr/>
          </p:nvGrpSpPr>
          <p:grpSpPr bwMode="auto">
            <a:xfrm>
              <a:off x="6321857" y="5034452"/>
              <a:ext cx="347592" cy="407338"/>
              <a:chOff x="1776" y="1776"/>
              <a:chExt cx="64" cy="75"/>
            </a:xfrm>
            <a:solidFill>
              <a:schemeClr val="tx1">
                <a:lumMod val="50000"/>
                <a:lumOff val="50000"/>
              </a:schemeClr>
            </a:solidFill>
            <a:scene3d>
              <a:camera prst="perspectiveFront">
                <a:rot lat="0" lon="1799990" rev="0"/>
              </a:camera>
              <a:lightRig rig="threePt" dir="t"/>
            </a:scene3d>
          </p:grpSpPr>
          <p:sp>
            <p:nvSpPr>
              <p:cNvPr id="118"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12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sp>
            <p:nvSpPr>
              <p:cNvPr id="119"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12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sp>
            <p:nvSpPr>
              <p:cNvPr id="120"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12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sp>
            <p:nvSpPr>
              <p:cNvPr id="121"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12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grpSp>
      </p:grpSp>
      <p:grpSp>
        <p:nvGrpSpPr>
          <p:cNvPr id="31" name="组合 129"/>
          <p:cNvGrpSpPr/>
          <p:nvPr/>
        </p:nvGrpSpPr>
        <p:grpSpPr>
          <a:xfrm>
            <a:off x="6851970" y="1434147"/>
            <a:ext cx="1814679" cy="4560711"/>
            <a:chOff x="6852202" y="1129344"/>
            <a:chExt cx="1815238" cy="4560711"/>
          </a:xfrm>
        </p:grpSpPr>
        <p:grpSp>
          <p:nvGrpSpPr>
            <p:cNvPr id="32" name="组合 130"/>
            <p:cNvGrpSpPr/>
            <p:nvPr/>
          </p:nvGrpSpPr>
          <p:grpSpPr>
            <a:xfrm>
              <a:off x="7264831" y="1129344"/>
              <a:ext cx="860661" cy="1640723"/>
              <a:chOff x="5537459" y="941354"/>
              <a:chExt cx="946727" cy="1804795"/>
            </a:xfrm>
            <a:scene3d>
              <a:camera prst="orthographicFront">
                <a:rot lat="20967539" lon="19191102" rev="113251"/>
              </a:camera>
              <a:lightRig rig="threePt" dir="t"/>
            </a:scene3d>
          </p:grpSpPr>
          <p:sp>
            <p:nvSpPr>
              <p:cNvPr id="145" name="圆角矩形 144"/>
              <p:cNvSpPr/>
              <p:nvPr/>
            </p:nvSpPr>
            <p:spPr>
              <a:xfrm rot="5400000">
                <a:off x="5108425" y="1370388"/>
                <a:ext cx="1804795" cy="946727"/>
              </a:xfrm>
              <a:prstGeom prst="roundRect">
                <a:avLst>
                  <a:gd name="adj" fmla="val 19898"/>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sp>
            <p:nvSpPr>
              <p:cNvPr id="146" name="圆角矩形 145"/>
              <p:cNvSpPr/>
              <p:nvPr/>
            </p:nvSpPr>
            <p:spPr>
              <a:xfrm rot="5400000">
                <a:off x="5222427" y="1446913"/>
                <a:ext cx="1579634" cy="753287"/>
              </a:xfrm>
              <a:prstGeom prst="roundRect">
                <a:avLst>
                  <a:gd name="adj" fmla="val 1545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grpSp>
        <p:sp>
          <p:nvSpPr>
            <p:cNvPr id="132" name="梯形 131"/>
            <p:cNvSpPr/>
            <p:nvPr/>
          </p:nvSpPr>
          <p:spPr>
            <a:xfrm rot="5400000" flipH="1">
              <a:off x="5422466" y="2613513"/>
              <a:ext cx="4506278" cy="1646805"/>
            </a:xfrm>
            <a:prstGeom prst="trapezoid">
              <a:avLst>
                <a:gd name="adj" fmla="val 11105"/>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50000"/>
                    <a:lumOff val="50000"/>
                  </a:schemeClr>
                </a:solidFill>
                <a:latin typeface="微软雅黑" pitchFamily="34" charset="-122"/>
                <a:ea typeface="微软雅黑" pitchFamily="34" charset="-122"/>
              </a:endParaRPr>
            </a:p>
          </p:txBody>
        </p:sp>
        <p:grpSp>
          <p:nvGrpSpPr>
            <p:cNvPr id="33" name="组合 132"/>
            <p:cNvGrpSpPr/>
            <p:nvPr/>
          </p:nvGrpSpPr>
          <p:grpSpPr>
            <a:xfrm>
              <a:off x="7411034" y="1166629"/>
              <a:ext cx="568651" cy="996956"/>
              <a:chOff x="5695240" y="977137"/>
              <a:chExt cx="625516" cy="1096651"/>
            </a:xfrm>
            <a:scene3d>
              <a:camera prst="orthographicFront">
                <a:rot lat="20944032" lon="19239453" rev="161931"/>
              </a:camera>
              <a:lightRig rig="threePt" dir="t"/>
            </a:scene3d>
          </p:grpSpPr>
          <p:sp>
            <p:nvSpPr>
              <p:cNvPr id="143" name="任意多边形 142"/>
              <p:cNvSpPr>
                <a:spLocks/>
              </p:cNvSpPr>
              <p:nvPr/>
            </p:nvSpPr>
            <p:spPr bwMode="auto">
              <a:xfrm rot="5400000">
                <a:off x="5533885" y="1302922"/>
                <a:ext cx="923924" cy="527529"/>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gradFill>
                <a:gsLst>
                  <a:gs pos="38000">
                    <a:srgbClr val="E04949"/>
                  </a:gs>
                  <a:gs pos="0">
                    <a:srgbClr val="E04949"/>
                  </a:gs>
                  <a:gs pos="100000">
                    <a:srgbClr val="E04949"/>
                  </a:gs>
                </a:gsLst>
                <a:lin ang="0" scaled="0"/>
              </a:gradFill>
              <a:ln w="25400">
                <a:noFill/>
              </a:ln>
              <a:effectLst>
                <a:outerShdw blurRad="215900" dist="76200" dir="2700000" algn="tl" rotWithShape="0">
                  <a:prstClr val="black">
                    <a:alpha val="37000"/>
                  </a:prstClr>
                </a:outerShdw>
              </a:effectLst>
            </p:spPr>
            <p:txBody>
              <a:bodyPr vert="horz" wrap="square" lIns="121882" tIns="60941" rIns="121882" bIns="60941" numCol="1" anchor="t" anchorCtr="0" compatLnSpc="1">
                <a:prstTxWarp prst="textNoShape">
                  <a:avLst/>
                </a:prstTxWarp>
                <a:noAutofit/>
              </a:bodyPr>
              <a:lstStyle/>
              <a:p>
                <a:endParaRPr lang="zh-CN" altLang="en-US" sz="12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sp>
            <p:nvSpPr>
              <p:cNvPr id="144" name="任意多边形 143"/>
              <p:cNvSpPr>
                <a:spLocks/>
              </p:cNvSpPr>
              <p:nvPr/>
            </p:nvSpPr>
            <p:spPr bwMode="auto">
              <a:xfrm rot="5400000">
                <a:off x="5459672" y="1212705"/>
                <a:ext cx="1096651" cy="625516"/>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chemeClr val="accent1"/>
              </a:solidFill>
              <a:ln w="25400">
                <a:solidFill>
                  <a:schemeClr val="accent1"/>
                </a:solidFill>
              </a:ln>
              <a:effectLst/>
            </p:spPr>
            <p:txBody>
              <a:bodyPr vert="horz" wrap="square" lIns="121882" tIns="60941" rIns="121882" bIns="60941" numCol="1" anchor="t" anchorCtr="0" compatLnSpc="1">
                <a:prstTxWarp prst="textNoShape">
                  <a:avLst/>
                </a:prstTxWarp>
                <a:noAutofit/>
              </a:bodyPr>
              <a:lstStyle/>
              <a:p>
                <a:endParaRPr lang="zh-CN" altLang="en-US" sz="12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grpSp>
        <p:grpSp>
          <p:nvGrpSpPr>
            <p:cNvPr id="34" name="组合 133"/>
            <p:cNvGrpSpPr/>
            <p:nvPr/>
          </p:nvGrpSpPr>
          <p:grpSpPr>
            <a:xfrm>
              <a:off x="7162891" y="2593211"/>
              <a:ext cx="1000117" cy="873874"/>
              <a:chOff x="4123036" y="1134371"/>
              <a:chExt cx="1000117" cy="873874"/>
            </a:xfrm>
            <a:scene3d>
              <a:camera prst="perspectiveFront">
                <a:rot lat="0" lon="19799991" rev="0"/>
              </a:camera>
              <a:lightRig rig="threePt" dir="t"/>
            </a:scene3d>
          </p:grpSpPr>
          <p:sp>
            <p:nvSpPr>
              <p:cNvPr id="141" name="文本框 203"/>
              <p:cNvSpPr txBox="1"/>
              <p:nvPr/>
            </p:nvSpPr>
            <p:spPr>
              <a:xfrm>
                <a:off x="4123036" y="1134371"/>
                <a:ext cx="1000117" cy="461537"/>
              </a:xfrm>
              <a:prstGeom prst="rect">
                <a:avLst/>
              </a:prstGeom>
              <a:noFill/>
            </p:spPr>
            <p:txBody>
              <a:bodyPr wrap="square" rtlCol="0">
                <a:spAutoFit/>
              </a:bodyPr>
              <a:lstStyle/>
              <a:p>
                <a:pPr algn="ctr"/>
                <a:r>
                  <a:rPr lang="en-US" altLang="zh-CN" sz="2399" dirty="0">
                    <a:solidFill>
                      <a:schemeClr val="tx1">
                        <a:lumMod val="75000"/>
                        <a:lumOff val="25000"/>
                      </a:schemeClr>
                    </a:solidFill>
                    <a:latin typeface="微软雅黑" pitchFamily="34" charset="-122"/>
                    <a:ea typeface="微软雅黑" pitchFamily="34" charset="-122"/>
                  </a:rPr>
                  <a:t>02</a:t>
                </a:r>
                <a:endParaRPr lang="zh-CN" altLang="en-US" sz="2399" dirty="0">
                  <a:solidFill>
                    <a:schemeClr val="tx1">
                      <a:lumMod val="75000"/>
                      <a:lumOff val="25000"/>
                    </a:schemeClr>
                  </a:solidFill>
                  <a:latin typeface="微软雅黑" pitchFamily="34" charset="-122"/>
                  <a:ea typeface="微软雅黑" pitchFamily="34" charset="-122"/>
                </a:endParaRPr>
              </a:p>
            </p:txBody>
          </p:sp>
          <p:sp>
            <p:nvSpPr>
              <p:cNvPr id="142" name="文本框 204"/>
              <p:cNvSpPr txBox="1"/>
              <p:nvPr/>
            </p:nvSpPr>
            <p:spPr>
              <a:xfrm>
                <a:off x="4188959" y="1731246"/>
                <a:ext cx="895896" cy="276999"/>
              </a:xfrm>
              <a:prstGeom prst="rect">
                <a:avLst/>
              </a:prstGeom>
              <a:noFill/>
            </p:spPr>
            <p:txBody>
              <a:bodyPr wrap="square" rtlCol="0">
                <a:spAutoFit/>
              </a:bodyPr>
              <a:lstStyle/>
              <a:p>
                <a:pPr algn="ctr"/>
                <a:endParaRPr lang="zh-CN" altLang="en-US" sz="1200" dirty="0">
                  <a:solidFill>
                    <a:schemeClr val="tx1">
                      <a:lumMod val="50000"/>
                      <a:lumOff val="50000"/>
                    </a:schemeClr>
                  </a:solidFill>
                  <a:latin typeface="微软雅黑" pitchFamily="34" charset="-122"/>
                  <a:ea typeface="微软雅黑" pitchFamily="34" charset="-122"/>
                </a:endParaRPr>
              </a:p>
            </p:txBody>
          </p:sp>
        </p:grpSp>
        <p:grpSp>
          <p:nvGrpSpPr>
            <p:cNvPr id="35" name="组合 134"/>
            <p:cNvGrpSpPr/>
            <p:nvPr/>
          </p:nvGrpSpPr>
          <p:grpSpPr>
            <a:xfrm>
              <a:off x="6886973" y="3608720"/>
              <a:ext cx="1780467" cy="1362311"/>
              <a:chOff x="7488048" y="2621083"/>
              <a:chExt cx="1780467" cy="1362311"/>
            </a:xfrm>
            <a:scene3d>
              <a:camera prst="perspectiveFront">
                <a:rot lat="0" lon="19799991" rev="0"/>
              </a:camera>
              <a:lightRig rig="threePt" dir="t"/>
            </a:scene3d>
          </p:grpSpPr>
          <p:sp>
            <p:nvSpPr>
              <p:cNvPr id="139" name="文本框 212"/>
              <p:cNvSpPr txBox="1"/>
              <p:nvPr/>
            </p:nvSpPr>
            <p:spPr>
              <a:xfrm>
                <a:off x="7488048" y="2621083"/>
                <a:ext cx="1780467" cy="338426"/>
              </a:xfrm>
              <a:prstGeom prst="rect">
                <a:avLst/>
              </a:prstGeom>
              <a:noFill/>
            </p:spPr>
            <p:txBody>
              <a:bodyPr wrap="square" rtlCol="0">
                <a:spAutoFit/>
              </a:bodyPr>
              <a:lstStyle/>
              <a:p>
                <a:r>
                  <a:rPr lang="zh-CN" altLang="en-US" sz="1599" dirty="0">
                    <a:solidFill>
                      <a:schemeClr val="tx1">
                        <a:lumMod val="75000"/>
                        <a:lumOff val="25000"/>
                      </a:schemeClr>
                    </a:solidFill>
                    <a:latin typeface="微软雅黑" pitchFamily="34" charset="-122"/>
                    <a:ea typeface="微软雅黑" pitchFamily="34" charset="-122"/>
                  </a:rPr>
                  <a:t>在此添加标题</a:t>
                </a:r>
              </a:p>
            </p:txBody>
          </p:sp>
          <p:sp>
            <p:nvSpPr>
              <p:cNvPr id="140" name="文本框 213"/>
              <p:cNvSpPr txBox="1"/>
              <p:nvPr/>
            </p:nvSpPr>
            <p:spPr>
              <a:xfrm>
                <a:off x="7492053" y="2930798"/>
                <a:ext cx="1571976" cy="1052596"/>
              </a:xfrm>
              <a:prstGeom prst="rect">
                <a:avLst/>
              </a:prstGeom>
              <a:noFill/>
            </p:spPr>
            <p:txBody>
              <a:bodyPr wrap="square" rtlCol="0">
                <a:spAutoFit/>
              </a:bodyPr>
              <a:lstStyle/>
              <a:p>
                <a:pPr>
                  <a:lnSpc>
                    <a:spcPct val="130000"/>
                  </a:lnSpc>
                </a:pPr>
                <a:r>
                  <a:rPr lang="zh-CN" altLang="en-US" sz="1200" dirty="0">
                    <a:solidFill>
                      <a:schemeClr val="tx1">
                        <a:lumMod val="50000"/>
                        <a:lumOff val="50000"/>
                      </a:schemeClr>
                    </a:solidFill>
                    <a:latin typeface="微软雅黑" pitchFamily="34" charset="-122"/>
                    <a:ea typeface="微软雅黑" pitchFamily="34" charset="-122"/>
                  </a:rPr>
                  <a:t>此处添加详细文本描述，建议与标题相关并符合整体语言风格。</a:t>
                </a:r>
                <a:endParaRPr lang="en-US" altLang="zh-CN" sz="1200" dirty="0">
                  <a:solidFill>
                    <a:schemeClr val="tx1">
                      <a:lumMod val="50000"/>
                      <a:lumOff val="50000"/>
                    </a:schemeClr>
                  </a:solidFill>
                  <a:latin typeface="微软雅黑" pitchFamily="34" charset="-122"/>
                  <a:ea typeface="微软雅黑" pitchFamily="34" charset="-122"/>
                </a:endParaRPr>
              </a:p>
            </p:txBody>
          </p:sp>
        </p:grpSp>
        <p:grpSp>
          <p:nvGrpSpPr>
            <p:cNvPr id="36" name="Group 13"/>
            <p:cNvGrpSpPr>
              <a:grpSpLocks noChangeAspect="1"/>
            </p:cNvGrpSpPr>
            <p:nvPr/>
          </p:nvGrpSpPr>
          <p:grpSpPr bwMode="auto">
            <a:xfrm>
              <a:off x="7975650" y="4994409"/>
              <a:ext cx="423877" cy="428882"/>
              <a:chOff x="2426" y="2781"/>
              <a:chExt cx="593" cy="600"/>
            </a:xfrm>
            <a:solidFill>
              <a:schemeClr val="tx1">
                <a:lumMod val="50000"/>
                <a:lumOff val="50000"/>
              </a:schemeClr>
            </a:solidFill>
            <a:scene3d>
              <a:camera prst="perspectiveFront">
                <a:rot lat="0" lon="19799991" rev="0"/>
              </a:camera>
              <a:lightRig rig="threePt" dir="t"/>
            </a:scene3d>
          </p:grpSpPr>
          <p:sp>
            <p:nvSpPr>
              <p:cNvPr id="137"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12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sp>
            <p:nvSpPr>
              <p:cNvPr id="138"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solidFill>
                  <a:schemeClr val="accent1"/>
                </a:solidFill>
              </a:ln>
              <a:extLst/>
            </p:spPr>
            <p:txBody>
              <a:bodyPr vert="horz" wrap="square" lIns="121882" tIns="60941" rIns="121882" bIns="60941" numCol="1" anchor="t" anchorCtr="0" compatLnSpc="1">
                <a:prstTxWarp prst="textNoShape">
                  <a:avLst/>
                </a:prstTxWarp>
              </a:bodyPr>
              <a:lstStyle/>
              <a:p>
                <a:endParaRPr lang="zh-CN" altLang="en-US" sz="12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grpSp>
      </p:grpSp>
      <p:grpSp>
        <p:nvGrpSpPr>
          <p:cNvPr id="37" name="组合 146"/>
          <p:cNvGrpSpPr/>
          <p:nvPr/>
        </p:nvGrpSpPr>
        <p:grpSpPr>
          <a:xfrm>
            <a:off x="8498265" y="1092142"/>
            <a:ext cx="2027201" cy="5067135"/>
            <a:chOff x="8499007" y="784648"/>
            <a:chExt cx="2027826" cy="5067134"/>
          </a:xfrm>
        </p:grpSpPr>
        <p:grpSp>
          <p:nvGrpSpPr>
            <p:cNvPr id="38" name="组合 147"/>
            <p:cNvGrpSpPr/>
            <p:nvPr/>
          </p:nvGrpSpPr>
          <p:grpSpPr>
            <a:xfrm>
              <a:off x="8910113" y="1110294"/>
              <a:ext cx="860661" cy="1640723"/>
              <a:chOff x="5537459" y="941354"/>
              <a:chExt cx="946727" cy="1804795"/>
            </a:xfrm>
            <a:scene3d>
              <a:camera prst="orthographicFront">
                <a:rot lat="600000" lon="20399993" rev="0"/>
              </a:camera>
              <a:lightRig rig="threePt" dir="t"/>
            </a:scene3d>
          </p:grpSpPr>
          <p:sp>
            <p:nvSpPr>
              <p:cNvPr id="165" name="圆角矩形 164"/>
              <p:cNvSpPr/>
              <p:nvPr/>
            </p:nvSpPr>
            <p:spPr>
              <a:xfrm rot="5400000">
                <a:off x="5108425" y="1370388"/>
                <a:ext cx="1804795" cy="946727"/>
              </a:xfrm>
              <a:prstGeom prst="roundRect">
                <a:avLst>
                  <a:gd name="adj" fmla="val 19898"/>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sp>
            <p:nvSpPr>
              <p:cNvPr id="166" name="圆角矩形 165"/>
              <p:cNvSpPr/>
              <p:nvPr/>
            </p:nvSpPr>
            <p:spPr>
              <a:xfrm rot="5400000">
                <a:off x="5222427" y="1446913"/>
                <a:ext cx="1579634" cy="753287"/>
              </a:xfrm>
              <a:prstGeom prst="roundRect">
                <a:avLst>
                  <a:gd name="adj" fmla="val 1545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grpSp>
        <p:sp>
          <p:nvSpPr>
            <p:cNvPr id="149" name="椭圆 148"/>
            <p:cNvSpPr/>
            <p:nvPr/>
          </p:nvSpPr>
          <p:spPr>
            <a:xfrm rot="5400000">
              <a:off x="7505773" y="2830722"/>
              <a:ext cx="5067134" cy="974986"/>
            </a:xfrm>
            <a:prstGeom prst="ellipse">
              <a:avLst/>
            </a:prstGeom>
            <a:gradFill flip="none" rotWithShape="1">
              <a:gsLst>
                <a:gs pos="47000">
                  <a:srgbClr val="747474">
                    <a:alpha val="15000"/>
                  </a:srgbClr>
                </a:gs>
                <a:gs pos="0">
                  <a:schemeClr val="tx1">
                    <a:alpha val="23000"/>
                  </a:schemeClr>
                </a:gs>
                <a:gs pos="100000">
                  <a:srgbClr val="E8E8E8">
                    <a:alpha val="0"/>
                  </a:srgb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50000"/>
                    <a:lumOff val="50000"/>
                  </a:schemeClr>
                </a:solidFill>
                <a:latin typeface="微软雅黑" pitchFamily="34" charset="-122"/>
                <a:ea typeface="微软雅黑" pitchFamily="34" charset="-122"/>
              </a:endParaRPr>
            </a:p>
          </p:txBody>
        </p:sp>
        <p:sp>
          <p:nvSpPr>
            <p:cNvPr id="150" name="梯形 149"/>
            <p:cNvSpPr/>
            <p:nvPr/>
          </p:nvSpPr>
          <p:spPr>
            <a:xfrm rot="16200000">
              <a:off x="7069271" y="2613513"/>
              <a:ext cx="4506278" cy="1646805"/>
            </a:xfrm>
            <a:prstGeom prst="trapezoid">
              <a:avLst>
                <a:gd name="adj" fmla="val 11105"/>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50000"/>
                    <a:lumOff val="50000"/>
                  </a:schemeClr>
                </a:solidFill>
                <a:latin typeface="微软雅黑" pitchFamily="34" charset="-122"/>
                <a:ea typeface="微软雅黑" pitchFamily="34" charset="-122"/>
              </a:endParaRPr>
            </a:p>
          </p:txBody>
        </p:sp>
        <p:grpSp>
          <p:nvGrpSpPr>
            <p:cNvPr id="39" name="组合 150"/>
            <p:cNvGrpSpPr/>
            <p:nvPr/>
          </p:nvGrpSpPr>
          <p:grpSpPr>
            <a:xfrm>
              <a:off x="9053294" y="1145639"/>
              <a:ext cx="568651" cy="996955"/>
              <a:chOff x="5695240" y="977137"/>
              <a:chExt cx="625516" cy="1096651"/>
            </a:xfrm>
            <a:scene3d>
              <a:camera prst="orthographicFront">
                <a:rot lat="600000" lon="20399993" rev="0"/>
              </a:camera>
              <a:lightRig rig="threePt" dir="t"/>
            </a:scene3d>
          </p:grpSpPr>
          <p:sp>
            <p:nvSpPr>
              <p:cNvPr id="163" name="任意多边形 162"/>
              <p:cNvSpPr>
                <a:spLocks/>
              </p:cNvSpPr>
              <p:nvPr/>
            </p:nvSpPr>
            <p:spPr bwMode="auto">
              <a:xfrm rot="5400000">
                <a:off x="5533884" y="1302921"/>
                <a:ext cx="923924" cy="527529"/>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rgbClr val="01A9BB"/>
              </a:solidFill>
              <a:ln w="25400">
                <a:noFill/>
              </a:ln>
              <a:effectLst>
                <a:outerShdw blurRad="215900" dist="76200" dir="2700000" algn="tl" rotWithShape="0">
                  <a:prstClr val="black">
                    <a:alpha val="37000"/>
                  </a:prstClr>
                </a:outerShdw>
              </a:effectLst>
            </p:spPr>
            <p:txBody>
              <a:bodyPr vert="horz" wrap="square" lIns="121882" tIns="60941" rIns="121882" bIns="60941" numCol="1" anchor="t" anchorCtr="0" compatLnSpc="1">
                <a:prstTxWarp prst="textNoShape">
                  <a:avLst/>
                </a:prstTxWarp>
                <a:noAutofit/>
              </a:bodyPr>
              <a:lstStyle/>
              <a:p>
                <a:endParaRPr lang="zh-CN" altLang="en-US" sz="12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sp>
            <p:nvSpPr>
              <p:cNvPr id="164" name="任意多边形 163"/>
              <p:cNvSpPr>
                <a:spLocks/>
              </p:cNvSpPr>
              <p:nvPr/>
            </p:nvSpPr>
            <p:spPr bwMode="auto">
              <a:xfrm rot="5400000">
                <a:off x="5459672" y="1212705"/>
                <a:ext cx="1096651" cy="625516"/>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chemeClr val="accent1"/>
              </a:solidFill>
              <a:ln w="25400">
                <a:solidFill>
                  <a:schemeClr val="accent1"/>
                </a:solidFill>
              </a:ln>
              <a:effectLst/>
            </p:spPr>
            <p:txBody>
              <a:bodyPr vert="horz" wrap="square" lIns="121882" tIns="60941" rIns="121882" bIns="60941" numCol="1" anchor="t" anchorCtr="0" compatLnSpc="1">
                <a:prstTxWarp prst="textNoShape">
                  <a:avLst/>
                </a:prstTxWarp>
                <a:noAutofit/>
              </a:bodyPr>
              <a:lstStyle/>
              <a:p>
                <a:endParaRPr lang="zh-CN" altLang="en-US" sz="12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grpSp>
        <p:grpSp>
          <p:nvGrpSpPr>
            <p:cNvPr id="40" name="组合 151"/>
            <p:cNvGrpSpPr/>
            <p:nvPr/>
          </p:nvGrpSpPr>
          <p:grpSpPr>
            <a:xfrm>
              <a:off x="8846802" y="2593211"/>
              <a:ext cx="1000117" cy="873876"/>
              <a:chOff x="4123036" y="1134371"/>
              <a:chExt cx="1000117" cy="873876"/>
            </a:xfrm>
            <a:scene3d>
              <a:camera prst="perspectiveFront">
                <a:rot lat="0" lon="1800000" rev="0"/>
              </a:camera>
              <a:lightRig rig="threePt" dir="t"/>
            </a:scene3d>
          </p:grpSpPr>
          <p:sp>
            <p:nvSpPr>
              <p:cNvPr id="161" name="文本框 206"/>
              <p:cNvSpPr txBox="1"/>
              <p:nvPr/>
            </p:nvSpPr>
            <p:spPr>
              <a:xfrm>
                <a:off x="4123036" y="1134371"/>
                <a:ext cx="1000117" cy="461537"/>
              </a:xfrm>
              <a:prstGeom prst="rect">
                <a:avLst/>
              </a:prstGeom>
              <a:noFill/>
            </p:spPr>
            <p:txBody>
              <a:bodyPr wrap="square" rtlCol="0">
                <a:spAutoFit/>
              </a:bodyPr>
              <a:lstStyle/>
              <a:p>
                <a:pPr algn="ctr"/>
                <a:r>
                  <a:rPr lang="en-US" altLang="zh-CN" sz="2399" dirty="0">
                    <a:solidFill>
                      <a:schemeClr val="tx1">
                        <a:lumMod val="75000"/>
                        <a:lumOff val="25000"/>
                      </a:schemeClr>
                    </a:solidFill>
                    <a:latin typeface="微软雅黑" pitchFamily="34" charset="-122"/>
                    <a:ea typeface="微软雅黑" pitchFamily="34" charset="-122"/>
                  </a:rPr>
                  <a:t>03</a:t>
                </a:r>
                <a:endParaRPr lang="zh-CN" altLang="en-US" sz="2399" dirty="0">
                  <a:solidFill>
                    <a:schemeClr val="tx1">
                      <a:lumMod val="75000"/>
                      <a:lumOff val="25000"/>
                    </a:schemeClr>
                  </a:solidFill>
                  <a:latin typeface="微软雅黑" pitchFamily="34" charset="-122"/>
                  <a:ea typeface="微软雅黑" pitchFamily="34" charset="-122"/>
                </a:endParaRPr>
              </a:p>
            </p:txBody>
          </p:sp>
          <p:sp>
            <p:nvSpPr>
              <p:cNvPr id="162" name="文本框 207"/>
              <p:cNvSpPr txBox="1"/>
              <p:nvPr/>
            </p:nvSpPr>
            <p:spPr>
              <a:xfrm>
                <a:off x="4188959" y="1731248"/>
                <a:ext cx="895896" cy="276999"/>
              </a:xfrm>
              <a:prstGeom prst="rect">
                <a:avLst/>
              </a:prstGeom>
              <a:noFill/>
            </p:spPr>
            <p:txBody>
              <a:bodyPr wrap="square" rtlCol="0">
                <a:spAutoFit/>
              </a:bodyPr>
              <a:lstStyle/>
              <a:p>
                <a:pPr algn="ctr"/>
                <a:endParaRPr lang="zh-CN" altLang="en-US" sz="1200" dirty="0">
                  <a:solidFill>
                    <a:schemeClr val="tx1">
                      <a:lumMod val="50000"/>
                      <a:lumOff val="50000"/>
                    </a:schemeClr>
                  </a:solidFill>
                  <a:latin typeface="微软雅黑" pitchFamily="34" charset="-122"/>
                  <a:ea typeface="微软雅黑" pitchFamily="34" charset="-122"/>
                </a:endParaRPr>
              </a:p>
            </p:txBody>
          </p:sp>
        </p:grpSp>
        <p:grpSp>
          <p:nvGrpSpPr>
            <p:cNvPr id="41" name="组合 152"/>
            <p:cNvGrpSpPr/>
            <p:nvPr/>
          </p:nvGrpSpPr>
          <p:grpSpPr>
            <a:xfrm>
              <a:off x="8500750" y="3608720"/>
              <a:ext cx="1780467" cy="1362311"/>
              <a:chOff x="7488048" y="2621083"/>
              <a:chExt cx="1780467" cy="1362311"/>
            </a:xfrm>
            <a:scene3d>
              <a:camera prst="perspectiveFront">
                <a:rot lat="0" lon="1800000" rev="0"/>
              </a:camera>
              <a:lightRig rig="threePt" dir="t"/>
            </a:scene3d>
          </p:grpSpPr>
          <p:sp>
            <p:nvSpPr>
              <p:cNvPr id="159" name="文本框 215"/>
              <p:cNvSpPr txBox="1"/>
              <p:nvPr/>
            </p:nvSpPr>
            <p:spPr>
              <a:xfrm>
                <a:off x="7488048" y="2621083"/>
                <a:ext cx="1780467" cy="338426"/>
              </a:xfrm>
              <a:prstGeom prst="rect">
                <a:avLst/>
              </a:prstGeom>
              <a:noFill/>
            </p:spPr>
            <p:txBody>
              <a:bodyPr wrap="square" rtlCol="0">
                <a:spAutoFit/>
              </a:bodyPr>
              <a:lstStyle/>
              <a:p>
                <a:r>
                  <a:rPr lang="zh-CN" altLang="en-US" sz="1599" dirty="0">
                    <a:solidFill>
                      <a:schemeClr val="tx1">
                        <a:lumMod val="75000"/>
                        <a:lumOff val="25000"/>
                      </a:schemeClr>
                    </a:solidFill>
                    <a:latin typeface="微软雅黑" pitchFamily="34" charset="-122"/>
                    <a:ea typeface="微软雅黑" pitchFamily="34" charset="-122"/>
                  </a:rPr>
                  <a:t>在此添加标题</a:t>
                </a:r>
              </a:p>
            </p:txBody>
          </p:sp>
          <p:sp>
            <p:nvSpPr>
              <p:cNvPr id="160" name="文本框 216"/>
              <p:cNvSpPr txBox="1"/>
              <p:nvPr/>
            </p:nvSpPr>
            <p:spPr>
              <a:xfrm>
                <a:off x="7492053" y="2930798"/>
                <a:ext cx="1571976" cy="1052596"/>
              </a:xfrm>
              <a:prstGeom prst="rect">
                <a:avLst/>
              </a:prstGeom>
              <a:noFill/>
            </p:spPr>
            <p:txBody>
              <a:bodyPr wrap="square" rtlCol="0">
                <a:spAutoFit/>
              </a:bodyPr>
              <a:lstStyle/>
              <a:p>
                <a:pPr>
                  <a:lnSpc>
                    <a:spcPct val="130000"/>
                  </a:lnSpc>
                </a:pPr>
                <a:r>
                  <a:rPr lang="zh-CN" altLang="en-US" sz="1200" dirty="0">
                    <a:solidFill>
                      <a:schemeClr val="tx1">
                        <a:lumMod val="50000"/>
                        <a:lumOff val="50000"/>
                      </a:schemeClr>
                    </a:solidFill>
                    <a:latin typeface="微软雅黑" pitchFamily="34" charset="-122"/>
                    <a:ea typeface="微软雅黑" pitchFamily="34" charset="-122"/>
                  </a:rPr>
                  <a:t>此处添加详细文本描述，建议与标题相关并符合整体语言风格。</a:t>
                </a:r>
                <a:endParaRPr lang="en-US" altLang="zh-CN" sz="1200" dirty="0">
                  <a:solidFill>
                    <a:schemeClr val="tx1">
                      <a:lumMod val="50000"/>
                      <a:lumOff val="50000"/>
                    </a:schemeClr>
                  </a:solidFill>
                  <a:latin typeface="微软雅黑" pitchFamily="34" charset="-122"/>
                  <a:ea typeface="微软雅黑" pitchFamily="34" charset="-122"/>
                </a:endParaRPr>
              </a:p>
            </p:txBody>
          </p:sp>
        </p:grpSp>
        <p:grpSp>
          <p:nvGrpSpPr>
            <p:cNvPr id="44" name="组合 153"/>
            <p:cNvGrpSpPr/>
            <p:nvPr/>
          </p:nvGrpSpPr>
          <p:grpSpPr>
            <a:xfrm>
              <a:off x="9546100" y="5045457"/>
              <a:ext cx="400684" cy="436036"/>
              <a:chOff x="4873626" y="1965325"/>
              <a:chExt cx="269876" cy="293688"/>
            </a:xfrm>
            <a:solidFill>
              <a:schemeClr val="tx1">
                <a:lumMod val="50000"/>
                <a:lumOff val="50000"/>
              </a:schemeClr>
            </a:solidFill>
            <a:scene3d>
              <a:camera prst="perspectiveFront">
                <a:rot lat="0" lon="1799990" rev="0"/>
              </a:camera>
              <a:lightRig rig="threePt" dir="t"/>
            </a:scene3d>
          </p:grpSpPr>
          <p:sp>
            <p:nvSpPr>
              <p:cNvPr id="155" name="Freeform 502"/>
              <p:cNvSpPr>
                <a:spLocks/>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12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sp>
            <p:nvSpPr>
              <p:cNvPr id="156" name="Freeform 503"/>
              <p:cNvSpPr>
                <a:spLocks/>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12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sp>
            <p:nvSpPr>
              <p:cNvPr id="157" name="Freeform 504"/>
              <p:cNvSpPr>
                <a:spLocks/>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12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sp>
            <p:nvSpPr>
              <p:cNvPr id="158"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12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grpSp>
      </p:grpSp>
    </p:spTree>
    <p:extLst>
      <p:ext uri="{BB962C8B-B14F-4D97-AF65-F5344CB8AC3E}">
        <p14:creationId xmlns:p14="http://schemas.microsoft.com/office/powerpoint/2010/main" val="2643925131"/>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7"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p:cTn id="11" dur="500" fill="hold"/>
                                        <p:tgtEl>
                                          <p:spTgt spid="25"/>
                                        </p:tgtEl>
                                        <p:attrNameLst>
                                          <p:attrName>ppt_x</p:attrName>
                                        </p:attrNameLst>
                                      </p:cBhvr>
                                      <p:tavLst>
                                        <p:tav tm="0">
                                          <p:val>
                                            <p:strVal val="#ppt_x-#ppt_w/2"/>
                                          </p:val>
                                        </p:tav>
                                        <p:tav tm="100000">
                                          <p:val>
                                            <p:strVal val="#ppt_x"/>
                                          </p:val>
                                        </p:tav>
                                      </p:tavLst>
                                    </p:anim>
                                    <p:anim calcmode="lin" valueType="num">
                                      <p:cBhvr>
                                        <p:cTn id="12" dur="500" fill="hold"/>
                                        <p:tgtEl>
                                          <p:spTgt spid="25"/>
                                        </p:tgtEl>
                                        <p:attrNameLst>
                                          <p:attrName>ppt_y</p:attrName>
                                        </p:attrNameLst>
                                      </p:cBhvr>
                                      <p:tavLst>
                                        <p:tav tm="0">
                                          <p:val>
                                            <p:strVal val="#ppt_y"/>
                                          </p:val>
                                        </p:tav>
                                        <p:tav tm="100000">
                                          <p:val>
                                            <p:strVal val="#ppt_y"/>
                                          </p:val>
                                        </p:tav>
                                      </p:tavLst>
                                    </p:anim>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strVal val="#ppt_h"/>
                                          </p:val>
                                        </p:tav>
                                        <p:tav tm="100000">
                                          <p:val>
                                            <p:strVal val="#ppt_h"/>
                                          </p:val>
                                        </p:tav>
                                      </p:tavLst>
                                    </p:anim>
                                  </p:childTnLst>
                                </p:cTn>
                              </p:par>
                              <p:par>
                                <p:cTn id="15" presetID="10" presetClass="entr" presetSubtype="0" fill="hold" grpId="0" nodeType="withEffect">
                                  <p:stCondLst>
                                    <p:cond delay="500"/>
                                  </p:stCondLst>
                                  <p:childTnLst>
                                    <p:set>
                                      <p:cBhvr>
                                        <p:cTn id="16" dur="1" fill="hold">
                                          <p:stCondLst>
                                            <p:cond delay="0"/>
                                          </p:stCondLst>
                                        </p:cTn>
                                        <p:tgtEl>
                                          <p:spTgt spid="110"/>
                                        </p:tgtEl>
                                        <p:attrNameLst>
                                          <p:attrName>style.visibility</p:attrName>
                                        </p:attrNameLst>
                                      </p:cBhvr>
                                      <p:to>
                                        <p:strVal val="visible"/>
                                      </p:to>
                                    </p:set>
                                    <p:animEffect transition="in" filter="fade">
                                      <p:cBhvr>
                                        <p:cTn id="17" dur="500"/>
                                        <p:tgtEl>
                                          <p:spTgt spid="110"/>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09"/>
                                        </p:tgtEl>
                                        <p:attrNameLst>
                                          <p:attrName>style.visibility</p:attrName>
                                        </p:attrNameLst>
                                      </p:cBhvr>
                                      <p:to>
                                        <p:strVal val="visible"/>
                                      </p:to>
                                    </p:set>
                                    <p:animEffect transition="in" filter="fade">
                                      <p:cBhvr>
                                        <p:cTn id="20" dur="500"/>
                                        <p:tgtEl>
                                          <p:spTgt spid="109"/>
                                        </p:tgtEl>
                                      </p:cBhvr>
                                    </p:animEffect>
                                  </p:childTnLst>
                                </p:cTn>
                              </p:par>
                              <p:par>
                                <p:cTn id="21" presetID="17" presetClass="entr" presetSubtype="8" fill="hold" nodeType="withEffect">
                                  <p:stCondLst>
                                    <p:cond delay="500"/>
                                  </p:stCondLst>
                                  <p:childTnLst>
                                    <p:set>
                                      <p:cBhvr>
                                        <p:cTn id="22" dur="1" fill="hold">
                                          <p:stCondLst>
                                            <p:cond delay="0"/>
                                          </p:stCondLst>
                                        </p:cTn>
                                        <p:tgtEl>
                                          <p:spTgt spid="31"/>
                                        </p:tgtEl>
                                        <p:attrNameLst>
                                          <p:attrName>style.visibility</p:attrName>
                                        </p:attrNameLst>
                                      </p:cBhvr>
                                      <p:to>
                                        <p:strVal val="visible"/>
                                      </p:to>
                                    </p:set>
                                    <p:anim calcmode="lin" valueType="num">
                                      <p:cBhvr>
                                        <p:cTn id="23" dur="500" fill="hold"/>
                                        <p:tgtEl>
                                          <p:spTgt spid="31"/>
                                        </p:tgtEl>
                                        <p:attrNameLst>
                                          <p:attrName>ppt_x</p:attrName>
                                        </p:attrNameLst>
                                      </p:cBhvr>
                                      <p:tavLst>
                                        <p:tav tm="0">
                                          <p:val>
                                            <p:strVal val="#ppt_x-#ppt_w/2"/>
                                          </p:val>
                                        </p:tav>
                                        <p:tav tm="100000">
                                          <p:val>
                                            <p:strVal val="#ppt_x"/>
                                          </p:val>
                                        </p:tav>
                                      </p:tavLst>
                                    </p:anim>
                                    <p:anim calcmode="lin" valueType="num">
                                      <p:cBhvr>
                                        <p:cTn id="24" dur="500" fill="hold"/>
                                        <p:tgtEl>
                                          <p:spTgt spid="31"/>
                                        </p:tgtEl>
                                        <p:attrNameLst>
                                          <p:attrName>ppt_y</p:attrName>
                                        </p:attrNameLst>
                                      </p:cBhvr>
                                      <p:tavLst>
                                        <p:tav tm="0">
                                          <p:val>
                                            <p:strVal val="#ppt_y"/>
                                          </p:val>
                                        </p:tav>
                                        <p:tav tm="100000">
                                          <p:val>
                                            <p:strVal val="#ppt_y"/>
                                          </p:val>
                                        </p:tav>
                                      </p:tavLst>
                                    </p:anim>
                                    <p:anim calcmode="lin" valueType="num">
                                      <p:cBhvr>
                                        <p:cTn id="25" dur="500" fill="hold"/>
                                        <p:tgtEl>
                                          <p:spTgt spid="31"/>
                                        </p:tgtEl>
                                        <p:attrNameLst>
                                          <p:attrName>ppt_w</p:attrName>
                                        </p:attrNameLst>
                                      </p:cBhvr>
                                      <p:tavLst>
                                        <p:tav tm="0">
                                          <p:val>
                                            <p:fltVal val="0"/>
                                          </p:val>
                                        </p:tav>
                                        <p:tav tm="100000">
                                          <p:val>
                                            <p:strVal val="#ppt_w"/>
                                          </p:val>
                                        </p:tav>
                                      </p:tavLst>
                                    </p:anim>
                                    <p:anim calcmode="lin" valueType="num">
                                      <p:cBhvr>
                                        <p:cTn id="26" dur="500" fill="hold"/>
                                        <p:tgtEl>
                                          <p:spTgt spid="31"/>
                                        </p:tgtEl>
                                        <p:attrNameLst>
                                          <p:attrName>ppt_h</p:attrName>
                                        </p:attrNameLst>
                                      </p:cBhvr>
                                      <p:tavLst>
                                        <p:tav tm="0">
                                          <p:val>
                                            <p:strVal val="#ppt_h"/>
                                          </p:val>
                                        </p:tav>
                                        <p:tav tm="100000">
                                          <p:val>
                                            <p:strVal val="#ppt_h"/>
                                          </p:val>
                                        </p:tav>
                                      </p:tavLst>
                                    </p:anim>
                                  </p:childTnLst>
                                </p:cTn>
                              </p:par>
                              <p:par>
                                <p:cTn id="27" presetID="17" presetClass="entr" presetSubtype="8" fill="hold" nodeType="withEffect">
                                  <p:stCondLst>
                                    <p:cond delay="1000"/>
                                  </p:stCondLst>
                                  <p:childTnLst>
                                    <p:set>
                                      <p:cBhvr>
                                        <p:cTn id="28" dur="1" fill="hold">
                                          <p:stCondLst>
                                            <p:cond delay="0"/>
                                          </p:stCondLst>
                                        </p:cTn>
                                        <p:tgtEl>
                                          <p:spTgt spid="37"/>
                                        </p:tgtEl>
                                        <p:attrNameLst>
                                          <p:attrName>style.visibility</p:attrName>
                                        </p:attrNameLst>
                                      </p:cBhvr>
                                      <p:to>
                                        <p:strVal val="visible"/>
                                      </p:to>
                                    </p:set>
                                    <p:anim calcmode="lin" valueType="num">
                                      <p:cBhvr>
                                        <p:cTn id="29" dur="500" fill="hold"/>
                                        <p:tgtEl>
                                          <p:spTgt spid="37"/>
                                        </p:tgtEl>
                                        <p:attrNameLst>
                                          <p:attrName>ppt_x</p:attrName>
                                        </p:attrNameLst>
                                      </p:cBhvr>
                                      <p:tavLst>
                                        <p:tav tm="0">
                                          <p:val>
                                            <p:strVal val="#ppt_x-#ppt_w/2"/>
                                          </p:val>
                                        </p:tav>
                                        <p:tav tm="100000">
                                          <p:val>
                                            <p:strVal val="#ppt_x"/>
                                          </p:val>
                                        </p:tav>
                                      </p:tavLst>
                                    </p:anim>
                                    <p:anim calcmode="lin" valueType="num">
                                      <p:cBhvr>
                                        <p:cTn id="30" dur="500" fill="hold"/>
                                        <p:tgtEl>
                                          <p:spTgt spid="37"/>
                                        </p:tgtEl>
                                        <p:attrNameLst>
                                          <p:attrName>ppt_y</p:attrName>
                                        </p:attrNameLst>
                                      </p:cBhvr>
                                      <p:tavLst>
                                        <p:tav tm="0">
                                          <p:val>
                                            <p:strVal val="#ppt_y"/>
                                          </p:val>
                                        </p:tav>
                                        <p:tav tm="100000">
                                          <p:val>
                                            <p:strVal val="#ppt_y"/>
                                          </p:val>
                                        </p:tav>
                                      </p:tavLst>
                                    </p:anim>
                                    <p:anim calcmode="lin" valueType="num">
                                      <p:cBhvr>
                                        <p:cTn id="31" dur="500" fill="hold"/>
                                        <p:tgtEl>
                                          <p:spTgt spid="37"/>
                                        </p:tgtEl>
                                        <p:attrNameLst>
                                          <p:attrName>ppt_w</p:attrName>
                                        </p:attrNameLst>
                                      </p:cBhvr>
                                      <p:tavLst>
                                        <p:tav tm="0">
                                          <p:val>
                                            <p:fltVal val="0"/>
                                          </p:val>
                                        </p:tav>
                                        <p:tav tm="100000">
                                          <p:val>
                                            <p:strVal val="#ppt_w"/>
                                          </p:val>
                                        </p:tav>
                                      </p:tavLst>
                                    </p:anim>
                                    <p:anim calcmode="lin" valueType="num">
                                      <p:cBhvr>
                                        <p:cTn id="32" dur="500" fill="hold"/>
                                        <p:tgtEl>
                                          <p:spTgt spid="3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p:cNvSpPr/>
          <p:nvPr/>
        </p:nvSpPr>
        <p:spPr>
          <a:xfrm>
            <a:off x="7456406" y="1845278"/>
            <a:ext cx="3544182" cy="3545276"/>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849" tIns="60924" rIns="121849" bIns="60924" rtlCol="0" anchor="ctr"/>
          <a:lstStyle/>
          <a:p>
            <a:pPr algn="ctr" defTabSz="913468"/>
            <a:endParaRPr lang="zh-CN" altLang="en-US" sz="1333" dirty="0">
              <a:solidFill>
                <a:prstClr val="white"/>
              </a:solidFill>
            </a:endParaRPr>
          </a:p>
        </p:txBody>
      </p:sp>
      <p:sp>
        <p:nvSpPr>
          <p:cNvPr id="8" name="椭圆 7"/>
          <p:cNvSpPr/>
          <p:nvPr/>
        </p:nvSpPr>
        <p:spPr>
          <a:xfrm>
            <a:off x="8065647" y="2454707"/>
            <a:ext cx="2325698" cy="2326417"/>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49" tIns="60924" rIns="121849" bIns="60924" rtlCol="0" anchor="ctr"/>
          <a:lstStyle/>
          <a:p>
            <a:pPr algn="ctr" defTabSz="913468"/>
            <a:endParaRPr lang="zh-CN" altLang="en-US" sz="1333" dirty="0">
              <a:solidFill>
                <a:prstClr val="white"/>
              </a:solidFill>
            </a:endParaRPr>
          </a:p>
        </p:txBody>
      </p:sp>
      <p:grpSp>
        <p:nvGrpSpPr>
          <p:cNvPr id="2" name="组合 8"/>
          <p:cNvGrpSpPr/>
          <p:nvPr/>
        </p:nvGrpSpPr>
        <p:grpSpPr>
          <a:xfrm>
            <a:off x="7243966" y="4054237"/>
            <a:ext cx="899717" cy="899996"/>
            <a:chOff x="7244314" y="4054233"/>
            <a:chExt cx="899995" cy="899996"/>
          </a:xfrm>
        </p:grpSpPr>
        <p:sp>
          <p:nvSpPr>
            <p:cNvPr id="10" name="任意多边形 9"/>
            <p:cNvSpPr/>
            <p:nvPr/>
          </p:nvSpPr>
          <p:spPr>
            <a:xfrm>
              <a:off x="7244314" y="4054233"/>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solidFill>
              <a:schemeClr val="accent3"/>
            </a:solidFill>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6510" tIns="196510" rIns="196510" bIns="196510" numCol="1" spcCol="1270" anchor="ctr" anchorCtr="0">
              <a:noAutofit/>
            </a:bodyPr>
            <a:lstStyle/>
            <a:p>
              <a:pPr algn="ctr" defTabSz="754769">
                <a:lnSpc>
                  <a:spcPct val="90000"/>
                </a:lnSpc>
                <a:spcBef>
                  <a:spcPct val="0"/>
                </a:spcBef>
                <a:spcAft>
                  <a:spcPct val="35000"/>
                </a:spcAft>
              </a:pPr>
              <a:endParaRPr lang="zh-CN" altLang="en-US" sz="2399" dirty="0">
                <a:solidFill>
                  <a:prstClr val="white"/>
                </a:solidFill>
              </a:endParaRP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07220" y="4317140"/>
              <a:ext cx="374183" cy="374183"/>
            </a:xfrm>
            <a:prstGeom prst="rect">
              <a:avLst/>
            </a:prstGeom>
          </p:spPr>
        </p:pic>
      </p:grpSp>
      <p:grpSp>
        <p:nvGrpSpPr>
          <p:cNvPr id="3" name="组合 11"/>
          <p:cNvGrpSpPr/>
          <p:nvPr/>
        </p:nvGrpSpPr>
        <p:grpSpPr>
          <a:xfrm>
            <a:off x="8778639" y="1395280"/>
            <a:ext cx="899717" cy="899996"/>
            <a:chOff x="8779464" y="1395277"/>
            <a:chExt cx="899995" cy="899996"/>
          </a:xfrm>
        </p:grpSpPr>
        <p:sp>
          <p:nvSpPr>
            <p:cNvPr id="13" name="任意多边形 12"/>
            <p:cNvSpPr/>
            <p:nvPr/>
          </p:nvSpPr>
          <p:spPr>
            <a:xfrm>
              <a:off x="8779464" y="1395277"/>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solidFill>
              <a:schemeClr val="accent2"/>
            </a:solidFill>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6510" tIns="196510" rIns="196510" bIns="196510" numCol="1" spcCol="1270" anchor="ctr" anchorCtr="0">
              <a:noAutofit/>
            </a:bodyPr>
            <a:lstStyle/>
            <a:p>
              <a:pPr algn="ctr" defTabSz="754769">
                <a:lnSpc>
                  <a:spcPct val="90000"/>
                </a:lnSpc>
                <a:spcBef>
                  <a:spcPct val="0"/>
                </a:spcBef>
                <a:spcAft>
                  <a:spcPct val="35000"/>
                </a:spcAft>
              </a:pPr>
              <a:endParaRPr lang="zh-CN" altLang="en-US" sz="2399" dirty="0">
                <a:solidFill>
                  <a:prstClr val="white"/>
                </a:solidFill>
              </a:endParaRPr>
            </a:p>
          </p:txBody>
        </p:sp>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47757" y="1663571"/>
              <a:ext cx="363408" cy="363408"/>
            </a:xfrm>
            <a:prstGeom prst="rect">
              <a:avLst/>
            </a:prstGeom>
          </p:spPr>
        </p:pic>
      </p:grpSp>
      <p:grpSp>
        <p:nvGrpSpPr>
          <p:cNvPr id="4" name="组合 14"/>
          <p:cNvGrpSpPr/>
          <p:nvPr/>
        </p:nvGrpSpPr>
        <p:grpSpPr>
          <a:xfrm>
            <a:off x="10313314" y="4054237"/>
            <a:ext cx="899717" cy="899996"/>
            <a:chOff x="10314613" y="4054233"/>
            <a:chExt cx="899995" cy="899996"/>
          </a:xfrm>
        </p:grpSpPr>
        <p:sp>
          <p:nvSpPr>
            <p:cNvPr id="16" name="任意多边形 15"/>
            <p:cNvSpPr/>
            <p:nvPr/>
          </p:nvSpPr>
          <p:spPr>
            <a:xfrm>
              <a:off x="10314613" y="4054233"/>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solidFill>
              <a:schemeClr val="accent3"/>
            </a:solidFill>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6510" tIns="196510" rIns="196510" bIns="196510" numCol="1" spcCol="1270" anchor="ctr" anchorCtr="0">
              <a:noAutofit/>
            </a:bodyPr>
            <a:lstStyle/>
            <a:p>
              <a:pPr algn="ctr" defTabSz="754769">
                <a:lnSpc>
                  <a:spcPct val="90000"/>
                </a:lnSpc>
                <a:spcBef>
                  <a:spcPct val="0"/>
                </a:spcBef>
                <a:spcAft>
                  <a:spcPct val="35000"/>
                </a:spcAft>
              </a:pPr>
              <a:endParaRPr lang="zh-CN" altLang="en-US" sz="2399" dirty="0">
                <a:solidFill>
                  <a:prstClr val="white"/>
                </a:solidFill>
              </a:endParaRPr>
            </a:p>
          </p:txBody>
        </p:sp>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53852" y="4346162"/>
              <a:ext cx="421517" cy="316138"/>
            </a:xfrm>
            <a:prstGeom prst="rect">
              <a:avLst/>
            </a:prstGeom>
          </p:spPr>
        </p:pic>
      </p:grpSp>
      <p:grpSp>
        <p:nvGrpSpPr>
          <p:cNvPr id="5" name="组合 17"/>
          <p:cNvGrpSpPr/>
          <p:nvPr/>
        </p:nvGrpSpPr>
        <p:grpSpPr>
          <a:xfrm>
            <a:off x="8731132" y="4940555"/>
            <a:ext cx="899717" cy="899996"/>
            <a:chOff x="8819805" y="4940552"/>
            <a:chExt cx="899995" cy="899996"/>
          </a:xfrm>
        </p:grpSpPr>
        <p:sp>
          <p:nvSpPr>
            <p:cNvPr id="19" name="任意多边形 18"/>
            <p:cNvSpPr/>
            <p:nvPr/>
          </p:nvSpPr>
          <p:spPr>
            <a:xfrm>
              <a:off x="8819805" y="4940552"/>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2216" tIns="242216" rIns="242216" bIns="242216" numCol="1" spcCol="1270" anchor="ctr" anchorCtr="0">
              <a:noAutofit/>
            </a:bodyPr>
            <a:lstStyle/>
            <a:p>
              <a:pPr algn="ctr" defTabSz="1287996">
                <a:lnSpc>
                  <a:spcPct val="90000"/>
                </a:lnSpc>
                <a:spcBef>
                  <a:spcPct val="0"/>
                </a:spcBef>
                <a:spcAft>
                  <a:spcPct val="35000"/>
                </a:spcAft>
              </a:pPr>
              <a:endParaRPr lang="zh-CN" altLang="en-US" sz="2932" dirty="0">
                <a:solidFill>
                  <a:prstClr val="white"/>
                </a:solidFill>
              </a:endParaRPr>
            </a:p>
          </p:txBody>
        </p:sp>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47347" y="5207893"/>
              <a:ext cx="367200" cy="368297"/>
            </a:xfrm>
            <a:prstGeom prst="rect">
              <a:avLst/>
            </a:prstGeom>
          </p:spPr>
        </p:pic>
      </p:grpSp>
      <p:grpSp>
        <p:nvGrpSpPr>
          <p:cNvPr id="6" name="组合 20"/>
          <p:cNvGrpSpPr/>
          <p:nvPr/>
        </p:nvGrpSpPr>
        <p:grpSpPr>
          <a:xfrm>
            <a:off x="10313314" y="2281596"/>
            <a:ext cx="899717" cy="899996"/>
            <a:chOff x="10314613" y="2281595"/>
            <a:chExt cx="899995" cy="899996"/>
          </a:xfrm>
        </p:grpSpPr>
        <p:sp>
          <p:nvSpPr>
            <p:cNvPr id="22" name="任意多边形 21"/>
            <p:cNvSpPr/>
            <p:nvPr/>
          </p:nvSpPr>
          <p:spPr>
            <a:xfrm>
              <a:off x="10314613" y="2281595"/>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solidFill>
              <a:schemeClr val="accent2"/>
            </a:solidFill>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6510" tIns="196510" rIns="196510" bIns="196510" numCol="1" spcCol="1270" anchor="ctr" anchorCtr="0">
              <a:noAutofit/>
            </a:bodyPr>
            <a:lstStyle/>
            <a:p>
              <a:pPr algn="ctr" defTabSz="754769">
                <a:lnSpc>
                  <a:spcPct val="90000"/>
                </a:lnSpc>
                <a:spcBef>
                  <a:spcPct val="0"/>
                </a:spcBef>
                <a:spcAft>
                  <a:spcPct val="35000"/>
                </a:spcAft>
              </a:pPr>
              <a:endParaRPr lang="zh-CN" altLang="en-US" sz="2399" dirty="0">
                <a:solidFill>
                  <a:prstClr val="white"/>
                </a:solidFill>
              </a:endParaRPr>
            </a:p>
          </p:txBody>
        </p:sp>
        <p:pic>
          <p:nvPicPr>
            <p:cNvPr id="23" name="图片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568702" y="2535685"/>
              <a:ext cx="391816" cy="391816"/>
            </a:xfrm>
            <a:prstGeom prst="rect">
              <a:avLst/>
            </a:prstGeom>
          </p:spPr>
        </p:pic>
      </p:grpSp>
      <p:grpSp>
        <p:nvGrpSpPr>
          <p:cNvPr id="9" name="组合 23"/>
          <p:cNvGrpSpPr/>
          <p:nvPr/>
        </p:nvGrpSpPr>
        <p:grpSpPr>
          <a:xfrm>
            <a:off x="7243966" y="2281596"/>
            <a:ext cx="899717" cy="899996"/>
            <a:chOff x="7244314" y="2281595"/>
            <a:chExt cx="899995" cy="899996"/>
          </a:xfrm>
        </p:grpSpPr>
        <p:sp>
          <p:nvSpPr>
            <p:cNvPr id="25" name="任意多边形 24"/>
            <p:cNvSpPr/>
            <p:nvPr/>
          </p:nvSpPr>
          <p:spPr>
            <a:xfrm>
              <a:off x="7244314" y="2281595"/>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solidFill>
              <a:schemeClr val="accent2"/>
            </a:solidFill>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6510" tIns="196510" rIns="196510" bIns="196510" numCol="1" spcCol="1270" anchor="ctr" anchorCtr="0">
              <a:noAutofit/>
            </a:bodyPr>
            <a:lstStyle/>
            <a:p>
              <a:pPr algn="ctr" defTabSz="754769">
                <a:lnSpc>
                  <a:spcPct val="90000"/>
                </a:lnSpc>
                <a:spcBef>
                  <a:spcPct val="0"/>
                </a:spcBef>
                <a:spcAft>
                  <a:spcPct val="35000"/>
                </a:spcAft>
              </a:pPr>
              <a:endParaRPr lang="zh-CN" altLang="en-US" sz="2399" dirty="0">
                <a:solidFill>
                  <a:prstClr val="white"/>
                </a:solidFill>
              </a:endParaRPr>
            </a:p>
          </p:txBody>
        </p:sp>
        <p:pic>
          <p:nvPicPr>
            <p:cNvPr id="26" name="图片 2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96866" y="2533422"/>
              <a:ext cx="394890" cy="396343"/>
            </a:xfrm>
            <a:prstGeom prst="rect">
              <a:avLst/>
            </a:prstGeom>
          </p:spPr>
        </p:pic>
      </p:grpSp>
      <p:cxnSp>
        <p:nvCxnSpPr>
          <p:cNvPr id="27" name="直接连接符 26"/>
          <p:cNvCxnSpPr/>
          <p:nvPr/>
        </p:nvCxnSpPr>
        <p:spPr>
          <a:xfrm>
            <a:off x="3807612" y="2040578"/>
            <a:ext cx="0" cy="327178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2" name="组合 27"/>
          <p:cNvGrpSpPr/>
          <p:nvPr/>
        </p:nvGrpSpPr>
        <p:grpSpPr>
          <a:xfrm>
            <a:off x="1295909" y="2040579"/>
            <a:ext cx="2411071" cy="791244"/>
            <a:chOff x="1294421" y="2015194"/>
            <a:chExt cx="2411814" cy="791244"/>
          </a:xfrm>
        </p:grpSpPr>
        <p:sp>
          <p:nvSpPr>
            <p:cNvPr id="29" name="文本框 28"/>
            <p:cNvSpPr txBox="1"/>
            <p:nvPr/>
          </p:nvSpPr>
          <p:spPr>
            <a:xfrm>
              <a:off x="1294421" y="2015194"/>
              <a:ext cx="2317999" cy="286232"/>
            </a:xfrm>
            <a:prstGeom prst="rect">
              <a:avLst/>
            </a:prstGeom>
            <a:noFill/>
          </p:spPr>
          <p:txBody>
            <a:bodyPr wrap="square" rtlCol="0">
              <a:spAutoFit/>
            </a:bodyPr>
            <a:lstStyle/>
            <a:p>
              <a:pPr defTabSz="913468">
                <a:lnSpc>
                  <a:spcPct val="90000"/>
                </a:lnSpc>
                <a:spcBef>
                  <a:spcPts val="100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30" name="文本框 29"/>
            <p:cNvSpPr txBox="1"/>
            <p:nvPr/>
          </p:nvSpPr>
          <p:spPr>
            <a:xfrm>
              <a:off x="1301340" y="2287706"/>
              <a:ext cx="2404895" cy="518732"/>
            </a:xfrm>
            <a:prstGeom prst="rect">
              <a:avLst/>
            </a:prstGeom>
            <a:noFill/>
          </p:spPr>
          <p:txBody>
            <a:bodyPr wrap="square" rtlCol="0">
              <a:spAutoFit/>
            </a:bodyPr>
            <a:lstStyle/>
            <a:p>
              <a:pPr algn="just" defTabSz="913468">
                <a:lnSpc>
                  <a:spcPct val="130000"/>
                </a:lnSpc>
              </a:pP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a:t>
              </a:r>
              <a:endParaRPr lang="en-US" altLang="zh-CN" sz="1066"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5" name="组合 30"/>
          <p:cNvGrpSpPr/>
          <p:nvPr/>
        </p:nvGrpSpPr>
        <p:grpSpPr>
          <a:xfrm>
            <a:off x="1295909" y="3156496"/>
            <a:ext cx="2411071" cy="791244"/>
            <a:chOff x="1294421" y="3156490"/>
            <a:chExt cx="2411814" cy="791244"/>
          </a:xfrm>
        </p:grpSpPr>
        <p:sp>
          <p:nvSpPr>
            <p:cNvPr id="32" name="文本框 31"/>
            <p:cNvSpPr txBox="1"/>
            <p:nvPr/>
          </p:nvSpPr>
          <p:spPr>
            <a:xfrm>
              <a:off x="1294421" y="3156490"/>
              <a:ext cx="2317999" cy="286232"/>
            </a:xfrm>
            <a:prstGeom prst="rect">
              <a:avLst/>
            </a:prstGeom>
            <a:noFill/>
          </p:spPr>
          <p:txBody>
            <a:bodyPr wrap="square" rtlCol="0">
              <a:spAutoFit/>
            </a:bodyPr>
            <a:lstStyle/>
            <a:p>
              <a:pPr defTabSz="913468">
                <a:lnSpc>
                  <a:spcPct val="90000"/>
                </a:lnSpc>
                <a:spcBef>
                  <a:spcPts val="100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33" name="文本框 32"/>
            <p:cNvSpPr txBox="1"/>
            <p:nvPr/>
          </p:nvSpPr>
          <p:spPr>
            <a:xfrm>
              <a:off x="1301340" y="3429002"/>
              <a:ext cx="2404895" cy="518732"/>
            </a:xfrm>
            <a:prstGeom prst="rect">
              <a:avLst/>
            </a:prstGeom>
            <a:noFill/>
          </p:spPr>
          <p:txBody>
            <a:bodyPr wrap="square" rtlCol="0">
              <a:spAutoFit/>
            </a:bodyPr>
            <a:lstStyle/>
            <a:p>
              <a:pPr algn="just" defTabSz="913468">
                <a:lnSpc>
                  <a:spcPct val="130000"/>
                </a:lnSpc>
              </a:pP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a:t>
              </a:r>
              <a:endParaRPr lang="en-US" altLang="zh-CN" sz="1066"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8" name="组合 33"/>
          <p:cNvGrpSpPr/>
          <p:nvPr/>
        </p:nvGrpSpPr>
        <p:grpSpPr>
          <a:xfrm>
            <a:off x="1295909" y="4280956"/>
            <a:ext cx="2411071" cy="791244"/>
            <a:chOff x="1294421" y="4280954"/>
            <a:chExt cx="2411814" cy="791244"/>
          </a:xfrm>
        </p:grpSpPr>
        <p:sp>
          <p:nvSpPr>
            <p:cNvPr id="35" name="文本框 34"/>
            <p:cNvSpPr txBox="1"/>
            <p:nvPr/>
          </p:nvSpPr>
          <p:spPr>
            <a:xfrm>
              <a:off x="1294421" y="4280954"/>
              <a:ext cx="2317999" cy="286232"/>
            </a:xfrm>
            <a:prstGeom prst="rect">
              <a:avLst/>
            </a:prstGeom>
            <a:noFill/>
          </p:spPr>
          <p:txBody>
            <a:bodyPr wrap="square" rtlCol="0">
              <a:spAutoFit/>
            </a:bodyPr>
            <a:lstStyle/>
            <a:p>
              <a:pPr defTabSz="913468">
                <a:lnSpc>
                  <a:spcPct val="90000"/>
                </a:lnSpc>
                <a:spcBef>
                  <a:spcPts val="100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36" name="文本框 35"/>
            <p:cNvSpPr txBox="1"/>
            <p:nvPr/>
          </p:nvSpPr>
          <p:spPr>
            <a:xfrm>
              <a:off x="1301340" y="4553466"/>
              <a:ext cx="2404895" cy="518732"/>
            </a:xfrm>
            <a:prstGeom prst="rect">
              <a:avLst/>
            </a:prstGeom>
            <a:noFill/>
          </p:spPr>
          <p:txBody>
            <a:bodyPr wrap="square" rtlCol="0">
              <a:spAutoFit/>
            </a:bodyPr>
            <a:lstStyle/>
            <a:p>
              <a:pPr algn="just" defTabSz="913468">
                <a:lnSpc>
                  <a:spcPct val="130000"/>
                </a:lnSpc>
              </a:pP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a:t>
              </a:r>
              <a:endParaRPr lang="en-US" altLang="zh-CN" sz="1066"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1" name="组合 36"/>
          <p:cNvGrpSpPr/>
          <p:nvPr/>
        </p:nvGrpSpPr>
        <p:grpSpPr>
          <a:xfrm>
            <a:off x="4274737" y="2040579"/>
            <a:ext cx="2411071" cy="791244"/>
            <a:chOff x="4274170" y="2015194"/>
            <a:chExt cx="2411814" cy="791244"/>
          </a:xfrm>
        </p:grpSpPr>
        <p:sp>
          <p:nvSpPr>
            <p:cNvPr id="38" name="文本框 37"/>
            <p:cNvSpPr txBox="1"/>
            <p:nvPr/>
          </p:nvSpPr>
          <p:spPr>
            <a:xfrm>
              <a:off x="4274170" y="2015194"/>
              <a:ext cx="2317999" cy="286232"/>
            </a:xfrm>
            <a:prstGeom prst="rect">
              <a:avLst/>
            </a:prstGeom>
            <a:noFill/>
          </p:spPr>
          <p:txBody>
            <a:bodyPr wrap="square" rtlCol="0">
              <a:spAutoFit/>
            </a:bodyPr>
            <a:lstStyle/>
            <a:p>
              <a:pPr defTabSz="913468">
                <a:lnSpc>
                  <a:spcPct val="90000"/>
                </a:lnSpc>
                <a:spcBef>
                  <a:spcPts val="100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39" name="文本框 38"/>
            <p:cNvSpPr txBox="1"/>
            <p:nvPr/>
          </p:nvSpPr>
          <p:spPr>
            <a:xfrm>
              <a:off x="4281089" y="2287706"/>
              <a:ext cx="2404895" cy="518732"/>
            </a:xfrm>
            <a:prstGeom prst="rect">
              <a:avLst/>
            </a:prstGeom>
            <a:noFill/>
          </p:spPr>
          <p:txBody>
            <a:bodyPr wrap="square" rtlCol="0">
              <a:spAutoFit/>
            </a:bodyPr>
            <a:lstStyle/>
            <a:p>
              <a:pPr algn="just" defTabSz="913468">
                <a:lnSpc>
                  <a:spcPct val="130000"/>
                </a:lnSpc>
              </a:pP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a:t>
              </a:r>
              <a:endParaRPr lang="en-US" altLang="zh-CN" sz="1066"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4" name="组合 39"/>
          <p:cNvGrpSpPr/>
          <p:nvPr/>
        </p:nvGrpSpPr>
        <p:grpSpPr>
          <a:xfrm>
            <a:off x="4274737" y="3181880"/>
            <a:ext cx="2411071" cy="791244"/>
            <a:chOff x="4274170" y="3156490"/>
            <a:chExt cx="2411814" cy="791244"/>
          </a:xfrm>
        </p:grpSpPr>
        <p:sp>
          <p:nvSpPr>
            <p:cNvPr id="41" name="文本框 40"/>
            <p:cNvSpPr txBox="1"/>
            <p:nvPr/>
          </p:nvSpPr>
          <p:spPr>
            <a:xfrm>
              <a:off x="4274170" y="3156490"/>
              <a:ext cx="2317999" cy="286232"/>
            </a:xfrm>
            <a:prstGeom prst="rect">
              <a:avLst/>
            </a:prstGeom>
            <a:noFill/>
          </p:spPr>
          <p:txBody>
            <a:bodyPr wrap="square" rtlCol="0">
              <a:spAutoFit/>
            </a:bodyPr>
            <a:lstStyle/>
            <a:p>
              <a:pPr defTabSz="913468">
                <a:lnSpc>
                  <a:spcPct val="90000"/>
                </a:lnSpc>
                <a:spcBef>
                  <a:spcPts val="100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42" name="文本框 41"/>
            <p:cNvSpPr txBox="1"/>
            <p:nvPr/>
          </p:nvSpPr>
          <p:spPr>
            <a:xfrm>
              <a:off x="4281089" y="3429002"/>
              <a:ext cx="2404895" cy="518732"/>
            </a:xfrm>
            <a:prstGeom prst="rect">
              <a:avLst/>
            </a:prstGeom>
            <a:noFill/>
          </p:spPr>
          <p:txBody>
            <a:bodyPr wrap="square" rtlCol="0">
              <a:spAutoFit/>
            </a:bodyPr>
            <a:lstStyle/>
            <a:p>
              <a:pPr algn="just" defTabSz="913468">
                <a:lnSpc>
                  <a:spcPct val="130000"/>
                </a:lnSpc>
              </a:pP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a:t>
              </a:r>
              <a:endParaRPr lang="en-US" altLang="zh-CN" sz="1066"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8" name="组合 42"/>
          <p:cNvGrpSpPr/>
          <p:nvPr/>
        </p:nvGrpSpPr>
        <p:grpSpPr>
          <a:xfrm>
            <a:off x="4274737" y="4306341"/>
            <a:ext cx="2411071" cy="791244"/>
            <a:chOff x="4274170" y="4280954"/>
            <a:chExt cx="2411814" cy="791244"/>
          </a:xfrm>
        </p:grpSpPr>
        <p:sp>
          <p:nvSpPr>
            <p:cNvPr id="44" name="文本框 43"/>
            <p:cNvSpPr txBox="1"/>
            <p:nvPr/>
          </p:nvSpPr>
          <p:spPr>
            <a:xfrm>
              <a:off x="4274170" y="4280954"/>
              <a:ext cx="2317999" cy="286232"/>
            </a:xfrm>
            <a:prstGeom prst="rect">
              <a:avLst/>
            </a:prstGeom>
            <a:noFill/>
          </p:spPr>
          <p:txBody>
            <a:bodyPr wrap="square" rtlCol="0">
              <a:spAutoFit/>
            </a:bodyPr>
            <a:lstStyle/>
            <a:p>
              <a:pPr defTabSz="913468">
                <a:lnSpc>
                  <a:spcPct val="90000"/>
                </a:lnSpc>
                <a:spcBef>
                  <a:spcPts val="100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45" name="文本框 44"/>
            <p:cNvSpPr txBox="1"/>
            <p:nvPr/>
          </p:nvSpPr>
          <p:spPr>
            <a:xfrm>
              <a:off x="4281089" y="4553466"/>
              <a:ext cx="2404895" cy="518732"/>
            </a:xfrm>
            <a:prstGeom prst="rect">
              <a:avLst/>
            </a:prstGeom>
            <a:noFill/>
          </p:spPr>
          <p:txBody>
            <a:bodyPr wrap="square" rtlCol="0">
              <a:spAutoFit/>
            </a:bodyPr>
            <a:lstStyle/>
            <a:p>
              <a:pPr algn="just" defTabSz="913468">
                <a:lnSpc>
                  <a:spcPct val="130000"/>
                </a:lnSpc>
              </a:pPr>
              <a:r>
                <a:rPr lang="zh-CN" altLang="en-US" sz="1066"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a:t>
              </a:r>
              <a:endParaRPr lang="en-US" altLang="zh-CN" sz="1066"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1" name="组合 45"/>
          <p:cNvGrpSpPr/>
          <p:nvPr/>
        </p:nvGrpSpPr>
        <p:grpSpPr>
          <a:xfrm>
            <a:off x="8446005" y="2928992"/>
            <a:ext cx="1564172" cy="1377847"/>
            <a:chOff x="8446724" y="2928989"/>
            <a:chExt cx="1564655" cy="1377846"/>
          </a:xfrm>
        </p:grpSpPr>
        <p:sp>
          <p:nvSpPr>
            <p:cNvPr id="47" name="椭圆 46"/>
            <p:cNvSpPr/>
            <p:nvPr/>
          </p:nvSpPr>
          <p:spPr>
            <a:xfrm>
              <a:off x="8540538" y="2928989"/>
              <a:ext cx="1377846" cy="13778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468"/>
              <a:endParaRPr lang="zh-CN" altLang="en-US" sz="1333" dirty="0">
                <a:solidFill>
                  <a:prstClr val="white"/>
                </a:solidFill>
              </a:endParaRPr>
            </a:p>
          </p:txBody>
        </p:sp>
        <p:sp>
          <p:nvSpPr>
            <p:cNvPr id="48" name="文本框 47"/>
            <p:cNvSpPr txBox="1"/>
            <p:nvPr/>
          </p:nvSpPr>
          <p:spPr>
            <a:xfrm>
              <a:off x="8446724" y="3424045"/>
              <a:ext cx="1564655" cy="387735"/>
            </a:xfrm>
            <a:prstGeom prst="rect">
              <a:avLst/>
            </a:prstGeom>
            <a:noFill/>
          </p:spPr>
          <p:txBody>
            <a:bodyPr wrap="square" rtlCol="0" anchor="ctr">
              <a:spAutoFit/>
            </a:bodyPr>
            <a:lstStyle/>
            <a:p>
              <a:pPr algn="ctr" defTabSz="913468">
                <a:lnSpc>
                  <a:spcPct val="90000"/>
                </a:lnSpc>
                <a:spcBef>
                  <a:spcPts val="1000"/>
                </a:spcBef>
              </a:pPr>
              <a:r>
                <a:rPr lang="zh-CN" altLang="en-US" sz="2133" b="1" dirty="0">
                  <a:solidFill>
                    <a:srgbClr val="FFFFFF">
                      <a:lumMod val="95000"/>
                    </a:srgbClr>
                  </a:solidFill>
                  <a:latin typeface="微软雅黑" panose="020B0503020204020204" pitchFamily="34" charset="-122"/>
                  <a:ea typeface="微软雅黑" panose="020B0503020204020204" pitchFamily="34" charset="-122"/>
                </a:rPr>
                <a:t>添加标题</a:t>
              </a:r>
            </a:p>
          </p:txBody>
        </p:sp>
      </p:grpSp>
    </p:spTree>
    <p:extLst>
      <p:ext uri="{BB962C8B-B14F-4D97-AF65-F5344CB8AC3E}">
        <p14:creationId xmlns:p14="http://schemas.microsoft.com/office/powerpoint/2010/main" val="2919743556"/>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250"/>
                                        <p:tgtEl>
                                          <p:spTgt spid="31"/>
                                        </p:tgtEl>
                                      </p:cBhvr>
                                    </p:animEffect>
                                    <p:anim calcmode="lin" valueType="num">
                                      <p:cBhvr>
                                        <p:cTn id="8" dur="250" fill="hold"/>
                                        <p:tgtEl>
                                          <p:spTgt spid="31"/>
                                        </p:tgtEl>
                                        <p:attrNameLst>
                                          <p:attrName>ppt_x</p:attrName>
                                        </p:attrNameLst>
                                      </p:cBhvr>
                                      <p:tavLst>
                                        <p:tav tm="0">
                                          <p:val>
                                            <p:strVal val="#ppt_x"/>
                                          </p:val>
                                        </p:tav>
                                        <p:tav tm="100000">
                                          <p:val>
                                            <p:strVal val="#ppt_x"/>
                                          </p:val>
                                        </p:tav>
                                      </p:tavLst>
                                    </p:anim>
                                    <p:anim calcmode="lin" valueType="num">
                                      <p:cBhvr>
                                        <p:cTn id="9" dur="250" fill="hold"/>
                                        <p:tgtEl>
                                          <p:spTgt spid="31"/>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50"/>
                                        <p:tgtEl>
                                          <p:spTgt spid="8"/>
                                        </p:tgtEl>
                                      </p:cBhvr>
                                    </p:animEffect>
                                    <p:anim calcmode="lin" valueType="num">
                                      <p:cBhvr>
                                        <p:cTn id="13" dur="250" fill="hold"/>
                                        <p:tgtEl>
                                          <p:spTgt spid="8"/>
                                        </p:tgtEl>
                                        <p:attrNameLst>
                                          <p:attrName>ppt_x</p:attrName>
                                        </p:attrNameLst>
                                      </p:cBhvr>
                                      <p:tavLst>
                                        <p:tav tm="0">
                                          <p:val>
                                            <p:strVal val="#ppt_x"/>
                                          </p:val>
                                        </p:tav>
                                        <p:tav tm="100000">
                                          <p:val>
                                            <p:strVal val="#ppt_x"/>
                                          </p:val>
                                        </p:tav>
                                      </p:tavLst>
                                    </p:anim>
                                    <p:anim calcmode="lin" valueType="num">
                                      <p:cBhvr>
                                        <p:cTn id="14" dur="250" fill="hold"/>
                                        <p:tgtEl>
                                          <p:spTgt spid="8"/>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1" presetClass="entr" presetSubtype="1"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heel(1)">
                                      <p:cBhvr>
                                        <p:cTn id="18" dur="2000"/>
                                        <p:tgtEl>
                                          <p:spTgt spid="7"/>
                                        </p:tgtEl>
                                      </p:cBhvr>
                                    </p:animEffect>
                                  </p:childTnLst>
                                </p:cTn>
                              </p:par>
                              <p:par>
                                <p:cTn id="19" presetID="10"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250"/>
                                        <p:tgtEl>
                                          <p:spTgt spid="3"/>
                                        </p:tgtEl>
                                      </p:cBhvr>
                                    </p:animEffect>
                                  </p:childTnLst>
                                </p:cTn>
                              </p:par>
                              <p:par>
                                <p:cTn id="22" presetID="10" presetClass="entr" presetSubtype="0" fill="hold" nodeType="withEffect">
                                  <p:stCondLst>
                                    <p:cond delay="25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250"/>
                                        <p:tgtEl>
                                          <p:spTgt spid="6"/>
                                        </p:tgtEl>
                                      </p:cBhvr>
                                    </p:animEffect>
                                  </p:childTnLst>
                                </p:cTn>
                              </p:par>
                              <p:par>
                                <p:cTn id="25" presetID="10" presetClass="entr" presetSubtype="0" fill="hold" nodeType="withEffect">
                                  <p:stCondLst>
                                    <p:cond delay="50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250"/>
                                        <p:tgtEl>
                                          <p:spTgt spid="4"/>
                                        </p:tgtEl>
                                      </p:cBhvr>
                                    </p:animEffect>
                                  </p:childTnLst>
                                </p:cTn>
                              </p:par>
                              <p:par>
                                <p:cTn id="28" presetID="10" presetClass="entr" presetSubtype="0" fill="hold" nodeType="withEffect">
                                  <p:stCondLst>
                                    <p:cond delay="75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250"/>
                                        <p:tgtEl>
                                          <p:spTgt spid="5"/>
                                        </p:tgtEl>
                                      </p:cBhvr>
                                    </p:animEffect>
                                  </p:childTnLst>
                                </p:cTn>
                              </p:par>
                              <p:par>
                                <p:cTn id="31" presetID="10" presetClass="entr" presetSubtype="0" fill="hold" nodeType="withEffect">
                                  <p:stCondLst>
                                    <p:cond delay="100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250"/>
                                        <p:tgtEl>
                                          <p:spTgt spid="2"/>
                                        </p:tgtEl>
                                      </p:cBhvr>
                                    </p:animEffect>
                                  </p:childTnLst>
                                </p:cTn>
                              </p:par>
                              <p:par>
                                <p:cTn id="34" presetID="10" presetClass="entr" presetSubtype="0" fill="hold" nodeType="withEffect">
                                  <p:stCondLst>
                                    <p:cond delay="125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250"/>
                                        <p:tgtEl>
                                          <p:spTgt spid="9"/>
                                        </p:tgtEl>
                                      </p:cBhvr>
                                    </p:animEffect>
                                  </p:childTnLst>
                                </p:cTn>
                              </p:par>
                            </p:childTnLst>
                          </p:cTn>
                        </p:par>
                        <p:par>
                          <p:cTn id="37" fill="hold">
                            <p:stCondLst>
                              <p:cond delay="2500"/>
                            </p:stCondLst>
                            <p:childTnLst>
                              <p:par>
                                <p:cTn id="38" presetID="49" presetClass="entr" presetSubtype="0" decel="100000" fill="hold" nodeType="after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p:cTn id="40" dur="500" fill="hold"/>
                                        <p:tgtEl>
                                          <p:spTgt spid="27"/>
                                        </p:tgtEl>
                                        <p:attrNameLst>
                                          <p:attrName>ppt_w</p:attrName>
                                        </p:attrNameLst>
                                      </p:cBhvr>
                                      <p:tavLst>
                                        <p:tav tm="0">
                                          <p:val>
                                            <p:fltVal val="0"/>
                                          </p:val>
                                        </p:tav>
                                        <p:tav tm="100000">
                                          <p:val>
                                            <p:strVal val="#ppt_w"/>
                                          </p:val>
                                        </p:tav>
                                      </p:tavLst>
                                    </p:anim>
                                    <p:anim calcmode="lin" valueType="num">
                                      <p:cBhvr>
                                        <p:cTn id="41" dur="500" fill="hold"/>
                                        <p:tgtEl>
                                          <p:spTgt spid="27"/>
                                        </p:tgtEl>
                                        <p:attrNameLst>
                                          <p:attrName>ppt_h</p:attrName>
                                        </p:attrNameLst>
                                      </p:cBhvr>
                                      <p:tavLst>
                                        <p:tav tm="0">
                                          <p:val>
                                            <p:fltVal val="0"/>
                                          </p:val>
                                        </p:tav>
                                        <p:tav tm="100000">
                                          <p:val>
                                            <p:strVal val="#ppt_h"/>
                                          </p:val>
                                        </p:tav>
                                      </p:tavLst>
                                    </p:anim>
                                    <p:anim calcmode="lin" valueType="num">
                                      <p:cBhvr>
                                        <p:cTn id="42" dur="500" fill="hold"/>
                                        <p:tgtEl>
                                          <p:spTgt spid="27"/>
                                        </p:tgtEl>
                                        <p:attrNameLst>
                                          <p:attrName>style.rotation</p:attrName>
                                        </p:attrNameLst>
                                      </p:cBhvr>
                                      <p:tavLst>
                                        <p:tav tm="0">
                                          <p:val>
                                            <p:fltVal val="360"/>
                                          </p:val>
                                        </p:tav>
                                        <p:tav tm="100000">
                                          <p:val>
                                            <p:fltVal val="0"/>
                                          </p:val>
                                        </p:tav>
                                      </p:tavLst>
                                    </p:anim>
                                    <p:animEffect transition="in" filter="fade">
                                      <p:cBhvr>
                                        <p:cTn id="43" dur="500"/>
                                        <p:tgtEl>
                                          <p:spTgt spid="27"/>
                                        </p:tgtEl>
                                      </p:cBhvr>
                                    </p:animEffect>
                                  </p:childTnLst>
                                </p:cTn>
                              </p:par>
                            </p:childTnLst>
                          </p:cTn>
                        </p:par>
                        <p:par>
                          <p:cTn id="44" fill="hold">
                            <p:stCondLst>
                              <p:cond delay="3000"/>
                            </p:stCondLst>
                            <p:childTnLst>
                              <p:par>
                                <p:cTn id="45" presetID="22" presetClass="entr" presetSubtype="8"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left)">
                                      <p:cBhvr>
                                        <p:cTn id="47" dur="500"/>
                                        <p:tgtEl>
                                          <p:spTgt spid="12"/>
                                        </p:tgtEl>
                                      </p:cBhvr>
                                    </p:animEffect>
                                  </p:childTnLst>
                                </p:cTn>
                              </p:par>
                            </p:childTnLst>
                          </p:cTn>
                        </p:par>
                        <p:par>
                          <p:cTn id="48" fill="hold">
                            <p:stCondLst>
                              <p:cond delay="3500"/>
                            </p:stCondLst>
                            <p:childTnLst>
                              <p:par>
                                <p:cTn id="49" presetID="22" presetClass="entr" presetSubtype="8"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childTnLst>
                          </p:cTn>
                        </p:par>
                        <p:par>
                          <p:cTn id="52" fill="hold">
                            <p:stCondLst>
                              <p:cond delay="4000"/>
                            </p:stCondLst>
                            <p:childTnLst>
                              <p:par>
                                <p:cTn id="53" presetID="22" presetClass="entr" presetSubtype="8" fill="hold"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left)">
                                      <p:cBhvr>
                                        <p:cTn id="55" dur="500"/>
                                        <p:tgtEl>
                                          <p:spTgt spid="18"/>
                                        </p:tgtEl>
                                      </p:cBhvr>
                                    </p:animEffect>
                                  </p:childTnLst>
                                </p:cTn>
                              </p:par>
                            </p:childTnLst>
                          </p:cTn>
                        </p:par>
                        <p:par>
                          <p:cTn id="56" fill="hold">
                            <p:stCondLst>
                              <p:cond delay="4500"/>
                            </p:stCondLst>
                            <p:childTnLst>
                              <p:par>
                                <p:cTn id="57" presetID="22" presetClass="entr" presetSubtype="8" fill="hold"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left)">
                                      <p:cBhvr>
                                        <p:cTn id="59" dur="500"/>
                                        <p:tgtEl>
                                          <p:spTgt spid="21"/>
                                        </p:tgtEl>
                                      </p:cBhvr>
                                    </p:animEffect>
                                  </p:childTnLst>
                                </p:cTn>
                              </p:par>
                            </p:childTnLst>
                          </p:cTn>
                        </p:par>
                        <p:par>
                          <p:cTn id="60" fill="hold">
                            <p:stCondLst>
                              <p:cond delay="5000"/>
                            </p:stCondLst>
                            <p:childTnLst>
                              <p:par>
                                <p:cTn id="61" presetID="22" presetClass="entr" presetSubtype="8"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ipe(left)">
                                      <p:cBhvr>
                                        <p:cTn id="63" dur="500"/>
                                        <p:tgtEl>
                                          <p:spTgt spid="24"/>
                                        </p:tgtEl>
                                      </p:cBhvr>
                                    </p:animEffect>
                                  </p:childTnLst>
                                </p:cTn>
                              </p:par>
                            </p:childTnLst>
                          </p:cTn>
                        </p:par>
                        <p:par>
                          <p:cTn id="64" fill="hold">
                            <p:stCondLst>
                              <p:cond delay="5500"/>
                            </p:stCondLst>
                            <p:childTnLst>
                              <p:par>
                                <p:cTn id="65" presetID="22" presetClass="entr" presetSubtype="8" fill="hold"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left)">
                                      <p:cBhvr>
                                        <p:cTn id="6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7"/>
          <p:cNvSpPr>
            <a:spLocks noEditPoints="1"/>
          </p:cNvSpPr>
          <p:nvPr/>
        </p:nvSpPr>
        <p:spPr bwMode="auto">
          <a:xfrm>
            <a:off x="8337018" y="3677567"/>
            <a:ext cx="459927" cy="723175"/>
          </a:xfrm>
          <a:custGeom>
            <a:avLst/>
            <a:gdLst>
              <a:gd name="T0" fmla="*/ 3 w 223"/>
              <a:gd name="T1" fmla="*/ 196 h 351"/>
              <a:gd name="T2" fmla="*/ 10 w 223"/>
              <a:gd name="T3" fmla="*/ 177 h 351"/>
              <a:gd name="T4" fmla="*/ 53 w 223"/>
              <a:gd name="T5" fmla="*/ 157 h 351"/>
              <a:gd name="T6" fmla="*/ 76 w 223"/>
              <a:gd name="T7" fmla="*/ 97 h 351"/>
              <a:gd name="T8" fmla="*/ 90 w 223"/>
              <a:gd name="T9" fmla="*/ 88 h 351"/>
              <a:gd name="T10" fmla="*/ 90 w 223"/>
              <a:gd name="T11" fmla="*/ 88 h 351"/>
              <a:gd name="T12" fmla="*/ 119 w 223"/>
              <a:gd name="T13" fmla="*/ 88 h 351"/>
              <a:gd name="T14" fmla="*/ 119 w 223"/>
              <a:gd name="T15" fmla="*/ 88 h 351"/>
              <a:gd name="T16" fmla="*/ 125 w 223"/>
              <a:gd name="T17" fmla="*/ 89 h 351"/>
              <a:gd name="T18" fmla="*/ 184 w 223"/>
              <a:gd name="T19" fmla="*/ 118 h 351"/>
              <a:gd name="T20" fmla="*/ 190 w 223"/>
              <a:gd name="T21" fmla="*/ 123 h 351"/>
              <a:gd name="T22" fmla="*/ 219 w 223"/>
              <a:gd name="T23" fmla="*/ 167 h 351"/>
              <a:gd name="T24" fmla="*/ 215 w 223"/>
              <a:gd name="T25" fmla="*/ 187 h 351"/>
              <a:gd name="T26" fmla="*/ 207 w 223"/>
              <a:gd name="T27" fmla="*/ 190 h 351"/>
              <a:gd name="T28" fmla="*/ 195 w 223"/>
              <a:gd name="T29" fmla="*/ 183 h 351"/>
              <a:gd name="T30" fmla="*/ 167 w 223"/>
              <a:gd name="T31" fmla="*/ 143 h 351"/>
              <a:gd name="T32" fmla="*/ 134 w 223"/>
              <a:gd name="T33" fmla="*/ 126 h 351"/>
              <a:gd name="T34" fmla="*/ 135 w 223"/>
              <a:gd name="T35" fmla="*/ 131 h 351"/>
              <a:gd name="T36" fmla="*/ 148 w 223"/>
              <a:gd name="T37" fmla="*/ 190 h 351"/>
              <a:gd name="T38" fmla="*/ 138 w 223"/>
              <a:gd name="T39" fmla="*/ 222 h 351"/>
              <a:gd name="T40" fmla="*/ 87 w 223"/>
              <a:gd name="T41" fmla="*/ 273 h 351"/>
              <a:gd name="T42" fmla="*/ 59 w 223"/>
              <a:gd name="T43" fmla="*/ 342 h 351"/>
              <a:gd name="T44" fmla="*/ 46 w 223"/>
              <a:gd name="T45" fmla="*/ 351 h 351"/>
              <a:gd name="T46" fmla="*/ 40 w 223"/>
              <a:gd name="T47" fmla="*/ 350 h 351"/>
              <a:gd name="T48" fmla="*/ 32 w 223"/>
              <a:gd name="T49" fmla="*/ 331 h 351"/>
              <a:gd name="T50" fmla="*/ 61 w 223"/>
              <a:gd name="T51" fmla="*/ 258 h 351"/>
              <a:gd name="T52" fmla="*/ 63 w 223"/>
              <a:gd name="T53" fmla="*/ 254 h 351"/>
              <a:gd name="T54" fmla="*/ 72 w 223"/>
              <a:gd name="T55" fmla="*/ 242 h 351"/>
              <a:gd name="T56" fmla="*/ 97 w 223"/>
              <a:gd name="T57" fmla="*/ 203 h 351"/>
              <a:gd name="T58" fmla="*/ 86 w 223"/>
              <a:gd name="T59" fmla="*/ 152 h 351"/>
              <a:gd name="T60" fmla="*/ 78 w 223"/>
              <a:gd name="T61" fmla="*/ 173 h 351"/>
              <a:gd name="T62" fmla="*/ 71 w 223"/>
              <a:gd name="T63" fmla="*/ 181 h 351"/>
              <a:gd name="T64" fmla="*/ 22 w 223"/>
              <a:gd name="T65" fmla="*/ 203 h 351"/>
              <a:gd name="T66" fmla="*/ 16 w 223"/>
              <a:gd name="T67" fmla="*/ 205 h 351"/>
              <a:gd name="T68" fmla="*/ 3 w 223"/>
              <a:gd name="T69" fmla="*/ 196 h 351"/>
              <a:gd name="T70" fmla="*/ 82 w 223"/>
              <a:gd name="T71" fmla="*/ 73 h 351"/>
              <a:gd name="T72" fmla="*/ 119 w 223"/>
              <a:gd name="T73" fmla="*/ 36 h 351"/>
              <a:gd name="T74" fmla="*/ 82 w 223"/>
              <a:gd name="T75" fmla="*/ 0 h 351"/>
              <a:gd name="T76" fmla="*/ 46 w 223"/>
              <a:gd name="T77" fmla="*/ 36 h 351"/>
              <a:gd name="T78" fmla="*/ 82 w 223"/>
              <a:gd name="T79" fmla="*/ 73 h 351"/>
              <a:gd name="T80" fmla="*/ 153 w 223"/>
              <a:gd name="T81" fmla="*/ 225 h 351"/>
              <a:gd name="T82" fmla="*/ 147 w 223"/>
              <a:gd name="T83" fmla="*/ 232 h 351"/>
              <a:gd name="T84" fmla="*/ 123 w 223"/>
              <a:gd name="T85" fmla="*/ 256 h 351"/>
              <a:gd name="T86" fmla="*/ 133 w 223"/>
              <a:gd name="T87" fmla="*/ 281 h 351"/>
              <a:gd name="T88" fmla="*/ 138 w 223"/>
              <a:gd name="T89" fmla="*/ 288 h 351"/>
              <a:gd name="T90" fmla="*/ 180 w 223"/>
              <a:gd name="T91" fmla="*/ 345 h 351"/>
              <a:gd name="T92" fmla="*/ 192 w 223"/>
              <a:gd name="T93" fmla="*/ 351 h 351"/>
              <a:gd name="T94" fmla="*/ 201 w 223"/>
              <a:gd name="T95" fmla="*/ 348 h 351"/>
              <a:gd name="T96" fmla="*/ 204 w 223"/>
              <a:gd name="T97" fmla="*/ 328 h 351"/>
              <a:gd name="T98" fmla="*/ 162 w 223"/>
              <a:gd name="T99" fmla="*/ 272 h 351"/>
              <a:gd name="T100" fmla="*/ 153 w 223"/>
              <a:gd name="T101" fmla="*/ 225 h 351"/>
              <a:gd name="T102" fmla="*/ 153 w 223"/>
              <a:gd name="T103" fmla="*/ 225 h 351"/>
              <a:gd name="T104" fmla="*/ 153 w 223"/>
              <a:gd name="T105" fmla="*/ 225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3" h="351">
                <a:moveTo>
                  <a:pt x="3" y="196"/>
                </a:moveTo>
                <a:cubicBezTo>
                  <a:pt x="0" y="189"/>
                  <a:pt x="3" y="180"/>
                  <a:pt x="10" y="177"/>
                </a:cubicBezTo>
                <a:cubicBezTo>
                  <a:pt x="53" y="157"/>
                  <a:pt x="53" y="157"/>
                  <a:pt x="53" y="157"/>
                </a:cubicBezTo>
                <a:cubicBezTo>
                  <a:pt x="76" y="97"/>
                  <a:pt x="76" y="97"/>
                  <a:pt x="76" y="97"/>
                </a:cubicBezTo>
                <a:cubicBezTo>
                  <a:pt x="78" y="91"/>
                  <a:pt x="84" y="88"/>
                  <a:pt x="90" y="88"/>
                </a:cubicBezTo>
                <a:cubicBezTo>
                  <a:pt x="90" y="88"/>
                  <a:pt x="90" y="88"/>
                  <a:pt x="90" y="88"/>
                </a:cubicBezTo>
                <a:cubicBezTo>
                  <a:pt x="119" y="88"/>
                  <a:pt x="119" y="88"/>
                  <a:pt x="119" y="88"/>
                </a:cubicBezTo>
                <a:cubicBezTo>
                  <a:pt x="119" y="88"/>
                  <a:pt x="119" y="88"/>
                  <a:pt x="119" y="88"/>
                </a:cubicBezTo>
                <a:cubicBezTo>
                  <a:pt x="121" y="88"/>
                  <a:pt x="123" y="88"/>
                  <a:pt x="125" y="89"/>
                </a:cubicBezTo>
                <a:cubicBezTo>
                  <a:pt x="184" y="118"/>
                  <a:pt x="184" y="118"/>
                  <a:pt x="184" y="118"/>
                </a:cubicBezTo>
                <a:cubicBezTo>
                  <a:pt x="186" y="119"/>
                  <a:pt x="188" y="121"/>
                  <a:pt x="190" y="123"/>
                </a:cubicBezTo>
                <a:cubicBezTo>
                  <a:pt x="219" y="167"/>
                  <a:pt x="219" y="167"/>
                  <a:pt x="219" y="167"/>
                </a:cubicBezTo>
                <a:cubicBezTo>
                  <a:pt x="223" y="174"/>
                  <a:pt x="222" y="183"/>
                  <a:pt x="215" y="187"/>
                </a:cubicBezTo>
                <a:cubicBezTo>
                  <a:pt x="212" y="189"/>
                  <a:pt x="209" y="190"/>
                  <a:pt x="207" y="190"/>
                </a:cubicBezTo>
                <a:cubicBezTo>
                  <a:pt x="202" y="190"/>
                  <a:pt x="197" y="188"/>
                  <a:pt x="195" y="183"/>
                </a:cubicBezTo>
                <a:cubicBezTo>
                  <a:pt x="167" y="143"/>
                  <a:pt x="167" y="143"/>
                  <a:pt x="167" y="143"/>
                </a:cubicBezTo>
                <a:cubicBezTo>
                  <a:pt x="134" y="126"/>
                  <a:pt x="134" y="126"/>
                  <a:pt x="134" y="126"/>
                </a:cubicBezTo>
                <a:cubicBezTo>
                  <a:pt x="135" y="129"/>
                  <a:pt x="135" y="131"/>
                  <a:pt x="135" y="131"/>
                </a:cubicBezTo>
                <a:cubicBezTo>
                  <a:pt x="139" y="153"/>
                  <a:pt x="145" y="181"/>
                  <a:pt x="148" y="190"/>
                </a:cubicBezTo>
                <a:cubicBezTo>
                  <a:pt x="153" y="210"/>
                  <a:pt x="138" y="222"/>
                  <a:pt x="138" y="222"/>
                </a:cubicBezTo>
                <a:cubicBezTo>
                  <a:pt x="87" y="273"/>
                  <a:pt x="87" y="273"/>
                  <a:pt x="87" y="273"/>
                </a:cubicBezTo>
                <a:cubicBezTo>
                  <a:pt x="59" y="342"/>
                  <a:pt x="59" y="342"/>
                  <a:pt x="59" y="342"/>
                </a:cubicBezTo>
                <a:cubicBezTo>
                  <a:pt x="57" y="348"/>
                  <a:pt x="52" y="351"/>
                  <a:pt x="46" y="351"/>
                </a:cubicBezTo>
                <a:cubicBezTo>
                  <a:pt x="44" y="351"/>
                  <a:pt x="42" y="351"/>
                  <a:pt x="40" y="350"/>
                </a:cubicBezTo>
                <a:cubicBezTo>
                  <a:pt x="33" y="347"/>
                  <a:pt x="29" y="338"/>
                  <a:pt x="32" y="331"/>
                </a:cubicBezTo>
                <a:cubicBezTo>
                  <a:pt x="61" y="258"/>
                  <a:pt x="61" y="258"/>
                  <a:pt x="61" y="258"/>
                </a:cubicBezTo>
                <a:cubicBezTo>
                  <a:pt x="62" y="256"/>
                  <a:pt x="62" y="255"/>
                  <a:pt x="63" y="254"/>
                </a:cubicBezTo>
                <a:cubicBezTo>
                  <a:pt x="72" y="242"/>
                  <a:pt x="72" y="242"/>
                  <a:pt x="72" y="242"/>
                </a:cubicBezTo>
                <a:cubicBezTo>
                  <a:pt x="97" y="203"/>
                  <a:pt x="97" y="203"/>
                  <a:pt x="97" y="203"/>
                </a:cubicBezTo>
                <a:cubicBezTo>
                  <a:pt x="86" y="152"/>
                  <a:pt x="86" y="152"/>
                  <a:pt x="86" y="152"/>
                </a:cubicBezTo>
                <a:cubicBezTo>
                  <a:pt x="78" y="173"/>
                  <a:pt x="78" y="173"/>
                  <a:pt x="78" y="173"/>
                </a:cubicBezTo>
                <a:cubicBezTo>
                  <a:pt x="77" y="177"/>
                  <a:pt x="74" y="180"/>
                  <a:pt x="71" y="181"/>
                </a:cubicBezTo>
                <a:cubicBezTo>
                  <a:pt x="22" y="203"/>
                  <a:pt x="22" y="203"/>
                  <a:pt x="22" y="203"/>
                </a:cubicBezTo>
                <a:cubicBezTo>
                  <a:pt x="20" y="204"/>
                  <a:pt x="18" y="205"/>
                  <a:pt x="16" y="205"/>
                </a:cubicBezTo>
                <a:cubicBezTo>
                  <a:pt x="11" y="205"/>
                  <a:pt x="6" y="201"/>
                  <a:pt x="3" y="196"/>
                </a:cubicBezTo>
                <a:close/>
                <a:moveTo>
                  <a:pt x="82" y="73"/>
                </a:moveTo>
                <a:cubicBezTo>
                  <a:pt x="102" y="73"/>
                  <a:pt x="119" y="56"/>
                  <a:pt x="119" y="36"/>
                </a:cubicBezTo>
                <a:cubicBezTo>
                  <a:pt x="119" y="16"/>
                  <a:pt x="102" y="0"/>
                  <a:pt x="82" y="0"/>
                </a:cubicBezTo>
                <a:cubicBezTo>
                  <a:pt x="62" y="0"/>
                  <a:pt x="46" y="16"/>
                  <a:pt x="46" y="36"/>
                </a:cubicBezTo>
                <a:cubicBezTo>
                  <a:pt x="46" y="56"/>
                  <a:pt x="62" y="73"/>
                  <a:pt x="82" y="73"/>
                </a:cubicBezTo>
                <a:close/>
                <a:moveTo>
                  <a:pt x="153" y="225"/>
                </a:moveTo>
                <a:cubicBezTo>
                  <a:pt x="151" y="228"/>
                  <a:pt x="148" y="231"/>
                  <a:pt x="147" y="232"/>
                </a:cubicBezTo>
                <a:cubicBezTo>
                  <a:pt x="123" y="256"/>
                  <a:pt x="123" y="256"/>
                  <a:pt x="123" y="256"/>
                </a:cubicBezTo>
                <a:cubicBezTo>
                  <a:pt x="133" y="281"/>
                  <a:pt x="133" y="281"/>
                  <a:pt x="133" y="281"/>
                </a:cubicBezTo>
                <a:cubicBezTo>
                  <a:pt x="134" y="284"/>
                  <a:pt x="136" y="286"/>
                  <a:pt x="138" y="288"/>
                </a:cubicBezTo>
                <a:cubicBezTo>
                  <a:pt x="180" y="345"/>
                  <a:pt x="180" y="345"/>
                  <a:pt x="180" y="345"/>
                </a:cubicBezTo>
                <a:cubicBezTo>
                  <a:pt x="183" y="349"/>
                  <a:pt x="188" y="351"/>
                  <a:pt x="192" y="351"/>
                </a:cubicBezTo>
                <a:cubicBezTo>
                  <a:pt x="195" y="351"/>
                  <a:pt x="198" y="350"/>
                  <a:pt x="201" y="348"/>
                </a:cubicBezTo>
                <a:cubicBezTo>
                  <a:pt x="207" y="343"/>
                  <a:pt x="209" y="334"/>
                  <a:pt x="204" y="328"/>
                </a:cubicBezTo>
                <a:cubicBezTo>
                  <a:pt x="162" y="272"/>
                  <a:pt x="162" y="272"/>
                  <a:pt x="162" y="272"/>
                </a:cubicBezTo>
                <a:cubicBezTo>
                  <a:pt x="153" y="225"/>
                  <a:pt x="153" y="225"/>
                  <a:pt x="153" y="225"/>
                </a:cubicBezTo>
                <a:close/>
                <a:moveTo>
                  <a:pt x="153" y="225"/>
                </a:moveTo>
                <a:cubicBezTo>
                  <a:pt x="153" y="225"/>
                  <a:pt x="153" y="225"/>
                  <a:pt x="153" y="225"/>
                </a:cubicBezTo>
              </a:path>
            </a:pathLst>
          </a:custGeom>
          <a:solidFill>
            <a:schemeClr val="accent4"/>
          </a:solidFill>
          <a:ln>
            <a:noFill/>
          </a:ln>
          <a:effectLst/>
        </p:spPr>
        <p:txBody>
          <a:bodyPr vert="horz" wrap="square" lIns="91412" tIns="45706" rIns="91412" bIns="45706" numCol="1" anchor="t" anchorCtr="0" compatLnSpc="1">
            <a:prstTxWarp prst="textNoShape">
              <a:avLst/>
            </a:prstTxWarp>
          </a:bodyPr>
          <a:lstStyle/>
          <a:p>
            <a:endParaRPr lang="zh-CN" altLang="en-US" sz="2399">
              <a:solidFill>
                <a:prstClr val="black"/>
              </a:solidFill>
            </a:endParaRPr>
          </a:p>
        </p:txBody>
      </p:sp>
      <p:grpSp>
        <p:nvGrpSpPr>
          <p:cNvPr id="11" name="组合 10"/>
          <p:cNvGrpSpPr/>
          <p:nvPr/>
        </p:nvGrpSpPr>
        <p:grpSpPr>
          <a:xfrm>
            <a:off x="6971266" y="2487887"/>
            <a:ext cx="617154" cy="667321"/>
            <a:chOff x="6902450" y="3638551"/>
            <a:chExt cx="666750" cy="720725"/>
          </a:xfrm>
          <a:solidFill>
            <a:schemeClr val="accent3"/>
          </a:solidFill>
          <a:effectLst/>
        </p:grpSpPr>
        <p:sp>
          <p:nvSpPr>
            <p:cNvPr id="12" name="Oval 8"/>
            <p:cNvSpPr>
              <a:spLocks noChangeArrowheads="1"/>
            </p:cNvSpPr>
            <p:nvPr/>
          </p:nvSpPr>
          <p:spPr bwMode="auto">
            <a:xfrm>
              <a:off x="6996112" y="3638551"/>
              <a:ext cx="150813" cy="1508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a:solidFill>
                  <a:prstClr val="black"/>
                </a:solidFill>
              </a:endParaRPr>
            </a:p>
          </p:txBody>
        </p:sp>
        <p:sp>
          <p:nvSpPr>
            <p:cNvPr id="13" name="Freeform 9"/>
            <p:cNvSpPr>
              <a:spLocks/>
            </p:cNvSpPr>
            <p:nvPr/>
          </p:nvSpPr>
          <p:spPr bwMode="auto">
            <a:xfrm>
              <a:off x="7286625" y="4048126"/>
              <a:ext cx="282575" cy="134938"/>
            </a:xfrm>
            <a:custGeom>
              <a:avLst/>
              <a:gdLst>
                <a:gd name="T0" fmla="*/ 27 w 127"/>
                <a:gd name="T1" fmla="*/ 0 h 61"/>
                <a:gd name="T2" fmla="*/ 0 w 127"/>
                <a:gd name="T3" fmla="*/ 26 h 61"/>
                <a:gd name="T4" fmla="*/ 17 w 127"/>
                <a:gd name="T5" fmla="*/ 51 h 61"/>
                <a:gd name="T6" fmla="*/ 34 w 127"/>
                <a:gd name="T7" fmla="*/ 61 h 61"/>
                <a:gd name="T8" fmla="*/ 108 w 127"/>
                <a:gd name="T9" fmla="*/ 61 h 61"/>
                <a:gd name="T10" fmla="*/ 127 w 127"/>
                <a:gd name="T11" fmla="*/ 42 h 61"/>
                <a:gd name="T12" fmla="*/ 108 w 127"/>
                <a:gd name="T13" fmla="*/ 24 h 61"/>
                <a:gd name="T14" fmla="*/ 44 w 127"/>
                <a:gd name="T15" fmla="*/ 24 h 61"/>
                <a:gd name="T16" fmla="*/ 27 w 127"/>
                <a:gd name="T1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 h="61">
                  <a:moveTo>
                    <a:pt x="27" y="0"/>
                  </a:moveTo>
                  <a:cubicBezTo>
                    <a:pt x="25" y="9"/>
                    <a:pt x="1" y="26"/>
                    <a:pt x="0" y="26"/>
                  </a:cubicBezTo>
                  <a:cubicBezTo>
                    <a:pt x="17" y="51"/>
                    <a:pt x="17" y="51"/>
                    <a:pt x="17" y="51"/>
                  </a:cubicBezTo>
                  <a:cubicBezTo>
                    <a:pt x="21" y="58"/>
                    <a:pt x="27" y="61"/>
                    <a:pt x="34" y="61"/>
                  </a:cubicBezTo>
                  <a:cubicBezTo>
                    <a:pt x="108" y="61"/>
                    <a:pt x="108" y="61"/>
                    <a:pt x="108" y="61"/>
                  </a:cubicBezTo>
                  <a:cubicBezTo>
                    <a:pt x="119" y="61"/>
                    <a:pt x="127" y="53"/>
                    <a:pt x="127" y="42"/>
                  </a:cubicBezTo>
                  <a:cubicBezTo>
                    <a:pt x="127" y="32"/>
                    <a:pt x="118" y="24"/>
                    <a:pt x="108" y="24"/>
                  </a:cubicBezTo>
                  <a:cubicBezTo>
                    <a:pt x="44" y="24"/>
                    <a:pt x="44" y="24"/>
                    <a:pt x="44" y="24"/>
                  </a:cubicBezTo>
                  <a:cubicBezTo>
                    <a:pt x="27" y="0"/>
                    <a:pt x="27"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a:solidFill>
                  <a:prstClr val="black"/>
                </a:solidFill>
              </a:endParaRPr>
            </a:p>
          </p:txBody>
        </p:sp>
        <p:sp>
          <p:nvSpPr>
            <p:cNvPr id="14" name="Freeform 10"/>
            <p:cNvSpPr>
              <a:spLocks/>
            </p:cNvSpPr>
            <p:nvPr/>
          </p:nvSpPr>
          <p:spPr bwMode="auto">
            <a:xfrm>
              <a:off x="6902450" y="3729038"/>
              <a:ext cx="549275" cy="630238"/>
            </a:xfrm>
            <a:custGeom>
              <a:avLst/>
              <a:gdLst>
                <a:gd name="T0" fmla="*/ 14 w 247"/>
                <a:gd name="T1" fmla="*/ 106 h 283"/>
                <a:gd name="T2" fmla="*/ 3 w 247"/>
                <a:gd name="T3" fmla="*/ 125 h 283"/>
                <a:gd name="T4" fmla="*/ 19 w 247"/>
                <a:gd name="T5" fmla="*/ 137 h 283"/>
                <a:gd name="T6" fmla="*/ 20 w 247"/>
                <a:gd name="T7" fmla="*/ 137 h 283"/>
                <a:gd name="T8" fmla="*/ 79 w 247"/>
                <a:gd name="T9" fmla="*/ 122 h 283"/>
                <a:gd name="T10" fmla="*/ 90 w 247"/>
                <a:gd name="T11" fmla="*/ 112 h 283"/>
                <a:gd name="T12" fmla="*/ 99 w 247"/>
                <a:gd name="T13" fmla="*/ 83 h 283"/>
                <a:gd name="T14" fmla="*/ 131 w 247"/>
                <a:gd name="T15" fmla="*/ 136 h 283"/>
                <a:gd name="T16" fmla="*/ 91 w 247"/>
                <a:gd name="T17" fmla="*/ 166 h 283"/>
                <a:gd name="T18" fmla="*/ 86 w 247"/>
                <a:gd name="T19" fmla="*/ 188 h 283"/>
                <a:gd name="T20" fmla="*/ 122 w 247"/>
                <a:gd name="T21" fmla="*/ 272 h 283"/>
                <a:gd name="T22" fmla="*/ 139 w 247"/>
                <a:gd name="T23" fmla="*/ 283 h 283"/>
                <a:gd name="T24" fmla="*/ 147 w 247"/>
                <a:gd name="T25" fmla="*/ 281 h 283"/>
                <a:gd name="T26" fmla="*/ 156 w 247"/>
                <a:gd name="T27" fmla="*/ 257 h 283"/>
                <a:gd name="T28" fmla="*/ 125 w 247"/>
                <a:gd name="T29" fmla="*/ 188 h 283"/>
                <a:gd name="T30" fmla="*/ 177 w 247"/>
                <a:gd name="T31" fmla="*/ 150 h 283"/>
                <a:gd name="T32" fmla="*/ 183 w 247"/>
                <a:gd name="T33" fmla="*/ 143 h 283"/>
                <a:gd name="T34" fmla="*/ 179 w 247"/>
                <a:gd name="T35" fmla="*/ 106 h 283"/>
                <a:gd name="T36" fmla="*/ 139 w 247"/>
                <a:gd name="T37" fmla="*/ 44 h 283"/>
                <a:gd name="T38" fmla="*/ 170 w 247"/>
                <a:gd name="T39" fmla="*/ 33 h 283"/>
                <a:gd name="T40" fmla="*/ 223 w 247"/>
                <a:gd name="T41" fmla="*/ 60 h 283"/>
                <a:gd name="T42" fmla="*/ 231 w 247"/>
                <a:gd name="T43" fmla="*/ 61 h 283"/>
                <a:gd name="T44" fmla="*/ 243 w 247"/>
                <a:gd name="T45" fmla="*/ 53 h 283"/>
                <a:gd name="T46" fmla="*/ 236 w 247"/>
                <a:gd name="T47" fmla="*/ 33 h 283"/>
                <a:gd name="T48" fmla="*/ 178 w 247"/>
                <a:gd name="T49" fmla="*/ 1 h 283"/>
                <a:gd name="T50" fmla="*/ 166 w 247"/>
                <a:gd name="T51" fmla="*/ 1 h 283"/>
                <a:gd name="T52" fmla="*/ 114 w 247"/>
                <a:gd name="T53" fmla="*/ 19 h 283"/>
                <a:gd name="T54" fmla="*/ 108 w 247"/>
                <a:gd name="T55" fmla="*/ 23 h 283"/>
                <a:gd name="T56" fmla="*/ 86 w 247"/>
                <a:gd name="T57" fmla="*/ 38 h 283"/>
                <a:gd name="T58" fmla="*/ 80 w 247"/>
                <a:gd name="T59" fmla="*/ 45 h 283"/>
                <a:gd name="T60" fmla="*/ 79 w 247"/>
                <a:gd name="T61" fmla="*/ 48 h 283"/>
                <a:gd name="T62" fmla="*/ 64 w 247"/>
                <a:gd name="T63" fmla="*/ 94 h 283"/>
                <a:gd name="T64" fmla="*/ 14 w 247"/>
                <a:gd name="T65" fmla="*/ 10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7" h="283">
                  <a:moveTo>
                    <a:pt x="14" y="106"/>
                  </a:moveTo>
                  <a:cubicBezTo>
                    <a:pt x="5" y="107"/>
                    <a:pt x="0" y="116"/>
                    <a:pt x="3" y="125"/>
                  </a:cubicBezTo>
                  <a:cubicBezTo>
                    <a:pt x="4" y="133"/>
                    <a:pt x="11" y="139"/>
                    <a:pt x="19" y="137"/>
                  </a:cubicBezTo>
                  <a:cubicBezTo>
                    <a:pt x="20" y="137"/>
                    <a:pt x="20" y="137"/>
                    <a:pt x="20" y="137"/>
                  </a:cubicBezTo>
                  <a:cubicBezTo>
                    <a:pt x="79" y="122"/>
                    <a:pt x="79" y="122"/>
                    <a:pt x="79" y="122"/>
                  </a:cubicBezTo>
                  <a:cubicBezTo>
                    <a:pt x="84" y="121"/>
                    <a:pt x="88" y="117"/>
                    <a:pt x="90" y="112"/>
                  </a:cubicBezTo>
                  <a:cubicBezTo>
                    <a:pt x="99" y="83"/>
                    <a:pt x="99" y="83"/>
                    <a:pt x="99" y="83"/>
                  </a:cubicBezTo>
                  <a:cubicBezTo>
                    <a:pt x="131" y="136"/>
                    <a:pt x="131" y="136"/>
                    <a:pt x="131" y="136"/>
                  </a:cubicBezTo>
                  <a:cubicBezTo>
                    <a:pt x="91" y="166"/>
                    <a:pt x="91" y="166"/>
                    <a:pt x="91" y="166"/>
                  </a:cubicBezTo>
                  <a:cubicBezTo>
                    <a:pt x="84" y="171"/>
                    <a:pt x="82" y="181"/>
                    <a:pt x="86" y="188"/>
                  </a:cubicBezTo>
                  <a:cubicBezTo>
                    <a:pt x="122" y="272"/>
                    <a:pt x="122" y="272"/>
                    <a:pt x="122" y="272"/>
                  </a:cubicBezTo>
                  <a:cubicBezTo>
                    <a:pt x="125" y="279"/>
                    <a:pt x="132" y="283"/>
                    <a:pt x="139" y="283"/>
                  </a:cubicBezTo>
                  <a:cubicBezTo>
                    <a:pt x="141" y="283"/>
                    <a:pt x="144" y="283"/>
                    <a:pt x="147" y="281"/>
                  </a:cubicBezTo>
                  <a:cubicBezTo>
                    <a:pt x="156" y="277"/>
                    <a:pt x="160" y="266"/>
                    <a:pt x="156" y="257"/>
                  </a:cubicBezTo>
                  <a:cubicBezTo>
                    <a:pt x="125" y="188"/>
                    <a:pt x="125" y="188"/>
                    <a:pt x="125" y="188"/>
                  </a:cubicBezTo>
                  <a:cubicBezTo>
                    <a:pt x="177" y="150"/>
                    <a:pt x="177" y="150"/>
                    <a:pt x="177" y="150"/>
                  </a:cubicBezTo>
                  <a:cubicBezTo>
                    <a:pt x="180" y="148"/>
                    <a:pt x="182" y="145"/>
                    <a:pt x="183" y="143"/>
                  </a:cubicBezTo>
                  <a:cubicBezTo>
                    <a:pt x="191" y="132"/>
                    <a:pt x="187" y="119"/>
                    <a:pt x="179" y="106"/>
                  </a:cubicBezTo>
                  <a:cubicBezTo>
                    <a:pt x="139" y="44"/>
                    <a:pt x="139" y="44"/>
                    <a:pt x="139" y="44"/>
                  </a:cubicBezTo>
                  <a:cubicBezTo>
                    <a:pt x="170" y="33"/>
                    <a:pt x="170" y="33"/>
                    <a:pt x="170" y="33"/>
                  </a:cubicBezTo>
                  <a:cubicBezTo>
                    <a:pt x="223" y="60"/>
                    <a:pt x="223" y="60"/>
                    <a:pt x="223" y="60"/>
                  </a:cubicBezTo>
                  <a:cubicBezTo>
                    <a:pt x="226" y="61"/>
                    <a:pt x="228" y="61"/>
                    <a:pt x="231" y="61"/>
                  </a:cubicBezTo>
                  <a:cubicBezTo>
                    <a:pt x="236" y="61"/>
                    <a:pt x="241" y="58"/>
                    <a:pt x="243" y="53"/>
                  </a:cubicBezTo>
                  <a:cubicBezTo>
                    <a:pt x="247" y="46"/>
                    <a:pt x="245" y="37"/>
                    <a:pt x="236" y="33"/>
                  </a:cubicBezTo>
                  <a:cubicBezTo>
                    <a:pt x="178" y="1"/>
                    <a:pt x="178" y="1"/>
                    <a:pt x="178" y="1"/>
                  </a:cubicBezTo>
                  <a:cubicBezTo>
                    <a:pt x="175" y="0"/>
                    <a:pt x="170" y="0"/>
                    <a:pt x="166" y="1"/>
                  </a:cubicBezTo>
                  <a:cubicBezTo>
                    <a:pt x="114" y="19"/>
                    <a:pt x="114" y="19"/>
                    <a:pt x="114" y="19"/>
                  </a:cubicBezTo>
                  <a:cubicBezTo>
                    <a:pt x="112" y="20"/>
                    <a:pt x="110" y="21"/>
                    <a:pt x="108" y="23"/>
                  </a:cubicBezTo>
                  <a:cubicBezTo>
                    <a:pt x="86" y="38"/>
                    <a:pt x="86" y="38"/>
                    <a:pt x="86" y="38"/>
                  </a:cubicBezTo>
                  <a:cubicBezTo>
                    <a:pt x="83" y="40"/>
                    <a:pt x="81" y="43"/>
                    <a:pt x="80" y="45"/>
                  </a:cubicBezTo>
                  <a:cubicBezTo>
                    <a:pt x="80" y="46"/>
                    <a:pt x="79" y="47"/>
                    <a:pt x="79" y="48"/>
                  </a:cubicBezTo>
                  <a:cubicBezTo>
                    <a:pt x="64" y="94"/>
                    <a:pt x="64" y="94"/>
                    <a:pt x="64" y="94"/>
                  </a:cubicBezTo>
                  <a:cubicBezTo>
                    <a:pt x="14" y="106"/>
                    <a:pt x="14" y="106"/>
                    <a:pt x="14" y="1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a:solidFill>
                  <a:prstClr val="black"/>
                </a:solidFill>
              </a:endParaRPr>
            </a:p>
          </p:txBody>
        </p:sp>
      </p:grpSp>
      <p:grpSp>
        <p:nvGrpSpPr>
          <p:cNvPr id="15" name="组合 14"/>
          <p:cNvGrpSpPr/>
          <p:nvPr/>
        </p:nvGrpSpPr>
        <p:grpSpPr>
          <a:xfrm>
            <a:off x="5403747" y="3588258"/>
            <a:ext cx="680339" cy="608526"/>
            <a:chOff x="5514975" y="2330451"/>
            <a:chExt cx="735013" cy="657225"/>
          </a:xfrm>
          <a:solidFill>
            <a:schemeClr val="accent2"/>
          </a:solidFill>
          <a:effectLst/>
        </p:grpSpPr>
        <p:sp>
          <p:nvSpPr>
            <p:cNvPr id="16" name="Freeform 11"/>
            <p:cNvSpPr>
              <a:spLocks noEditPoints="1"/>
            </p:cNvSpPr>
            <p:nvPr/>
          </p:nvSpPr>
          <p:spPr bwMode="auto">
            <a:xfrm>
              <a:off x="5962650" y="2709863"/>
              <a:ext cx="287338" cy="174625"/>
            </a:xfrm>
            <a:custGeom>
              <a:avLst/>
              <a:gdLst>
                <a:gd name="T0" fmla="*/ 52 w 129"/>
                <a:gd name="T1" fmla="*/ 35 h 79"/>
                <a:gd name="T2" fmla="*/ 24 w 129"/>
                <a:gd name="T3" fmla="*/ 0 h 79"/>
                <a:gd name="T4" fmla="*/ 10 w 129"/>
                <a:gd name="T5" fmla="*/ 18 h 79"/>
                <a:gd name="T6" fmla="*/ 0 w 129"/>
                <a:gd name="T7" fmla="*/ 23 h 79"/>
                <a:gd name="T8" fmla="*/ 29 w 129"/>
                <a:gd name="T9" fmla="*/ 60 h 79"/>
                <a:gd name="T10" fmla="*/ 39 w 129"/>
                <a:gd name="T11" fmla="*/ 66 h 79"/>
                <a:gd name="T12" fmla="*/ 107 w 129"/>
                <a:gd name="T13" fmla="*/ 79 h 79"/>
                <a:gd name="T14" fmla="*/ 111 w 129"/>
                <a:gd name="T15" fmla="*/ 79 h 79"/>
                <a:gd name="T16" fmla="*/ 127 w 129"/>
                <a:gd name="T17" fmla="*/ 66 h 79"/>
                <a:gd name="T18" fmla="*/ 114 w 129"/>
                <a:gd name="T19" fmla="*/ 47 h 79"/>
                <a:gd name="T20" fmla="*/ 52 w 129"/>
                <a:gd name="T21" fmla="*/ 35 h 79"/>
                <a:gd name="T22" fmla="*/ 114 w 129"/>
                <a:gd name="T23" fmla="*/ 47 h 79"/>
                <a:gd name="T24" fmla="*/ 114 w 129"/>
                <a:gd name="T25" fmla="*/ 4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79">
                  <a:moveTo>
                    <a:pt x="52" y="35"/>
                  </a:moveTo>
                  <a:cubicBezTo>
                    <a:pt x="24" y="0"/>
                    <a:pt x="24" y="0"/>
                    <a:pt x="24" y="0"/>
                  </a:cubicBezTo>
                  <a:cubicBezTo>
                    <a:pt x="22" y="8"/>
                    <a:pt x="17" y="14"/>
                    <a:pt x="10" y="18"/>
                  </a:cubicBezTo>
                  <a:cubicBezTo>
                    <a:pt x="0" y="23"/>
                    <a:pt x="0" y="23"/>
                    <a:pt x="0" y="23"/>
                  </a:cubicBezTo>
                  <a:cubicBezTo>
                    <a:pt x="29" y="60"/>
                    <a:pt x="29" y="60"/>
                    <a:pt x="29" y="60"/>
                  </a:cubicBezTo>
                  <a:cubicBezTo>
                    <a:pt x="32" y="63"/>
                    <a:pt x="35" y="65"/>
                    <a:pt x="39" y="66"/>
                  </a:cubicBezTo>
                  <a:cubicBezTo>
                    <a:pt x="107" y="79"/>
                    <a:pt x="107" y="79"/>
                    <a:pt x="107" y="79"/>
                  </a:cubicBezTo>
                  <a:cubicBezTo>
                    <a:pt x="108" y="79"/>
                    <a:pt x="110" y="79"/>
                    <a:pt x="111" y="79"/>
                  </a:cubicBezTo>
                  <a:cubicBezTo>
                    <a:pt x="118" y="79"/>
                    <a:pt x="125" y="74"/>
                    <a:pt x="127" y="66"/>
                  </a:cubicBezTo>
                  <a:cubicBezTo>
                    <a:pt x="129" y="57"/>
                    <a:pt x="123" y="48"/>
                    <a:pt x="114" y="47"/>
                  </a:cubicBezTo>
                  <a:lnTo>
                    <a:pt x="52" y="35"/>
                  </a:lnTo>
                  <a:close/>
                  <a:moveTo>
                    <a:pt x="114" y="47"/>
                  </a:moveTo>
                  <a:cubicBezTo>
                    <a:pt x="114" y="47"/>
                    <a:pt x="114" y="47"/>
                    <a:pt x="114" y="4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a:solidFill>
                  <a:prstClr val="black"/>
                </a:solidFill>
              </a:endParaRPr>
            </a:p>
          </p:txBody>
        </p:sp>
        <p:sp>
          <p:nvSpPr>
            <p:cNvPr id="17" name="Freeform 12"/>
            <p:cNvSpPr>
              <a:spLocks noEditPoints="1"/>
            </p:cNvSpPr>
            <p:nvPr/>
          </p:nvSpPr>
          <p:spPr bwMode="auto">
            <a:xfrm>
              <a:off x="5594350" y="2330451"/>
              <a:ext cx="160338" cy="161925"/>
            </a:xfrm>
            <a:custGeom>
              <a:avLst/>
              <a:gdLst>
                <a:gd name="T0" fmla="*/ 0 w 72"/>
                <a:gd name="T1" fmla="*/ 36 h 73"/>
                <a:gd name="T2" fmla="*/ 36 w 72"/>
                <a:gd name="T3" fmla="*/ 0 h 73"/>
                <a:gd name="T4" fmla="*/ 72 w 72"/>
                <a:gd name="T5" fmla="*/ 36 h 73"/>
                <a:gd name="T6" fmla="*/ 36 w 72"/>
                <a:gd name="T7" fmla="*/ 73 h 73"/>
                <a:gd name="T8" fmla="*/ 0 w 72"/>
                <a:gd name="T9" fmla="*/ 36 h 73"/>
                <a:gd name="T10" fmla="*/ 0 w 72"/>
                <a:gd name="T11" fmla="*/ 36 h 73"/>
                <a:gd name="T12" fmla="*/ 0 w 72"/>
                <a:gd name="T13" fmla="*/ 36 h 73"/>
              </a:gdLst>
              <a:ahLst/>
              <a:cxnLst>
                <a:cxn ang="0">
                  <a:pos x="T0" y="T1"/>
                </a:cxn>
                <a:cxn ang="0">
                  <a:pos x="T2" y="T3"/>
                </a:cxn>
                <a:cxn ang="0">
                  <a:pos x="T4" y="T5"/>
                </a:cxn>
                <a:cxn ang="0">
                  <a:pos x="T6" y="T7"/>
                </a:cxn>
                <a:cxn ang="0">
                  <a:pos x="T8" y="T9"/>
                </a:cxn>
                <a:cxn ang="0">
                  <a:pos x="T10" y="T11"/>
                </a:cxn>
                <a:cxn ang="0">
                  <a:pos x="T12" y="T13"/>
                </a:cxn>
              </a:cxnLst>
              <a:rect l="0" t="0" r="r" b="b"/>
              <a:pathLst>
                <a:path w="72" h="73">
                  <a:moveTo>
                    <a:pt x="0" y="36"/>
                  </a:moveTo>
                  <a:cubicBezTo>
                    <a:pt x="0" y="16"/>
                    <a:pt x="16" y="0"/>
                    <a:pt x="36" y="0"/>
                  </a:cubicBezTo>
                  <a:cubicBezTo>
                    <a:pt x="56" y="0"/>
                    <a:pt x="72" y="16"/>
                    <a:pt x="72" y="36"/>
                  </a:cubicBezTo>
                  <a:cubicBezTo>
                    <a:pt x="72" y="56"/>
                    <a:pt x="56" y="73"/>
                    <a:pt x="36" y="73"/>
                  </a:cubicBezTo>
                  <a:cubicBezTo>
                    <a:pt x="16" y="73"/>
                    <a:pt x="0" y="56"/>
                    <a:pt x="0" y="36"/>
                  </a:cubicBezTo>
                  <a:close/>
                  <a:moveTo>
                    <a:pt x="0" y="36"/>
                  </a:moveTo>
                  <a:cubicBezTo>
                    <a:pt x="0" y="36"/>
                    <a:pt x="0" y="36"/>
                    <a:pt x="0" y="3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a:solidFill>
                  <a:prstClr val="black"/>
                </a:solidFill>
              </a:endParaRPr>
            </a:p>
          </p:txBody>
        </p:sp>
        <p:sp>
          <p:nvSpPr>
            <p:cNvPr id="18" name="Freeform 13"/>
            <p:cNvSpPr>
              <a:spLocks noEditPoints="1"/>
            </p:cNvSpPr>
            <p:nvPr/>
          </p:nvSpPr>
          <p:spPr bwMode="auto">
            <a:xfrm>
              <a:off x="5514975" y="2379663"/>
              <a:ext cx="541338" cy="608013"/>
            </a:xfrm>
            <a:custGeom>
              <a:avLst/>
              <a:gdLst>
                <a:gd name="T0" fmla="*/ 151 w 243"/>
                <a:gd name="T1" fmla="*/ 5 h 273"/>
                <a:gd name="T2" fmla="*/ 60 w 243"/>
                <a:gd name="T3" fmla="*/ 92 h 273"/>
                <a:gd name="T4" fmla="*/ 29 w 243"/>
                <a:gd name="T5" fmla="*/ 64 h 273"/>
                <a:gd name="T6" fmla="*/ 18 w 243"/>
                <a:gd name="T7" fmla="*/ 59 h 273"/>
                <a:gd name="T8" fmla="*/ 6 w 243"/>
                <a:gd name="T9" fmla="*/ 64 h 273"/>
                <a:gd name="T10" fmla="*/ 7 w 243"/>
                <a:gd name="T11" fmla="*/ 87 h 273"/>
                <a:gd name="T12" fmla="*/ 48 w 243"/>
                <a:gd name="T13" fmla="*/ 126 h 273"/>
                <a:gd name="T14" fmla="*/ 59 w 243"/>
                <a:gd name="T15" fmla="*/ 130 h 273"/>
                <a:gd name="T16" fmla="*/ 70 w 243"/>
                <a:gd name="T17" fmla="*/ 126 h 273"/>
                <a:gd name="T18" fmla="*/ 106 w 243"/>
                <a:gd name="T19" fmla="*/ 95 h 273"/>
                <a:gd name="T20" fmla="*/ 154 w 243"/>
                <a:gd name="T21" fmla="*/ 147 h 273"/>
                <a:gd name="T22" fmla="*/ 108 w 243"/>
                <a:gd name="T23" fmla="*/ 170 h 273"/>
                <a:gd name="T24" fmla="*/ 100 w 243"/>
                <a:gd name="T25" fmla="*/ 180 h 273"/>
                <a:gd name="T26" fmla="*/ 101 w 243"/>
                <a:gd name="T27" fmla="*/ 193 h 273"/>
                <a:gd name="T28" fmla="*/ 146 w 243"/>
                <a:gd name="T29" fmla="*/ 265 h 273"/>
                <a:gd name="T30" fmla="*/ 160 w 243"/>
                <a:gd name="T31" fmla="*/ 273 h 273"/>
                <a:gd name="T32" fmla="*/ 169 w 243"/>
                <a:gd name="T33" fmla="*/ 270 h 273"/>
                <a:gd name="T34" fmla="*/ 174 w 243"/>
                <a:gd name="T35" fmla="*/ 248 h 273"/>
                <a:gd name="T36" fmla="*/ 139 w 243"/>
                <a:gd name="T37" fmla="*/ 191 h 273"/>
                <a:gd name="T38" fmla="*/ 195 w 243"/>
                <a:gd name="T39" fmla="*/ 163 h 273"/>
                <a:gd name="T40" fmla="*/ 206 w 243"/>
                <a:gd name="T41" fmla="*/ 157 h 273"/>
                <a:gd name="T42" fmla="*/ 211 w 243"/>
                <a:gd name="T43" fmla="*/ 131 h 273"/>
                <a:gd name="T44" fmla="*/ 210 w 243"/>
                <a:gd name="T45" fmla="*/ 130 h 273"/>
                <a:gd name="T46" fmla="*/ 145 w 243"/>
                <a:gd name="T47" fmla="*/ 60 h 273"/>
                <a:gd name="T48" fmla="*/ 169 w 243"/>
                <a:gd name="T49" fmla="*/ 34 h 273"/>
                <a:gd name="T50" fmla="*/ 222 w 243"/>
                <a:gd name="T51" fmla="*/ 46 h 273"/>
                <a:gd name="T52" fmla="*/ 225 w 243"/>
                <a:gd name="T53" fmla="*/ 47 h 273"/>
                <a:gd name="T54" fmla="*/ 241 w 243"/>
                <a:gd name="T55" fmla="*/ 34 h 273"/>
                <a:gd name="T56" fmla="*/ 229 w 243"/>
                <a:gd name="T57" fmla="*/ 15 h 273"/>
                <a:gd name="T58" fmla="*/ 167 w 243"/>
                <a:gd name="T59" fmla="*/ 0 h 273"/>
                <a:gd name="T60" fmla="*/ 162 w 243"/>
                <a:gd name="T61" fmla="*/ 0 h 273"/>
                <a:gd name="T62" fmla="*/ 151 w 243"/>
                <a:gd name="T63" fmla="*/ 5 h 273"/>
                <a:gd name="T64" fmla="*/ 151 w 243"/>
                <a:gd name="T65" fmla="*/ 5 h 273"/>
                <a:gd name="T66" fmla="*/ 151 w 243"/>
                <a:gd name="T67" fmla="*/ 5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43" h="273">
                  <a:moveTo>
                    <a:pt x="151" y="5"/>
                  </a:moveTo>
                  <a:cubicBezTo>
                    <a:pt x="137" y="19"/>
                    <a:pt x="60" y="92"/>
                    <a:pt x="60" y="92"/>
                  </a:cubicBezTo>
                  <a:cubicBezTo>
                    <a:pt x="29" y="64"/>
                    <a:pt x="29" y="64"/>
                    <a:pt x="29" y="64"/>
                  </a:cubicBezTo>
                  <a:cubicBezTo>
                    <a:pt x="26" y="61"/>
                    <a:pt x="22" y="59"/>
                    <a:pt x="18" y="59"/>
                  </a:cubicBezTo>
                  <a:cubicBezTo>
                    <a:pt x="13" y="59"/>
                    <a:pt x="9" y="61"/>
                    <a:pt x="6" y="64"/>
                  </a:cubicBezTo>
                  <a:cubicBezTo>
                    <a:pt x="0" y="71"/>
                    <a:pt x="0" y="81"/>
                    <a:pt x="7" y="87"/>
                  </a:cubicBezTo>
                  <a:cubicBezTo>
                    <a:pt x="48" y="126"/>
                    <a:pt x="48" y="126"/>
                    <a:pt x="48" y="126"/>
                  </a:cubicBezTo>
                  <a:cubicBezTo>
                    <a:pt x="51" y="128"/>
                    <a:pt x="55" y="130"/>
                    <a:pt x="59" y="130"/>
                  </a:cubicBezTo>
                  <a:cubicBezTo>
                    <a:pt x="63" y="130"/>
                    <a:pt x="67" y="129"/>
                    <a:pt x="70" y="126"/>
                  </a:cubicBezTo>
                  <a:cubicBezTo>
                    <a:pt x="106" y="95"/>
                    <a:pt x="106" y="95"/>
                    <a:pt x="106" y="95"/>
                  </a:cubicBezTo>
                  <a:cubicBezTo>
                    <a:pt x="154" y="147"/>
                    <a:pt x="154" y="147"/>
                    <a:pt x="154" y="147"/>
                  </a:cubicBezTo>
                  <a:cubicBezTo>
                    <a:pt x="108" y="170"/>
                    <a:pt x="108" y="170"/>
                    <a:pt x="108" y="170"/>
                  </a:cubicBezTo>
                  <a:cubicBezTo>
                    <a:pt x="104" y="172"/>
                    <a:pt x="101" y="176"/>
                    <a:pt x="100" y="180"/>
                  </a:cubicBezTo>
                  <a:cubicBezTo>
                    <a:pt x="98" y="185"/>
                    <a:pt x="99" y="189"/>
                    <a:pt x="101" y="193"/>
                  </a:cubicBezTo>
                  <a:cubicBezTo>
                    <a:pt x="146" y="265"/>
                    <a:pt x="146" y="265"/>
                    <a:pt x="146" y="265"/>
                  </a:cubicBezTo>
                  <a:cubicBezTo>
                    <a:pt x="149" y="270"/>
                    <a:pt x="154" y="273"/>
                    <a:pt x="160" y="273"/>
                  </a:cubicBezTo>
                  <a:cubicBezTo>
                    <a:pt x="163" y="273"/>
                    <a:pt x="166" y="272"/>
                    <a:pt x="169" y="270"/>
                  </a:cubicBezTo>
                  <a:cubicBezTo>
                    <a:pt x="176" y="266"/>
                    <a:pt x="179" y="255"/>
                    <a:pt x="174" y="248"/>
                  </a:cubicBezTo>
                  <a:cubicBezTo>
                    <a:pt x="139" y="191"/>
                    <a:pt x="139" y="191"/>
                    <a:pt x="139" y="191"/>
                  </a:cubicBezTo>
                  <a:cubicBezTo>
                    <a:pt x="195" y="163"/>
                    <a:pt x="195" y="163"/>
                    <a:pt x="195" y="163"/>
                  </a:cubicBezTo>
                  <a:cubicBezTo>
                    <a:pt x="206" y="157"/>
                    <a:pt x="206" y="157"/>
                    <a:pt x="206" y="157"/>
                  </a:cubicBezTo>
                  <a:cubicBezTo>
                    <a:pt x="216" y="152"/>
                    <a:pt x="218" y="139"/>
                    <a:pt x="211" y="131"/>
                  </a:cubicBezTo>
                  <a:cubicBezTo>
                    <a:pt x="211" y="131"/>
                    <a:pt x="211" y="130"/>
                    <a:pt x="210" y="130"/>
                  </a:cubicBezTo>
                  <a:cubicBezTo>
                    <a:pt x="189" y="106"/>
                    <a:pt x="167" y="83"/>
                    <a:pt x="145" y="60"/>
                  </a:cubicBezTo>
                  <a:cubicBezTo>
                    <a:pt x="148" y="56"/>
                    <a:pt x="165" y="38"/>
                    <a:pt x="169" y="34"/>
                  </a:cubicBezTo>
                  <a:cubicBezTo>
                    <a:pt x="222" y="46"/>
                    <a:pt x="222" y="46"/>
                    <a:pt x="222" y="46"/>
                  </a:cubicBezTo>
                  <a:cubicBezTo>
                    <a:pt x="223" y="47"/>
                    <a:pt x="224" y="47"/>
                    <a:pt x="225" y="47"/>
                  </a:cubicBezTo>
                  <a:cubicBezTo>
                    <a:pt x="233" y="47"/>
                    <a:pt x="239" y="42"/>
                    <a:pt x="241" y="34"/>
                  </a:cubicBezTo>
                  <a:cubicBezTo>
                    <a:pt x="243" y="26"/>
                    <a:pt x="238" y="17"/>
                    <a:pt x="229" y="15"/>
                  </a:cubicBezTo>
                  <a:cubicBezTo>
                    <a:pt x="167" y="0"/>
                    <a:pt x="167" y="0"/>
                    <a:pt x="167" y="0"/>
                  </a:cubicBezTo>
                  <a:cubicBezTo>
                    <a:pt x="165" y="0"/>
                    <a:pt x="164" y="0"/>
                    <a:pt x="162" y="0"/>
                  </a:cubicBezTo>
                  <a:cubicBezTo>
                    <a:pt x="158" y="0"/>
                    <a:pt x="155" y="1"/>
                    <a:pt x="151" y="5"/>
                  </a:cubicBezTo>
                  <a:close/>
                  <a:moveTo>
                    <a:pt x="151" y="5"/>
                  </a:moveTo>
                  <a:cubicBezTo>
                    <a:pt x="151" y="5"/>
                    <a:pt x="151" y="5"/>
                    <a:pt x="151"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a:solidFill>
                  <a:prstClr val="black"/>
                </a:solidFill>
              </a:endParaRPr>
            </a:p>
          </p:txBody>
        </p:sp>
      </p:grpSp>
      <p:grpSp>
        <p:nvGrpSpPr>
          <p:cNvPr id="19" name="组合 18"/>
          <p:cNvGrpSpPr/>
          <p:nvPr/>
        </p:nvGrpSpPr>
        <p:grpSpPr>
          <a:xfrm>
            <a:off x="4092926" y="1905031"/>
            <a:ext cx="476090" cy="684958"/>
            <a:chOff x="4256087" y="1109663"/>
            <a:chExt cx="514350" cy="739775"/>
          </a:xfrm>
          <a:solidFill>
            <a:schemeClr val="accent1"/>
          </a:solidFill>
          <a:effectLst/>
        </p:grpSpPr>
        <p:sp>
          <p:nvSpPr>
            <p:cNvPr id="20" name="Freeform 14"/>
            <p:cNvSpPr>
              <a:spLocks noEditPoints="1"/>
            </p:cNvSpPr>
            <p:nvPr/>
          </p:nvSpPr>
          <p:spPr bwMode="auto">
            <a:xfrm>
              <a:off x="4427537" y="1130301"/>
              <a:ext cx="171450" cy="168275"/>
            </a:xfrm>
            <a:custGeom>
              <a:avLst/>
              <a:gdLst>
                <a:gd name="T0" fmla="*/ 39 w 77"/>
                <a:gd name="T1" fmla="*/ 76 h 76"/>
                <a:gd name="T2" fmla="*/ 52 w 77"/>
                <a:gd name="T3" fmla="*/ 74 h 76"/>
                <a:gd name="T4" fmla="*/ 73 w 77"/>
                <a:gd name="T5" fmla="*/ 53 h 76"/>
                <a:gd name="T6" fmla="*/ 72 w 77"/>
                <a:gd name="T7" fmla="*/ 22 h 76"/>
                <a:gd name="T8" fmla="*/ 48 w 77"/>
                <a:gd name="T9" fmla="*/ 3 h 76"/>
                <a:gd name="T10" fmla="*/ 17 w 77"/>
                <a:gd name="T11" fmla="*/ 8 h 76"/>
                <a:gd name="T12" fmla="*/ 2 w 77"/>
                <a:gd name="T13" fmla="*/ 34 h 76"/>
                <a:gd name="T14" fmla="*/ 11 w 77"/>
                <a:gd name="T15" fmla="*/ 64 h 76"/>
                <a:gd name="T16" fmla="*/ 39 w 77"/>
                <a:gd name="T17" fmla="*/ 76 h 76"/>
                <a:gd name="T18" fmla="*/ 39 w 77"/>
                <a:gd name="T19" fmla="*/ 76 h 76"/>
                <a:gd name="T20" fmla="*/ 39 w 77"/>
                <a:gd name="T21"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76">
                  <a:moveTo>
                    <a:pt x="39" y="76"/>
                  </a:moveTo>
                  <a:cubicBezTo>
                    <a:pt x="43" y="76"/>
                    <a:pt x="48" y="75"/>
                    <a:pt x="52" y="74"/>
                  </a:cubicBezTo>
                  <a:cubicBezTo>
                    <a:pt x="62" y="70"/>
                    <a:pt x="69" y="62"/>
                    <a:pt x="73" y="53"/>
                  </a:cubicBezTo>
                  <a:cubicBezTo>
                    <a:pt x="77" y="43"/>
                    <a:pt x="77" y="31"/>
                    <a:pt x="72" y="22"/>
                  </a:cubicBezTo>
                  <a:cubicBezTo>
                    <a:pt x="67" y="12"/>
                    <a:pt x="58" y="5"/>
                    <a:pt x="48" y="3"/>
                  </a:cubicBezTo>
                  <a:cubicBezTo>
                    <a:pt x="38" y="0"/>
                    <a:pt x="26" y="2"/>
                    <a:pt x="17" y="8"/>
                  </a:cubicBezTo>
                  <a:cubicBezTo>
                    <a:pt x="9" y="14"/>
                    <a:pt x="3" y="24"/>
                    <a:pt x="2" y="34"/>
                  </a:cubicBezTo>
                  <a:cubicBezTo>
                    <a:pt x="0" y="45"/>
                    <a:pt x="4" y="56"/>
                    <a:pt x="11" y="64"/>
                  </a:cubicBezTo>
                  <a:cubicBezTo>
                    <a:pt x="18" y="71"/>
                    <a:pt x="28" y="76"/>
                    <a:pt x="39" y="76"/>
                  </a:cubicBezTo>
                  <a:close/>
                  <a:moveTo>
                    <a:pt x="39" y="76"/>
                  </a:moveTo>
                  <a:cubicBezTo>
                    <a:pt x="39" y="76"/>
                    <a:pt x="39" y="76"/>
                    <a:pt x="39" y="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a:solidFill>
                  <a:prstClr val="black"/>
                </a:solidFill>
              </a:endParaRPr>
            </a:p>
          </p:txBody>
        </p:sp>
        <p:sp>
          <p:nvSpPr>
            <p:cNvPr id="21" name="Freeform 15"/>
            <p:cNvSpPr>
              <a:spLocks noEditPoints="1"/>
            </p:cNvSpPr>
            <p:nvPr/>
          </p:nvSpPr>
          <p:spPr bwMode="auto">
            <a:xfrm>
              <a:off x="4256087" y="1109663"/>
              <a:ext cx="514350" cy="739775"/>
            </a:xfrm>
            <a:custGeom>
              <a:avLst/>
              <a:gdLst>
                <a:gd name="T0" fmla="*/ 7 w 231"/>
                <a:gd name="T1" fmla="*/ 4 h 332"/>
                <a:gd name="T2" fmla="*/ 7 w 231"/>
                <a:gd name="T3" fmla="*/ 4 h 332"/>
                <a:gd name="T4" fmla="*/ 3 w 231"/>
                <a:gd name="T5" fmla="*/ 21 h 332"/>
                <a:gd name="T6" fmla="*/ 50 w 231"/>
                <a:gd name="T7" fmla="*/ 108 h 332"/>
                <a:gd name="T8" fmla="*/ 43 w 231"/>
                <a:gd name="T9" fmla="*/ 121 h 332"/>
                <a:gd name="T10" fmla="*/ 29 w 231"/>
                <a:gd name="T11" fmla="*/ 172 h 332"/>
                <a:gd name="T12" fmla="*/ 25 w 231"/>
                <a:gd name="T13" fmla="*/ 197 h 332"/>
                <a:gd name="T14" fmla="*/ 24 w 231"/>
                <a:gd name="T15" fmla="*/ 208 h 332"/>
                <a:gd name="T16" fmla="*/ 24 w 231"/>
                <a:gd name="T17" fmla="*/ 219 h 332"/>
                <a:gd name="T18" fmla="*/ 23 w 231"/>
                <a:gd name="T19" fmla="*/ 222 h 332"/>
                <a:gd name="T20" fmla="*/ 17 w 231"/>
                <a:gd name="T21" fmla="*/ 238 h 332"/>
                <a:gd name="T22" fmla="*/ 10 w 231"/>
                <a:gd name="T23" fmla="*/ 264 h 332"/>
                <a:gd name="T24" fmla="*/ 6 w 231"/>
                <a:gd name="T25" fmla="*/ 312 h 332"/>
                <a:gd name="T26" fmla="*/ 21 w 231"/>
                <a:gd name="T27" fmla="*/ 327 h 332"/>
                <a:gd name="T28" fmla="*/ 31 w 231"/>
                <a:gd name="T29" fmla="*/ 326 h 332"/>
                <a:gd name="T30" fmla="*/ 48 w 231"/>
                <a:gd name="T31" fmla="*/ 315 h 332"/>
                <a:gd name="T32" fmla="*/ 57 w 231"/>
                <a:gd name="T33" fmla="*/ 300 h 332"/>
                <a:gd name="T34" fmla="*/ 48 w 231"/>
                <a:gd name="T35" fmla="*/ 279 h 332"/>
                <a:gd name="T36" fmla="*/ 59 w 231"/>
                <a:gd name="T37" fmla="*/ 255 h 332"/>
                <a:gd name="T38" fmla="*/ 65 w 231"/>
                <a:gd name="T39" fmla="*/ 256 h 332"/>
                <a:gd name="T40" fmla="*/ 69 w 231"/>
                <a:gd name="T41" fmla="*/ 272 h 332"/>
                <a:gd name="T42" fmla="*/ 76 w 231"/>
                <a:gd name="T43" fmla="*/ 296 h 332"/>
                <a:gd name="T44" fmla="*/ 81 w 231"/>
                <a:gd name="T45" fmla="*/ 308 h 332"/>
                <a:gd name="T46" fmla="*/ 85 w 231"/>
                <a:gd name="T47" fmla="*/ 313 h 332"/>
                <a:gd name="T48" fmla="*/ 87 w 231"/>
                <a:gd name="T49" fmla="*/ 316 h 332"/>
                <a:gd name="T50" fmla="*/ 87 w 231"/>
                <a:gd name="T51" fmla="*/ 316 h 332"/>
                <a:gd name="T52" fmla="*/ 87 w 231"/>
                <a:gd name="T53" fmla="*/ 316 h 332"/>
                <a:gd name="T54" fmla="*/ 91 w 231"/>
                <a:gd name="T55" fmla="*/ 321 h 332"/>
                <a:gd name="T56" fmla="*/ 112 w 231"/>
                <a:gd name="T57" fmla="*/ 331 h 332"/>
                <a:gd name="T58" fmla="*/ 136 w 231"/>
                <a:gd name="T59" fmla="*/ 330 h 332"/>
                <a:gd name="T60" fmla="*/ 176 w 231"/>
                <a:gd name="T61" fmla="*/ 314 h 332"/>
                <a:gd name="T62" fmla="*/ 184 w 231"/>
                <a:gd name="T63" fmla="*/ 304 h 332"/>
                <a:gd name="T64" fmla="*/ 178 w 231"/>
                <a:gd name="T65" fmla="*/ 287 h 332"/>
                <a:gd name="T66" fmla="*/ 170 w 231"/>
                <a:gd name="T67" fmla="*/ 284 h 332"/>
                <a:gd name="T68" fmla="*/ 165 w 231"/>
                <a:gd name="T69" fmla="*/ 284 h 332"/>
                <a:gd name="T70" fmla="*/ 161 w 231"/>
                <a:gd name="T71" fmla="*/ 286 h 332"/>
                <a:gd name="T72" fmla="*/ 153 w 231"/>
                <a:gd name="T73" fmla="*/ 289 h 332"/>
                <a:gd name="T74" fmla="*/ 142 w 231"/>
                <a:gd name="T75" fmla="*/ 293 h 332"/>
                <a:gd name="T76" fmla="*/ 129 w 231"/>
                <a:gd name="T77" fmla="*/ 296 h 332"/>
                <a:gd name="T78" fmla="*/ 117 w 231"/>
                <a:gd name="T79" fmla="*/ 296 h 332"/>
                <a:gd name="T80" fmla="*/ 112 w 231"/>
                <a:gd name="T81" fmla="*/ 280 h 332"/>
                <a:gd name="T82" fmla="*/ 109 w 231"/>
                <a:gd name="T83" fmla="*/ 254 h 332"/>
                <a:gd name="T84" fmla="*/ 107 w 231"/>
                <a:gd name="T85" fmla="*/ 229 h 332"/>
                <a:gd name="T86" fmla="*/ 111 w 231"/>
                <a:gd name="T87" fmla="*/ 211 h 332"/>
                <a:gd name="T88" fmla="*/ 111 w 231"/>
                <a:gd name="T89" fmla="*/ 192 h 332"/>
                <a:gd name="T90" fmla="*/ 114 w 231"/>
                <a:gd name="T91" fmla="*/ 166 h 332"/>
                <a:gd name="T92" fmla="*/ 122 w 231"/>
                <a:gd name="T93" fmla="*/ 137 h 332"/>
                <a:gd name="T94" fmla="*/ 221 w 231"/>
                <a:gd name="T95" fmla="*/ 101 h 332"/>
                <a:gd name="T96" fmla="*/ 222 w 231"/>
                <a:gd name="T97" fmla="*/ 100 h 332"/>
                <a:gd name="T98" fmla="*/ 229 w 231"/>
                <a:gd name="T99" fmla="*/ 84 h 332"/>
                <a:gd name="T100" fmla="*/ 213 w 231"/>
                <a:gd name="T101" fmla="*/ 76 h 332"/>
                <a:gd name="T102" fmla="*/ 115 w 231"/>
                <a:gd name="T103" fmla="*/ 100 h 332"/>
                <a:gd name="T104" fmla="*/ 80 w 231"/>
                <a:gd name="T105" fmla="*/ 86 h 332"/>
                <a:gd name="T106" fmla="*/ 26 w 231"/>
                <a:gd name="T107" fmla="*/ 8 h 332"/>
                <a:gd name="T108" fmla="*/ 7 w 231"/>
                <a:gd name="T109" fmla="*/ 4 h 332"/>
                <a:gd name="T110" fmla="*/ 7 w 231"/>
                <a:gd name="T111" fmla="*/ 4 h 332"/>
                <a:gd name="T112" fmla="*/ 7 w 231"/>
                <a:gd name="T113" fmla="*/ 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1" h="332">
                  <a:moveTo>
                    <a:pt x="7" y="4"/>
                  </a:moveTo>
                  <a:cubicBezTo>
                    <a:pt x="2" y="8"/>
                    <a:pt x="13" y="0"/>
                    <a:pt x="7" y="4"/>
                  </a:cubicBezTo>
                  <a:cubicBezTo>
                    <a:pt x="2" y="8"/>
                    <a:pt x="0" y="15"/>
                    <a:pt x="3" y="21"/>
                  </a:cubicBezTo>
                  <a:cubicBezTo>
                    <a:pt x="50" y="108"/>
                    <a:pt x="50" y="108"/>
                    <a:pt x="50" y="108"/>
                  </a:cubicBezTo>
                  <a:cubicBezTo>
                    <a:pt x="47" y="112"/>
                    <a:pt x="45" y="116"/>
                    <a:pt x="43" y="121"/>
                  </a:cubicBezTo>
                  <a:cubicBezTo>
                    <a:pt x="37" y="137"/>
                    <a:pt x="32" y="154"/>
                    <a:pt x="29" y="172"/>
                  </a:cubicBezTo>
                  <a:cubicBezTo>
                    <a:pt x="27" y="180"/>
                    <a:pt x="26" y="189"/>
                    <a:pt x="25" y="197"/>
                  </a:cubicBezTo>
                  <a:cubicBezTo>
                    <a:pt x="25" y="201"/>
                    <a:pt x="24" y="204"/>
                    <a:pt x="24" y="208"/>
                  </a:cubicBezTo>
                  <a:cubicBezTo>
                    <a:pt x="24" y="211"/>
                    <a:pt x="24" y="215"/>
                    <a:pt x="24" y="219"/>
                  </a:cubicBezTo>
                  <a:cubicBezTo>
                    <a:pt x="24" y="220"/>
                    <a:pt x="23" y="221"/>
                    <a:pt x="23" y="222"/>
                  </a:cubicBezTo>
                  <a:cubicBezTo>
                    <a:pt x="21" y="227"/>
                    <a:pt x="19" y="233"/>
                    <a:pt x="17" y="238"/>
                  </a:cubicBezTo>
                  <a:cubicBezTo>
                    <a:pt x="14" y="247"/>
                    <a:pt x="12" y="255"/>
                    <a:pt x="10" y="264"/>
                  </a:cubicBezTo>
                  <a:cubicBezTo>
                    <a:pt x="6" y="279"/>
                    <a:pt x="4" y="296"/>
                    <a:pt x="6" y="312"/>
                  </a:cubicBezTo>
                  <a:cubicBezTo>
                    <a:pt x="8" y="320"/>
                    <a:pt x="14" y="325"/>
                    <a:pt x="21" y="327"/>
                  </a:cubicBezTo>
                  <a:cubicBezTo>
                    <a:pt x="24" y="327"/>
                    <a:pt x="28" y="327"/>
                    <a:pt x="31" y="326"/>
                  </a:cubicBezTo>
                  <a:cubicBezTo>
                    <a:pt x="38" y="324"/>
                    <a:pt x="43" y="320"/>
                    <a:pt x="48" y="315"/>
                  </a:cubicBezTo>
                  <a:cubicBezTo>
                    <a:pt x="52" y="311"/>
                    <a:pt x="55" y="306"/>
                    <a:pt x="57" y="300"/>
                  </a:cubicBezTo>
                  <a:cubicBezTo>
                    <a:pt x="61" y="292"/>
                    <a:pt x="57" y="282"/>
                    <a:pt x="48" y="279"/>
                  </a:cubicBezTo>
                  <a:cubicBezTo>
                    <a:pt x="51" y="271"/>
                    <a:pt x="55" y="263"/>
                    <a:pt x="59" y="255"/>
                  </a:cubicBezTo>
                  <a:cubicBezTo>
                    <a:pt x="61" y="255"/>
                    <a:pt x="63" y="255"/>
                    <a:pt x="65" y="256"/>
                  </a:cubicBezTo>
                  <a:cubicBezTo>
                    <a:pt x="67" y="261"/>
                    <a:pt x="68" y="266"/>
                    <a:pt x="69" y="272"/>
                  </a:cubicBezTo>
                  <a:cubicBezTo>
                    <a:pt x="71" y="280"/>
                    <a:pt x="73" y="288"/>
                    <a:pt x="76" y="296"/>
                  </a:cubicBezTo>
                  <a:cubicBezTo>
                    <a:pt x="78" y="300"/>
                    <a:pt x="79" y="304"/>
                    <a:pt x="81" y="308"/>
                  </a:cubicBezTo>
                  <a:cubicBezTo>
                    <a:pt x="82" y="310"/>
                    <a:pt x="83" y="311"/>
                    <a:pt x="85" y="313"/>
                  </a:cubicBezTo>
                  <a:cubicBezTo>
                    <a:pt x="85" y="314"/>
                    <a:pt x="86" y="315"/>
                    <a:pt x="87" y="316"/>
                  </a:cubicBezTo>
                  <a:cubicBezTo>
                    <a:pt x="87" y="316"/>
                    <a:pt x="87" y="316"/>
                    <a:pt x="87" y="316"/>
                  </a:cubicBezTo>
                  <a:cubicBezTo>
                    <a:pt x="87" y="316"/>
                    <a:pt x="87" y="316"/>
                    <a:pt x="87" y="316"/>
                  </a:cubicBezTo>
                  <a:cubicBezTo>
                    <a:pt x="88" y="318"/>
                    <a:pt x="89" y="319"/>
                    <a:pt x="91" y="321"/>
                  </a:cubicBezTo>
                  <a:cubicBezTo>
                    <a:pt x="96" y="326"/>
                    <a:pt x="104" y="330"/>
                    <a:pt x="112" y="331"/>
                  </a:cubicBezTo>
                  <a:cubicBezTo>
                    <a:pt x="120" y="332"/>
                    <a:pt x="128" y="331"/>
                    <a:pt x="136" y="330"/>
                  </a:cubicBezTo>
                  <a:cubicBezTo>
                    <a:pt x="150" y="327"/>
                    <a:pt x="163" y="321"/>
                    <a:pt x="176" y="314"/>
                  </a:cubicBezTo>
                  <a:cubicBezTo>
                    <a:pt x="180" y="312"/>
                    <a:pt x="183" y="308"/>
                    <a:pt x="184" y="304"/>
                  </a:cubicBezTo>
                  <a:cubicBezTo>
                    <a:pt x="185" y="298"/>
                    <a:pt x="183" y="291"/>
                    <a:pt x="178" y="287"/>
                  </a:cubicBezTo>
                  <a:cubicBezTo>
                    <a:pt x="176" y="285"/>
                    <a:pt x="173" y="284"/>
                    <a:pt x="170" y="284"/>
                  </a:cubicBezTo>
                  <a:cubicBezTo>
                    <a:pt x="168" y="284"/>
                    <a:pt x="167" y="284"/>
                    <a:pt x="165" y="284"/>
                  </a:cubicBezTo>
                  <a:cubicBezTo>
                    <a:pt x="164" y="285"/>
                    <a:pt x="162" y="285"/>
                    <a:pt x="161" y="286"/>
                  </a:cubicBezTo>
                  <a:cubicBezTo>
                    <a:pt x="158" y="287"/>
                    <a:pt x="155" y="288"/>
                    <a:pt x="153" y="289"/>
                  </a:cubicBezTo>
                  <a:cubicBezTo>
                    <a:pt x="149" y="291"/>
                    <a:pt x="145" y="292"/>
                    <a:pt x="142" y="293"/>
                  </a:cubicBezTo>
                  <a:cubicBezTo>
                    <a:pt x="137" y="294"/>
                    <a:pt x="133" y="295"/>
                    <a:pt x="129" y="296"/>
                  </a:cubicBezTo>
                  <a:cubicBezTo>
                    <a:pt x="125" y="296"/>
                    <a:pt x="121" y="297"/>
                    <a:pt x="117" y="296"/>
                  </a:cubicBezTo>
                  <a:cubicBezTo>
                    <a:pt x="117" y="295"/>
                    <a:pt x="114" y="291"/>
                    <a:pt x="112" y="280"/>
                  </a:cubicBezTo>
                  <a:cubicBezTo>
                    <a:pt x="111" y="271"/>
                    <a:pt x="109" y="262"/>
                    <a:pt x="109" y="254"/>
                  </a:cubicBezTo>
                  <a:cubicBezTo>
                    <a:pt x="108" y="245"/>
                    <a:pt x="108" y="237"/>
                    <a:pt x="107" y="229"/>
                  </a:cubicBezTo>
                  <a:cubicBezTo>
                    <a:pt x="110" y="223"/>
                    <a:pt x="111" y="217"/>
                    <a:pt x="111" y="211"/>
                  </a:cubicBezTo>
                  <a:cubicBezTo>
                    <a:pt x="111" y="204"/>
                    <a:pt x="111" y="198"/>
                    <a:pt x="111" y="192"/>
                  </a:cubicBezTo>
                  <a:cubicBezTo>
                    <a:pt x="112" y="183"/>
                    <a:pt x="112" y="174"/>
                    <a:pt x="114" y="166"/>
                  </a:cubicBezTo>
                  <a:cubicBezTo>
                    <a:pt x="117" y="152"/>
                    <a:pt x="122" y="139"/>
                    <a:pt x="122" y="137"/>
                  </a:cubicBezTo>
                  <a:cubicBezTo>
                    <a:pt x="221" y="101"/>
                    <a:pt x="221" y="101"/>
                    <a:pt x="221" y="101"/>
                  </a:cubicBezTo>
                  <a:cubicBezTo>
                    <a:pt x="221" y="101"/>
                    <a:pt x="222" y="100"/>
                    <a:pt x="222" y="100"/>
                  </a:cubicBezTo>
                  <a:cubicBezTo>
                    <a:pt x="228" y="97"/>
                    <a:pt x="231" y="90"/>
                    <a:pt x="229" y="84"/>
                  </a:cubicBezTo>
                  <a:cubicBezTo>
                    <a:pt x="226" y="78"/>
                    <a:pt x="220" y="74"/>
                    <a:pt x="213" y="76"/>
                  </a:cubicBezTo>
                  <a:cubicBezTo>
                    <a:pt x="213" y="76"/>
                    <a:pt x="122" y="99"/>
                    <a:pt x="115" y="100"/>
                  </a:cubicBezTo>
                  <a:cubicBezTo>
                    <a:pt x="100" y="102"/>
                    <a:pt x="90" y="98"/>
                    <a:pt x="80" y="86"/>
                  </a:cubicBezTo>
                  <a:cubicBezTo>
                    <a:pt x="66" y="69"/>
                    <a:pt x="26" y="8"/>
                    <a:pt x="26" y="8"/>
                  </a:cubicBezTo>
                  <a:cubicBezTo>
                    <a:pt x="21" y="2"/>
                    <a:pt x="13" y="0"/>
                    <a:pt x="7" y="4"/>
                  </a:cubicBezTo>
                  <a:close/>
                  <a:moveTo>
                    <a:pt x="7" y="4"/>
                  </a:moveTo>
                  <a:cubicBezTo>
                    <a:pt x="7" y="4"/>
                    <a:pt x="7" y="4"/>
                    <a:pt x="7"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a:solidFill>
                  <a:prstClr val="black"/>
                </a:solidFill>
              </a:endParaRPr>
            </a:p>
          </p:txBody>
        </p:sp>
      </p:grpSp>
      <p:sp>
        <p:nvSpPr>
          <p:cNvPr id="22" name="Line 20"/>
          <p:cNvSpPr>
            <a:spLocks noChangeShapeType="1"/>
          </p:cNvSpPr>
          <p:nvPr/>
        </p:nvSpPr>
        <p:spPr bwMode="auto">
          <a:xfrm>
            <a:off x="8394465" y="4973471"/>
            <a:ext cx="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2399">
              <a:solidFill>
                <a:prstClr val="black"/>
              </a:solidFill>
            </a:endParaRPr>
          </a:p>
        </p:txBody>
      </p:sp>
      <p:sp>
        <p:nvSpPr>
          <p:cNvPr id="23" name="Line 21"/>
          <p:cNvSpPr>
            <a:spLocks noChangeShapeType="1"/>
          </p:cNvSpPr>
          <p:nvPr/>
        </p:nvSpPr>
        <p:spPr bwMode="auto">
          <a:xfrm>
            <a:off x="8394465" y="4973471"/>
            <a:ext cx="0"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2399">
              <a:solidFill>
                <a:prstClr val="black"/>
              </a:solidFill>
            </a:endParaRPr>
          </a:p>
        </p:txBody>
      </p:sp>
      <p:grpSp>
        <p:nvGrpSpPr>
          <p:cNvPr id="24" name="组合 23"/>
          <p:cNvGrpSpPr/>
          <p:nvPr/>
        </p:nvGrpSpPr>
        <p:grpSpPr>
          <a:xfrm>
            <a:off x="3152599" y="2692408"/>
            <a:ext cx="2076756" cy="2068140"/>
            <a:chOff x="3151690" y="2386575"/>
            <a:chExt cx="2077397" cy="2068140"/>
          </a:xfrm>
          <a:solidFill>
            <a:schemeClr val="accent1"/>
          </a:solidFill>
        </p:grpSpPr>
        <p:sp>
          <p:nvSpPr>
            <p:cNvPr id="25" name="Freeform 24"/>
            <p:cNvSpPr>
              <a:spLocks noEditPoints="1"/>
            </p:cNvSpPr>
            <p:nvPr/>
          </p:nvSpPr>
          <p:spPr bwMode="auto">
            <a:xfrm>
              <a:off x="3666411" y="2895741"/>
              <a:ext cx="1047956" cy="1049808"/>
            </a:xfrm>
            <a:custGeom>
              <a:avLst/>
              <a:gdLst>
                <a:gd name="T0" fmla="*/ 202 w 404"/>
                <a:gd name="T1" fmla="*/ 0 h 404"/>
                <a:gd name="T2" fmla="*/ 0 w 404"/>
                <a:gd name="T3" fmla="*/ 202 h 404"/>
                <a:gd name="T4" fmla="*/ 202 w 404"/>
                <a:gd name="T5" fmla="*/ 404 h 404"/>
                <a:gd name="T6" fmla="*/ 404 w 404"/>
                <a:gd name="T7" fmla="*/ 202 h 404"/>
                <a:gd name="T8" fmla="*/ 202 w 404"/>
                <a:gd name="T9" fmla="*/ 0 h 404"/>
                <a:gd name="T10" fmla="*/ 202 w 404"/>
                <a:gd name="T11" fmla="*/ 232 h 404"/>
                <a:gd name="T12" fmla="*/ 172 w 404"/>
                <a:gd name="T13" fmla="*/ 202 h 404"/>
                <a:gd name="T14" fmla="*/ 202 w 404"/>
                <a:gd name="T15" fmla="*/ 172 h 404"/>
                <a:gd name="T16" fmla="*/ 232 w 404"/>
                <a:gd name="T17" fmla="*/ 202 h 404"/>
                <a:gd name="T18" fmla="*/ 202 w 404"/>
                <a:gd name="T19" fmla="*/ 232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4" h="404">
                  <a:moveTo>
                    <a:pt x="202" y="0"/>
                  </a:moveTo>
                  <a:cubicBezTo>
                    <a:pt x="90" y="0"/>
                    <a:pt x="0" y="90"/>
                    <a:pt x="0" y="202"/>
                  </a:cubicBezTo>
                  <a:cubicBezTo>
                    <a:pt x="0" y="314"/>
                    <a:pt x="90" y="404"/>
                    <a:pt x="202" y="404"/>
                  </a:cubicBezTo>
                  <a:cubicBezTo>
                    <a:pt x="313" y="404"/>
                    <a:pt x="404" y="314"/>
                    <a:pt x="404" y="202"/>
                  </a:cubicBezTo>
                  <a:cubicBezTo>
                    <a:pt x="404" y="90"/>
                    <a:pt x="313" y="0"/>
                    <a:pt x="202" y="0"/>
                  </a:cubicBezTo>
                  <a:close/>
                  <a:moveTo>
                    <a:pt x="202" y="232"/>
                  </a:moveTo>
                  <a:cubicBezTo>
                    <a:pt x="185" y="232"/>
                    <a:pt x="172" y="219"/>
                    <a:pt x="172" y="202"/>
                  </a:cubicBezTo>
                  <a:cubicBezTo>
                    <a:pt x="172" y="185"/>
                    <a:pt x="185" y="172"/>
                    <a:pt x="202" y="172"/>
                  </a:cubicBezTo>
                  <a:cubicBezTo>
                    <a:pt x="218" y="172"/>
                    <a:pt x="232" y="185"/>
                    <a:pt x="232" y="202"/>
                  </a:cubicBezTo>
                  <a:cubicBezTo>
                    <a:pt x="232" y="219"/>
                    <a:pt x="218" y="232"/>
                    <a:pt x="202" y="232"/>
                  </a:cubicBezTo>
                  <a:close/>
                </a:path>
              </a:pathLst>
            </a:custGeom>
            <a:gr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endParaRPr>
            </a:p>
          </p:txBody>
        </p:sp>
        <p:grpSp>
          <p:nvGrpSpPr>
            <p:cNvPr id="26" name="组合 25"/>
            <p:cNvGrpSpPr/>
            <p:nvPr/>
          </p:nvGrpSpPr>
          <p:grpSpPr>
            <a:xfrm>
              <a:off x="3151690" y="2386575"/>
              <a:ext cx="2077397" cy="2068140"/>
              <a:chOff x="3151690" y="2386575"/>
              <a:chExt cx="2077397" cy="2068140"/>
            </a:xfrm>
            <a:grpFill/>
          </p:grpSpPr>
          <p:sp>
            <p:nvSpPr>
              <p:cNvPr id="27" name="Freeform 22"/>
              <p:cNvSpPr>
                <a:spLocks noEditPoints="1"/>
              </p:cNvSpPr>
              <p:nvPr/>
            </p:nvSpPr>
            <p:spPr bwMode="auto">
              <a:xfrm>
                <a:off x="3151690" y="2386575"/>
                <a:ext cx="2077397" cy="2068140"/>
              </a:xfrm>
              <a:custGeom>
                <a:avLst/>
                <a:gdLst>
                  <a:gd name="T0" fmla="*/ 713 w 800"/>
                  <a:gd name="T1" fmla="*/ 273 h 796"/>
                  <a:gd name="T2" fmla="*/ 720 w 800"/>
                  <a:gd name="T3" fmla="*/ 157 h 796"/>
                  <a:gd name="T4" fmla="*/ 651 w 800"/>
                  <a:gd name="T5" fmla="*/ 174 h 796"/>
                  <a:gd name="T6" fmla="*/ 618 w 800"/>
                  <a:gd name="T7" fmla="*/ 62 h 796"/>
                  <a:gd name="T8" fmla="*/ 560 w 800"/>
                  <a:gd name="T9" fmla="*/ 101 h 796"/>
                  <a:gd name="T10" fmla="*/ 490 w 800"/>
                  <a:gd name="T11" fmla="*/ 8 h 796"/>
                  <a:gd name="T12" fmla="*/ 448 w 800"/>
                  <a:gd name="T13" fmla="*/ 65 h 796"/>
                  <a:gd name="T14" fmla="*/ 351 w 800"/>
                  <a:gd name="T15" fmla="*/ 0 h 796"/>
                  <a:gd name="T16" fmla="*/ 331 w 800"/>
                  <a:gd name="T17" fmla="*/ 68 h 796"/>
                  <a:gd name="T18" fmla="*/ 218 w 800"/>
                  <a:gd name="T19" fmla="*/ 41 h 796"/>
                  <a:gd name="T20" fmla="*/ 223 w 800"/>
                  <a:gd name="T21" fmla="*/ 111 h 796"/>
                  <a:gd name="T22" fmla="*/ 107 w 800"/>
                  <a:gd name="T23" fmla="*/ 125 h 796"/>
                  <a:gd name="T24" fmla="*/ 135 w 800"/>
                  <a:gd name="T25" fmla="*/ 189 h 796"/>
                  <a:gd name="T26" fmla="*/ 31 w 800"/>
                  <a:gd name="T27" fmla="*/ 241 h 796"/>
                  <a:gd name="T28" fmla="*/ 80 w 800"/>
                  <a:gd name="T29" fmla="*/ 292 h 796"/>
                  <a:gd name="T30" fmla="*/ 0 w 800"/>
                  <a:gd name="T31" fmla="*/ 377 h 796"/>
                  <a:gd name="T32" fmla="*/ 63 w 800"/>
                  <a:gd name="T33" fmla="*/ 398 h 796"/>
                  <a:gd name="T34" fmla="*/ 0 w 800"/>
                  <a:gd name="T35" fmla="*/ 419 h 796"/>
                  <a:gd name="T36" fmla="*/ 80 w 800"/>
                  <a:gd name="T37" fmla="*/ 504 h 796"/>
                  <a:gd name="T38" fmla="*/ 31 w 800"/>
                  <a:gd name="T39" fmla="*/ 555 h 796"/>
                  <a:gd name="T40" fmla="*/ 135 w 800"/>
                  <a:gd name="T41" fmla="*/ 607 h 796"/>
                  <a:gd name="T42" fmla="*/ 107 w 800"/>
                  <a:gd name="T43" fmla="*/ 671 h 796"/>
                  <a:gd name="T44" fmla="*/ 223 w 800"/>
                  <a:gd name="T45" fmla="*/ 685 h 796"/>
                  <a:gd name="T46" fmla="*/ 218 w 800"/>
                  <a:gd name="T47" fmla="*/ 755 h 796"/>
                  <a:gd name="T48" fmla="*/ 331 w 800"/>
                  <a:gd name="T49" fmla="*/ 728 h 796"/>
                  <a:gd name="T50" fmla="*/ 351 w 800"/>
                  <a:gd name="T51" fmla="*/ 796 h 796"/>
                  <a:gd name="T52" fmla="*/ 448 w 800"/>
                  <a:gd name="T53" fmla="*/ 731 h 796"/>
                  <a:gd name="T54" fmla="*/ 490 w 800"/>
                  <a:gd name="T55" fmla="*/ 788 h 796"/>
                  <a:gd name="T56" fmla="*/ 560 w 800"/>
                  <a:gd name="T57" fmla="*/ 695 h 796"/>
                  <a:gd name="T58" fmla="*/ 618 w 800"/>
                  <a:gd name="T59" fmla="*/ 734 h 796"/>
                  <a:gd name="T60" fmla="*/ 651 w 800"/>
                  <a:gd name="T61" fmla="*/ 622 h 796"/>
                  <a:gd name="T62" fmla="*/ 720 w 800"/>
                  <a:gd name="T63" fmla="*/ 639 h 796"/>
                  <a:gd name="T64" fmla="*/ 713 w 800"/>
                  <a:gd name="T65" fmla="*/ 523 h 796"/>
                  <a:gd name="T66" fmla="*/ 783 w 800"/>
                  <a:gd name="T67" fmla="*/ 515 h 796"/>
                  <a:gd name="T68" fmla="*/ 737 w 800"/>
                  <a:gd name="T69" fmla="*/ 408 h 796"/>
                  <a:gd name="T70" fmla="*/ 737 w 800"/>
                  <a:gd name="T71" fmla="*/ 388 h 796"/>
                  <a:gd name="T72" fmla="*/ 783 w 800"/>
                  <a:gd name="T73" fmla="*/ 281 h 796"/>
                  <a:gd name="T74" fmla="*/ 674 w 800"/>
                  <a:gd name="T75" fmla="*/ 398 h 796"/>
                  <a:gd name="T76" fmla="*/ 126 w 800"/>
                  <a:gd name="T77" fmla="*/ 398 h 796"/>
                  <a:gd name="T78" fmla="*/ 674 w 800"/>
                  <a:gd name="T79" fmla="*/ 398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0" h="796">
                    <a:moveTo>
                      <a:pt x="720" y="292"/>
                    </a:moveTo>
                    <a:cubicBezTo>
                      <a:pt x="718" y="286"/>
                      <a:pt x="715" y="280"/>
                      <a:pt x="713" y="273"/>
                    </a:cubicBezTo>
                    <a:cubicBezTo>
                      <a:pt x="769" y="241"/>
                      <a:pt x="769" y="241"/>
                      <a:pt x="769" y="241"/>
                    </a:cubicBezTo>
                    <a:cubicBezTo>
                      <a:pt x="720" y="157"/>
                      <a:pt x="720" y="157"/>
                      <a:pt x="720" y="157"/>
                    </a:cubicBezTo>
                    <a:cubicBezTo>
                      <a:pt x="664" y="189"/>
                      <a:pt x="664" y="189"/>
                      <a:pt x="664" y="189"/>
                    </a:cubicBezTo>
                    <a:cubicBezTo>
                      <a:pt x="660" y="184"/>
                      <a:pt x="656" y="179"/>
                      <a:pt x="651" y="174"/>
                    </a:cubicBezTo>
                    <a:cubicBezTo>
                      <a:pt x="693" y="125"/>
                      <a:pt x="693" y="125"/>
                      <a:pt x="693" y="125"/>
                    </a:cubicBezTo>
                    <a:cubicBezTo>
                      <a:pt x="618" y="62"/>
                      <a:pt x="618" y="62"/>
                      <a:pt x="618" y="62"/>
                    </a:cubicBezTo>
                    <a:cubicBezTo>
                      <a:pt x="577" y="111"/>
                      <a:pt x="577" y="111"/>
                      <a:pt x="577" y="111"/>
                    </a:cubicBezTo>
                    <a:cubicBezTo>
                      <a:pt x="571" y="108"/>
                      <a:pt x="566" y="104"/>
                      <a:pt x="560" y="101"/>
                    </a:cubicBezTo>
                    <a:cubicBezTo>
                      <a:pt x="582" y="41"/>
                      <a:pt x="582" y="41"/>
                      <a:pt x="582" y="41"/>
                    </a:cubicBezTo>
                    <a:cubicBezTo>
                      <a:pt x="490" y="8"/>
                      <a:pt x="490" y="8"/>
                      <a:pt x="490" y="8"/>
                    </a:cubicBezTo>
                    <a:cubicBezTo>
                      <a:pt x="468" y="68"/>
                      <a:pt x="468" y="68"/>
                      <a:pt x="468" y="68"/>
                    </a:cubicBezTo>
                    <a:cubicBezTo>
                      <a:pt x="462" y="67"/>
                      <a:pt x="455" y="66"/>
                      <a:pt x="448" y="65"/>
                    </a:cubicBezTo>
                    <a:cubicBezTo>
                      <a:pt x="448" y="0"/>
                      <a:pt x="448" y="0"/>
                      <a:pt x="448" y="0"/>
                    </a:cubicBezTo>
                    <a:cubicBezTo>
                      <a:pt x="351" y="0"/>
                      <a:pt x="351" y="0"/>
                      <a:pt x="351" y="0"/>
                    </a:cubicBezTo>
                    <a:cubicBezTo>
                      <a:pt x="351" y="65"/>
                      <a:pt x="351" y="65"/>
                      <a:pt x="351" y="65"/>
                    </a:cubicBezTo>
                    <a:cubicBezTo>
                      <a:pt x="345" y="66"/>
                      <a:pt x="338" y="67"/>
                      <a:pt x="331" y="68"/>
                    </a:cubicBezTo>
                    <a:cubicBezTo>
                      <a:pt x="309" y="8"/>
                      <a:pt x="309" y="8"/>
                      <a:pt x="309" y="8"/>
                    </a:cubicBezTo>
                    <a:cubicBezTo>
                      <a:pt x="218" y="41"/>
                      <a:pt x="218" y="41"/>
                      <a:pt x="218" y="41"/>
                    </a:cubicBezTo>
                    <a:cubicBezTo>
                      <a:pt x="240" y="101"/>
                      <a:pt x="240" y="101"/>
                      <a:pt x="240" y="101"/>
                    </a:cubicBezTo>
                    <a:cubicBezTo>
                      <a:pt x="234" y="104"/>
                      <a:pt x="228" y="108"/>
                      <a:pt x="223" y="111"/>
                    </a:cubicBezTo>
                    <a:cubicBezTo>
                      <a:pt x="181" y="62"/>
                      <a:pt x="181" y="62"/>
                      <a:pt x="181" y="62"/>
                    </a:cubicBezTo>
                    <a:cubicBezTo>
                      <a:pt x="107" y="125"/>
                      <a:pt x="107" y="125"/>
                      <a:pt x="107" y="125"/>
                    </a:cubicBezTo>
                    <a:cubicBezTo>
                      <a:pt x="148" y="174"/>
                      <a:pt x="148" y="174"/>
                      <a:pt x="148" y="174"/>
                    </a:cubicBezTo>
                    <a:cubicBezTo>
                      <a:pt x="144" y="179"/>
                      <a:pt x="140" y="184"/>
                      <a:pt x="135" y="189"/>
                    </a:cubicBezTo>
                    <a:cubicBezTo>
                      <a:pt x="80" y="157"/>
                      <a:pt x="80" y="157"/>
                      <a:pt x="80" y="157"/>
                    </a:cubicBezTo>
                    <a:cubicBezTo>
                      <a:pt x="31" y="241"/>
                      <a:pt x="31" y="241"/>
                      <a:pt x="31" y="241"/>
                    </a:cubicBezTo>
                    <a:cubicBezTo>
                      <a:pt x="87" y="273"/>
                      <a:pt x="87" y="273"/>
                      <a:pt x="87" y="273"/>
                    </a:cubicBezTo>
                    <a:cubicBezTo>
                      <a:pt x="84" y="280"/>
                      <a:pt x="82" y="286"/>
                      <a:pt x="80" y="292"/>
                    </a:cubicBezTo>
                    <a:cubicBezTo>
                      <a:pt x="17" y="281"/>
                      <a:pt x="17" y="281"/>
                      <a:pt x="17" y="281"/>
                    </a:cubicBezTo>
                    <a:cubicBezTo>
                      <a:pt x="0" y="377"/>
                      <a:pt x="0" y="377"/>
                      <a:pt x="0" y="377"/>
                    </a:cubicBezTo>
                    <a:cubicBezTo>
                      <a:pt x="63" y="388"/>
                      <a:pt x="63" y="388"/>
                      <a:pt x="63" y="388"/>
                    </a:cubicBezTo>
                    <a:cubicBezTo>
                      <a:pt x="63" y="391"/>
                      <a:pt x="63" y="395"/>
                      <a:pt x="63" y="398"/>
                    </a:cubicBezTo>
                    <a:cubicBezTo>
                      <a:pt x="63" y="401"/>
                      <a:pt x="63" y="405"/>
                      <a:pt x="63" y="408"/>
                    </a:cubicBezTo>
                    <a:cubicBezTo>
                      <a:pt x="0" y="419"/>
                      <a:pt x="0" y="419"/>
                      <a:pt x="0" y="419"/>
                    </a:cubicBezTo>
                    <a:cubicBezTo>
                      <a:pt x="17" y="515"/>
                      <a:pt x="17" y="515"/>
                      <a:pt x="17" y="515"/>
                    </a:cubicBezTo>
                    <a:cubicBezTo>
                      <a:pt x="80" y="504"/>
                      <a:pt x="80" y="504"/>
                      <a:pt x="80" y="504"/>
                    </a:cubicBezTo>
                    <a:cubicBezTo>
                      <a:pt x="82" y="510"/>
                      <a:pt x="84" y="516"/>
                      <a:pt x="87" y="523"/>
                    </a:cubicBezTo>
                    <a:cubicBezTo>
                      <a:pt x="31" y="555"/>
                      <a:pt x="31" y="555"/>
                      <a:pt x="31" y="555"/>
                    </a:cubicBezTo>
                    <a:cubicBezTo>
                      <a:pt x="80" y="639"/>
                      <a:pt x="80" y="639"/>
                      <a:pt x="80" y="639"/>
                    </a:cubicBezTo>
                    <a:cubicBezTo>
                      <a:pt x="135" y="607"/>
                      <a:pt x="135" y="607"/>
                      <a:pt x="135" y="607"/>
                    </a:cubicBezTo>
                    <a:cubicBezTo>
                      <a:pt x="140" y="612"/>
                      <a:pt x="144" y="617"/>
                      <a:pt x="148" y="622"/>
                    </a:cubicBezTo>
                    <a:cubicBezTo>
                      <a:pt x="107" y="671"/>
                      <a:pt x="107" y="671"/>
                      <a:pt x="107" y="671"/>
                    </a:cubicBezTo>
                    <a:cubicBezTo>
                      <a:pt x="181" y="734"/>
                      <a:pt x="181" y="734"/>
                      <a:pt x="181" y="734"/>
                    </a:cubicBezTo>
                    <a:cubicBezTo>
                      <a:pt x="223" y="685"/>
                      <a:pt x="223" y="685"/>
                      <a:pt x="223" y="685"/>
                    </a:cubicBezTo>
                    <a:cubicBezTo>
                      <a:pt x="228" y="688"/>
                      <a:pt x="234" y="692"/>
                      <a:pt x="240" y="695"/>
                    </a:cubicBezTo>
                    <a:cubicBezTo>
                      <a:pt x="218" y="755"/>
                      <a:pt x="218" y="755"/>
                      <a:pt x="218" y="755"/>
                    </a:cubicBezTo>
                    <a:cubicBezTo>
                      <a:pt x="310" y="788"/>
                      <a:pt x="310" y="788"/>
                      <a:pt x="310" y="788"/>
                    </a:cubicBezTo>
                    <a:cubicBezTo>
                      <a:pt x="331" y="728"/>
                      <a:pt x="331" y="728"/>
                      <a:pt x="331" y="728"/>
                    </a:cubicBezTo>
                    <a:cubicBezTo>
                      <a:pt x="338" y="729"/>
                      <a:pt x="345" y="731"/>
                      <a:pt x="351" y="731"/>
                    </a:cubicBezTo>
                    <a:cubicBezTo>
                      <a:pt x="351" y="796"/>
                      <a:pt x="351" y="796"/>
                      <a:pt x="351" y="796"/>
                    </a:cubicBezTo>
                    <a:cubicBezTo>
                      <a:pt x="448" y="796"/>
                      <a:pt x="448" y="796"/>
                      <a:pt x="448" y="796"/>
                    </a:cubicBezTo>
                    <a:cubicBezTo>
                      <a:pt x="448" y="731"/>
                      <a:pt x="448" y="731"/>
                      <a:pt x="448" y="731"/>
                    </a:cubicBezTo>
                    <a:cubicBezTo>
                      <a:pt x="455" y="731"/>
                      <a:pt x="462" y="729"/>
                      <a:pt x="468" y="728"/>
                    </a:cubicBezTo>
                    <a:cubicBezTo>
                      <a:pt x="490" y="788"/>
                      <a:pt x="490" y="788"/>
                      <a:pt x="490" y="788"/>
                    </a:cubicBezTo>
                    <a:cubicBezTo>
                      <a:pt x="582" y="755"/>
                      <a:pt x="582" y="755"/>
                      <a:pt x="582" y="755"/>
                    </a:cubicBezTo>
                    <a:cubicBezTo>
                      <a:pt x="560" y="695"/>
                      <a:pt x="560" y="695"/>
                      <a:pt x="560" y="695"/>
                    </a:cubicBezTo>
                    <a:cubicBezTo>
                      <a:pt x="566" y="692"/>
                      <a:pt x="571" y="688"/>
                      <a:pt x="577" y="685"/>
                    </a:cubicBezTo>
                    <a:cubicBezTo>
                      <a:pt x="618" y="734"/>
                      <a:pt x="618" y="734"/>
                      <a:pt x="618" y="734"/>
                    </a:cubicBezTo>
                    <a:cubicBezTo>
                      <a:pt x="693" y="671"/>
                      <a:pt x="693" y="671"/>
                      <a:pt x="693" y="671"/>
                    </a:cubicBezTo>
                    <a:cubicBezTo>
                      <a:pt x="651" y="622"/>
                      <a:pt x="651" y="622"/>
                      <a:pt x="651" y="622"/>
                    </a:cubicBezTo>
                    <a:cubicBezTo>
                      <a:pt x="656" y="617"/>
                      <a:pt x="660" y="612"/>
                      <a:pt x="664" y="607"/>
                    </a:cubicBezTo>
                    <a:cubicBezTo>
                      <a:pt x="720" y="639"/>
                      <a:pt x="720" y="639"/>
                      <a:pt x="720" y="639"/>
                    </a:cubicBezTo>
                    <a:cubicBezTo>
                      <a:pt x="769" y="555"/>
                      <a:pt x="769" y="555"/>
                      <a:pt x="769" y="555"/>
                    </a:cubicBezTo>
                    <a:cubicBezTo>
                      <a:pt x="713" y="523"/>
                      <a:pt x="713" y="523"/>
                      <a:pt x="713" y="523"/>
                    </a:cubicBezTo>
                    <a:cubicBezTo>
                      <a:pt x="715" y="516"/>
                      <a:pt x="718" y="510"/>
                      <a:pt x="720" y="504"/>
                    </a:cubicBezTo>
                    <a:cubicBezTo>
                      <a:pt x="783" y="515"/>
                      <a:pt x="783" y="515"/>
                      <a:pt x="783" y="515"/>
                    </a:cubicBezTo>
                    <a:cubicBezTo>
                      <a:pt x="800" y="419"/>
                      <a:pt x="800" y="419"/>
                      <a:pt x="800" y="419"/>
                    </a:cubicBezTo>
                    <a:cubicBezTo>
                      <a:pt x="737" y="408"/>
                      <a:pt x="737" y="408"/>
                      <a:pt x="737" y="408"/>
                    </a:cubicBezTo>
                    <a:cubicBezTo>
                      <a:pt x="737" y="405"/>
                      <a:pt x="737" y="401"/>
                      <a:pt x="737" y="398"/>
                    </a:cubicBezTo>
                    <a:cubicBezTo>
                      <a:pt x="737" y="395"/>
                      <a:pt x="737" y="391"/>
                      <a:pt x="737" y="388"/>
                    </a:cubicBezTo>
                    <a:cubicBezTo>
                      <a:pt x="800" y="377"/>
                      <a:pt x="800" y="377"/>
                      <a:pt x="800" y="377"/>
                    </a:cubicBezTo>
                    <a:cubicBezTo>
                      <a:pt x="783" y="281"/>
                      <a:pt x="783" y="281"/>
                      <a:pt x="783" y="281"/>
                    </a:cubicBezTo>
                    <a:lnTo>
                      <a:pt x="720" y="292"/>
                    </a:lnTo>
                    <a:close/>
                    <a:moveTo>
                      <a:pt x="674" y="398"/>
                    </a:moveTo>
                    <a:cubicBezTo>
                      <a:pt x="674" y="549"/>
                      <a:pt x="551" y="672"/>
                      <a:pt x="400" y="672"/>
                    </a:cubicBezTo>
                    <a:cubicBezTo>
                      <a:pt x="248" y="672"/>
                      <a:pt x="126" y="549"/>
                      <a:pt x="126" y="398"/>
                    </a:cubicBezTo>
                    <a:cubicBezTo>
                      <a:pt x="126" y="247"/>
                      <a:pt x="248" y="124"/>
                      <a:pt x="400" y="124"/>
                    </a:cubicBezTo>
                    <a:cubicBezTo>
                      <a:pt x="551" y="124"/>
                      <a:pt x="674" y="247"/>
                      <a:pt x="674" y="398"/>
                    </a:cubicBezTo>
                    <a:close/>
                  </a:path>
                </a:pathLst>
              </a:custGeom>
              <a:gr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endParaRPr>
              </a:p>
            </p:txBody>
          </p:sp>
          <p:sp>
            <p:nvSpPr>
              <p:cNvPr id="28" name="Oval 7"/>
              <p:cNvSpPr>
                <a:spLocks noChangeAspect="1" noChangeArrowheads="1"/>
              </p:cNvSpPr>
              <p:nvPr/>
            </p:nvSpPr>
            <p:spPr bwMode="auto">
              <a:xfrm>
                <a:off x="3776388" y="3006645"/>
                <a:ext cx="828000" cy="828000"/>
              </a:xfrm>
              <a:prstGeom prst="ellipse">
                <a:avLst/>
              </a:prstGeom>
              <a:grpFill/>
              <a:ln w="19050">
                <a:noFill/>
              </a:ln>
              <a:effectLst>
                <a:softEdge rad="0"/>
              </a:effectLst>
            </p:spPr>
            <p:txBody>
              <a:bodyPr vert="horz" wrap="square" lIns="121882" tIns="60941" rIns="121882" bIns="60941" numCol="1" anchor="t" anchorCtr="0" compatLnSpc="1">
                <a:prstTxWarp prst="textNoShape">
                  <a:avLst/>
                </a:prstTxWarp>
                <a:noAutofit/>
              </a:bodyPr>
              <a:lstStyle/>
              <a:p>
                <a:endParaRPr lang="zh-CN" altLang="en-US" sz="2399">
                  <a:solidFill>
                    <a:prstClr val="black"/>
                  </a:solidFill>
                  <a:latin typeface="Arial" panose="020B0604020202020204" pitchFamily="34" charset="0"/>
                  <a:ea typeface="微软雅黑" panose="020B0503020204020204" pitchFamily="34" charset="-122"/>
                </a:endParaRPr>
              </a:p>
            </p:txBody>
          </p:sp>
        </p:grpSp>
      </p:grpSp>
      <p:grpSp>
        <p:nvGrpSpPr>
          <p:cNvPr id="29" name="组合 28"/>
          <p:cNvGrpSpPr/>
          <p:nvPr/>
        </p:nvGrpSpPr>
        <p:grpSpPr>
          <a:xfrm>
            <a:off x="4505637" y="4301374"/>
            <a:ext cx="2334038" cy="2321797"/>
            <a:chOff x="4505145" y="3995540"/>
            <a:chExt cx="2334758" cy="2321797"/>
          </a:xfrm>
          <a:solidFill>
            <a:schemeClr val="accent2"/>
          </a:solidFill>
        </p:grpSpPr>
        <p:sp>
          <p:nvSpPr>
            <p:cNvPr id="30" name="Freeform 16"/>
            <p:cNvSpPr>
              <a:spLocks noEditPoints="1"/>
            </p:cNvSpPr>
            <p:nvPr/>
          </p:nvSpPr>
          <p:spPr bwMode="auto">
            <a:xfrm>
              <a:off x="4505145" y="3995540"/>
              <a:ext cx="2334758" cy="2321797"/>
            </a:xfrm>
            <a:custGeom>
              <a:avLst/>
              <a:gdLst>
                <a:gd name="T0" fmla="*/ 880 w 899"/>
                <a:gd name="T1" fmla="*/ 316 h 894"/>
                <a:gd name="T2" fmla="*/ 809 w 899"/>
                <a:gd name="T3" fmla="*/ 177 h 894"/>
                <a:gd name="T4" fmla="*/ 695 w 899"/>
                <a:gd name="T5" fmla="*/ 70 h 894"/>
                <a:gd name="T6" fmla="*/ 551 w 899"/>
                <a:gd name="T7" fmla="*/ 9 h 894"/>
                <a:gd name="T8" fmla="*/ 395 w 899"/>
                <a:gd name="T9" fmla="*/ 0 h 894"/>
                <a:gd name="T10" fmla="*/ 245 w 899"/>
                <a:gd name="T11" fmla="*/ 46 h 894"/>
                <a:gd name="T12" fmla="*/ 120 w 899"/>
                <a:gd name="T13" fmla="*/ 140 h 894"/>
                <a:gd name="T14" fmla="*/ 35 w 899"/>
                <a:gd name="T15" fmla="*/ 271 h 894"/>
                <a:gd name="T16" fmla="*/ 0 w 899"/>
                <a:gd name="T17" fmla="*/ 423 h 894"/>
                <a:gd name="T18" fmla="*/ 0 w 899"/>
                <a:gd name="T19" fmla="*/ 471 h 894"/>
                <a:gd name="T20" fmla="*/ 35 w 899"/>
                <a:gd name="T21" fmla="*/ 623 h 894"/>
                <a:gd name="T22" fmla="*/ 120 w 899"/>
                <a:gd name="T23" fmla="*/ 754 h 894"/>
                <a:gd name="T24" fmla="*/ 245 w 899"/>
                <a:gd name="T25" fmla="*/ 849 h 894"/>
                <a:gd name="T26" fmla="*/ 395 w 899"/>
                <a:gd name="T27" fmla="*/ 894 h 894"/>
                <a:gd name="T28" fmla="*/ 551 w 899"/>
                <a:gd name="T29" fmla="*/ 886 h 894"/>
                <a:gd name="T30" fmla="*/ 695 w 899"/>
                <a:gd name="T31" fmla="*/ 825 h 894"/>
                <a:gd name="T32" fmla="*/ 809 w 899"/>
                <a:gd name="T33" fmla="*/ 718 h 894"/>
                <a:gd name="T34" fmla="*/ 880 w 899"/>
                <a:gd name="T35" fmla="*/ 579 h 894"/>
                <a:gd name="T36" fmla="*/ 499 w 899"/>
                <a:gd name="T37" fmla="*/ 149 h 894"/>
                <a:gd name="T38" fmla="*/ 499 w 899"/>
                <a:gd name="T39" fmla="*/ 149 h 894"/>
                <a:gd name="T40" fmla="*/ 577 w 899"/>
                <a:gd name="T41" fmla="*/ 348 h 894"/>
                <a:gd name="T42" fmla="*/ 544 w 899"/>
                <a:gd name="T43" fmla="*/ 560 h 894"/>
                <a:gd name="T44" fmla="*/ 576 w 899"/>
                <a:gd name="T45" fmla="*/ 372 h 894"/>
                <a:gd name="T46" fmla="*/ 605 w 899"/>
                <a:gd name="T47" fmla="*/ 402 h 894"/>
                <a:gd name="T48" fmla="*/ 605 w 899"/>
                <a:gd name="T49" fmla="*/ 402 h 894"/>
                <a:gd name="T50" fmla="*/ 569 w 899"/>
                <a:gd name="T51" fmla="*/ 533 h 894"/>
                <a:gd name="T52" fmla="*/ 606 w 899"/>
                <a:gd name="T53" fmla="*/ 487 h 894"/>
                <a:gd name="T54" fmla="*/ 597 w 899"/>
                <a:gd name="T55" fmla="*/ 447 h 894"/>
                <a:gd name="T56" fmla="*/ 610 w 899"/>
                <a:gd name="T57" fmla="*/ 467 h 894"/>
                <a:gd name="T58" fmla="*/ 525 w 899"/>
                <a:gd name="T59" fmla="*/ 321 h 894"/>
                <a:gd name="T60" fmla="*/ 514 w 899"/>
                <a:gd name="T61" fmla="*/ 299 h 894"/>
                <a:gd name="T62" fmla="*/ 455 w 899"/>
                <a:gd name="T63" fmla="*/ 286 h 894"/>
                <a:gd name="T64" fmla="*/ 455 w 899"/>
                <a:gd name="T65" fmla="*/ 286 h 894"/>
                <a:gd name="T66" fmla="*/ 449 w 899"/>
                <a:gd name="T67" fmla="*/ 342 h 894"/>
                <a:gd name="T68" fmla="*/ 513 w 899"/>
                <a:gd name="T69" fmla="*/ 580 h 894"/>
                <a:gd name="T70" fmla="*/ 382 w 899"/>
                <a:gd name="T71" fmla="*/ 594 h 894"/>
                <a:gd name="T72" fmla="*/ 306 w 899"/>
                <a:gd name="T73" fmla="*/ 413 h 894"/>
                <a:gd name="T74" fmla="*/ 306 w 899"/>
                <a:gd name="T75" fmla="*/ 413 h 894"/>
                <a:gd name="T76" fmla="*/ 311 w 899"/>
                <a:gd name="T77" fmla="*/ 396 h 894"/>
                <a:gd name="T78" fmla="*/ 289 w 899"/>
                <a:gd name="T79" fmla="*/ 470 h 894"/>
                <a:gd name="T80" fmla="*/ 313 w 899"/>
                <a:gd name="T81" fmla="*/ 504 h 894"/>
                <a:gd name="T82" fmla="*/ 321 w 899"/>
                <a:gd name="T83" fmla="*/ 520 h 894"/>
                <a:gd name="T84" fmla="*/ 321 w 899"/>
                <a:gd name="T85" fmla="*/ 520 h 894"/>
                <a:gd name="T86" fmla="*/ 340 w 899"/>
                <a:gd name="T87" fmla="*/ 349 h 894"/>
                <a:gd name="T88" fmla="*/ 348 w 899"/>
                <a:gd name="T89" fmla="*/ 573 h 894"/>
                <a:gd name="T90" fmla="*/ 359 w 899"/>
                <a:gd name="T91" fmla="*/ 313 h 894"/>
                <a:gd name="T92" fmla="*/ 435 w 899"/>
                <a:gd name="T93" fmla="*/ 286 h 894"/>
                <a:gd name="T94" fmla="*/ 435 w 899"/>
                <a:gd name="T95" fmla="*/ 286 h 894"/>
                <a:gd name="T96" fmla="*/ 400 w 899"/>
                <a:gd name="T97" fmla="*/ 308 h 894"/>
                <a:gd name="T98" fmla="*/ 312 w 899"/>
                <a:gd name="T99" fmla="*/ 311 h 894"/>
                <a:gd name="T100" fmla="*/ 147 w 899"/>
                <a:gd name="T101" fmla="*/ 447 h 894"/>
                <a:gd name="T102" fmla="*/ 263 w 899"/>
                <a:gd name="T103" fmla="*/ 498 h 894"/>
                <a:gd name="T104" fmla="*/ 312 w 899"/>
                <a:gd name="T105" fmla="*/ 583 h 894"/>
                <a:gd name="T106" fmla="*/ 401 w 899"/>
                <a:gd name="T107" fmla="*/ 602 h 894"/>
                <a:gd name="T108" fmla="*/ 449 w 899"/>
                <a:gd name="T109" fmla="*/ 609 h 894"/>
                <a:gd name="T110" fmla="*/ 461 w 899"/>
                <a:gd name="T111" fmla="*/ 609 h 894"/>
                <a:gd name="T112" fmla="*/ 500 w 899"/>
                <a:gd name="T113" fmla="*/ 601 h 894"/>
                <a:gd name="T114" fmla="*/ 499 w 899"/>
                <a:gd name="T115" fmla="*/ 634 h 894"/>
                <a:gd name="T116" fmla="*/ 732 w 899"/>
                <a:gd name="T117" fmla="*/ 554 h 894"/>
                <a:gd name="T118" fmla="*/ 732 w 899"/>
                <a:gd name="T119" fmla="*/ 341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99" h="894">
                  <a:moveTo>
                    <a:pt x="828" y="447"/>
                  </a:moveTo>
                  <a:cubicBezTo>
                    <a:pt x="828" y="443"/>
                    <a:pt x="828" y="440"/>
                    <a:pt x="828" y="436"/>
                  </a:cubicBezTo>
                  <a:cubicBezTo>
                    <a:pt x="899" y="423"/>
                    <a:pt x="899" y="423"/>
                    <a:pt x="899" y="423"/>
                  </a:cubicBezTo>
                  <a:cubicBezTo>
                    <a:pt x="880" y="316"/>
                    <a:pt x="880" y="316"/>
                    <a:pt x="880" y="316"/>
                  </a:cubicBezTo>
                  <a:cubicBezTo>
                    <a:pt x="809" y="328"/>
                    <a:pt x="809" y="328"/>
                    <a:pt x="809" y="328"/>
                  </a:cubicBezTo>
                  <a:cubicBezTo>
                    <a:pt x="806" y="321"/>
                    <a:pt x="804" y="314"/>
                    <a:pt x="801" y="307"/>
                  </a:cubicBezTo>
                  <a:cubicBezTo>
                    <a:pt x="864" y="271"/>
                    <a:pt x="864" y="271"/>
                    <a:pt x="864" y="271"/>
                  </a:cubicBezTo>
                  <a:cubicBezTo>
                    <a:pt x="809" y="177"/>
                    <a:pt x="809" y="177"/>
                    <a:pt x="809" y="177"/>
                  </a:cubicBezTo>
                  <a:cubicBezTo>
                    <a:pt x="746" y="213"/>
                    <a:pt x="746" y="213"/>
                    <a:pt x="746" y="213"/>
                  </a:cubicBezTo>
                  <a:cubicBezTo>
                    <a:pt x="742" y="207"/>
                    <a:pt x="737" y="201"/>
                    <a:pt x="732" y="195"/>
                  </a:cubicBezTo>
                  <a:cubicBezTo>
                    <a:pt x="778" y="140"/>
                    <a:pt x="778" y="140"/>
                    <a:pt x="778" y="140"/>
                  </a:cubicBezTo>
                  <a:cubicBezTo>
                    <a:pt x="695" y="70"/>
                    <a:pt x="695" y="70"/>
                    <a:pt x="695" y="70"/>
                  </a:cubicBezTo>
                  <a:cubicBezTo>
                    <a:pt x="648" y="125"/>
                    <a:pt x="648" y="125"/>
                    <a:pt x="648" y="125"/>
                  </a:cubicBezTo>
                  <a:cubicBezTo>
                    <a:pt x="642" y="121"/>
                    <a:pt x="635" y="117"/>
                    <a:pt x="629" y="114"/>
                  </a:cubicBezTo>
                  <a:cubicBezTo>
                    <a:pt x="653" y="46"/>
                    <a:pt x="653" y="46"/>
                    <a:pt x="653" y="46"/>
                  </a:cubicBezTo>
                  <a:cubicBezTo>
                    <a:pt x="551" y="9"/>
                    <a:pt x="551" y="9"/>
                    <a:pt x="551" y="9"/>
                  </a:cubicBezTo>
                  <a:cubicBezTo>
                    <a:pt x="526" y="76"/>
                    <a:pt x="526" y="76"/>
                    <a:pt x="526" y="76"/>
                  </a:cubicBezTo>
                  <a:cubicBezTo>
                    <a:pt x="519" y="75"/>
                    <a:pt x="511" y="74"/>
                    <a:pt x="504" y="73"/>
                  </a:cubicBezTo>
                  <a:cubicBezTo>
                    <a:pt x="504" y="0"/>
                    <a:pt x="504" y="0"/>
                    <a:pt x="504" y="0"/>
                  </a:cubicBezTo>
                  <a:cubicBezTo>
                    <a:pt x="395" y="0"/>
                    <a:pt x="395" y="0"/>
                    <a:pt x="395" y="0"/>
                  </a:cubicBezTo>
                  <a:cubicBezTo>
                    <a:pt x="395" y="73"/>
                    <a:pt x="395" y="73"/>
                    <a:pt x="395" y="73"/>
                  </a:cubicBezTo>
                  <a:cubicBezTo>
                    <a:pt x="387" y="74"/>
                    <a:pt x="380" y="75"/>
                    <a:pt x="372" y="76"/>
                  </a:cubicBezTo>
                  <a:cubicBezTo>
                    <a:pt x="348" y="9"/>
                    <a:pt x="348" y="9"/>
                    <a:pt x="348" y="9"/>
                  </a:cubicBezTo>
                  <a:cubicBezTo>
                    <a:pt x="245" y="46"/>
                    <a:pt x="245" y="46"/>
                    <a:pt x="245" y="46"/>
                  </a:cubicBezTo>
                  <a:cubicBezTo>
                    <a:pt x="270" y="114"/>
                    <a:pt x="270" y="114"/>
                    <a:pt x="270" y="114"/>
                  </a:cubicBezTo>
                  <a:cubicBezTo>
                    <a:pt x="263" y="117"/>
                    <a:pt x="257" y="121"/>
                    <a:pt x="250" y="125"/>
                  </a:cubicBezTo>
                  <a:cubicBezTo>
                    <a:pt x="204" y="70"/>
                    <a:pt x="204" y="70"/>
                    <a:pt x="204" y="70"/>
                  </a:cubicBezTo>
                  <a:cubicBezTo>
                    <a:pt x="120" y="140"/>
                    <a:pt x="120" y="140"/>
                    <a:pt x="120" y="140"/>
                  </a:cubicBezTo>
                  <a:cubicBezTo>
                    <a:pt x="167" y="195"/>
                    <a:pt x="167" y="195"/>
                    <a:pt x="167" y="195"/>
                  </a:cubicBezTo>
                  <a:cubicBezTo>
                    <a:pt x="162" y="201"/>
                    <a:pt x="157" y="207"/>
                    <a:pt x="152" y="213"/>
                  </a:cubicBezTo>
                  <a:cubicBezTo>
                    <a:pt x="90" y="177"/>
                    <a:pt x="90" y="177"/>
                    <a:pt x="90" y="177"/>
                  </a:cubicBezTo>
                  <a:cubicBezTo>
                    <a:pt x="35" y="271"/>
                    <a:pt x="35" y="271"/>
                    <a:pt x="35" y="271"/>
                  </a:cubicBezTo>
                  <a:cubicBezTo>
                    <a:pt x="97" y="307"/>
                    <a:pt x="97" y="307"/>
                    <a:pt x="97" y="307"/>
                  </a:cubicBezTo>
                  <a:cubicBezTo>
                    <a:pt x="95" y="314"/>
                    <a:pt x="92" y="321"/>
                    <a:pt x="90" y="328"/>
                  </a:cubicBezTo>
                  <a:cubicBezTo>
                    <a:pt x="19" y="316"/>
                    <a:pt x="19" y="316"/>
                    <a:pt x="19" y="316"/>
                  </a:cubicBezTo>
                  <a:cubicBezTo>
                    <a:pt x="0" y="423"/>
                    <a:pt x="0" y="423"/>
                    <a:pt x="0" y="423"/>
                  </a:cubicBezTo>
                  <a:cubicBezTo>
                    <a:pt x="71" y="436"/>
                    <a:pt x="71" y="436"/>
                    <a:pt x="71" y="436"/>
                  </a:cubicBezTo>
                  <a:cubicBezTo>
                    <a:pt x="71" y="440"/>
                    <a:pt x="71" y="443"/>
                    <a:pt x="71" y="447"/>
                  </a:cubicBezTo>
                  <a:cubicBezTo>
                    <a:pt x="71" y="451"/>
                    <a:pt x="71" y="455"/>
                    <a:pt x="71" y="459"/>
                  </a:cubicBezTo>
                  <a:cubicBezTo>
                    <a:pt x="0" y="471"/>
                    <a:pt x="0" y="471"/>
                    <a:pt x="0" y="471"/>
                  </a:cubicBezTo>
                  <a:cubicBezTo>
                    <a:pt x="19" y="579"/>
                    <a:pt x="19" y="579"/>
                    <a:pt x="19" y="579"/>
                  </a:cubicBezTo>
                  <a:cubicBezTo>
                    <a:pt x="90" y="566"/>
                    <a:pt x="90" y="566"/>
                    <a:pt x="90" y="566"/>
                  </a:cubicBezTo>
                  <a:cubicBezTo>
                    <a:pt x="92" y="573"/>
                    <a:pt x="95" y="580"/>
                    <a:pt x="97" y="587"/>
                  </a:cubicBezTo>
                  <a:cubicBezTo>
                    <a:pt x="35" y="623"/>
                    <a:pt x="35" y="623"/>
                    <a:pt x="35" y="623"/>
                  </a:cubicBezTo>
                  <a:cubicBezTo>
                    <a:pt x="90" y="718"/>
                    <a:pt x="90" y="718"/>
                    <a:pt x="90" y="718"/>
                  </a:cubicBezTo>
                  <a:cubicBezTo>
                    <a:pt x="152" y="682"/>
                    <a:pt x="152" y="682"/>
                    <a:pt x="152" y="682"/>
                  </a:cubicBezTo>
                  <a:cubicBezTo>
                    <a:pt x="157" y="688"/>
                    <a:pt x="162" y="694"/>
                    <a:pt x="167" y="699"/>
                  </a:cubicBezTo>
                  <a:cubicBezTo>
                    <a:pt x="120" y="754"/>
                    <a:pt x="120" y="754"/>
                    <a:pt x="120" y="754"/>
                  </a:cubicBezTo>
                  <a:cubicBezTo>
                    <a:pt x="204" y="825"/>
                    <a:pt x="204" y="825"/>
                    <a:pt x="204" y="825"/>
                  </a:cubicBezTo>
                  <a:cubicBezTo>
                    <a:pt x="250" y="769"/>
                    <a:pt x="250" y="769"/>
                    <a:pt x="250" y="769"/>
                  </a:cubicBezTo>
                  <a:cubicBezTo>
                    <a:pt x="257" y="773"/>
                    <a:pt x="263" y="777"/>
                    <a:pt x="270" y="781"/>
                  </a:cubicBezTo>
                  <a:cubicBezTo>
                    <a:pt x="245" y="849"/>
                    <a:pt x="245" y="849"/>
                    <a:pt x="245" y="849"/>
                  </a:cubicBezTo>
                  <a:cubicBezTo>
                    <a:pt x="348" y="886"/>
                    <a:pt x="348" y="886"/>
                    <a:pt x="348" y="886"/>
                  </a:cubicBezTo>
                  <a:cubicBezTo>
                    <a:pt x="372" y="818"/>
                    <a:pt x="372" y="818"/>
                    <a:pt x="372" y="818"/>
                  </a:cubicBezTo>
                  <a:cubicBezTo>
                    <a:pt x="380" y="820"/>
                    <a:pt x="387" y="821"/>
                    <a:pt x="395" y="822"/>
                  </a:cubicBezTo>
                  <a:cubicBezTo>
                    <a:pt x="395" y="894"/>
                    <a:pt x="395" y="894"/>
                    <a:pt x="395" y="894"/>
                  </a:cubicBezTo>
                  <a:cubicBezTo>
                    <a:pt x="504" y="894"/>
                    <a:pt x="504" y="894"/>
                    <a:pt x="504" y="894"/>
                  </a:cubicBezTo>
                  <a:cubicBezTo>
                    <a:pt x="504" y="822"/>
                    <a:pt x="504" y="822"/>
                    <a:pt x="504" y="822"/>
                  </a:cubicBezTo>
                  <a:cubicBezTo>
                    <a:pt x="511" y="821"/>
                    <a:pt x="519" y="820"/>
                    <a:pt x="526" y="818"/>
                  </a:cubicBezTo>
                  <a:cubicBezTo>
                    <a:pt x="551" y="886"/>
                    <a:pt x="551" y="886"/>
                    <a:pt x="551" y="886"/>
                  </a:cubicBezTo>
                  <a:cubicBezTo>
                    <a:pt x="653" y="848"/>
                    <a:pt x="653" y="848"/>
                    <a:pt x="653" y="848"/>
                  </a:cubicBezTo>
                  <a:cubicBezTo>
                    <a:pt x="629" y="781"/>
                    <a:pt x="629" y="781"/>
                    <a:pt x="629" y="781"/>
                  </a:cubicBezTo>
                  <a:cubicBezTo>
                    <a:pt x="635" y="777"/>
                    <a:pt x="642" y="773"/>
                    <a:pt x="648" y="769"/>
                  </a:cubicBezTo>
                  <a:cubicBezTo>
                    <a:pt x="695" y="825"/>
                    <a:pt x="695" y="825"/>
                    <a:pt x="695" y="825"/>
                  </a:cubicBezTo>
                  <a:cubicBezTo>
                    <a:pt x="778" y="754"/>
                    <a:pt x="778" y="754"/>
                    <a:pt x="778" y="754"/>
                  </a:cubicBezTo>
                  <a:cubicBezTo>
                    <a:pt x="732" y="699"/>
                    <a:pt x="732" y="699"/>
                    <a:pt x="732" y="699"/>
                  </a:cubicBezTo>
                  <a:cubicBezTo>
                    <a:pt x="737" y="694"/>
                    <a:pt x="742" y="688"/>
                    <a:pt x="746" y="682"/>
                  </a:cubicBezTo>
                  <a:cubicBezTo>
                    <a:pt x="809" y="718"/>
                    <a:pt x="809" y="718"/>
                    <a:pt x="809" y="718"/>
                  </a:cubicBezTo>
                  <a:cubicBezTo>
                    <a:pt x="864" y="623"/>
                    <a:pt x="864" y="623"/>
                    <a:pt x="864" y="623"/>
                  </a:cubicBezTo>
                  <a:cubicBezTo>
                    <a:pt x="801" y="587"/>
                    <a:pt x="801" y="587"/>
                    <a:pt x="801" y="587"/>
                  </a:cubicBezTo>
                  <a:cubicBezTo>
                    <a:pt x="804" y="580"/>
                    <a:pt x="806" y="573"/>
                    <a:pt x="809" y="566"/>
                  </a:cubicBezTo>
                  <a:cubicBezTo>
                    <a:pt x="880" y="579"/>
                    <a:pt x="880" y="579"/>
                    <a:pt x="880" y="579"/>
                  </a:cubicBezTo>
                  <a:cubicBezTo>
                    <a:pt x="899" y="471"/>
                    <a:pt x="899" y="471"/>
                    <a:pt x="899" y="471"/>
                  </a:cubicBezTo>
                  <a:cubicBezTo>
                    <a:pt x="828" y="459"/>
                    <a:pt x="828" y="459"/>
                    <a:pt x="828" y="459"/>
                  </a:cubicBezTo>
                  <a:cubicBezTo>
                    <a:pt x="828" y="455"/>
                    <a:pt x="828" y="451"/>
                    <a:pt x="828" y="447"/>
                  </a:cubicBezTo>
                  <a:close/>
                  <a:moveTo>
                    <a:pt x="499" y="149"/>
                  </a:moveTo>
                  <a:cubicBezTo>
                    <a:pt x="572" y="161"/>
                    <a:pt x="637" y="200"/>
                    <a:pt x="683" y="255"/>
                  </a:cubicBezTo>
                  <a:cubicBezTo>
                    <a:pt x="586" y="311"/>
                    <a:pt x="586" y="311"/>
                    <a:pt x="586" y="311"/>
                  </a:cubicBezTo>
                  <a:cubicBezTo>
                    <a:pt x="562" y="287"/>
                    <a:pt x="532" y="270"/>
                    <a:pt x="499" y="261"/>
                  </a:cubicBezTo>
                  <a:lnTo>
                    <a:pt x="499" y="149"/>
                  </a:lnTo>
                  <a:close/>
                  <a:moveTo>
                    <a:pt x="566" y="357"/>
                  </a:moveTo>
                  <a:cubicBezTo>
                    <a:pt x="562" y="352"/>
                    <a:pt x="558" y="348"/>
                    <a:pt x="554" y="343"/>
                  </a:cubicBezTo>
                  <a:cubicBezTo>
                    <a:pt x="564" y="333"/>
                    <a:pt x="564" y="333"/>
                    <a:pt x="564" y="333"/>
                  </a:cubicBezTo>
                  <a:cubicBezTo>
                    <a:pt x="568" y="338"/>
                    <a:pt x="573" y="343"/>
                    <a:pt x="577" y="348"/>
                  </a:cubicBezTo>
                  <a:lnTo>
                    <a:pt x="566" y="357"/>
                  </a:lnTo>
                  <a:close/>
                  <a:moveTo>
                    <a:pt x="568" y="558"/>
                  </a:moveTo>
                  <a:cubicBezTo>
                    <a:pt x="563" y="562"/>
                    <a:pt x="558" y="567"/>
                    <a:pt x="553" y="571"/>
                  </a:cubicBezTo>
                  <a:cubicBezTo>
                    <a:pt x="544" y="560"/>
                    <a:pt x="544" y="560"/>
                    <a:pt x="544" y="560"/>
                  </a:cubicBezTo>
                  <a:cubicBezTo>
                    <a:pt x="548" y="556"/>
                    <a:pt x="553" y="552"/>
                    <a:pt x="557" y="548"/>
                  </a:cubicBezTo>
                  <a:lnTo>
                    <a:pt x="568" y="558"/>
                  </a:lnTo>
                  <a:close/>
                  <a:moveTo>
                    <a:pt x="584" y="389"/>
                  </a:moveTo>
                  <a:cubicBezTo>
                    <a:pt x="582" y="383"/>
                    <a:pt x="579" y="377"/>
                    <a:pt x="576" y="372"/>
                  </a:cubicBezTo>
                  <a:cubicBezTo>
                    <a:pt x="588" y="365"/>
                    <a:pt x="588" y="365"/>
                    <a:pt x="588" y="365"/>
                  </a:cubicBezTo>
                  <a:cubicBezTo>
                    <a:pt x="592" y="371"/>
                    <a:pt x="595" y="377"/>
                    <a:pt x="598" y="383"/>
                  </a:cubicBezTo>
                  <a:lnTo>
                    <a:pt x="584" y="389"/>
                  </a:lnTo>
                  <a:close/>
                  <a:moveTo>
                    <a:pt x="605" y="402"/>
                  </a:moveTo>
                  <a:cubicBezTo>
                    <a:pt x="606" y="408"/>
                    <a:pt x="608" y="415"/>
                    <a:pt x="609" y="422"/>
                  </a:cubicBezTo>
                  <a:cubicBezTo>
                    <a:pt x="595" y="424"/>
                    <a:pt x="595" y="424"/>
                    <a:pt x="595" y="424"/>
                  </a:cubicBezTo>
                  <a:cubicBezTo>
                    <a:pt x="594" y="418"/>
                    <a:pt x="592" y="412"/>
                    <a:pt x="591" y="406"/>
                  </a:cubicBezTo>
                  <a:lnTo>
                    <a:pt x="605" y="402"/>
                  </a:lnTo>
                  <a:close/>
                  <a:moveTo>
                    <a:pt x="579" y="518"/>
                  </a:moveTo>
                  <a:cubicBezTo>
                    <a:pt x="591" y="525"/>
                    <a:pt x="591" y="525"/>
                    <a:pt x="591" y="525"/>
                  </a:cubicBezTo>
                  <a:cubicBezTo>
                    <a:pt x="588" y="531"/>
                    <a:pt x="584" y="536"/>
                    <a:pt x="580" y="542"/>
                  </a:cubicBezTo>
                  <a:cubicBezTo>
                    <a:pt x="569" y="533"/>
                    <a:pt x="569" y="533"/>
                    <a:pt x="569" y="533"/>
                  </a:cubicBezTo>
                  <a:cubicBezTo>
                    <a:pt x="572" y="528"/>
                    <a:pt x="576" y="523"/>
                    <a:pt x="579" y="518"/>
                  </a:cubicBezTo>
                  <a:close/>
                  <a:moveTo>
                    <a:pt x="586" y="501"/>
                  </a:moveTo>
                  <a:cubicBezTo>
                    <a:pt x="589" y="495"/>
                    <a:pt x="590" y="490"/>
                    <a:pt x="592" y="484"/>
                  </a:cubicBezTo>
                  <a:cubicBezTo>
                    <a:pt x="606" y="487"/>
                    <a:pt x="606" y="487"/>
                    <a:pt x="606" y="487"/>
                  </a:cubicBezTo>
                  <a:cubicBezTo>
                    <a:pt x="604" y="494"/>
                    <a:pt x="602" y="500"/>
                    <a:pt x="600" y="507"/>
                  </a:cubicBezTo>
                  <a:lnTo>
                    <a:pt x="586" y="501"/>
                  </a:lnTo>
                  <a:close/>
                  <a:moveTo>
                    <a:pt x="595" y="466"/>
                  </a:moveTo>
                  <a:cubicBezTo>
                    <a:pt x="596" y="460"/>
                    <a:pt x="597" y="453"/>
                    <a:pt x="597" y="447"/>
                  </a:cubicBezTo>
                  <a:cubicBezTo>
                    <a:pt x="597" y="446"/>
                    <a:pt x="596" y="444"/>
                    <a:pt x="596" y="442"/>
                  </a:cubicBezTo>
                  <a:cubicBezTo>
                    <a:pt x="611" y="442"/>
                    <a:pt x="611" y="442"/>
                    <a:pt x="611" y="442"/>
                  </a:cubicBezTo>
                  <a:cubicBezTo>
                    <a:pt x="611" y="444"/>
                    <a:pt x="611" y="445"/>
                    <a:pt x="611" y="447"/>
                  </a:cubicBezTo>
                  <a:cubicBezTo>
                    <a:pt x="611" y="454"/>
                    <a:pt x="611" y="461"/>
                    <a:pt x="610" y="467"/>
                  </a:cubicBezTo>
                  <a:lnTo>
                    <a:pt x="595" y="466"/>
                  </a:lnTo>
                  <a:close/>
                  <a:moveTo>
                    <a:pt x="549" y="320"/>
                  </a:moveTo>
                  <a:cubicBezTo>
                    <a:pt x="540" y="331"/>
                    <a:pt x="540" y="331"/>
                    <a:pt x="540" y="331"/>
                  </a:cubicBezTo>
                  <a:cubicBezTo>
                    <a:pt x="535" y="327"/>
                    <a:pt x="530" y="324"/>
                    <a:pt x="525" y="321"/>
                  </a:cubicBezTo>
                  <a:cubicBezTo>
                    <a:pt x="532" y="308"/>
                    <a:pt x="532" y="308"/>
                    <a:pt x="532" y="308"/>
                  </a:cubicBezTo>
                  <a:cubicBezTo>
                    <a:pt x="538" y="312"/>
                    <a:pt x="543" y="315"/>
                    <a:pt x="549" y="320"/>
                  </a:cubicBezTo>
                  <a:close/>
                  <a:moveTo>
                    <a:pt x="495" y="292"/>
                  </a:moveTo>
                  <a:cubicBezTo>
                    <a:pt x="501" y="294"/>
                    <a:pt x="508" y="296"/>
                    <a:pt x="514" y="299"/>
                  </a:cubicBezTo>
                  <a:cubicBezTo>
                    <a:pt x="508" y="312"/>
                    <a:pt x="508" y="312"/>
                    <a:pt x="508" y="312"/>
                  </a:cubicBezTo>
                  <a:cubicBezTo>
                    <a:pt x="503" y="310"/>
                    <a:pt x="497" y="308"/>
                    <a:pt x="491" y="306"/>
                  </a:cubicBezTo>
                  <a:lnTo>
                    <a:pt x="495" y="292"/>
                  </a:lnTo>
                  <a:close/>
                  <a:moveTo>
                    <a:pt x="455" y="286"/>
                  </a:moveTo>
                  <a:cubicBezTo>
                    <a:pt x="462" y="286"/>
                    <a:pt x="469" y="286"/>
                    <a:pt x="475" y="288"/>
                  </a:cubicBezTo>
                  <a:cubicBezTo>
                    <a:pt x="473" y="302"/>
                    <a:pt x="473" y="302"/>
                    <a:pt x="473" y="302"/>
                  </a:cubicBezTo>
                  <a:cubicBezTo>
                    <a:pt x="467" y="301"/>
                    <a:pt x="461" y="300"/>
                    <a:pt x="455" y="300"/>
                  </a:cubicBezTo>
                  <a:lnTo>
                    <a:pt x="455" y="286"/>
                  </a:lnTo>
                  <a:close/>
                  <a:moveTo>
                    <a:pt x="554" y="447"/>
                  </a:moveTo>
                  <a:cubicBezTo>
                    <a:pt x="554" y="505"/>
                    <a:pt x="507" y="552"/>
                    <a:pt x="449" y="552"/>
                  </a:cubicBezTo>
                  <a:cubicBezTo>
                    <a:pt x="391" y="552"/>
                    <a:pt x="344" y="505"/>
                    <a:pt x="344" y="447"/>
                  </a:cubicBezTo>
                  <a:cubicBezTo>
                    <a:pt x="344" y="389"/>
                    <a:pt x="391" y="342"/>
                    <a:pt x="449" y="342"/>
                  </a:cubicBezTo>
                  <a:cubicBezTo>
                    <a:pt x="507" y="342"/>
                    <a:pt x="554" y="389"/>
                    <a:pt x="554" y="447"/>
                  </a:cubicBezTo>
                  <a:close/>
                  <a:moveTo>
                    <a:pt x="537" y="583"/>
                  </a:moveTo>
                  <a:cubicBezTo>
                    <a:pt x="531" y="587"/>
                    <a:pt x="525" y="590"/>
                    <a:pt x="519" y="593"/>
                  </a:cubicBezTo>
                  <a:cubicBezTo>
                    <a:pt x="513" y="580"/>
                    <a:pt x="513" y="580"/>
                    <a:pt x="513" y="580"/>
                  </a:cubicBezTo>
                  <a:cubicBezTo>
                    <a:pt x="518" y="578"/>
                    <a:pt x="524" y="575"/>
                    <a:pt x="529" y="571"/>
                  </a:cubicBezTo>
                  <a:lnTo>
                    <a:pt x="537" y="583"/>
                  </a:lnTo>
                  <a:close/>
                  <a:moveTo>
                    <a:pt x="388" y="581"/>
                  </a:moveTo>
                  <a:cubicBezTo>
                    <a:pt x="382" y="594"/>
                    <a:pt x="382" y="594"/>
                    <a:pt x="382" y="594"/>
                  </a:cubicBezTo>
                  <a:cubicBezTo>
                    <a:pt x="376" y="592"/>
                    <a:pt x="370" y="588"/>
                    <a:pt x="364" y="585"/>
                  </a:cubicBezTo>
                  <a:cubicBezTo>
                    <a:pt x="372" y="573"/>
                    <a:pt x="372" y="573"/>
                    <a:pt x="372" y="573"/>
                  </a:cubicBezTo>
                  <a:cubicBezTo>
                    <a:pt x="377" y="576"/>
                    <a:pt x="382" y="579"/>
                    <a:pt x="388" y="581"/>
                  </a:cubicBezTo>
                  <a:close/>
                  <a:moveTo>
                    <a:pt x="306" y="413"/>
                  </a:moveTo>
                  <a:cubicBezTo>
                    <a:pt x="305" y="419"/>
                    <a:pt x="303" y="425"/>
                    <a:pt x="303" y="431"/>
                  </a:cubicBezTo>
                  <a:cubicBezTo>
                    <a:pt x="288" y="430"/>
                    <a:pt x="288" y="430"/>
                    <a:pt x="288" y="430"/>
                  </a:cubicBezTo>
                  <a:cubicBezTo>
                    <a:pt x="289" y="423"/>
                    <a:pt x="290" y="416"/>
                    <a:pt x="292" y="410"/>
                  </a:cubicBezTo>
                  <a:lnTo>
                    <a:pt x="306" y="413"/>
                  </a:lnTo>
                  <a:close/>
                  <a:moveTo>
                    <a:pt x="298" y="391"/>
                  </a:moveTo>
                  <a:cubicBezTo>
                    <a:pt x="300" y="384"/>
                    <a:pt x="303" y="378"/>
                    <a:pt x="306" y="372"/>
                  </a:cubicBezTo>
                  <a:cubicBezTo>
                    <a:pt x="319" y="379"/>
                    <a:pt x="319" y="379"/>
                    <a:pt x="319" y="379"/>
                  </a:cubicBezTo>
                  <a:cubicBezTo>
                    <a:pt x="316" y="384"/>
                    <a:pt x="313" y="390"/>
                    <a:pt x="311" y="396"/>
                  </a:cubicBezTo>
                  <a:lnTo>
                    <a:pt x="298" y="391"/>
                  </a:lnTo>
                  <a:close/>
                  <a:moveTo>
                    <a:pt x="302" y="450"/>
                  </a:moveTo>
                  <a:cubicBezTo>
                    <a:pt x="302" y="456"/>
                    <a:pt x="303" y="462"/>
                    <a:pt x="303" y="468"/>
                  </a:cubicBezTo>
                  <a:cubicBezTo>
                    <a:pt x="289" y="470"/>
                    <a:pt x="289" y="470"/>
                    <a:pt x="289" y="470"/>
                  </a:cubicBezTo>
                  <a:cubicBezTo>
                    <a:pt x="288" y="464"/>
                    <a:pt x="288" y="457"/>
                    <a:pt x="288" y="450"/>
                  </a:cubicBezTo>
                  <a:lnTo>
                    <a:pt x="302" y="450"/>
                  </a:lnTo>
                  <a:close/>
                  <a:moveTo>
                    <a:pt x="307" y="486"/>
                  </a:moveTo>
                  <a:cubicBezTo>
                    <a:pt x="309" y="492"/>
                    <a:pt x="311" y="498"/>
                    <a:pt x="313" y="504"/>
                  </a:cubicBezTo>
                  <a:cubicBezTo>
                    <a:pt x="300" y="509"/>
                    <a:pt x="300" y="509"/>
                    <a:pt x="300" y="509"/>
                  </a:cubicBezTo>
                  <a:cubicBezTo>
                    <a:pt x="297" y="503"/>
                    <a:pt x="295" y="496"/>
                    <a:pt x="293" y="490"/>
                  </a:cubicBezTo>
                  <a:lnTo>
                    <a:pt x="307" y="486"/>
                  </a:lnTo>
                  <a:close/>
                  <a:moveTo>
                    <a:pt x="321" y="520"/>
                  </a:moveTo>
                  <a:cubicBezTo>
                    <a:pt x="324" y="525"/>
                    <a:pt x="328" y="531"/>
                    <a:pt x="331" y="535"/>
                  </a:cubicBezTo>
                  <a:cubicBezTo>
                    <a:pt x="320" y="544"/>
                    <a:pt x="320" y="544"/>
                    <a:pt x="320" y="544"/>
                  </a:cubicBezTo>
                  <a:cubicBezTo>
                    <a:pt x="316" y="539"/>
                    <a:pt x="312" y="533"/>
                    <a:pt x="309" y="527"/>
                  </a:cubicBezTo>
                  <a:lnTo>
                    <a:pt x="321" y="520"/>
                  </a:lnTo>
                  <a:close/>
                  <a:moveTo>
                    <a:pt x="328" y="363"/>
                  </a:moveTo>
                  <a:cubicBezTo>
                    <a:pt x="316" y="355"/>
                    <a:pt x="316" y="355"/>
                    <a:pt x="316" y="355"/>
                  </a:cubicBezTo>
                  <a:cubicBezTo>
                    <a:pt x="320" y="349"/>
                    <a:pt x="325" y="344"/>
                    <a:pt x="329" y="339"/>
                  </a:cubicBezTo>
                  <a:cubicBezTo>
                    <a:pt x="340" y="349"/>
                    <a:pt x="340" y="349"/>
                    <a:pt x="340" y="349"/>
                  </a:cubicBezTo>
                  <a:cubicBezTo>
                    <a:pt x="336" y="353"/>
                    <a:pt x="332" y="358"/>
                    <a:pt x="328" y="363"/>
                  </a:cubicBezTo>
                  <a:close/>
                  <a:moveTo>
                    <a:pt x="343" y="549"/>
                  </a:moveTo>
                  <a:cubicBezTo>
                    <a:pt x="347" y="554"/>
                    <a:pt x="352" y="558"/>
                    <a:pt x="357" y="562"/>
                  </a:cubicBezTo>
                  <a:cubicBezTo>
                    <a:pt x="348" y="573"/>
                    <a:pt x="348" y="573"/>
                    <a:pt x="348" y="573"/>
                  </a:cubicBezTo>
                  <a:cubicBezTo>
                    <a:pt x="342" y="569"/>
                    <a:pt x="337" y="564"/>
                    <a:pt x="333" y="559"/>
                  </a:cubicBezTo>
                  <a:lnTo>
                    <a:pt x="343" y="549"/>
                  </a:lnTo>
                  <a:close/>
                  <a:moveTo>
                    <a:pt x="343" y="325"/>
                  </a:moveTo>
                  <a:cubicBezTo>
                    <a:pt x="349" y="320"/>
                    <a:pt x="354" y="316"/>
                    <a:pt x="359" y="313"/>
                  </a:cubicBezTo>
                  <a:cubicBezTo>
                    <a:pt x="368" y="325"/>
                    <a:pt x="368" y="325"/>
                    <a:pt x="368" y="325"/>
                  </a:cubicBezTo>
                  <a:cubicBezTo>
                    <a:pt x="362" y="328"/>
                    <a:pt x="358" y="332"/>
                    <a:pt x="353" y="336"/>
                  </a:cubicBezTo>
                  <a:lnTo>
                    <a:pt x="343" y="325"/>
                  </a:lnTo>
                  <a:close/>
                  <a:moveTo>
                    <a:pt x="435" y="286"/>
                  </a:moveTo>
                  <a:cubicBezTo>
                    <a:pt x="436" y="301"/>
                    <a:pt x="436" y="301"/>
                    <a:pt x="436" y="301"/>
                  </a:cubicBezTo>
                  <a:cubicBezTo>
                    <a:pt x="430" y="301"/>
                    <a:pt x="424" y="302"/>
                    <a:pt x="418" y="303"/>
                  </a:cubicBezTo>
                  <a:cubicBezTo>
                    <a:pt x="415" y="289"/>
                    <a:pt x="415" y="289"/>
                    <a:pt x="415" y="289"/>
                  </a:cubicBezTo>
                  <a:cubicBezTo>
                    <a:pt x="422" y="288"/>
                    <a:pt x="428" y="287"/>
                    <a:pt x="435" y="286"/>
                  </a:cubicBezTo>
                  <a:close/>
                  <a:moveTo>
                    <a:pt x="383" y="315"/>
                  </a:moveTo>
                  <a:cubicBezTo>
                    <a:pt x="377" y="302"/>
                    <a:pt x="377" y="302"/>
                    <a:pt x="377" y="302"/>
                  </a:cubicBezTo>
                  <a:cubicBezTo>
                    <a:pt x="383" y="299"/>
                    <a:pt x="389" y="297"/>
                    <a:pt x="396" y="295"/>
                  </a:cubicBezTo>
                  <a:cubicBezTo>
                    <a:pt x="400" y="308"/>
                    <a:pt x="400" y="308"/>
                    <a:pt x="400" y="308"/>
                  </a:cubicBezTo>
                  <a:cubicBezTo>
                    <a:pt x="395" y="310"/>
                    <a:pt x="389" y="313"/>
                    <a:pt x="383" y="315"/>
                  </a:cubicBezTo>
                  <a:close/>
                  <a:moveTo>
                    <a:pt x="400" y="149"/>
                  </a:moveTo>
                  <a:cubicBezTo>
                    <a:pt x="400" y="261"/>
                    <a:pt x="400" y="261"/>
                    <a:pt x="400" y="261"/>
                  </a:cubicBezTo>
                  <a:cubicBezTo>
                    <a:pt x="366" y="270"/>
                    <a:pt x="336" y="287"/>
                    <a:pt x="312" y="311"/>
                  </a:cubicBezTo>
                  <a:cubicBezTo>
                    <a:pt x="216" y="255"/>
                    <a:pt x="216" y="255"/>
                    <a:pt x="216" y="255"/>
                  </a:cubicBezTo>
                  <a:cubicBezTo>
                    <a:pt x="261" y="200"/>
                    <a:pt x="326" y="161"/>
                    <a:pt x="400" y="149"/>
                  </a:cubicBezTo>
                  <a:close/>
                  <a:moveTo>
                    <a:pt x="166" y="554"/>
                  </a:moveTo>
                  <a:cubicBezTo>
                    <a:pt x="154" y="520"/>
                    <a:pt x="147" y="485"/>
                    <a:pt x="147" y="447"/>
                  </a:cubicBezTo>
                  <a:cubicBezTo>
                    <a:pt x="147" y="410"/>
                    <a:pt x="154" y="374"/>
                    <a:pt x="166" y="341"/>
                  </a:cubicBezTo>
                  <a:cubicBezTo>
                    <a:pt x="263" y="397"/>
                    <a:pt x="263" y="397"/>
                    <a:pt x="263" y="397"/>
                  </a:cubicBezTo>
                  <a:cubicBezTo>
                    <a:pt x="259" y="413"/>
                    <a:pt x="256" y="430"/>
                    <a:pt x="256" y="447"/>
                  </a:cubicBezTo>
                  <a:cubicBezTo>
                    <a:pt x="256" y="465"/>
                    <a:pt x="259" y="482"/>
                    <a:pt x="263" y="498"/>
                  </a:cubicBezTo>
                  <a:lnTo>
                    <a:pt x="166" y="554"/>
                  </a:lnTo>
                  <a:close/>
                  <a:moveTo>
                    <a:pt x="400" y="745"/>
                  </a:moveTo>
                  <a:cubicBezTo>
                    <a:pt x="326" y="733"/>
                    <a:pt x="261" y="695"/>
                    <a:pt x="216" y="639"/>
                  </a:cubicBezTo>
                  <a:cubicBezTo>
                    <a:pt x="312" y="583"/>
                    <a:pt x="312" y="583"/>
                    <a:pt x="312" y="583"/>
                  </a:cubicBezTo>
                  <a:cubicBezTo>
                    <a:pt x="336" y="607"/>
                    <a:pt x="366" y="625"/>
                    <a:pt x="400" y="634"/>
                  </a:cubicBezTo>
                  <a:lnTo>
                    <a:pt x="400" y="745"/>
                  </a:lnTo>
                  <a:close/>
                  <a:moveTo>
                    <a:pt x="420" y="606"/>
                  </a:moveTo>
                  <a:cubicBezTo>
                    <a:pt x="414" y="605"/>
                    <a:pt x="407" y="604"/>
                    <a:pt x="401" y="602"/>
                  </a:cubicBezTo>
                  <a:cubicBezTo>
                    <a:pt x="405" y="588"/>
                    <a:pt x="405" y="588"/>
                    <a:pt x="405" y="588"/>
                  </a:cubicBezTo>
                  <a:cubicBezTo>
                    <a:pt x="411" y="590"/>
                    <a:pt x="417" y="591"/>
                    <a:pt x="423" y="592"/>
                  </a:cubicBezTo>
                  <a:lnTo>
                    <a:pt x="420" y="606"/>
                  </a:lnTo>
                  <a:close/>
                  <a:moveTo>
                    <a:pt x="449" y="609"/>
                  </a:moveTo>
                  <a:cubicBezTo>
                    <a:pt x="446" y="609"/>
                    <a:pt x="443" y="609"/>
                    <a:pt x="441" y="609"/>
                  </a:cubicBezTo>
                  <a:cubicBezTo>
                    <a:pt x="441" y="594"/>
                    <a:pt x="441" y="594"/>
                    <a:pt x="441" y="594"/>
                  </a:cubicBezTo>
                  <a:cubicBezTo>
                    <a:pt x="447" y="595"/>
                    <a:pt x="454" y="595"/>
                    <a:pt x="460" y="594"/>
                  </a:cubicBezTo>
                  <a:cubicBezTo>
                    <a:pt x="461" y="609"/>
                    <a:pt x="461" y="609"/>
                    <a:pt x="461" y="609"/>
                  </a:cubicBezTo>
                  <a:cubicBezTo>
                    <a:pt x="457" y="609"/>
                    <a:pt x="453" y="609"/>
                    <a:pt x="449" y="609"/>
                  </a:cubicBezTo>
                  <a:close/>
                  <a:moveTo>
                    <a:pt x="478" y="592"/>
                  </a:moveTo>
                  <a:cubicBezTo>
                    <a:pt x="484" y="591"/>
                    <a:pt x="490" y="589"/>
                    <a:pt x="496" y="587"/>
                  </a:cubicBezTo>
                  <a:cubicBezTo>
                    <a:pt x="500" y="601"/>
                    <a:pt x="500" y="601"/>
                    <a:pt x="500" y="601"/>
                  </a:cubicBezTo>
                  <a:cubicBezTo>
                    <a:pt x="494" y="603"/>
                    <a:pt x="487" y="605"/>
                    <a:pt x="481" y="606"/>
                  </a:cubicBezTo>
                  <a:lnTo>
                    <a:pt x="478" y="592"/>
                  </a:lnTo>
                  <a:close/>
                  <a:moveTo>
                    <a:pt x="499" y="745"/>
                  </a:moveTo>
                  <a:cubicBezTo>
                    <a:pt x="499" y="634"/>
                    <a:pt x="499" y="634"/>
                    <a:pt x="499" y="634"/>
                  </a:cubicBezTo>
                  <a:cubicBezTo>
                    <a:pt x="532" y="625"/>
                    <a:pt x="562" y="607"/>
                    <a:pt x="586" y="583"/>
                  </a:cubicBezTo>
                  <a:cubicBezTo>
                    <a:pt x="683" y="639"/>
                    <a:pt x="683" y="639"/>
                    <a:pt x="683" y="639"/>
                  </a:cubicBezTo>
                  <a:cubicBezTo>
                    <a:pt x="637" y="695"/>
                    <a:pt x="572" y="733"/>
                    <a:pt x="499" y="745"/>
                  </a:cubicBezTo>
                  <a:close/>
                  <a:moveTo>
                    <a:pt x="732" y="554"/>
                  </a:moveTo>
                  <a:cubicBezTo>
                    <a:pt x="636" y="498"/>
                    <a:pt x="636" y="498"/>
                    <a:pt x="636" y="498"/>
                  </a:cubicBezTo>
                  <a:cubicBezTo>
                    <a:pt x="640" y="482"/>
                    <a:pt x="642" y="465"/>
                    <a:pt x="642" y="447"/>
                  </a:cubicBezTo>
                  <a:cubicBezTo>
                    <a:pt x="642" y="430"/>
                    <a:pt x="640" y="413"/>
                    <a:pt x="636" y="397"/>
                  </a:cubicBezTo>
                  <a:cubicBezTo>
                    <a:pt x="732" y="341"/>
                    <a:pt x="732" y="341"/>
                    <a:pt x="732" y="341"/>
                  </a:cubicBezTo>
                  <a:cubicBezTo>
                    <a:pt x="745" y="374"/>
                    <a:pt x="752" y="410"/>
                    <a:pt x="752" y="447"/>
                  </a:cubicBezTo>
                  <a:cubicBezTo>
                    <a:pt x="752" y="485"/>
                    <a:pt x="745" y="520"/>
                    <a:pt x="732" y="554"/>
                  </a:cubicBezTo>
                  <a:close/>
                </a:path>
              </a:pathLst>
            </a:custGeom>
            <a:gr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endParaRPr>
            </a:p>
          </p:txBody>
        </p:sp>
        <p:sp>
          <p:nvSpPr>
            <p:cNvPr id="31" name="Oval 7"/>
            <p:cNvSpPr>
              <a:spLocks noChangeArrowheads="1"/>
            </p:cNvSpPr>
            <p:nvPr/>
          </p:nvSpPr>
          <p:spPr bwMode="auto">
            <a:xfrm>
              <a:off x="5238152" y="4724438"/>
              <a:ext cx="864000" cy="864000"/>
            </a:xfrm>
            <a:prstGeom prst="ellipse">
              <a:avLst/>
            </a:prstGeom>
            <a:grpFill/>
            <a:ln w="19050">
              <a:noFill/>
            </a:ln>
            <a:effectLst>
              <a:softEdge rad="0"/>
            </a:effectLst>
          </p:spPr>
          <p:txBody>
            <a:bodyPr vert="horz" wrap="square" lIns="121882" tIns="60941" rIns="121882" bIns="60941" numCol="1" anchor="t" anchorCtr="0" compatLnSpc="1">
              <a:prstTxWarp prst="textNoShape">
                <a:avLst/>
              </a:prstTxWarp>
              <a:noAutofit/>
            </a:bodyPr>
            <a:lstStyle/>
            <a:p>
              <a:endParaRPr lang="zh-CN" altLang="en-US" sz="2399">
                <a:solidFill>
                  <a:prstClr val="black"/>
                </a:solidFill>
                <a:latin typeface="Arial" panose="020B0604020202020204" pitchFamily="34" charset="0"/>
                <a:ea typeface="微软雅黑" panose="020B0503020204020204" pitchFamily="34" charset="-122"/>
              </a:endParaRPr>
            </a:p>
          </p:txBody>
        </p:sp>
      </p:grpSp>
      <p:grpSp>
        <p:nvGrpSpPr>
          <p:cNvPr id="32" name="组合 31"/>
          <p:cNvGrpSpPr/>
          <p:nvPr/>
        </p:nvGrpSpPr>
        <p:grpSpPr>
          <a:xfrm>
            <a:off x="6345472" y="3234900"/>
            <a:ext cx="1725078" cy="1712650"/>
            <a:chOff x="6345549" y="2929068"/>
            <a:chExt cx="1725610" cy="1712650"/>
          </a:xfrm>
          <a:solidFill>
            <a:schemeClr val="accent3"/>
          </a:solidFill>
        </p:grpSpPr>
        <p:sp>
          <p:nvSpPr>
            <p:cNvPr id="33" name="Freeform 18"/>
            <p:cNvSpPr>
              <a:spLocks noEditPoints="1"/>
            </p:cNvSpPr>
            <p:nvPr/>
          </p:nvSpPr>
          <p:spPr bwMode="auto">
            <a:xfrm>
              <a:off x="6345549" y="2929068"/>
              <a:ext cx="1725610" cy="1712650"/>
            </a:xfrm>
            <a:custGeom>
              <a:avLst/>
              <a:gdLst>
                <a:gd name="T0" fmla="*/ 664 w 664"/>
                <a:gd name="T1" fmla="*/ 312 h 659"/>
                <a:gd name="T2" fmla="*/ 592 w 664"/>
                <a:gd name="T3" fmla="*/ 226 h 659"/>
                <a:gd name="T4" fmla="*/ 551 w 664"/>
                <a:gd name="T5" fmla="*/ 156 h 659"/>
                <a:gd name="T6" fmla="*/ 513 w 664"/>
                <a:gd name="T7" fmla="*/ 51 h 659"/>
                <a:gd name="T8" fmla="*/ 483 w 664"/>
                <a:gd name="T9" fmla="*/ 33 h 659"/>
                <a:gd name="T10" fmla="*/ 372 w 664"/>
                <a:gd name="T11" fmla="*/ 53 h 659"/>
                <a:gd name="T12" fmla="*/ 292 w 664"/>
                <a:gd name="T13" fmla="*/ 53 h 659"/>
                <a:gd name="T14" fmla="*/ 181 w 664"/>
                <a:gd name="T15" fmla="*/ 33 h 659"/>
                <a:gd name="T16" fmla="*/ 151 w 664"/>
                <a:gd name="T17" fmla="*/ 51 h 659"/>
                <a:gd name="T18" fmla="*/ 113 w 664"/>
                <a:gd name="T19" fmla="*/ 156 h 659"/>
                <a:gd name="T20" fmla="*/ 73 w 664"/>
                <a:gd name="T21" fmla="*/ 226 h 659"/>
                <a:gd name="T22" fmla="*/ 0 w 664"/>
                <a:gd name="T23" fmla="*/ 312 h 659"/>
                <a:gd name="T24" fmla="*/ 53 w 664"/>
                <a:gd name="T25" fmla="*/ 337 h 659"/>
                <a:gd name="T26" fmla="*/ 67 w 664"/>
                <a:gd name="T27" fmla="*/ 417 h 659"/>
                <a:gd name="T28" fmla="*/ 67 w 664"/>
                <a:gd name="T29" fmla="*/ 529 h 659"/>
                <a:gd name="T30" fmla="*/ 89 w 664"/>
                <a:gd name="T31" fmla="*/ 556 h 659"/>
                <a:gd name="T32" fmla="*/ 200 w 664"/>
                <a:gd name="T33" fmla="*/ 575 h 659"/>
                <a:gd name="T34" fmla="*/ 275 w 664"/>
                <a:gd name="T35" fmla="*/ 603 h 659"/>
                <a:gd name="T36" fmla="*/ 372 w 664"/>
                <a:gd name="T37" fmla="*/ 659 h 659"/>
                <a:gd name="T38" fmla="*/ 407 w 664"/>
                <a:gd name="T39" fmla="*/ 653 h 659"/>
                <a:gd name="T40" fmla="*/ 479 w 664"/>
                <a:gd name="T41" fmla="*/ 567 h 659"/>
                <a:gd name="T42" fmla="*/ 540 w 664"/>
                <a:gd name="T43" fmla="*/ 515 h 659"/>
                <a:gd name="T44" fmla="*/ 638 w 664"/>
                <a:gd name="T45" fmla="*/ 459 h 659"/>
                <a:gd name="T46" fmla="*/ 650 w 664"/>
                <a:gd name="T47" fmla="*/ 426 h 659"/>
                <a:gd name="T48" fmla="*/ 611 w 664"/>
                <a:gd name="T49" fmla="*/ 329 h 659"/>
                <a:gd name="T50" fmla="*/ 511 w 664"/>
                <a:gd name="T51" fmla="*/ 201 h 659"/>
                <a:gd name="T52" fmla="*/ 439 w 664"/>
                <a:gd name="T53" fmla="*/ 232 h 659"/>
                <a:gd name="T54" fmla="*/ 439 w 664"/>
                <a:gd name="T55" fmla="*/ 232 h 659"/>
                <a:gd name="T56" fmla="*/ 429 w 664"/>
                <a:gd name="T57" fmla="*/ 222 h 659"/>
                <a:gd name="T58" fmla="*/ 314 w 664"/>
                <a:gd name="T59" fmla="*/ 322 h 659"/>
                <a:gd name="T60" fmla="*/ 235 w 664"/>
                <a:gd name="T61" fmla="*/ 222 h 659"/>
                <a:gd name="T62" fmla="*/ 235 w 664"/>
                <a:gd name="T63" fmla="*/ 222 h 659"/>
                <a:gd name="T64" fmla="*/ 188 w 664"/>
                <a:gd name="T65" fmla="*/ 337 h 659"/>
                <a:gd name="T66" fmla="*/ 325 w 664"/>
                <a:gd name="T67" fmla="*/ 473 h 659"/>
                <a:gd name="T68" fmla="*/ 340 w 664"/>
                <a:gd name="T69" fmla="*/ 347 h 659"/>
                <a:gd name="T70" fmla="*/ 340 w 664"/>
                <a:gd name="T71" fmla="*/ 347 h 659"/>
                <a:gd name="T72" fmla="*/ 476 w 664"/>
                <a:gd name="T73" fmla="*/ 337 h 659"/>
                <a:gd name="T74" fmla="*/ 311 w 664"/>
                <a:gd name="T75" fmla="*/ 110 h 659"/>
                <a:gd name="T76" fmla="*/ 311 w 664"/>
                <a:gd name="T77" fmla="*/ 83 h 659"/>
                <a:gd name="T78" fmla="*/ 108 w 664"/>
                <a:gd name="T79" fmla="*/ 224 h 659"/>
                <a:gd name="T80" fmla="*/ 132 w 664"/>
                <a:gd name="T81" fmla="*/ 420 h 659"/>
                <a:gd name="T82" fmla="*/ 129 w 664"/>
                <a:gd name="T83" fmla="*/ 471 h 659"/>
                <a:gd name="T84" fmla="*/ 311 w 664"/>
                <a:gd name="T85" fmla="*/ 575 h 659"/>
                <a:gd name="T86" fmla="*/ 511 w 664"/>
                <a:gd name="T87" fmla="*/ 457 h 659"/>
                <a:gd name="T88" fmla="*/ 556 w 664"/>
                <a:gd name="T89" fmla="*/ 434 h 659"/>
                <a:gd name="T90" fmla="*/ 532 w 664"/>
                <a:gd name="T91" fmla="*/ 238 h 659"/>
                <a:gd name="T92" fmla="*/ 556 w 664"/>
                <a:gd name="T93" fmla="*/ 434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64" h="659">
                  <a:moveTo>
                    <a:pt x="611" y="329"/>
                  </a:moveTo>
                  <a:cubicBezTo>
                    <a:pt x="611" y="326"/>
                    <a:pt x="611" y="324"/>
                    <a:pt x="611" y="321"/>
                  </a:cubicBezTo>
                  <a:cubicBezTo>
                    <a:pt x="664" y="312"/>
                    <a:pt x="664" y="312"/>
                    <a:pt x="664" y="312"/>
                  </a:cubicBezTo>
                  <a:cubicBezTo>
                    <a:pt x="650" y="232"/>
                    <a:pt x="650" y="232"/>
                    <a:pt x="650" y="232"/>
                  </a:cubicBezTo>
                  <a:cubicBezTo>
                    <a:pt x="597" y="242"/>
                    <a:pt x="597" y="242"/>
                    <a:pt x="597" y="242"/>
                  </a:cubicBezTo>
                  <a:cubicBezTo>
                    <a:pt x="595" y="236"/>
                    <a:pt x="594" y="231"/>
                    <a:pt x="592" y="226"/>
                  </a:cubicBezTo>
                  <a:cubicBezTo>
                    <a:pt x="638" y="199"/>
                    <a:pt x="638" y="199"/>
                    <a:pt x="638" y="199"/>
                  </a:cubicBezTo>
                  <a:cubicBezTo>
                    <a:pt x="597" y="129"/>
                    <a:pt x="597" y="129"/>
                    <a:pt x="597" y="129"/>
                  </a:cubicBezTo>
                  <a:cubicBezTo>
                    <a:pt x="551" y="156"/>
                    <a:pt x="551" y="156"/>
                    <a:pt x="551" y="156"/>
                  </a:cubicBezTo>
                  <a:cubicBezTo>
                    <a:pt x="548" y="152"/>
                    <a:pt x="544" y="148"/>
                    <a:pt x="540" y="143"/>
                  </a:cubicBezTo>
                  <a:cubicBezTo>
                    <a:pt x="575" y="103"/>
                    <a:pt x="575" y="103"/>
                    <a:pt x="575" y="103"/>
                  </a:cubicBezTo>
                  <a:cubicBezTo>
                    <a:pt x="513" y="51"/>
                    <a:pt x="513" y="51"/>
                    <a:pt x="513" y="51"/>
                  </a:cubicBezTo>
                  <a:cubicBezTo>
                    <a:pt x="479" y="92"/>
                    <a:pt x="479" y="92"/>
                    <a:pt x="479" y="92"/>
                  </a:cubicBezTo>
                  <a:cubicBezTo>
                    <a:pt x="474" y="89"/>
                    <a:pt x="469" y="86"/>
                    <a:pt x="464" y="83"/>
                  </a:cubicBezTo>
                  <a:cubicBezTo>
                    <a:pt x="483" y="33"/>
                    <a:pt x="483" y="33"/>
                    <a:pt x="483" y="33"/>
                  </a:cubicBezTo>
                  <a:cubicBezTo>
                    <a:pt x="407" y="6"/>
                    <a:pt x="407" y="6"/>
                    <a:pt x="407" y="6"/>
                  </a:cubicBezTo>
                  <a:cubicBezTo>
                    <a:pt x="389" y="56"/>
                    <a:pt x="389" y="56"/>
                    <a:pt x="389" y="56"/>
                  </a:cubicBezTo>
                  <a:cubicBezTo>
                    <a:pt x="383" y="55"/>
                    <a:pt x="378" y="54"/>
                    <a:pt x="372" y="53"/>
                  </a:cubicBezTo>
                  <a:cubicBezTo>
                    <a:pt x="372" y="0"/>
                    <a:pt x="372" y="0"/>
                    <a:pt x="372" y="0"/>
                  </a:cubicBezTo>
                  <a:cubicBezTo>
                    <a:pt x="292" y="0"/>
                    <a:pt x="292" y="0"/>
                    <a:pt x="292" y="0"/>
                  </a:cubicBezTo>
                  <a:cubicBezTo>
                    <a:pt x="292" y="53"/>
                    <a:pt x="292" y="53"/>
                    <a:pt x="292" y="53"/>
                  </a:cubicBezTo>
                  <a:cubicBezTo>
                    <a:pt x="286" y="54"/>
                    <a:pt x="281" y="55"/>
                    <a:pt x="275" y="56"/>
                  </a:cubicBezTo>
                  <a:cubicBezTo>
                    <a:pt x="257" y="6"/>
                    <a:pt x="257" y="6"/>
                    <a:pt x="257" y="6"/>
                  </a:cubicBezTo>
                  <a:cubicBezTo>
                    <a:pt x="181" y="33"/>
                    <a:pt x="181" y="33"/>
                    <a:pt x="181" y="33"/>
                  </a:cubicBezTo>
                  <a:cubicBezTo>
                    <a:pt x="200" y="83"/>
                    <a:pt x="200" y="83"/>
                    <a:pt x="200" y="83"/>
                  </a:cubicBezTo>
                  <a:cubicBezTo>
                    <a:pt x="195" y="86"/>
                    <a:pt x="190" y="89"/>
                    <a:pt x="185" y="92"/>
                  </a:cubicBezTo>
                  <a:cubicBezTo>
                    <a:pt x="151" y="51"/>
                    <a:pt x="151" y="51"/>
                    <a:pt x="151" y="51"/>
                  </a:cubicBezTo>
                  <a:cubicBezTo>
                    <a:pt x="89" y="103"/>
                    <a:pt x="89" y="103"/>
                    <a:pt x="89" y="103"/>
                  </a:cubicBezTo>
                  <a:cubicBezTo>
                    <a:pt x="124" y="143"/>
                    <a:pt x="124" y="143"/>
                    <a:pt x="124" y="143"/>
                  </a:cubicBezTo>
                  <a:cubicBezTo>
                    <a:pt x="120" y="147"/>
                    <a:pt x="116" y="152"/>
                    <a:pt x="113" y="156"/>
                  </a:cubicBezTo>
                  <a:cubicBezTo>
                    <a:pt x="67" y="129"/>
                    <a:pt x="67" y="129"/>
                    <a:pt x="67" y="129"/>
                  </a:cubicBezTo>
                  <a:cubicBezTo>
                    <a:pt x="26" y="199"/>
                    <a:pt x="26" y="199"/>
                    <a:pt x="26" y="199"/>
                  </a:cubicBezTo>
                  <a:cubicBezTo>
                    <a:pt x="73" y="226"/>
                    <a:pt x="73" y="226"/>
                    <a:pt x="73" y="226"/>
                  </a:cubicBezTo>
                  <a:cubicBezTo>
                    <a:pt x="70" y="231"/>
                    <a:pt x="69" y="236"/>
                    <a:pt x="67" y="242"/>
                  </a:cubicBezTo>
                  <a:cubicBezTo>
                    <a:pt x="14" y="232"/>
                    <a:pt x="14" y="232"/>
                    <a:pt x="14" y="232"/>
                  </a:cubicBezTo>
                  <a:cubicBezTo>
                    <a:pt x="0" y="312"/>
                    <a:pt x="0" y="312"/>
                    <a:pt x="0" y="312"/>
                  </a:cubicBezTo>
                  <a:cubicBezTo>
                    <a:pt x="53" y="321"/>
                    <a:pt x="53" y="321"/>
                    <a:pt x="53" y="321"/>
                  </a:cubicBezTo>
                  <a:cubicBezTo>
                    <a:pt x="53" y="324"/>
                    <a:pt x="53" y="326"/>
                    <a:pt x="53" y="329"/>
                  </a:cubicBezTo>
                  <a:cubicBezTo>
                    <a:pt x="53" y="332"/>
                    <a:pt x="53" y="335"/>
                    <a:pt x="53" y="337"/>
                  </a:cubicBezTo>
                  <a:cubicBezTo>
                    <a:pt x="0" y="347"/>
                    <a:pt x="0" y="347"/>
                    <a:pt x="0" y="347"/>
                  </a:cubicBezTo>
                  <a:cubicBezTo>
                    <a:pt x="14" y="426"/>
                    <a:pt x="14" y="426"/>
                    <a:pt x="14" y="426"/>
                  </a:cubicBezTo>
                  <a:cubicBezTo>
                    <a:pt x="67" y="417"/>
                    <a:pt x="67" y="417"/>
                    <a:pt x="67" y="417"/>
                  </a:cubicBezTo>
                  <a:cubicBezTo>
                    <a:pt x="69" y="422"/>
                    <a:pt x="70" y="427"/>
                    <a:pt x="73" y="432"/>
                  </a:cubicBezTo>
                  <a:cubicBezTo>
                    <a:pt x="26" y="459"/>
                    <a:pt x="26" y="459"/>
                    <a:pt x="26" y="459"/>
                  </a:cubicBezTo>
                  <a:cubicBezTo>
                    <a:pt x="67" y="529"/>
                    <a:pt x="67" y="529"/>
                    <a:pt x="67" y="529"/>
                  </a:cubicBezTo>
                  <a:cubicBezTo>
                    <a:pt x="113" y="502"/>
                    <a:pt x="113" y="502"/>
                    <a:pt x="113" y="502"/>
                  </a:cubicBezTo>
                  <a:cubicBezTo>
                    <a:pt x="116" y="507"/>
                    <a:pt x="120" y="511"/>
                    <a:pt x="124" y="515"/>
                  </a:cubicBezTo>
                  <a:cubicBezTo>
                    <a:pt x="89" y="556"/>
                    <a:pt x="89" y="556"/>
                    <a:pt x="89" y="556"/>
                  </a:cubicBezTo>
                  <a:cubicBezTo>
                    <a:pt x="151" y="608"/>
                    <a:pt x="151" y="608"/>
                    <a:pt x="151" y="608"/>
                  </a:cubicBezTo>
                  <a:cubicBezTo>
                    <a:pt x="185" y="567"/>
                    <a:pt x="185" y="567"/>
                    <a:pt x="185" y="567"/>
                  </a:cubicBezTo>
                  <a:cubicBezTo>
                    <a:pt x="190" y="570"/>
                    <a:pt x="195" y="572"/>
                    <a:pt x="200" y="575"/>
                  </a:cubicBezTo>
                  <a:cubicBezTo>
                    <a:pt x="181" y="625"/>
                    <a:pt x="181" y="625"/>
                    <a:pt x="181" y="625"/>
                  </a:cubicBezTo>
                  <a:cubicBezTo>
                    <a:pt x="257" y="653"/>
                    <a:pt x="257" y="653"/>
                    <a:pt x="257" y="653"/>
                  </a:cubicBezTo>
                  <a:cubicBezTo>
                    <a:pt x="275" y="603"/>
                    <a:pt x="275" y="603"/>
                    <a:pt x="275" y="603"/>
                  </a:cubicBezTo>
                  <a:cubicBezTo>
                    <a:pt x="281" y="604"/>
                    <a:pt x="286" y="605"/>
                    <a:pt x="292" y="606"/>
                  </a:cubicBezTo>
                  <a:cubicBezTo>
                    <a:pt x="292" y="659"/>
                    <a:pt x="292" y="659"/>
                    <a:pt x="292" y="659"/>
                  </a:cubicBezTo>
                  <a:cubicBezTo>
                    <a:pt x="372" y="659"/>
                    <a:pt x="372" y="659"/>
                    <a:pt x="372" y="659"/>
                  </a:cubicBezTo>
                  <a:cubicBezTo>
                    <a:pt x="372" y="606"/>
                    <a:pt x="372" y="606"/>
                    <a:pt x="372" y="606"/>
                  </a:cubicBezTo>
                  <a:cubicBezTo>
                    <a:pt x="378" y="605"/>
                    <a:pt x="383" y="604"/>
                    <a:pt x="389" y="603"/>
                  </a:cubicBezTo>
                  <a:cubicBezTo>
                    <a:pt x="407" y="653"/>
                    <a:pt x="407" y="653"/>
                    <a:pt x="407" y="653"/>
                  </a:cubicBezTo>
                  <a:cubicBezTo>
                    <a:pt x="483" y="625"/>
                    <a:pt x="483" y="625"/>
                    <a:pt x="483" y="625"/>
                  </a:cubicBezTo>
                  <a:cubicBezTo>
                    <a:pt x="464" y="575"/>
                    <a:pt x="464" y="575"/>
                    <a:pt x="464" y="575"/>
                  </a:cubicBezTo>
                  <a:cubicBezTo>
                    <a:pt x="469" y="572"/>
                    <a:pt x="474" y="570"/>
                    <a:pt x="479" y="567"/>
                  </a:cubicBezTo>
                  <a:cubicBezTo>
                    <a:pt x="513" y="608"/>
                    <a:pt x="513" y="608"/>
                    <a:pt x="513" y="608"/>
                  </a:cubicBezTo>
                  <a:cubicBezTo>
                    <a:pt x="575" y="556"/>
                    <a:pt x="575" y="556"/>
                    <a:pt x="575" y="556"/>
                  </a:cubicBezTo>
                  <a:cubicBezTo>
                    <a:pt x="540" y="515"/>
                    <a:pt x="540" y="515"/>
                    <a:pt x="540" y="515"/>
                  </a:cubicBezTo>
                  <a:cubicBezTo>
                    <a:pt x="544" y="511"/>
                    <a:pt x="548" y="507"/>
                    <a:pt x="551" y="502"/>
                  </a:cubicBezTo>
                  <a:cubicBezTo>
                    <a:pt x="597" y="529"/>
                    <a:pt x="597" y="529"/>
                    <a:pt x="597" y="529"/>
                  </a:cubicBezTo>
                  <a:cubicBezTo>
                    <a:pt x="638" y="459"/>
                    <a:pt x="638" y="459"/>
                    <a:pt x="638" y="459"/>
                  </a:cubicBezTo>
                  <a:cubicBezTo>
                    <a:pt x="592" y="432"/>
                    <a:pt x="592" y="432"/>
                    <a:pt x="592" y="432"/>
                  </a:cubicBezTo>
                  <a:cubicBezTo>
                    <a:pt x="594" y="427"/>
                    <a:pt x="595" y="422"/>
                    <a:pt x="597" y="417"/>
                  </a:cubicBezTo>
                  <a:cubicBezTo>
                    <a:pt x="650" y="426"/>
                    <a:pt x="650" y="426"/>
                    <a:pt x="650" y="426"/>
                  </a:cubicBezTo>
                  <a:cubicBezTo>
                    <a:pt x="664" y="347"/>
                    <a:pt x="664" y="347"/>
                    <a:pt x="664" y="347"/>
                  </a:cubicBezTo>
                  <a:cubicBezTo>
                    <a:pt x="611" y="337"/>
                    <a:pt x="611" y="337"/>
                    <a:pt x="611" y="337"/>
                  </a:cubicBezTo>
                  <a:cubicBezTo>
                    <a:pt x="611" y="335"/>
                    <a:pt x="611" y="332"/>
                    <a:pt x="611" y="329"/>
                  </a:cubicBezTo>
                  <a:close/>
                  <a:moveTo>
                    <a:pt x="353" y="83"/>
                  </a:moveTo>
                  <a:cubicBezTo>
                    <a:pt x="428" y="89"/>
                    <a:pt x="494" y="129"/>
                    <a:pt x="535" y="188"/>
                  </a:cubicBezTo>
                  <a:cubicBezTo>
                    <a:pt x="511" y="201"/>
                    <a:pt x="511" y="201"/>
                    <a:pt x="511" y="201"/>
                  </a:cubicBezTo>
                  <a:cubicBezTo>
                    <a:pt x="475" y="151"/>
                    <a:pt x="418" y="116"/>
                    <a:pt x="353" y="110"/>
                  </a:cubicBezTo>
                  <a:lnTo>
                    <a:pt x="353" y="83"/>
                  </a:lnTo>
                  <a:close/>
                  <a:moveTo>
                    <a:pt x="439" y="232"/>
                  </a:moveTo>
                  <a:cubicBezTo>
                    <a:pt x="461" y="256"/>
                    <a:pt x="475" y="287"/>
                    <a:pt x="476" y="322"/>
                  </a:cubicBezTo>
                  <a:cubicBezTo>
                    <a:pt x="350" y="322"/>
                    <a:pt x="350" y="322"/>
                    <a:pt x="350" y="322"/>
                  </a:cubicBezTo>
                  <a:lnTo>
                    <a:pt x="439" y="232"/>
                  </a:lnTo>
                  <a:close/>
                  <a:moveTo>
                    <a:pt x="340" y="311"/>
                  </a:moveTo>
                  <a:cubicBezTo>
                    <a:pt x="340" y="185"/>
                    <a:pt x="340" y="185"/>
                    <a:pt x="340" y="185"/>
                  </a:cubicBezTo>
                  <a:cubicBezTo>
                    <a:pt x="374" y="187"/>
                    <a:pt x="405" y="200"/>
                    <a:pt x="429" y="222"/>
                  </a:cubicBezTo>
                  <a:lnTo>
                    <a:pt x="340" y="311"/>
                  </a:lnTo>
                  <a:close/>
                  <a:moveTo>
                    <a:pt x="225" y="232"/>
                  </a:moveTo>
                  <a:cubicBezTo>
                    <a:pt x="314" y="322"/>
                    <a:pt x="314" y="322"/>
                    <a:pt x="314" y="322"/>
                  </a:cubicBezTo>
                  <a:cubicBezTo>
                    <a:pt x="188" y="322"/>
                    <a:pt x="188" y="322"/>
                    <a:pt x="188" y="322"/>
                  </a:cubicBezTo>
                  <a:cubicBezTo>
                    <a:pt x="190" y="287"/>
                    <a:pt x="203" y="256"/>
                    <a:pt x="225" y="232"/>
                  </a:cubicBezTo>
                  <a:close/>
                  <a:moveTo>
                    <a:pt x="235" y="222"/>
                  </a:moveTo>
                  <a:cubicBezTo>
                    <a:pt x="259" y="200"/>
                    <a:pt x="290" y="187"/>
                    <a:pt x="325" y="185"/>
                  </a:cubicBezTo>
                  <a:cubicBezTo>
                    <a:pt x="325" y="311"/>
                    <a:pt x="325" y="311"/>
                    <a:pt x="325" y="311"/>
                  </a:cubicBezTo>
                  <a:lnTo>
                    <a:pt x="235" y="222"/>
                  </a:lnTo>
                  <a:close/>
                  <a:moveTo>
                    <a:pt x="314" y="337"/>
                  </a:moveTo>
                  <a:cubicBezTo>
                    <a:pt x="225" y="426"/>
                    <a:pt x="225" y="426"/>
                    <a:pt x="225" y="426"/>
                  </a:cubicBezTo>
                  <a:cubicBezTo>
                    <a:pt x="203" y="402"/>
                    <a:pt x="189" y="371"/>
                    <a:pt x="188" y="337"/>
                  </a:cubicBezTo>
                  <a:lnTo>
                    <a:pt x="314" y="337"/>
                  </a:lnTo>
                  <a:close/>
                  <a:moveTo>
                    <a:pt x="325" y="347"/>
                  </a:moveTo>
                  <a:cubicBezTo>
                    <a:pt x="325" y="473"/>
                    <a:pt x="325" y="473"/>
                    <a:pt x="325" y="473"/>
                  </a:cubicBezTo>
                  <a:cubicBezTo>
                    <a:pt x="290" y="472"/>
                    <a:pt x="259" y="458"/>
                    <a:pt x="235" y="436"/>
                  </a:cubicBezTo>
                  <a:lnTo>
                    <a:pt x="325" y="347"/>
                  </a:lnTo>
                  <a:close/>
                  <a:moveTo>
                    <a:pt x="340" y="347"/>
                  </a:moveTo>
                  <a:cubicBezTo>
                    <a:pt x="429" y="436"/>
                    <a:pt x="429" y="436"/>
                    <a:pt x="429" y="436"/>
                  </a:cubicBezTo>
                  <a:cubicBezTo>
                    <a:pt x="405" y="458"/>
                    <a:pt x="374" y="472"/>
                    <a:pt x="340" y="473"/>
                  </a:cubicBezTo>
                  <a:lnTo>
                    <a:pt x="340" y="347"/>
                  </a:lnTo>
                  <a:close/>
                  <a:moveTo>
                    <a:pt x="439" y="426"/>
                  </a:moveTo>
                  <a:cubicBezTo>
                    <a:pt x="350" y="337"/>
                    <a:pt x="350" y="337"/>
                    <a:pt x="350" y="337"/>
                  </a:cubicBezTo>
                  <a:cubicBezTo>
                    <a:pt x="476" y="337"/>
                    <a:pt x="476" y="337"/>
                    <a:pt x="476" y="337"/>
                  </a:cubicBezTo>
                  <a:cubicBezTo>
                    <a:pt x="475" y="371"/>
                    <a:pt x="461" y="402"/>
                    <a:pt x="439" y="426"/>
                  </a:cubicBezTo>
                  <a:close/>
                  <a:moveTo>
                    <a:pt x="311" y="83"/>
                  </a:moveTo>
                  <a:cubicBezTo>
                    <a:pt x="311" y="110"/>
                    <a:pt x="311" y="110"/>
                    <a:pt x="311" y="110"/>
                  </a:cubicBezTo>
                  <a:cubicBezTo>
                    <a:pt x="246" y="116"/>
                    <a:pt x="189" y="151"/>
                    <a:pt x="153" y="201"/>
                  </a:cubicBezTo>
                  <a:cubicBezTo>
                    <a:pt x="129" y="188"/>
                    <a:pt x="129" y="188"/>
                    <a:pt x="129" y="188"/>
                  </a:cubicBezTo>
                  <a:cubicBezTo>
                    <a:pt x="170" y="129"/>
                    <a:pt x="236" y="89"/>
                    <a:pt x="311" y="83"/>
                  </a:cubicBezTo>
                  <a:close/>
                  <a:moveTo>
                    <a:pt x="108" y="434"/>
                  </a:moveTo>
                  <a:cubicBezTo>
                    <a:pt x="93" y="402"/>
                    <a:pt x="85" y="367"/>
                    <a:pt x="85" y="329"/>
                  </a:cubicBezTo>
                  <a:cubicBezTo>
                    <a:pt x="85" y="292"/>
                    <a:pt x="93" y="256"/>
                    <a:pt x="108" y="224"/>
                  </a:cubicBezTo>
                  <a:cubicBezTo>
                    <a:pt x="132" y="238"/>
                    <a:pt x="132" y="238"/>
                    <a:pt x="132" y="238"/>
                  </a:cubicBezTo>
                  <a:cubicBezTo>
                    <a:pt x="119" y="266"/>
                    <a:pt x="112" y="297"/>
                    <a:pt x="112" y="329"/>
                  </a:cubicBezTo>
                  <a:cubicBezTo>
                    <a:pt x="112" y="362"/>
                    <a:pt x="119" y="393"/>
                    <a:pt x="132" y="420"/>
                  </a:cubicBezTo>
                  <a:lnTo>
                    <a:pt x="108" y="434"/>
                  </a:lnTo>
                  <a:close/>
                  <a:moveTo>
                    <a:pt x="311" y="575"/>
                  </a:moveTo>
                  <a:cubicBezTo>
                    <a:pt x="236" y="569"/>
                    <a:pt x="170" y="529"/>
                    <a:pt x="129" y="471"/>
                  </a:cubicBezTo>
                  <a:cubicBezTo>
                    <a:pt x="153" y="457"/>
                    <a:pt x="153" y="457"/>
                    <a:pt x="153" y="457"/>
                  </a:cubicBezTo>
                  <a:cubicBezTo>
                    <a:pt x="189" y="507"/>
                    <a:pt x="246" y="542"/>
                    <a:pt x="311" y="548"/>
                  </a:cubicBezTo>
                  <a:lnTo>
                    <a:pt x="311" y="575"/>
                  </a:lnTo>
                  <a:close/>
                  <a:moveTo>
                    <a:pt x="353" y="575"/>
                  </a:moveTo>
                  <a:cubicBezTo>
                    <a:pt x="353" y="548"/>
                    <a:pt x="353" y="548"/>
                    <a:pt x="353" y="548"/>
                  </a:cubicBezTo>
                  <a:cubicBezTo>
                    <a:pt x="418" y="542"/>
                    <a:pt x="475" y="507"/>
                    <a:pt x="511" y="457"/>
                  </a:cubicBezTo>
                  <a:cubicBezTo>
                    <a:pt x="535" y="471"/>
                    <a:pt x="535" y="471"/>
                    <a:pt x="535" y="471"/>
                  </a:cubicBezTo>
                  <a:cubicBezTo>
                    <a:pt x="494" y="529"/>
                    <a:pt x="428" y="569"/>
                    <a:pt x="353" y="575"/>
                  </a:cubicBezTo>
                  <a:close/>
                  <a:moveTo>
                    <a:pt x="556" y="434"/>
                  </a:moveTo>
                  <a:cubicBezTo>
                    <a:pt x="532" y="420"/>
                    <a:pt x="532" y="420"/>
                    <a:pt x="532" y="420"/>
                  </a:cubicBezTo>
                  <a:cubicBezTo>
                    <a:pt x="545" y="393"/>
                    <a:pt x="552" y="362"/>
                    <a:pt x="552" y="329"/>
                  </a:cubicBezTo>
                  <a:cubicBezTo>
                    <a:pt x="552" y="297"/>
                    <a:pt x="545" y="266"/>
                    <a:pt x="532" y="238"/>
                  </a:cubicBezTo>
                  <a:cubicBezTo>
                    <a:pt x="556" y="224"/>
                    <a:pt x="556" y="224"/>
                    <a:pt x="556" y="224"/>
                  </a:cubicBezTo>
                  <a:cubicBezTo>
                    <a:pt x="571" y="256"/>
                    <a:pt x="579" y="292"/>
                    <a:pt x="579" y="329"/>
                  </a:cubicBezTo>
                  <a:cubicBezTo>
                    <a:pt x="579" y="367"/>
                    <a:pt x="571" y="402"/>
                    <a:pt x="556" y="434"/>
                  </a:cubicBezTo>
                  <a:close/>
                </a:path>
              </a:pathLst>
            </a:custGeom>
            <a:gr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endParaRPr>
            </a:p>
          </p:txBody>
        </p:sp>
        <p:sp>
          <p:nvSpPr>
            <p:cNvPr id="34" name="Oval 7"/>
            <p:cNvSpPr>
              <a:spLocks noChangeArrowheads="1"/>
            </p:cNvSpPr>
            <p:nvPr/>
          </p:nvSpPr>
          <p:spPr bwMode="auto">
            <a:xfrm>
              <a:off x="6800782" y="3357388"/>
              <a:ext cx="828000" cy="828000"/>
            </a:xfrm>
            <a:prstGeom prst="ellipse">
              <a:avLst/>
            </a:prstGeom>
            <a:grpFill/>
            <a:ln w="19050">
              <a:noFill/>
            </a:ln>
            <a:effectLst>
              <a:softEdge rad="0"/>
            </a:effectLst>
          </p:spPr>
          <p:txBody>
            <a:bodyPr vert="horz" wrap="square" lIns="121882" tIns="60941" rIns="121882" bIns="60941" numCol="1" anchor="t" anchorCtr="0" compatLnSpc="1">
              <a:prstTxWarp prst="textNoShape">
                <a:avLst/>
              </a:prstTxWarp>
              <a:noAutofit/>
            </a:bodyPr>
            <a:lstStyle/>
            <a:p>
              <a:endParaRPr lang="zh-CN" altLang="en-US" sz="2399">
                <a:solidFill>
                  <a:prstClr val="black"/>
                </a:solidFill>
                <a:latin typeface="Arial" panose="020B0604020202020204" pitchFamily="34" charset="0"/>
                <a:ea typeface="微软雅黑" panose="020B0503020204020204" pitchFamily="34" charset="-122"/>
              </a:endParaRPr>
            </a:p>
          </p:txBody>
        </p:sp>
      </p:grpSp>
      <p:grpSp>
        <p:nvGrpSpPr>
          <p:cNvPr id="35" name="组合 34"/>
          <p:cNvGrpSpPr/>
          <p:nvPr/>
        </p:nvGrpSpPr>
        <p:grpSpPr>
          <a:xfrm>
            <a:off x="7724424" y="4464306"/>
            <a:ext cx="1254939" cy="1249772"/>
            <a:chOff x="7724926" y="4158473"/>
            <a:chExt cx="1255326" cy="1249772"/>
          </a:xfrm>
          <a:solidFill>
            <a:schemeClr val="accent4"/>
          </a:solidFill>
        </p:grpSpPr>
        <p:sp>
          <p:nvSpPr>
            <p:cNvPr id="36" name="Freeform 19"/>
            <p:cNvSpPr>
              <a:spLocks noEditPoints="1"/>
            </p:cNvSpPr>
            <p:nvPr/>
          </p:nvSpPr>
          <p:spPr bwMode="auto">
            <a:xfrm>
              <a:off x="7724926" y="4158473"/>
              <a:ext cx="1255326" cy="1249772"/>
            </a:xfrm>
            <a:custGeom>
              <a:avLst/>
              <a:gdLst>
                <a:gd name="T0" fmla="*/ 431 w 483"/>
                <a:gd name="T1" fmla="*/ 165 h 481"/>
                <a:gd name="T2" fmla="*/ 435 w 483"/>
                <a:gd name="T3" fmla="*/ 95 h 481"/>
                <a:gd name="T4" fmla="*/ 394 w 483"/>
                <a:gd name="T5" fmla="*/ 105 h 481"/>
                <a:gd name="T6" fmla="*/ 374 w 483"/>
                <a:gd name="T7" fmla="*/ 38 h 481"/>
                <a:gd name="T8" fmla="*/ 338 w 483"/>
                <a:gd name="T9" fmla="*/ 61 h 481"/>
                <a:gd name="T10" fmla="*/ 296 w 483"/>
                <a:gd name="T11" fmla="*/ 5 h 481"/>
                <a:gd name="T12" fmla="*/ 271 w 483"/>
                <a:gd name="T13" fmla="*/ 39 h 481"/>
                <a:gd name="T14" fmla="*/ 212 w 483"/>
                <a:gd name="T15" fmla="*/ 0 h 481"/>
                <a:gd name="T16" fmla="*/ 200 w 483"/>
                <a:gd name="T17" fmla="*/ 41 h 481"/>
                <a:gd name="T18" fmla="*/ 132 w 483"/>
                <a:gd name="T19" fmla="*/ 25 h 481"/>
                <a:gd name="T20" fmla="*/ 135 w 483"/>
                <a:gd name="T21" fmla="*/ 68 h 481"/>
                <a:gd name="T22" fmla="*/ 65 w 483"/>
                <a:gd name="T23" fmla="*/ 76 h 481"/>
                <a:gd name="T24" fmla="*/ 82 w 483"/>
                <a:gd name="T25" fmla="*/ 115 h 481"/>
                <a:gd name="T26" fmla="*/ 19 w 483"/>
                <a:gd name="T27" fmla="*/ 146 h 481"/>
                <a:gd name="T28" fmla="*/ 48 w 483"/>
                <a:gd name="T29" fmla="*/ 177 h 481"/>
                <a:gd name="T30" fmla="*/ 0 w 483"/>
                <a:gd name="T31" fmla="*/ 228 h 481"/>
                <a:gd name="T32" fmla="*/ 38 w 483"/>
                <a:gd name="T33" fmla="*/ 241 h 481"/>
                <a:gd name="T34" fmla="*/ 0 w 483"/>
                <a:gd name="T35" fmla="*/ 254 h 481"/>
                <a:gd name="T36" fmla="*/ 48 w 483"/>
                <a:gd name="T37" fmla="*/ 305 h 481"/>
                <a:gd name="T38" fmla="*/ 19 w 483"/>
                <a:gd name="T39" fmla="*/ 335 h 481"/>
                <a:gd name="T40" fmla="*/ 82 w 483"/>
                <a:gd name="T41" fmla="*/ 367 h 481"/>
                <a:gd name="T42" fmla="*/ 65 w 483"/>
                <a:gd name="T43" fmla="*/ 406 h 481"/>
                <a:gd name="T44" fmla="*/ 135 w 483"/>
                <a:gd name="T45" fmla="*/ 414 h 481"/>
                <a:gd name="T46" fmla="*/ 132 w 483"/>
                <a:gd name="T47" fmla="*/ 456 h 481"/>
                <a:gd name="T48" fmla="*/ 200 w 483"/>
                <a:gd name="T49" fmla="*/ 440 h 481"/>
                <a:gd name="T50" fmla="*/ 212 w 483"/>
                <a:gd name="T51" fmla="*/ 481 h 481"/>
                <a:gd name="T52" fmla="*/ 271 w 483"/>
                <a:gd name="T53" fmla="*/ 442 h 481"/>
                <a:gd name="T54" fmla="*/ 296 w 483"/>
                <a:gd name="T55" fmla="*/ 476 h 481"/>
                <a:gd name="T56" fmla="*/ 338 w 483"/>
                <a:gd name="T57" fmla="*/ 420 h 481"/>
                <a:gd name="T58" fmla="*/ 374 w 483"/>
                <a:gd name="T59" fmla="*/ 444 h 481"/>
                <a:gd name="T60" fmla="*/ 394 w 483"/>
                <a:gd name="T61" fmla="*/ 376 h 481"/>
                <a:gd name="T62" fmla="*/ 435 w 483"/>
                <a:gd name="T63" fmla="*/ 386 h 481"/>
                <a:gd name="T64" fmla="*/ 431 w 483"/>
                <a:gd name="T65" fmla="*/ 316 h 481"/>
                <a:gd name="T66" fmla="*/ 473 w 483"/>
                <a:gd name="T67" fmla="*/ 311 h 481"/>
                <a:gd name="T68" fmla="*/ 445 w 483"/>
                <a:gd name="T69" fmla="*/ 247 h 481"/>
                <a:gd name="T70" fmla="*/ 445 w 483"/>
                <a:gd name="T71" fmla="*/ 235 h 481"/>
                <a:gd name="T72" fmla="*/ 473 w 483"/>
                <a:gd name="T73" fmla="*/ 170 h 481"/>
                <a:gd name="T74" fmla="*/ 271 w 483"/>
                <a:gd name="T75" fmla="*/ 405 h 481"/>
                <a:gd name="T76" fmla="*/ 328 w 483"/>
                <a:gd name="T77" fmla="*/ 270 h 481"/>
                <a:gd name="T78" fmla="*/ 271 w 483"/>
                <a:gd name="T79" fmla="*/ 405 h 481"/>
                <a:gd name="T80" fmla="*/ 287 w 483"/>
                <a:gd name="T81" fmla="*/ 241 h 481"/>
                <a:gd name="T82" fmla="*/ 196 w 483"/>
                <a:gd name="T83" fmla="*/ 241 h 481"/>
                <a:gd name="T84" fmla="*/ 77 w 483"/>
                <a:gd name="T85" fmla="*/ 270 h 481"/>
                <a:gd name="T86" fmla="*/ 212 w 483"/>
                <a:gd name="T87" fmla="*/ 327 h 481"/>
                <a:gd name="T88" fmla="*/ 77 w 483"/>
                <a:gd name="T89" fmla="*/ 270 h 481"/>
                <a:gd name="T90" fmla="*/ 212 w 483"/>
                <a:gd name="T91" fmla="*/ 155 h 481"/>
                <a:gd name="T92" fmla="*/ 77 w 483"/>
                <a:gd name="T93" fmla="*/ 211 h 481"/>
                <a:gd name="T94" fmla="*/ 406 w 483"/>
                <a:gd name="T95" fmla="*/ 211 h 481"/>
                <a:gd name="T96" fmla="*/ 271 w 483"/>
                <a:gd name="T97" fmla="*/ 155 h 481"/>
                <a:gd name="T98" fmla="*/ 406 w 483"/>
                <a:gd name="T99" fmla="*/ 211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83" h="481">
                  <a:moveTo>
                    <a:pt x="435" y="177"/>
                  </a:moveTo>
                  <a:cubicBezTo>
                    <a:pt x="434" y="173"/>
                    <a:pt x="432" y="169"/>
                    <a:pt x="431" y="165"/>
                  </a:cubicBezTo>
                  <a:cubicBezTo>
                    <a:pt x="464" y="146"/>
                    <a:pt x="464" y="146"/>
                    <a:pt x="464" y="146"/>
                  </a:cubicBezTo>
                  <a:cubicBezTo>
                    <a:pt x="435" y="95"/>
                    <a:pt x="435" y="95"/>
                    <a:pt x="435" y="95"/>
                  </a:cubicBezTo>
                  <a:cubicBezTo>
                    <a:pt x="401" y="115"/>
                    <a:pt x="401" y="115"/>
                    <a:pt x="401" y="115"/>
                  </a:cubicBezTo>
                  <a:cubicBezTo>
                    <a:pt x="399" y="111"/>
                    <a:pt x="396" y="108"/>
                    <a:pt x="394" y="105"/>
                  </a:cubicBezTo>
                  <a:cubicBezTo>
                    <a:pt x="419" y="76"/>
                    <a:pt x="419" y="76"/>
                    <a:pt x="419" y="76"/>
                  </a:cubicBezTo>
                  <a:cubicBezTo>
                    <a:pt x="374" y="38"/>
                    <a:pt x="374" y="38"/>
                    <a:pt x="374" y="38"/>
                  </a:cubicBezTo>
                  <a:cubicBezTo>
                    <a:pt x="349" y="68"/>
                    <a:pt x="349" y="68"/>
                    <a:pt x="349" y="68"/>
                  </a:cubicBezTo>
                  <a:cubicBezTo>
                    <a:pt x="345" y="65"/>
                    <a:pt x="342" y="63"/>
                    <a:pt x="338" y="61"/>
                  </a:cubicBezTo>
                  <a:cubicBezTo>
                    <a:pt x="351" y="25"/>
                    <a:pt x="351" y="25"/>
                    <a:pt x="351" y="25"/>
                  </a:cubicBezTo>
                  <a:cubicBezTo>
                    <a:pt x="296" y="5"/>
                    <a:pt x="296" y="5"/>
                    <a:pt x="296" y="5"/>
                  </a:cubicBezTo>
                  <a:cubicBezTo>
                    <a:pt x="283" y="41"/>
                    <a:pt x="283" y="41"/>
                    <a:pt x="283" y="41"/>
                  </a:cubicBezTo>
                  <a:cubicBezTo>
                    <a:pt x="279" y="41"/>
                    <a:pt x="275" y="40"/>
                    <a:pt x="271" y="39"/>
                  </a:cubicBezTo>
                  <a:cubicBezTo>
                    <a:pt x="271" y="0"/>
                    <a:pt x="271" y="0"/>
                    <a:pt x="271" y="0"/>
                  </a:cubicBezTo>
                  <a:cubicBezTo>
                    <a:pt x="212" y="0"/>
                    <a:pt x="212" y="0"/>
                    <a:pt x="212" y="0"/>
                  </a:cubicBezTo>
                  <a:cubicBezTo>
                    <a:pt x="212" y="39"/>
                    <a:pt x="212" y="39"/>
                    <a:pt x="212" y="39"/>
                  </a:cubicBezTo>
                  <a:cubicBezTo>
                    <a:pt x="208" y="40"/>
                    <a:pt x="204" y="41"/>
                    <a:pt x="200" y="41"/>
                  </a:cubicBezTo>
                  <a:cubicBezTo>
                    <a:pt x="187" y="5"/>
                    <a:pt x="187" y="5"/>
                    <a:pt x="187" y="5"/>
                  </a:cubicBezTo>
                  <a:cubicBezTo>
                    <a:pt x="132" y="25"/>
                    <a:pt x="132" y="25"/>
                    <a:pt x="132" y="25"/>
                  </a:cubicBezTo>
                  <a:cubicBezTo>
                    <a:pt x="145" y="61"/>
                    <a:pt x="145" y="61"/>
                    <a:pt x="145" y="61"/>
                  </a:cubicBezTo>
                  <a:cubicBezTo>
                    <a:pt x="142" y="63"/>
                    <a:pt x="138" y="65"/>
                    <a:pt x="135" y="68"/>
                  </a:cubicBezTo>
                  <a:cubicBezTo>
                    <a:pt x="110" y="38"/>
                    <a:pt x="110" y="38"/>
                    <a:pt x="110" y="38"/>
                  </a:cubicBezTo>
                  <a:cubicBezTo>
                    <a:pt x="65" y="76"/>
                    <a:pt x="65" y="76"/>
                    <a:pt x="65" y="76"/>
                  </a:cubicBezTo>
                  <a:cubicBezTo>
                    <a:pt x="90" y="105"/>
                    <a:pt x="90" y="105"/>
                    <a:pt x="90" y="105"/>
                  </a:cubicBezTo>
                  <a:cubicBezTo>
                    <a:pt x="87" y="108"/>
                    <a:pt x="84" y="111"/>
                    <a:pt x="82" y="115"/>
                  </a:cubicBezTo>
                  <a:cubicBezTo>
                    <a:pt x="48" y="95"/>
                    <a:pt x="48" y="95"/>
                    <a:pt x="48" y="95"/>
                  </a:cubicBezTo>
                  <a:cubicBezTo>
                    <a:pt x="19" y="146"/>
                    <a:pt x="19" y="146"/>
                    <a:pt x="19" y="146"/>
                  </a:cubicBezTo>
                  <a:cubicBezTo>
                    <a:pt x="52" y="165"/>
                    <a:pt x="52" y="165"/>
                    <a:pt x="52" y="165"/>
                  </a:cubicBezTo>
                  <a:cubicBezTo>
                    <a:pt x="51" y="169"/>
                    <a:pt x="50" y="173"/>
                    <a:pt x="48" y="177"/>
                  </a:cubicBezTo>
                  <a:cubicBezTo>
                    <a:pt x="10" y="170"/>
                    <a:pt x="10" y="170"/>
                    <a:pt x="10" y="170"/>
                  </a:cubicBezTo>
                  <a:cubicBezTo>
                    <a:pt x="0" y="228"/>
                    <a:pt x="0" y="228"/>
                    <a:pt x="0" y="228"/>
                  </a:cubicBezTo>
                  <a:cubicBezTo>
                    <a:pt x="38" y="235"/>
                    <a:pt x="38" y="235"/>
                    <a:pt x="38" y="235"/>
                  </a:cubicBezTo>
                  <a:cubicBezTo>
                    <a:pt x="38" y="237"/>
                    <a:pt x="38" y="239"/>
                    <a:pt x="38" y="241"/>
                  </a:cubicBezTo>
                  <a:cubicBezTo>
                    <a:pt x="38" y="243"/>
                    <a:pt x="38" y="245"/>
                    <a:pt x="38" y="247"/>
                  </a:cubicBezTo>
                  <a:cubicBezTo>
                    <a:pt x="0" y="254"/>
                    <a:pt x="0" y="254"/>
                    <a:pt x="0" y="254"/>
                  </a:cubicBezTo>
                  <a:cubicBezTo>
                    <a:pt x="10" y="311"/>
                    <a:pt x="10" y="311"/>
                    <a:pt x="10" y="311"/>
                  </a:cubicBezTo>
                  <a:cubicBezTo>
                    <a:pt x="48" y="305"/>
                    <a:pt x="48" y="305"/>
                    <a:pt x="48" y="305"/>
                  </a:cubicBezTo>
                  <a:cubicBezTo>
                    <a:pt x="50" y="308"/>
                    <a:pt x="51" y="312"/>
                    <a:pt x="52" y="316"/>
                  </a:cubicBezTo>
                  <a:cubicBezTo>
                    <a:pt x="19" y="335"/>
                    <a:pt x="19" y="335"/>
                    <a:pt x="19" y="335"/>
                  </a:cubicBezTo>
                  <a:cubicBezTo>
                    <a:pt x="48" y="386"/>
                    <a:pt x="48" y="386"/>
                    <a:pt x="48" y="386"/>
                  </a:cubicBezTo>
                  <a:cubicBezTo>
                    <a:pt x="82" y="367"/>
                    <a:pt x="82" y="367"/>
                    <a:pt x="82" y="367"/>
                  </a:cubicBezTo>
                  <a:cubicBezTo>
                    <a:pt x="84" y="370"/>
                    <a:pt x="87" y="373"/>
                    <a:pt x="90" y="376"/>
                  </a:cubicBezTo>
                  <a:cubicBezTo>
                    <a:pt x="65" y="406"/>
                    <a:pt x="65" y="406"/>
                    <a:pt x="65" y="406"/>
                  </a:cubicBezTo>
                  <a:cubicBezTo>
                    <a:pt x="110" y="444"/>
                    <a:pt x="110" y="444"/>
                    <a:pt x="110" y="444"/>
                  </a:cubicBezTo>
                  <a:cubicBezTo>
                    <a:pt x="135" y="414"/>
                    <a:pt x="135" y="414"/>
                    <a:pt x="135" y="414"/>
                  </a:cubicBezTo>
                  <a:cubicBezTo>
                    <a:pt x="138" y="416"/>
                    <a:pt x="142" y="418"/>
                    <a:pt x="145" y="420"/>
                  </a:cubicBezTo>
                  <a:cubicBezTo>
                    <a:pt x="132" y="456"/>
                    <a:pt x="132" y="456"/>
                    <a:pt x="132" y="456"/>
                  </a:cubicBezTo>
                  <a:cubicBezTo>
                    <a:pt x="187" y="476"/>
                    <a:pt x="187" y="476"/>
                    <a:pt x="187" y="476"/>
                  </a:cubicBezTo>
                  <a:cubicBezTo>
                    <a:pt x="200" y="440"/>
                    <a:pt x="200" y="440"/>
                    <a:pt x="200" y="440"/>
                  </a:cubicBezTo>
                  <a:cubicBezTo>
                    <a:pt x="204" y="441"/>
                    <a:pt x="208" y="442"/>
                    <a:pt x="212" y="442"/>
                  </a:cubicBezTo>
                  <a:cubicBezTo>
                    <a:pt x="212" y="481"/>
                    <a:pt x="212" y="481"/>
                    <a:pt x="212" y="481"/>
                  </a:cubicBezTo>
                  <a:cubicBezTo>
                    <a:pt x="271" y="481"/>
                    <a:pt x="271" y="481"/>
                    <a:pt x="271" y="481"/>
                  </a:cubicBezTo>
                  <a:cubicBezTo>
                    <a:pt x="271" y="442"/>
                    <a:pt x="271" y="442"/>
                    <a:pt x="271" y="442"/>
                  </a:cubicBezTo>
                  <a:cubicBezTo>
                    <a:pt x="275" y="442"/>
                    <a:pt x="279" y="441"/>
                    <a:pt x="283" y="440"/>
                  </a:cubicBezTo>
                  <a:cubicBezTo>
                    <a:pt x="296" y="476"/>
                    <a:pt x="296" y="476"/>
                    <a:pt x="296" y="476"/>
                  </a:cubicBezTo>
                  <a:cubicBezTo>
                    <a:pt x="351" y="456"/>
                    <a:pt x="351" y="456"/>
                    <a:pt x="351" y="456"/>
                  </a:cubicBezTo>
                  <a:cubicBezTo>
                    <a:pt x="338" y="420"/>
                    <a:pt x="338" y="420"/>
                    <a:pt x="338" y="420"/>
                  </a:cubicBezTo>
                  <a:cubicBezTo>
                    <a:pt x="342" y="418"/>
                    <a:pt x="345" y="416"/>
                    <a:pt x="349" y="414"/>
                  </a:cubicBezTo>
                  <a:cubicBezTo>
                    <a:pt x="374" y="444"/>
                    <a:pt x="374" y="444"/>
                    <a:pt x="374" y="444"/>
                  </a:cubicBezTo>
                  <a:cubicBezTo>
                    <a:pt x="419" y="406"/>
                    <a:pt x="419" y="406"/>
                    <a:pt x="419" y="406"/>
                  </a:cubicBezTo>
                  <a:cubicBezTo>
                    <a:pt x="394" y="376"/>
                    <a:pt x="394" y="376"/>
                    <a:pt x="394" y="376"/>
                  </a:cubicBezTo>
                  <a:cubicBezTo>
                    <a:pt x="396" y="373"/>
                    <a:pt x="399" y="370"/>
                    <a:pt x="401" y="367"/>
                  </a:cubicBezTo>
                  <a:cubicBezTo>
                    <a:pt x="435" y="386"/>
                    <a:pt x="435" y="386"/>
                    <a:pt x="435" y="386"/>
                  </a:cubicBezTo>
                  <a:cubicBezTo>
                    <a:pt x="464" y="335"/>
                    <a:pt x="464" y="335"/>
                    <a:pt x="464" y="335"/>
                  </a:cubicBezTo>
                  <a:cubicBezTo>
                    <a:pt x="431" y="316"/>
                    <a:pt x="431" y="316"/>
                    <a:pt x="431" y="316"/>
                  </a:cubicBezTo>
                  <a:cubicBezTo>
                    <a:pt x="432" y="312"/>
                    <a:pt x="434" y="308"/>
                    <a:pt x="435" y="305"/>
                  </a:cubicBezTo>
                  <a:cubicBezTo>
                    <a:pt x="473" y="311"/>
                    <a:pt x="473" y="311"/>
                    <a:pt x="473" y="311"/>
                  </a:cubicBezTo>
                  <a:cubicBezTo>
                    <a:pt x="483" y="254"/>
                    <a:pt x="483" y="254"/>
                    <a:pt x="483" y="254"/>
                  </a:cubicBezTo>
                  <a:cubicBezTo>
                    <a:pt x="445" y="247"/>
                    <a:pt x="445" y="247"/>
                    <a:pt x="445" y="247"/>
                  </a:cubicBezTo>
                  <a:cubicBezTo>
                    <a:pt x="445" y="245"/>
                    <a:pt x="445" y="243"/>
                    <a:pt x="445" y="241"/>
                  </a:cubicBezTo>
                  <a:cubicBezTo>
                    <a:pt x="445" y="239"/>
                    <a:pt x="445" y="237"/>
                    <a:pt x="445" y="235"/>
                  </a:cubicBezTo>
                  <a:cubicBezTo>
                    <a:pt x="483" y="228"/>
                    <a:pt x="483" y="228"/>
                    <a:pt x="483" y="228"/>
                  </a:cubicBezTo>
                  <a:cubicBezTo>
                    <a:pt x="473" y="170"/>
                    <a:pt x="473" y="170"/>
                    <a:pt x="473" y="170"/>
                  </a:cubicBezTo>
                  <a:lnTo>
                    <a:pt x="435" y="177"/>
                  </a:lnTo>
                  <a:close/>
                  <a:moveTo>
                    <a:pt x="271" y="405"/>
                  </a:moveTo>
                  <a:cubicBezTo>
                    <a:pt x="271" y="327"/>
                    <a:pt x="271" y="327"/>
                    <a:pt x="271" y="327"/>
                  </a:cubicBezTo>
                  <a:cubicBezTo>
                    <a:pt x="297" y="318"/>
                    <a:pt x="318" y="297"/>
                    <a:pt x="328" y="270"/>
                  </a:cubicBezTo>
                  <a:cubicBezTo>
                    <a:pt x="406" y="270"/>
                    <a:pt x="406" y="270"/>
                    <a:pt x="406" y="270"/>
                  </a:cubicBezTo>
                  <a:cubicBezTo>
                    <a:pt x="394" y="339"/>
                    <a:pt x="340" y="393"/>
                    <a:pt x="271" y="405"/>
                  </a:cubicBezTo>
                  <a:close/>
                  <a:moveTo>
                    <a:pt x="242" y="195"/>
                  </a:moveTo>
                  <a:cubicBezTo>
                    <a:pt x="267" y="195"/>
                    <a:pt x="287" y="215"/>
                    <a:pt x="287" y="241"/>
                  </a:cubicBezTo>
                  <a:cubicBezTo>
                    <a:pt x="287" y="266"/>
                    <a:pt x="267" y="287"/>
                    <a:pt x="242" y="287"/>
                  </a:cubicBezTo>
                  <a:cubicBezTo>
                    <a:pt x="216" y="287"/>
                    <a:pt x="196" y="266"/>
                    <a:pt x="196" y="241"/>
                  </a:cubicBezTo>
                  <a:cubicBezTo>
                    <a:pt x="196" y="215"/>
                    <a:pt x="216" y="195"/>
                    <a:pt x="242" y="195"/>
                  </a:cubicBezTo>
                  <a:close/>
                  <a:moveTo>
                    <a:pt x="77" y="270"/>
                  </a:moveTo>
                  <a:cubicBezTo>
                    <a:pt x="156" y="270"/>
                    <a:pt x="156" y="270"/>
                    <a:pt x="156" y="270"/>
                  </a:cubicBezTo>
                  <a:cubicBezTo>
                    <a:pt x="165" y="297"/>
                    <a:pt x="186" y="318"/>
                    <a:pt x="212" y="327"/>
                  </a:cubicBezTo>
                  <a:cubicBezTo>
                    <a:pt x="212" y="405"/>
                    <a:pt x="212" y="405"/>
                    <a:pt x="212" y="405"/>
                  </a:cubicBezTo>
                  <a:cubicBezTo>
                    <a:pt x="144" y="393"/>
                    <a:pt x="90" y="339"/>
                    <a:pt x="77" y="270"/>
                  </a:cubicBezTo>
                  <a:close/>
                  <a:moveTo>
                    <a:pt x="212" y="76"/>
                  </a:moveTo>
                  <a:cubicBezTo>
                    <a:pt x="212" y="155"/>
                    <a:pt x="212" y="155"/>
                    <a:pt x="212" y="155"/>
                  </a:cubicBezTo>
                  <a:cubicBezTo>
                    <a:pt x="186" y="164"/>
                    <a:pt x="165" y="185"/>
                    <a:pt x="156" y="211"/>
                  </a:cubicBezTo>
                  <a:cubicBezTo>
                    <a:pt x="77" y="211"/>
                    <a:pt x="77" y="211"/>
                    <a:pt x="77" y="211"/>
                  </a:cubicBezTo>
                  <a:cubicBezTo>
                    <a:pt x="90" y="143"/>
                    <a:pt x="144" y="89"/>
                    <a:pt x="212" y="76"/>
                  </a:cubicBezTo>
                  <a:close/>
                  <a:moveTo>
                    <a:pt x="406" y="211"/>
                  </a:moveTo>
                  <a:cubicBezTo>
                    <a:pt x="328" y="211"/>
                    <a:pt x="328" y="211"/>
                    <a:pt x="328" y="211"/>
                  </a:cubicBezTo>
                  <a:cubicBezTo>
                    <a:pt x="318" y="185"/>
                    <a:pt x="297" y="164"/>
                    <a:pt x="271" y="155"/>
                  </a:cubicBezTo>
                  <a:cubicBezTo>
                    <a:pt x="271" y="76"/>
                    <a:pt x="271" y="76"/>
                    <a:pt x="271" y="76"/>
                  </a:cubicBezTo>
                  <a:cubicBezTo>
                    <a:pt x="340" y="89"/>
                    <a:pt x="394" y="143"/>
                    <a:pt x="406" y="211"/>
                  </a:cubicBezTo>
                  <a:close/>
                </a:path>
              </a:pathLst>
            </a:custGeom>
            <a:gr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endParaRPr>
            </a:p>
          </p:txBody>
        </p:sp>
        <p:sp>
          <p:nvSpPr>
            <p:cNvPr id="37" name="Oval 7"/>
            <p:cNvSpPr>
              <a:spLocks noChangeArrowheads="1"/>
            </p:cNvSpPr>
            <p:nvPr/>
          </p:nvSpPr>
          <p:spPr bwMode="auto">
            <a:xfrm>
              <a:off x="7894414" y="4331478"/>
              <a:ext cx="900000" cy="900000"/>
            </a:xfrm>
            <a:prstGeom prst="ellipse">
              <a:avLst/>
            </a:prstGeom>
            <a:grpFill/>
            <a:ln w="19050">
              <a:noFill/>
            </a:ln>
            <a:effectLst>
              <a:softEdge rad="0"/>
            </a:effectLst>
          </p:spPr>
          <p:txBody>
            <a:bodyPr vert="horz" wrap="square" lIns="121882" tIns="60941" rIns="121882" bIns="60941" numCol="1" anchor="t" anchorCtr="0" compatLnSpc="1">
              <a:prstTxWarp prst="textNoShape">
                <a:avLst/>
              </a:prstTxWarp>
              <a:noAutofit/>
            </a:bodyPr>
            <a:lstStyle/>
            <a:p>
              <a:endParaRPr lang="zh-CN" altLang="en-US" sz="2399">
                <a:solidFill>
                  <a:prstClr val="black"/>
                </a:solidFill>
                <a:latin typeface="Arial" panose="020B0604020202020204" pitchFamily="34" charset="0"/>
                <a:ea typeface="微软雅黑" panose="020B0503020204020204" pitchFamily="34" charset="-122"/>
              </a:endParaRPr>
            </a:p>
          </p:txBody>
        </p:sp>
      </p:grpSp>
      <p:sp>
        <p:nvSpPr>
          <p:cNvPr id="38" name="文本框 37"/>
          <p:cNvSpPr txBox="1"/>
          <p:nvPr/>
        </p:nvSpPr>
        <p:spPr>
          <a:xfrm>
            <a:off x="5391287" y="5169883"/>
            <a:ext cx="556506" cy="584619"/>
          </a:xfrm>
          <a:prstGeom prst="rect">
            <a:avLst/>
          </a:prstGeom>
          <a:noFill/>
          <a:effectLst/>
        </p:spPr>
        <p:txBody>
          <a:bodyPr wrap="none" lIns="91412" tIns="45706" rIns="91412" bIns="45706" rtlCol="0">
            <a:spAutoFit/>
          </a:bodyPr>
          <a:lstStyle/>
          <a:p>
            <a:r>
              <a:rPr lang="en-US" altLang="zh-CN" sz="3199" b="1" dirty="0">
                <a:solidFill>
                  <a:schemeClr val="bg1"/>
                </a:solidFill>
                <a:latin typeface="Agency FB" panose="020B0503020202020204" pitchFamily="34" charset="0"/>
                <a:ea typeface="方正姚体" panose="02010601030101010101" pitchFamily="2" charset="-122"/>
              </a:rPr>
              <a:t>02</a:t>
            </a:r>
            <a:endParaRPr lang="en-US" altLang="zh-CN" sz="2799" b="1" dirty="0">
              <a:solidFill>
                <a:schemeClr val="bg1"/>
              </a:solidFill>
              <a:latin typeface="Agency FB" panose="020B0503020202020204" pitchFamily="34" charset="0"/>
              <a:ea typeface="方正姚体" panose="02010601030101010101" pitchFamily="2" charset="-122"/>
            </a:endParaRPr>
          </a:p>
        </p:txBody>
      </p:sp>
      <p:sp>
        <p:nvSpPr>
          <p:cNvPr id="39" name="文本框 38"/>
          <p:cNvSpPr txBox="1"/>
          <p:nvPr/>
        </p:nvSpPr>
        <p:spPr>
          <a:xfrm>
            <a:off x="6925008" y="3794154"/>
            <a:ext cx="564522" cy="584619"/>
          </a:xfrm>
          <a:prstGeom prst="rect">
            <a:avLst/>
          </a:prstGeom>
          <a:noFill/>
          <a:effectLst/>
        </p:spPr>
        <p:txBody>
          <a:bodyPr wrap="none" lIns="91412" tIns="45706" rIns="91412" bIns="45706" rtlCol="0">
            <a:spAutoFit/>
          </a:bodyPr>
          <a:lstStyle/>
          <a:p>
            <a:r>
              <a:rPr lang="en-US" altLang="zh-CN" sz="3199" b="1" dirty="0">
                <a:solidFill>
                  <a:schemeClr val="bg1"/>
                </a:solidFill>
                <a:latin typeface="Agency FB" panose="020B0503020202020204" pitchFamily="34" charset="0"/>
                <a:ea typeface="方正姚体" panose="02010601030101010101" pitchFamily="2" charset="-122"/>
              </a:rPr>
              <a:t>03</a:t>
            </a:r>
            <a:endParaRPr lang="en-US" altLang="zh-CN" sz="2799" b="1" dirty="0">
              <a:solidFill>
                <a:schemeClr val="bg1"/>
              </a:solidFill>
              <a:latin typeface="Agency FB" panose="020B0503020202020204" pitchFamily="34" charset="0"/>
              <a:ea typeface="方正姚体" panose="02010601030101010101" pitchFamily="2" charset="-122"/>
            </a:endParaRPr>
          </a:p>
        </p:txBody>
      </p:sp>
      <p:sp>
        <p:nvSpPr>
          <p:cNvPr id="40" name="文本框 39"/>
          <p:cNvSpPr txBox="1"/>
          <p:nvPr/>
        </p:nvSpPr>
        <p:spPr>
          <a:xfrm>
            <a:off x="8054225" y="4794924"/>
            <a:ext cx="561316" cy="584619"/>
          </a:xfrm>
          <a:prstGeom prst="rect">
            <a:avLst/>
          </a:prstGeom>
          <a:noFill/>
          <a:effectLst/>
        </p:spPr>
        <p:txBody>
          <a:bodyPr wrap="none" lIns="91412" tIns="45706" rIns="91412" bIns="45706" rtlCol="0">
            <a:spAutoFit/>
          </a:bodyPr>
          <a:lstStyle/>
          <a:p>
            <a:r>
              <a:rPr lang="en-US" altLang="zh-CN" sz="3199" b="1" dirty="0">
                <a:solidFill>
                  <a:schemeClr val="bg1"/>
                </a:solidFill>
                <a:latin typeface="Agency FB" panose="020B0503020202020204" pitchFamily="34" charset="0"/>
                <a:ea typeface="方正姚体" panose="02010601030101010101" pitchFamily="2" charset="-122"/>
              </a:rPr>
              <a:t>04</a:t>
            </a:r>
            <a:endParaRPr lang="en-US" altLang="zh-CN" sz="2799" b="1" dirty="0">
              <a:solidFill>
                <a:schemeClr val="bg1"/>
              </a:solidFill>
              <a:latin typeface="Agency FB" panose="020B0503020202020204" pitchFamily="34" charset="0"/>
              <a:ea typeface="方正姚体" panose="02010601030101010101" pitchFamily="2" charset="-122"/>
            </a:endParaRPr>
          </a:p>
        </p:txBody>
      </p:sp>
      <p:sp>
        <p:nvSpPr>
          <p:cNvPr id="41" name="矩形 40"/>
          <p:cNvSpPr>
            <a:spLocks noChangeArrowheads="1"/>
          </p:cNvSpPr>
          <p:nvPr/>
        </p:nvSpPr>
        <p:spPr bwMode="auto">
          <a:xfrm>
            <a:off x="458601" y="3072003"/>
            <a:ext cx="2683215" cy="78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2" tIns="45702" rIns="91402" bIns="4570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599" dirty="0">
                <a:solidFill>
                  <a:schemeClr val="accent1"/>
                </a:solidFill>
              </a:rPr>
              <a:t>单击此处输入标题</a:t>
            </a:r>
            <a:endParaRPr lang="en-US" altLang="zh-CN" sz="1599" dirty="0">
              <a:solidFill>
                <a:schemeClr val="accent1"/>
              </a:solidFill>
            </a:endParaRPr>
          </a:p>
          <a:p>
            <a:pPr>
              <a:buNone/>
            </a:pPr>
            <a:r>
              <a:rPr lang="zh-CN" altLang="en-US" sz="1200" dirty="0">
                <a:solidFill>
                  <a:schemeClr val="bg1">
                    <a:lumMod val="65000"/>
                  </a:schemeClr>
                </a:solidFill>
              </a:rPr>
              <a:t>请在这里输入您的主要叙述内容</a:t>
            </a:r>
            <a:endParaRPr lang="en-US" altLang="zh-CN" sz="1200" dirty="0">
              <a:solidFill>
                <a:schemeClr val="bg1">
                  <a:lumMod val="65000"/>
                </a:schemeClr>
              </a:solidFill>
            </a:endParaRPr>
          </a:p>
          <a:p>
            <a:pPr>
              <a:buNone/>
            </a:pPr>
            <a:r>
              <a:rPr lang="zh-CN" altLang="en-US" sz="1200" dirty="0">
                <a:solidFill>
                  <a:schemeClr val="bg1">
                    <a:lumMod val="65000"/>
                  </a:schemeClr>
                </a:solidFill>
              </a:rPr>
              <a:t>请在这里输入您的主要叙述内容</a:t>
            </a:r>
            <a:endParaRPr lang="en-US" altLang="zh-CN" sz="1200" dirty="0">
              <a:solidFill>
                <a:schemeClr val="bg1">
                  <a:lumMod val="65000"/>
                </a:schemeClr>
              </a:solidFill>
            </a:endParaRPr>
          </a:p>
        </p:txBody>
      </p:sp>
      <p:sp>
        <p:nvSpPr>
          <p:cNvPr id="42" name="矩形 41"/>
          <p:cNvSpPr>
            <a:spLocks noChangeArrowheads="1"/>
          </p:cNvSpPr>
          <p:nvPr/>
        </p:nvSpPr>
        <p:spPr bwMode="auto">
          <a:xfrm>
            <a:off x="1898438" y="5239077"/>
            <a:ext cx="2683215" cy="78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2" tIns="45702" rIns="91402" bIns="4570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599" dirty="0">
                <a:solidFill>
                  <a:schemeClr val="accent2"/>
                </a:solidFill>
              </a:rPr>
              <a:t>单击此处输入标题</a:t>
            </a:r>
            <a:endParaRPr lang="en-US" altLang="zh-CN" sz="1599" dirty="0">
              <a:solidFill>
                <a:schemeClr val="accent2"/>
              </a:solidFill>
            </a:endParaRPr>
          </a:p>
          <a:p>
            <a:pPr>
              <a:buNone/>
            </a:pPr>
            <a:r>
              <a:rPr lang="zh-CN" altLang="en-US" sz="1200" dirty="0">
                <a:solidFill>
                  <a:schemeClr val="bg1">
                    <a:lumMod val="65000"/>
                  </a:schemeClr>
                </a:solidFill>
              </a:rPr>
              <a:t>请在这里输入您的主要叙述内容</a:t>
            </a:r>
            <a:endParaRPr lang="en-US" altLang="zh-CN" sz="1200" dirty="0">
              <a:solidFill>
                <a:schemeClr val="bg1">
                  <a:lumMod val="65000"/>
                </a:schemeClr>
              </a:solidFill>
            </a:endParaRPr>
          </a:p>
          <a:p>
            <a:pPr>
              <a:buNone/>
            </a:pPr>
            <a:r>
              <a:rPr lang="zh-CN" altLang="en-US" sz="1200" dirty="0">
                <a:solidFill>
                  <a:schemeClr val="bg1">
                    <a:lumMod val="65000"/>
                  </a:schemeClr>
                </a:solidFill>
              </a:rPr>
              <a:t>请在这里输入您的主要叙述内容</a:t>
            </a:r>
            <a:endParaRPr lang="en-US" altLang="zh-CN" sz="1200" dirty="0">
              <a:solidFill>
                <a:schemeClr val="bg1">
                  <a:lumMod val="65000"/>
                </a:schemeClr>
              </a:solidFill>
            </a:endParaRPr>
          </a:p>
        </p:txBody>
      </p:sp>
      <p:sp>
        <p:nvSpPr>
          <p:cNvPr id="43" name="矩形 42"/>
          <p:cNvSpPr>
            <a:spLocks noChangeArrowheads="1"/>
          </p:cNvSpPr>
          <p:nvPr/>
        </p:nvSpPr>
        <p:spPr bwMode="auto">
          <a:xfrm>
            <a:off x="8157245" y="2632113"/>
            <a:ext cx="2683215" cy="78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2" tIns="45702" rIns="91402" bIns="4570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599" dirty="0">
                <a:solidFill>
                  <a:schemeClr val="accent2"/>
                </a:solidFill>
              </a:rPr>
              <a:t>单击此处输入标题</a:t>
            </a:r>
            <a:endParaRPr lang="en-US" altLang="zh-CN" sz="1599" dirty="0">
              <a:solidFill>
                <a:schemeClr val="accent2"/>
              </a:solidFill>
            </a:endParaRPr>
          </a:p>
          <a:p>
            <a:pPr>
              <a:buNone/>
            </a:pPr>
            <a:r>
              <a:rPr lang="zh-CN" altLang="en-US" sz="1200" dirty="0">
                <a:solidFill>
                  <a:schemeClr val="bg1">
                    <a:lumMod val="65000"/>
                  </a:schemeClr>
                </a:solidFill>
              </a:rPr>
              <a:t>请在这里输入您的主要叙述内容</a:t>
            </a:r>
            <a:endParaRPr lang="en-US" altLang="zh-CN" sz="1200" dirty="0">
              <a:solidFill>
                <a:schemeClr val="bg1">
                  <a:lumMod val="65000"/>
                </a:schemeClr>
              </a:solidFill>
            </a:endParaRPr>
          </a:p>
          <a:p>
            <a:pPr>
              <a:buNone/>
            </a:pPr>
            <a:r>
              <a:rPr lang="zh-CN" altLang="en-US" sz="1200" dirty="0">
                <a:solidFill>
                  <a:schemeClr val="bg1">
                    <a:lumMod val="65000"/>
                  </a:schemeClr>
                </a:solidFill>
              </a:rPr>
              <a:t>请在这里输入您的主要叙述内容</a:t>
            </a:r>
            <a:endParaRPr lang="en-US" altLang="zh-CN" sz="1200" dirty="0">
              <a:solidFill>
                <a:schemeClr val="bg1">
                  <a:lumMod val="65000"/>
                </a:schemeClr>
              </a:solidFill>
            </a:endParaRPr>
          </a:p>
        </p:txBody>
      </p:sp>
      <p:sp>
        <p:nvSpPr>
          <p:cNvPr id="44" name="矩形 43"/>
          <p:cNvSpPr>
            <a:spLocks noChangeArrowheads="1"/>
          </p:cNvSpPr>
          <p:nvPr/>
        </p:nvSpPr>
        <p:spPr bwMode="auto">
          <a:xfrm>
            <a:off x="9293766" y="4785001"/>
            <a:ext cx="2683215" cy="78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2" tIns="45702" rIns="91402" bIns="4570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599" dirty="0">
                <a:solidFill>
                  <a:schemeClr val="accent4"/>
                </a:solidFill>
              </a:rPr>
              <a:t>单击此处输入标题</a:t>
            </a:r>
            <a:endParaRPr lang="en-US" altLang="zh-CN" sz="1599" dirty="0">
              <a:solidFill>
                <a:schemeClr val="accent4"/>
              </a:solidFill>
            </a:endParaRPr>
          </a:p>
          <a:p>
            <a:pPr>
              <a:buNone/>
            </a:pPr>
            <a:r>
              <a:rPr lang="zh-CN" altLang="en-US" sz="1200" dirty="0">
                <a:solidFill>
                  <a:schemeClr val="bg1">
                    <a:lumMod val="65000"/>
                  </a:schemeClr>
                </a:solidFill>
              </a:rPr>
              <a:t>请在这里输入您的主要叙述内容</a:t>
            </a:r>
            <a:endParaRPr lang="en-US" altLang="zh-CN" sz="1200" dirty="0">
              <a:solidFill>
                <a:schemeClr val="bg1">
                  <a:lumMod val="65000"/>
                </a:schemeClr>
              </a:solidFill>
            </a:endParaRPr>
          </a:p>
          <a:p>
            <a:pPr>
              <a:buNone/>
            </a:pPr>
            <a:r>
              <a:rPr lang="zh-CN" altLang="en-US" sz="1200" dirty="0">
                <a:solidFill>
                  <a:schemeClr val="bg1">
                    <a:lumMod val="65000"/>
                  </a:schemeClr>
                </a:solidFill>
              </a:rPr>
              <a:t>请在这里输入您的主要叙述内容</a:t>
            </a:r>
            <a:endParaRPr lang="en-US" altLang="zh-CN" sz="1200" dirty="0">
              <a:solidFill>
                <a:schemeClr val="bg1">
                  <a:lumMod val="65000"/>
                </a:schemeClr>
              </a:solidFill>
            </a:endParaRPr>
          </a:p>
        </p:txBody>
      </p:sp>
      <p:sp>
        <p:nvSpPr>
          <p:cNvPr id="45" name="文本框 44"/>
          <p:cNvSpPr txBox="1"/>
          <p:nvPr/>
        </p:nvSpPr>
        <p:spPr>
          <a:xfrm>
            <a:off x="3937260" y="3437331"/>
            <a:ext cx="471547" cy="584619"/>
          </a:xfrm>
          <a:prstGeom prst="rect">
            <a:avLst/>
          </a:prstGeom>
          <a:noFill/>
          <a:effectLst/>
        </p:spPr>
        <p:txBody>
          <a:bodyPr wrap="none" lIns="91412" tIns="45706" rIns="91412" bIns="45706" rtlCol="0">
            <a:spAutoFit/>
          </a:bodyPr>
          <a:lstStyle/>
          <a:p>
            <a:r>
              <a:rPr lang="en-US" altLang="zh-CN" sz="3199" b="1" dirty="0">
                <a:solidFill>
                  <a:schemeClr val="bg1"/>
                </a:solidFill>
                <a:latin typeface="Agency FB" panose="020B0503020202020204" pitchFamily="34" charset="0"/>
                <a:ea typeface="方正姚体" panose="02010601030101010101" pitchFamily="2" charset="-122"/>
              </a:rPr>
              <a:t>01</a:t>
            </a:r>
            <a:endParaRPr lang="en-US" altLang="zh-CN" sz="2799" b="1" dirty="0">
              <a:solidFill>
                <a:schemeClr val="bg1"/>
              </a:solidFill>
              <a:latin typeface="Agency FB" panose="020B0503020202020204" pitchFamily="34" charset="0"/>
              <a:ea typeface="方正姚体" panose="02010601030101010101" pitchFamily="2" charset="-122"/>
            </a:endParaRPr>
          </a:p>
        </p:txBody>
      </p:sp>
      <p:sp>
        <p:nvSpPr>
          <p:cNvPr id="46" name="文本框 45"/>
          <p:cNvSpPr txBox="1"/>
          <p:nvPr/>
        </p:nvSpPr>
        <p:spPr>
          <a:xfrm>
            <a:off x="0" y="6595724"/>
            <a:ext cx="2355132" cy="253916"/>
          </a:xfrm>
          <a:prstGeom prst="rect">
            <a:avLst/>
          </a:prstGeom>
          <a:noFill/>
        </p:spPr>
        <p:txBody>
          <a:bodyPr wrap="none" rtlCol="0">
            <a:spAutoFit/>
          </a:bodyPr>
          <a:lstStyle/>
          <a:p>
            <a:r>
              <a:rPr lang="zh-CN" altLang="en-US" sz="1050" i="1" dirty="0">
                <a:solidFill>
                  <a:schemeClr val="tx1">
                    <a:lumMod val="50000"/>
                    <a:lumOff val="50000"/>
                  </a:schemeClr>
                </a:solidFill>
                <a:latin typeface="微软雅黑" panose="020B0503020204020204" pitchFamily="34" charset="-122"/>
                <a:ea typeface="微软雅黑" panose="020B0503020204020204" pitchFamily="34" charset="-122"/>
              </a:rPr>
              <a:t>小芥末素材 </a:t>
            </a:r>
            <a:r>
              <a:rPr lang="en-US" altLang="zh-CN" sz="1050" i="1" dirty="0">
                <a:solidFill>
                  <a:schemeClr val="tx1">
                    <a:lumMod val="50000"/>
                    <a:lumOff val="50000"/>
                  </a:schemeClr>
                </a:solidFill>
                <a:latin typeface="微软雅黑" panose="020B0503020204020204" pitchFamily="34" charset="-122"/>
                <a:ea typeface="微软雅黑" panose="020B0503020204020204" pitchFamily="34" charset="-122"/>
              </a:rPr>
              <a:t>rosyhouse.taobao.com</a:t>
            </a:r>
            <a:endParaRPr lang="zh-CN" altLang="en-US" sz="1050" i="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1221436"/>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500" fill="hold"/>
                                        <p:tgtEl>
                                          <p:spTgt spid="24"/>
                                        </p:tgtEl>
                                        <p:attrNameLst>
                                          <p:attrName>ppt_x</p:attrName>
                                        </p:attrNameLst>
                                      </p:cBhvr>
                                      <p:tavLst>
                                        <p:tav tm="0">
                                          <p:val>
                                            <p:strVal val="0-#ppt_w/2"/>
                                          </p:val>
                                        </p:tav>
                                        <p:tav tm="100000">
                                          <p:val>
                                            <p:strVal val="#ppt_x"/>
                                          </p:val>
                                        </p:tav>
                                      </p:tavLst>
                                    </p:anim>
                                    <p:anim calcmode="lin" valueType="num">
                                      <p:cBhvr additive="base">
                                        <p:cTn id="8" dur="1500" fill="hold"/>
                                        <p:tgtEl>
                                          <p:spTgt spid="24"/>
                                        </p:tgtEl>
                                        <p:attrNameLst>
                                          <p:attrName>ppt_y</p:attrName>
                                        </p:attrNameLst>
                                      </p:cBhvr>
                                      <p:tavLst>
                                        <p:tav tm="0">
                                          <p:val>
                                            <p:strVal val="#ppt_y"/>
                                          </p:val>
                                        </p:tav>
                                        <p:tav tm="100000">
                                          <p:val>
                                            <p:strVal val="#ppt_y"/>
                                          </p:val>
                                        </p:tav>
                                      </p:tavLst>
                                    </p:anim>
                                  </p:childTnLst>
                                </p:cTn>
                              </p:par>
                              <p:par>
                                <p:cTn id="9" presetID="8" presetClass="emph" presetSubtype="0" fill="hold" nodeType="withEffect">
                                  <p:stCondLst>
                                    <p:cond delay="0"/>
                                  </p:stCondLst>
                                  <p:childTnLst>
                                    <p:animRot by="21600000">
                                      <p:cBhvr>
                                        <p:cTn id="10" dur="2000" fill="hold"/>
                                        <p:tgtEl>
                                          <p:spTgt spid="24"/>
                                        </p:tgtEl>
                                        <p:attrNameLst>
                                          <p:attrName>r</p:attrName>
                                        </p:attrNameLst>
                                      </p:cBhvr>
                                    </p:animRot>
                                  </p:childTnLst>
                                </p:cTn>
                              </p:par>
                              <p:par>
                                <p:cTn id="11" presetID="2" presetClass="entr" presetSubtype="4" fill="hold" nodeType="withEffect">
                                  <p:stCondLst>
                                    <p:cond delay="50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1500" fill="hold"/>
                                        <p:tgtEl>
                                          <p:spTgt spid="29"/>
                                        </p:tgtEl>
                                        <p:attrNameLst>
                                          <p:attrName>ppt_x</p:attrName>
                                        </p:attrNameLst>
                                      </p:cBhvr>
                                      <p:tavLst>
                                        <p:tav tm="0">
                                          <p:val>
                                            <p:strVal val="#ppt_x"/>
                                          </p:val>
                                        </p:tav>
                                        <p:tav tm="100000">
                                          <p:val>
                                            <p:strVal val="#ppt_x"/>
                                          </p:val>
                                        </p:tav>
                                      </p:tavLst>
                                    </p:anim>
                                    <p:anim calcmode="lin" valueType="num">
                                      <p:cBhvr additive="base">
                                        <p:cTn id="14" dur="1500" fill="hold"/>
                                        <p:tgtEl>
                                          <p:spTgt spid="29"/>
                                        </p:tgtEl>
                                        <p:attrNameLst>
                                          <p:attrName>ppt_y</p:attrName>
                                        </p:attrNameLst>
                                      </p:cBhvr>
                                      <p:tavLst>
                                        <p:tav tm="0">
                                          <p:val>
                                            <p:strVal val="1+#ppt_h/2"/>
                                          </p:val>
                                        </p:tav>
                                        <p:tav tm="100000">
                                          <p:val>
                                            <p:strVal val="#ppt_y"/>
                                          </p:val>
                                        </p:tav>
                                      </p:tavLst>
                                    </p:anim>
                                  </p:childTnLst>
                                </p:cTn>
                              </p:par>
                              <p:par>
                                <p:cTn id="15" presetID="8" presetClass="emph" presetSubtype="0" fill="hold" nodeType="withEffect">
                                  <p:stCondLst>
                                    <p:cond delay="500"/>
                                  </p:stCondLst>
                                  <p:childTnLst>
                                    <p:animRot by="21600000">
                                      <p:cBhvr>
                                        <p:cTn id="16" dur="2000" fill="hold"/>
                                        <p:tgtEl>
                                          <p:spTgt spid="29"/>
                                        </p:tgtEl>
                                        <p:attrNameLst>
                                          <p:attrName>r</p:attrName>
                                        </p:attrNameLst>
                                      </p:cBhvr>
                                    </p:animRot>
                                  </p:childTnLst>
                                </p:cTn>
                              </p:par>
                              <p:par>
                                <p:cTn id="17" presetID="2" presetClass="entr" presetSubtype="2" fill="hold" nodeType="withEffect">
                                  <p:stCondLst>
                                    <p:cond delay="100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1500" fill="hold"/>
                                        <p:tgtEl>
                                          <p:spTgt spid="32"/>
                                        </p:tgtEl>
                                        <p:attrNameLst>
                                          <p:attrName>ppt_x</p:attrName>
                                        </p:attrNameLst>
                                      </p:cBhvr>
                                      <p:tavLst>
                                        <p:tav tm="0">
                                          <p:val>
                                            <p:strVal val="1+#ppt_w/2"/>
                                          </p:val>
                                        </p:tav>
                                        <p:tav tm="100000">
                                          <p:val>
                                            <p:strVal val="#ppt_x"/>
                                          </p:val>
                                        </p:tav>
                                      </p:tavLst>
                                    </p:anim>
                                    <p:anim calcmode="lin" valueType="num">
                                      <p:cBhvr additive="base">
                                        <p:cTn id="20" dur="1500" fill="hold"/>
                                        <p:tgtEl>
                                          <p:spTgt spid="32"/>
                                        </p:tgtEl>
                                        <p:attrNameLst>
                                          <p:attrName>ppt_y</p:attrName>
                                        </p:attrNameLst>
                                      </p:cBhvr>
                                      <p:tavLst>
                                        <p:tav tm="0">
                                          <p:val>
                                            <p:strVal val="#ppt_y"/>
                                          </p:val>
                                        </p:tav>
                                        <p:tav tm="100000">
                                          <p:val>
                                            <p:strVal val="#ppt_y"/>
                                          </p:val>
                                        </p:tav>
                                      </p:tavLst>
                                    </p:anim>
                                  </p:childTnLst>
                                </p:cTn>
                              </p:par>
                              <p:par>
                                <p:cTn id="21" presetID="8" presetClass="emph" presetSubtype="0" fill="hold" nodeType="withEffect">
                                  <p:stCondLst>
                                    <p:cond delay="1000"/>
                                  </p:stCondLst>
                                  <p:childTnLst>
                                    <p:animRot by="21600000">
                                      <p:cBhvr>
                                        <p:cTn id="22" dur="2000" fill="hold"/>
                                        <p:tgtEl>
                                          <p:spTgt spid="32"/>
                                        </p:tgtEl>
                                        <p:attrNameLst>
                                          <p:attrName>r</p:attrName>
                                        </p:attrNameLst>
                                      </p:cBhvr>
                                    </p:animRot>
                                  </p:childTnLst>
                                </p:cTn>
                              </p:par>
                              <p:par>
                                <p:cTn id="23" presetID="2" presetClass="entr" presetSubtype="4" fill="hold" nodeType="withEffect">
                                  <p:stCondLst>
                                    <p:cond delay="150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1500" fill="hold"/>
                                        <p:tgtEl>
                                          <p:spTgt spid="35"/>
                                        </p:tgtEl>
                                        <p:attrNameLst>
                                          <p:attrName>ppt_x</p:attrName>
                                        </p:attrNameLst>
                                      </p:cBhvr>
                                      <p:tavLst>
                                        <p:tav tm="0">
                                          <p:val>
                                            <p:strVal val="#ppt_x"/>
                                          </p:val>
                                        </p:tav>
                                        <p:tav tm="100000">
                                          <p:val>
                                            <p:strVal val="#ppt_x"/>
                                          </p:val>
                                        </p:tav>
                                      </p:tavLst>
                                    </p:anim>
                                    <p:anim calcmode="lin" valueType="num">
                                      <p:cBhvr additive="base">
                                        <p:cTn id="26" dur="1500" fill="hold"/>
                                        <p:tgtEl>
                                          <p:spTgt spid="35"/>
                                        </p:tgtEl>
                                        <p:attrNameLst>
                                          <p:attrName>ppt_y</p:attrName>
                                        </p:attrNameLst>
                                      </p:cBhvr>
                                      <p:tavLst>
                                        <p:tav tm="0">
                                          <p:val>
                                            <p:strVal val="1+#ppt_h/2"/>
                                          </p:val>
                                        </p:tav>
                                        <p:tav tm="100000">
                                          <p:val>
                                            <p:strVal val="#ppt_y"/>
                                          </p:val>
                                        </p:tav>
                                      </p:tavLst>
                                    </p:anim>
                                  </p:childTnLst>
                                </p:cTn>
                              </p:par>
                              <p:par>
                                <p:cTn id="27" presetID="8" presetClass="emph" presetSubtype="0" fill="hold" nodeType="withEffect">
                                  <p:stCondLst>
                                    <p:cond delay="1500"/>
                                  </p:stCondLst>
                                  <p:childTnLst>
                                    <p:animRot by="21600000">
                                      <p:cBhvr>
                                        <p:cTn id="28" dur="2000" fill="hold"/>
                                        <p:tgtEl>
                                          <p:spTgt spid="35"/>
                                        </p:tgtEl>
                                        <p:attrNameLst>
                                          <p:attrName>r</p:attrName>
                                        </p:attrNameLst>
                                      </p:cBhvr>
                                    </p:animRot>
                                  </p:childTnLst>
                                </p:cTn>
                              </p:par>
                            </p:childTnLst>
                          </p:cTn>
                        </p:par>
                        <p:par>
                          <p:cTn id="29" fill="hold">
                            <p:stCondLst>
                              <p:cond delay="3500"/>
                            </p:stCondLst>
                            <p:childTnLst>
                              <p:par>
                                <p:cTn id="30" presetID="10" presetClass="entr" presetSubtype="0"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500"/>
                                        <p:tgtEl>
                                          <p:spTgt spid="4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500"/>
                                        <p:tgtEl>
                                          <p:spTgt spid="3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fade">
                                      <p:cBhvr>
                                        <p:cTn id="38" dur="500"/>
                                        <p:tgtEl>
                                          <p:spTgt spid="3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fade">
                                      <p:cBhvr>
                                        <p:cTn id="41" dur="500"/>
                                        <p:tgtEl>
                                          <p:spTgt spid="40"/>
                                        </p:tgtEl>
                                      </p:cBhvr>
                                    </p:animEffect>
                                  </p:childTnLst>
                                </p:cTn>
                              </p:par>
                              <p:par>
                                <p:cTn id="42" presetID="10" presetClass="entr" presetSubtype="0" fill="hold"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par>
                                <p:cTn id="45" presetID="10" presetClass="entr" presetSubtype="0"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par>
                                <p:cTn id="48" presetID="10" presetClass="entr" presetSubtype="0" fill="hold"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500"/>
                                        <p:tgtEl>
                                          <p:spTgt spid="11"/>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500"/>
                                        <p:tgtEl>
                                          <p:spTgt spid="10"/>
                                        </p:tgtEl>
                                      </p:cBhvr>
                                    </p:animEffect>
                                  </p:childTnLst>
                                </p:cTn>
                              </p:par>
                            </p:childTnLst>
                          </p:cTn>
                        </p:par>
                        <p:par>
                          <p:cTn id="54" fill="hold">
                            <p:stCondLst>
                              <p:cond delay="4000"/>
                            </p:stCondLst>
                            <p:childTnLst>
                              <p:par>
                                <p:cTn id="55" presetID="22" presetClass="entr" presetSubtype="8"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left)">
                                      <p:cBhvr>
                                        <p:cTn id="57" dur="500"/>
                                        <p:tgtEl>
                                          <p:spTgt spid="41"/>
                                        </p:tgtEl>
                                      </p:cBhvr>
                                    </p:animEffect>
                                  </p:childTnLst>
                                </p:cTn>
                              </p:par>
                            </p:childTnLst>
                          </p:cTn>
                        </p:par>
                        <p:par>
                          <p:cTn id="58" fill="hold">
                            <p:stCondLst>
                              <p:cond delay="4500"/>
                            </p:stCondLst>
                            <p:childTnLst>
                              <p:par>
                                <p:cTn id="59" presetID="22" presetClass="entr" presetSubtype="8" fill="hold" grpId="0" nodeType="afterEffect">
                                  <p:stCondLst>
                                    <p:cond delay="0"/>
                                  </p:stCondLst>
                                  <p:childTnLst>
                                    <p:set>
                                      <p:cBhvr>
                                        <p:cTn id="60" dur="1" fill="hold">
                                          <p:stCondLst>
                                            <p:cond delay="0"/>
                                          </p:stCondLst>
                                        </p:cTn>
                                        <p:tgtEl>
                                          <p:spTgt spid="42"/>
                                        </p:tgtEl>
                                        <p:attrNameLst>
                                          <p:attrName>style.visibility</p:attrName>
                                        </p:attrNameLst>
                                      </p:cBhvr>
                                      <p:to>
                                        <p:strVal val="visible"/>
                                      </p:to>
                                    </p:set>
                                    <p:animEffect transition="in" filter="wipe(left)">
                                      <p:cBhvr>
                                        <p:cTn id="61" dur="500"/>
                                        <p:tgtEl>
                                          <p:spTgt spid="42"/>
                                        </p:tgtEl>
                                      </p:cBhvr>
                                    </p:animEffect>
                                  </p:childTnLst>
                                </p:cTn>
                              </p:par>
                            </p:childTnLst>
                          </p:cTn>
                        </p:par>
                        <p:par>
                          <p:cTn id="62" fill="hold">
                            <p:stCondLst>
                              <p:cond delay="5000"/>
                            </p:stCondLst>
                            <p:childTnLst>
                              <p:par>
                                <p:cTn id="63" presetID="22" presetClass="entr" presetSubtype="8" fill="hold" grpId="0" nodeType="afterEffect">
                                  <p:stCondLst>
                                    <p:cond delay="0"/>
                                  </p:stCondLst>
                                  <p:childTnLst>
                                    <p:set>
                                      <p:cBhvr>
                                        <p:cTn id="64" dur="1" fill="hold">
                                          <p:stCondLst>
                                            <p:cond delay="0"/>
                                          </p:stCondLst>
                                        </p:cTn>
                                        <p:tgtEl>
                                          <p:spTgt spid="43"/>
                                        </p:tgtEl>
                                        <p:attrNameLst>
                                          <p:attrName>style.visibility</p:attrName>
                                        </p:attrNameLst>
                                      </p:cBhvr>
                                      <p:to>
                                        <p:strVal val="visible"/>
                                      </p:to>
                                    </p:set>
                                    <p:animEffect transition="in" filter="wipe(left)">
                                      <p:cBhvr>
                                        <p:cTn id="65" dur="500"/>
                                        <p:tgtEl>
                                          <p:spTgt spid="43"/>
                                        </p:tgtEl>
                                      </p:cBhvr>
                                    </p:animEffect>
                                  </p:childTnLst>
                                </p:cTn>
                              </p:par>
                            </p:childTnLst>
                          </p:cTn>
                        </p:par>
                        <p:par>
                          <p:cTn id="66" fill="hold">
                            <p:stCondLst>
                              <p:cond delay="5500"/>
                            </p:stCondLst>
                            <p:childTnLst>
                              <p:par>
                                <p:cTn id="67" presetID="22" presetClass="entr" presetSubtype="8" fill="hold" grpId="0" nodeType="after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wipe(left)">
                                      <p:cBhvr>
                                        <p:cTn id="6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8" grpId="0"/>
      <p:bldP spid="39" grpId="0"/>
      <p:bldP spid="40" grpId="0"/>
      <p:bldP spid="41" grpId="0"/>
      <p:bldP spid="42" grpId="0"/>
      <p:bldP spid="43" grpId="0"/>
      <p:bldP spid="44" grpId="0"/>
      <p:bldP spid="4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 xmlns:a16="http://schemas.microsoft.com/office/drawing/2014/main" id="{C145C722-6FB9-4DC9-B276-8B5212D6FE9E}"/>
              </a:ext>
            </a:extLst>
          </p:cNvPr>
          <p:cNvPicPr>
            <a:picLocks noChangeAspect="1"/>
          </p:cNvPicPr>
          <p:nvPr/>
        </p:nvPicPr>
        <p:blipFill>
          <a:blip r:embed="rId3"/>
          <a:stretch>
            <a:fillRect/>
          </a:stretch>
        </p:blipFill>
        <p:spPr>
          <a:xfrm>
            <a:off x="4142" y="3139"/>
            <a:ext cx="12186715" cy="6855027"/>
          </a:xfrm>
          <a:prstGeom prst="rect">
            <a:avLst/>
          </a:prstGeom>
        </p:spPr>
      </p:pic>
      <p:sp>
        <p:nvSpPr>
          <p:cNvPr id="9" name="TextBox 4">
            <a:extLst>
              <a:ext uri="{FF2B5EF4-FFF2-40B4-BE49-F238E27FC236}">
                <a16:creationId xmlns="" xmlns:a16="http://schemas.microsoft.com/office/drawing/2014/main" id="{E015992A-6189-4D80-98C9-C3D7187EF1F8}"/>
              </a:ext>
            </a:extLst>
          </p:cNvPr>
          <p:cNvSpPr txBox="1"/>
          <p:nvPr/>
        </p:nvSpPr>
        <p:spPr>
          <a:xfrm>
            <a:off x="1666156" y="3358325"/>
            <a:ext cx="5312219" cy="553998"/>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lnSpc>
                <a:spcPct val="150000"/>
              </a:lnSpc>
            </a:pPr>
            <a:r>
              <a:rPr lang="en-US" altLang="zh-CN" sz="1050" dirty="0">
                <a:solidFill>
                  <a:schemeClr val="tx1">
                    <a:lumMod val="50000"/>
                    <a:lumOff val="50000"/>
                  </a:schemeClr>
                </a:solidFill>
              </a:rPr>
              <a:t>Chinadaily.com.cn is the largest English portal in China, providing news, business information, BBS, learning materials. The Website has channels as China,</a:t>
            </a:r>
            <a:endParaRPr lang="id-ID" altLang="zh-CN" sz="900" dirty="0">
              <a:solidFill>
                <a:schemeClr val="tx1">
                  <a:lumMod val="50000"/>
                  <a:lumOff val="50000"/>
                </a:schemeClr>
              </a:solidFill>
              <a:latin typeface="Lato" pitchFamily="34" charset="0"/>
              <a:ea typeface="Clear Sans Light" pitchFamily="34" charset="0"/>
              <a:cs typeface="Clear Sans Light" pitchFamily="34" charset="0"/>
            </a:endParaRPr>
          </a:p>
        </p:txBody>
      </p:sp>
      <p:sp>
        <p:nvSpPr>
          <p:cNvPr id="10" name="TextBox 6">
            <a:extLst>
              <a:ext uri="{FF2B5EF4-FFF2-40B4-BE49-F238E27FC236}">
                <a16:creationId xmlns="" xmlns:a16="http://schemas.microsoft.com/office/drawing/2014/main" id="{01849527-08A8-404B-B4FF-00B1DBD526A5}"/>
              </a:ext>
            </a:extLst>
          </p:cNvPr>
          <p:cNvSpPr txBox="1">
            <a:spLocks noChangeArrowheads="1"/>
          </p:cNvSpPr>
          <p:nvPr/>
        </p:nvSpPr>
        <p:spPr bwMode="auto">
          <a:xfrm>
            <a:off x="1591877" y="3013359"/>
            <a:ext cx="4918497" cy="338554"/>
          </a:xfrm>
          <a:prstGeom prst="rect">
            <a:avLst/>
          </a:prstGeom>
          <a:no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algn="l" eaLnBrk="1" fontAlgn="base" hangingPunct="1">
              <a:buClrTx/>
              <a:buSzTx/>
              <a:buFontTx/>
              <a:buNone/>
            </a:pPr>
            <a:r>
              <a:rPr lang="zh-CN" altLang="en-US" sz="1600" dirty="0">
                <a:solidFill>
                  <a:schemeClr val="tx1">
                    <a:lumMod val="75000"/>
                    <a:lumOff val="25000"/>
                  </a:schemeClr>
                </a:solidFill>
                <a:latin typeface="Verdana" pitchFamily="34" charset="0"/>
              </a:rPr>
              <a:t>动态</a:t>
            </a:r>
            <a:r>
              <a:rPr lang="en-US" altLang="zh-CN" sz="1600" dirty="0">
                <a:solidFill>
                  <a:schemeClr val="tx1">
                    <a:lumMod val="75000"/>
                    <a:lumOff val="25000"/>
                  </a:schemeClr>
                </a:solidFill>
                <a:latin typeface="Verdana" pitchFamily="34" charset="0"/>
              </a:rPr>
              <a:t>PPT/</a:t>
            </a:r>
            <a:r>
              <a:rPr lang="zh-CN" altLang="en-US" sz="1600" dirty="0">
                <a:solidFill>
                  <a:schemeClr val="tx1">
                    <a:lumMod val="75000"/>
                    <a:lumOff val="25000"/>
                  </a:schemeClr>
                </a:solidFill>
                <a:latin typeface="Verdana" pitchFamily="34" charset="0"/>
              </a:rPr>
              <a:t>策划方案</a:t>
            </a:r>
            <a:r>
              <a:rPr lang="en-US" altLang="zh-CN" sz="1600" dirty="0">
                <a:solidFill>
                  <a:schemeClr val="tx1">
                    <a:lumMod val="75000"/>
                    <a:lumOff val="25000"/>
                  </a:schemeClr>
                </a:solidFill>
                <a:latin typeface="Verdana" pitchFamily="34" charset="0"/>
              </a:rPr>
              <a:t>/</a:t>
            </a:r>
            <a:r>
              <a:rPr lang="zh-CN" altLang="en-US" sz="1600" dirty="0">
                <a:solidFill>
                  <a:schemeClr val="tx1">
                    <a:lumMod val="75000"/>
                    <a:lumOff val="25000"/>
                  </a:schemeClr>
                </a:solidFill>
                <a:latin typeface="Verdana" pitchFamily="34" charset="0"/>
              </a:rPr>
              <a:t>总结计划</a:t>
            </a:r>
            <a:r>
              <a:rPr lang="en-US" altLang="zh-CN" sz="1600" dirty="0">
                <a:solidFill>
                  <a:schemeClr val="tx1">
                    <a:lumMod val="75000"/>
                    <a:lumOff val="25000"/>
                  </a:schemeClr>
                </a:solidFill>
                <a:latin typeface="Verdana" pitchFamily="34" charset="0"/>
              </a:rPr>
              <a:t>/</a:t>
            </a:r>
            <a:r>
              <a:rPr lang="zh-CN" altLang="en-US" sz="1600" dirty="0">
                <a:solidFill>
                  <a:schemeClr val="tx1">
                    <a:lumMod val="75000"/>
                    <a:lumOff val="25000"/>
                  </a:schemeClr>
                </a:solidFill>
                <a:latin typeface="Verdana" pitchFamily="34" charset="0"/>
              </a:rPr>
              <a:t>工作报告</a:t>
            </a:r>
            <a:r>
              <a:rPr lang="en-US" altLang="zh-CN" sz="1600" dirty="0">
                <a:solidFill>
                  <a:schemeClr val="tx1">
                    <a:lumMod val="75000"/>
                    <a:lumOff val="25000"/>
                  </a:schemeClr>
                </a:solidFill>
                <a:latin typeface="Verdana" pitchFamily="34" charset="0"/>
              </a:rPr>
              <a:t>/</a:t>
            </a:r>
            <a:r>
              <a:rPr lang="zh-CN" altLang="en-US" sz="1600" dirty="0">
                <a:solidFill>
                  <a:schemeClr val="tx1">
                    <a:lumMod val="75000"/>
                    <a:lumOff val="25000"/>
                  </a:schemeClr>
                </a:solidFill>
                <a:latin typeface="Verdana" pitchFamily="34" charset="0"/>
              </a:rPr>
              <a:t>企业策划等</a:t>
            </a:r>
            <a:endParaRPr lang="en-US" altLang="zh-CN" sz="1600" dirty="0">
              <a:solidFill>
                <a:schemeClr val="tx1">
                  <a:lumMod val="75000"/>
                  <a:lumOff val="25000"/>
                </a:schemeClr>
              </a:solidFill>
              <a:latin typeface="Verdana" pitchFamily="34" charset="0"/>
            </a:endParaRPr>
          </a:p>
        </p:txBody>
      </p:sp>
      <p:sp>
        <p:nvSpPr>
          <p:cNvPr id="11" name="TextBox 5">
            <a:extLst>
              <a:ext uri="{FF2B5EF4-FFF2-40B4-BE49-F238E27FC236}">
                <a16:creationId xmlns="" xmlns:a16="http://schemas.microsoft.com/office/drawing/2014/main" id="{777687D4-B2BC-4F92-AB4E-5D86D3EEE1E0}"/>
              </a:ext>
            </a:extLst>
          </p:cNvPr>
          <p:cNvSpPr txBox="1"/>
          <p:nvPr/>
        </p:nvSpPr>
        <p:spPr>
          <a:xfrm>
            <a:off x="1552688" y="1675096"/>
            <a:ext cx="6566547" cy="1168910"/>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lnSpc>
                <a:spcPct val="150000"/>
              </a:lnSpc>
            </a:pPr>
            <a:r>
              <a:rPr lang="zh-CN" altLang="en-US" sz="5400" dirty="0">
                <a:latin typeface="微软雅黑" panose="020B0503020204020204" pitchFamily="34" charset="-122"/>
                <a:ea typeface="微软雅黑" panose="020B0503020204020204" pitchFamily="34" charset="-122"/>
                <a:cs typeface="Clear Sans Light" pitchFamily="34" charset="0"/>
              </a:rPr>
              <a:t>中医养身</a:t>
            </a:r>
            <a:r>
              <a:rPr lang="en-US" altLang="zh-CN" sz="5400" dirty="0">
                <a:latin typeface="微软雅黑" panose="020B0503020204020204" pitchFamily="34" charset="-122"/>
                <a:ea typeface="微软雅黑" panose="020B0503020204020204" pitchFamily="34" charset="-122"/>
                <a:cs typeface="Clear Sans Light" pitchFamily="34" charset="0"/>
              </a:rPr>
              <a:t>PPT</a:t>
            </a:r>
            <a:r>
              <a:rPr lang="zh-CN" altLang="en-US" sz="5400" dirty="0">
                <a:latin typeface="微软雅黑" panose="020B0503020204020204" pitchFamily="34" charset="-122"/>
                <a:ea typeface="微软雅黑" panose="020B0503020204020204" pitchFamily="34" charset="-122"/>
                <a:cs typeface="Clear Sans Light" pitchFamily="34" charset="0"/>
              </a:rPr>
              <a:t>模板</a:t>
            </a:r>
            <a:endParaRPr lang="id-ID" altLang="zh-CN" sz="5400" dirty="0">
              <a:latin typeface="微软雅黑" panose="020B0503020204020204" pitchFamily="34" charset="-122"/>
              <a:ea typeface="微软雅黑" panose="020B0503020204020204" pitchFamily="34" charset="-122"/>
              <a:cs typeface="Clear Sans Light" pitchFamily="34" charset="0"/>
            </a:endParaRPr>
          </a:p>
        </p:txBody>
      </p:sp>
      <p:pic>
        <p:nvPicPr>
          <p:cNvPr id="14" name="图片 13">
            <a:extLst>
              <a:ext uri="{FF2B5EF4-FFF2-40B4-BE49-F238E27FC236}">
                <a16:creationId xmlns="" xmlns:a16="http://schemas.microsoft.com/office/drawing/2014/main" id="{A0603EDB-F16F-464E-9892-CFDDFC6A3974}"/>
              </a:ext>
            </a:extLst>
          </p:cNvPr>
          <p:cNvPicPr>
            <a:picLocks noChangeAspect="1"/>
          </p:cNvPicPr>
          <p:nvPr/>
        </p:nvPicPr>
        <p:blipFill rotWithShape="1">
          <a:blip r:embed="rId4">
            <a:extLst>
              <a:ext uri="{28A0092B-C50C-407E-A947-70E740481C1C}">
                <a14:useLocalDpi xmlns:a14="http://schemas.microsoft.com/office/drawing/2010/main" val="0"/>
              </a:ext>
            </a:extLst>
          </a:blip>
          <a:srcRect l="29828" t="59621" r="64660" b="27493"/>
          <a:stretch/>
        </p:blipFill>
        <p:spPr>
          <a:xfrm flipH="1">
            <a:off x="-34981" y="1564734"/>
            <a:ext cx="1788171" cy="2483292"/>
          </a:xfrm>
          <a:prstGeom prst="rect">
            <a:avLst/>
          </a:prstGeom>
        </p:spPr>
      </p:pic>
    </p:spTree>
    <p:extLst>
      <p:ext uri="{BB962C8B-B14F-4D97-AF65-F5344CB8AC3E}">
        <p14:creationId xmlns:p14="http://schemas.microsoft.com/office/powerpoint/2010/main" val="2717300081"/>
      </p:ext>
    </p:extLst>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3"/>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52" presetClass="entr" presetSubtype="0" fill="hold" grpId="0" nodeType="afterEffect">
                                  <p:stCondLst>
                                    <p:cond delay="0"/>
                                  </p:stCondLst>
                                  <p:childTnLst>
                                    <p:set>
                                      <p:cBhvr>
                                        <p:cTn id="19" dur="1" fill="hold">
                                          <p:stCondLst>
                                            <p:cond delay="0"/>
                                          </p:stCondLst>
                                        </p:cTn>
                                        <p:tgtEl>
                                          <p:spTgt spid="11">
                                            <p:txEl>
                                              <p:pRg st="0" end="0"/>
                                            </p:txEl>
                                          </p:spTgt>
                                        </p:tgtEl>
                                        <p:attrNameLst>
                                          <p:attrName>style.visibility</p:attrName>
                                        </p:attrNameLst>
                                      </p:cBhvr>
                                      <p:to>
                                        <p:strVal val="visible"/>
                                      </p:to>
                                    </p:set>
                                    <p:animScale>
                                      <p:cBhvr>
                                        <p:cTn id="20" dur="1000" decel="50000" fill="hold">
                                          <p:stCondLst>
                                            <p:cond delay="0"/>
                                          </p:stCondLst>
                                        </p:cTn>
                                        <p:tgtEl>
                                          <p:spTgt spid="11">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11">
                                            <p:txEl>
                                              <p:pRg st="0" end="0"/>
                                            </p:txEl>
                                          </p:spTgt>
                                        </p:tgtEl>
                                        <p:attrNameLst>
                                          <p:attrName>ppt_x</p:attrName>
                                          <p:attrName>ppt_y</p:attrName>
                                        </p:attrNameLst>
                                      </p:cBhvr>
                                    </p:animMotion>
                                    <p:animEffect transition="in" filter="fade">
                                      <p:cBhvr>
                                        <p:cTn id="22" dur="1000"/>
                                        <p:tgtEl>
                                          <p:spTgt spid="11">
                                            <p:txEl>
                                              <p:pRg st="0" end="0"/>
                                            </p:txEl>
                                          </p:spTgt>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750" fill="hold"/>
                                        <p:tgtEl>
                                          <p:spTgt spid="10"/>
                                        </p:tgtEl>
                                        <p:attrNameLst>
                                          <p:attrName>ppt_w</p:attrName>
                                        </p:attrNameLst>
                                      </p:cBhvr>
                                      <p:tavLst>
                                        <p:tav tm="0">
                                          <p:val>
                                            <p:fltVal val="0"/>
                                          </p:val>
                                        </p:tav>
                                        <p:tav tm="100000">
                                          <p:val>
                                            <p:strVal val="#ppt_w"/>
                                          </p:val>
                                        </p:tav>
                                      </p:tavLst>
                                    </p:anim>
                                    <p:anim calcmode="lin" valueType="num">
                                      <p:cBhvr>
                                        <p:cTn id="27" dur="750" fill="hold"/>
                                        <p:tgtEl>
                                          <p:spTgt spid="10"/>
                                        </p:tgtEl>
                                        <p:attrNameLst>
                                          <p:attrName>ppt_h</p:attrName>
                                        </p:attrNameLst>
                                      </p:cBhvr>
                                      <p:tavLst>
                                        <p:tav tm="0">
                                          <p:val>
                                            <p:fltVal val="0"/>
                                          </p:val>
                                        </p:tav>
                                        <p:tav tm="100000">
                                          <p:val>
                                            <p:strVal val="#ppt_h"/>
                                          </p:val>
                                        </p:tav>
                                      </p:tavLst>
                                    </p:anim>
                                    <p:animEffect transition="in" filter="fade">
                                      <p:cBhvr>
                                        <p:cTn id="28" dur="750"/>
                                        <p:tgtEl>
                                          <p:spTgt spid="10"/>
                                        </p:tgtEl>
                                      </p:cBhvr>
                                    </p:animEffect>
                                  </p:childTnLst>
                                </p:cTn>
                              </p:par>
                            </p:childTnLst>
                          </p:cTn>
                        </p:par>
                        <p:par>
                          <p:cTn id="29" fill="hold">
                            <p:stCondLst>
                              <p:cond delay="2750"/>
                            </p:stCondLst>
                            <p:childTnLst>
                              <p:par>
                                <p:cTn id="30" presetID="22" presetClass="entr" presetSubtype="8"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5.pptx [恢复]"/>
  <p:tag name="ISPRING_RESOURCE_PATHS_HASH_PRESENTER" val="65d1f493e6e2ac36f38e001ec7a7181c41144d"/>
</p:tagLst>
</file>

<file path=ppt/theme/theme1.xml><?xml version="1.0" encoding="utf-8"?>
<a:theme xmlns:a="http://schemas.openxmlformats.org/drawingml/2006/main" name="Office 主题​​">
  <a:themeElements>
    <a:clrScheme name="橙红色">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404</TotalTime>
  <Words>1874</Words>
  <Application>Microsoft Office PowerPoint</Application>
  <PresentationFormat>自定义</PresentationFormat>
  <Paragraphs>246</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15.pptx [恢复]</dc:title>
  <dc:creator>Administrator</dc:creator>
  <cp:lastModifiedBy>拉普耶鲁</cp:lastModifiedBy>
  <cp:revision>179</cp:revision>
  <dcterms:created xsi:type="dcterms:W3CDTF">2017-06-23T02:08:31Z</dcterms:created>
  <dcterms:modified xsi:type="dcterms:W3CDTF">2018-04-24T03:48:52Z</dcterms:modified>
</cp:coreProperties>
</file>