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87" r:id="rId10"/>
    <p:sldId id="262" r:id="rId11"/>
    <p:sldId id="263" r:id="rId12"/>
    <p:sldId id="264" r:id="rId13"/>
    <p:sldId id="288" r:id="rId14"/>
    <p:sldId id="266" r:id="rId15"/>
    <p:sldId id="265" r:id="rId16"/>
    <p:sldId id="267" r:id="rId17"/>
    <p:sldId id="289" r:id="rId18"/>
    <p:sldId id="268" r:id="rId19"/>
    <p:sldId id="269" r:id="rId20"/>
    <p:sldId id="270" r:id="rId21"/>
    <p:sldId id="290" r:id="rId22"/>
    <p:sldId id="291" r:id="rId2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7C51"/>
    <a:srgbClr val="FEDED1"/>
    <a:srgbClr val="1B27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126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90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noFill/>
            <a:ln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部门1</c:v>
                </c:pt>
                <c:pt idx="1">
                  <c:v>部门2</c:v>
                </c:pt>
                <c:pt idx="2">
                  <c:v>部门3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80</c:v>
                </c:pt>
                <c:pt idx="1">
                  <c:v>40</c:v>
                </c:pt>
                <c:pt idx="2">
                  <c:v>50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部门1</c:v>
                </c:pt>
                <c:pt idx="1">
                  <c:v>部门2</c:v>
                </c:pt>
                <c:pt idx="2">
                  <c:v>部门3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60</c:v>
                </c:pt>
                <c:pt idx="1">
                  <c:v>70</c:v>
                </c:pt>
                <c:pt idx="2">
                  <c:v>40</c:v>
                </c:pt>
              </c:numCache>
            </c:numRef>
          </c:val>
        </c:ser>
        <c:ser>
          <c:idx val="2"/>
          <c:order val="2"/>
          <c:tx>
            <c:strRef>
              <c:f>Sheet1!#REF!</c:f>
              <c:strCache>
                <c:ptCount val="1"/>
                <c:pt idx="0">
                  <c:v/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Sheet1!$A$2:$A$4</c:f>
              <c:strCache>
                <c:ptCount val="3"/>
                <c:pt idx="0">
                  <c:v>部门1</c:v>
                </c:pt>
                <c:pt idx="1">
                  <c:v>部门2</c:v>
                </c:pt>
                <c:pt idx="2">
                  <c:v>部门3</c:v>
                </c:pt>
              </c:strCache>
            </c:strRef>
          </c:cat>
          <c:val>
            <c:numRef>
              <c:f>Sheet1!#REF!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11740672"/>
        <c:axId val="711740112"/>
      </c:barChart>
      <c:catAx>
        <c:axId val="71174067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</a:p>
        </c:txPr>
        <c:crossAx val="711740112"/>
        <c:crosses val="autoZero"/>
        <c:auto val="1"/>
        <c:lblAlgn val="ctr"/>
        <c:lblOffset val="100"/>
        <c:noMultiLvlLbl val="0"/>
      </c:catAx>
      <c:valAx>
        <c:axId val="71174011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</a:p>
        </c:txPr>
        <c:crossAx val="711740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solidFill>
            <a:schemeClr val="bg1"/>
          </a:solidFill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7C7FEE-44A8-4433-B02F-1B8EE79344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FD2B45-518C-42A3-B698-E4A754127A5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FD2B45-518C-42A3-B698-E4A754127A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FD2B45-518C-42A3-B698-E4A754127A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FD2B45-518C-42A3-B698-E4A754127A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FD2B45-518C-42A3-B698-E4A754127A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FD2B45-518C-42A3-B698-E4A754127A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FD2B45-518C-42A3-B698-E4A754127A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FD2B45-518C-42A3-B698-E4A754127A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FD2B45-518C-42A3-B698-E4A754127A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FD2B45-518C-42A3-B698-E4A754127A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FD2B45-518C-42A3-B698-E4A754127A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FD2B45-518C-42A3-B698-E4A754127A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FD2B45-518C-42A3-B698-E4A754127A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FD2B45-518C-42A3-B698-E4A754127A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FD2B45-518C-42A3-B698-E4A754127A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FD2B45-518C-42A3-B698-E4A754127A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FD2B45-518C-42A3-B698-E4A754127A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FD2B45-518C-42A3-B698-E4A754127A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FD2B45-518C-42A3-B698-E4A754127A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FD2B45-518C-42A3-B698-E4A754127A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FD2B45-518C-42A3-B698-E4A754127A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13.xml"/><Relationship Id="rId8" Type="http://schemas.openxmlformats.org/officeDocument/2006/relationships/tags" Target="../tags/tag12.xml"/><Relationship Id="rId7" Type="http://schemas.openxmlformats.org/officeDocument/2006/relationships/tags" Target="../tags/tag11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7" Type="http://schemas.openxmlformats.org/officeDocument/2006/relationships/notesSlide" Target="../notesSlides/notesSlide18.xml"/><Relationship Id="rId16" Type="http://schemas.openxmlformats.org/officeDocument/2006/relationships/slideLayout" Target="../slideLayouts/slideLayout2.xml"/><Relationship Id="rId15" Type="http://schemas.openxmlformats.org/officeDocument/2006/relationships/tags" Target="../tags/tag19.xml"/><Relationship Id="rId14" Type="http://schemas.openxmlformats.org/officeDocument/2006/relationships/tags" Target="../tags/tag18.xml"/><Relationship Id="rId13" Type="http://schemas.openxmlformats.org/officeDocument/2006/relationships/tags" Target="../tags/tag17.xml"/><Relationship Id="rId12" Type="http://schemas.openxmlformats.org/officeDocument/2006/relationships/tags" Target="../tags/tag16.xml"/><Relationship Id="rId11" Type="http://schemas.openxmlformats.org/officeDocument/2006/relationships/tags" Target="../tags/tag15.xml"/><Relationship Id="rId10" Type="http://schemas.openxmlformats.org/officeDocument/2006/relationships/tags" Target="../tags/tag14.xml"/><Relationship Id="rId1" Type="http://schemas.openxmlformats.org/officeDocument/2006/relationships/tags" Target="../tags/tag5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8"/>
          <p:cNvPicPr>
            <a:picLocks noChangeAspect="1"/>
          </p:cNvPicPr>
          <p:nvPr/>
        </p:nvPicPr>
        <p:blipFill>
          <a:blip r:embed="rId1"/>
          <a:srcRect l="25949"/>
          <a:stretch>
            <a:fillRect/>
          </a:stretch>
        </p:blipFill>
        <p:spPr>
          <a:xfrm>
            <a:off x="0" y="0"/>
            <a:ext cx="12188190" cy="68580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881246" y="1069355"/>
            <a:ext cx="9834703" cy="4719521"/>
            <a:chOff x="1388" y="1942"/>
            <a:chExt cx="9474" cy="4546"/>
          </a:xfrm>
        </p:grpSpPr>
        <p:sp>
          <p:nvSpPr>
            <p:cNvPr id="126" name="矩形 125"/>
            <p:cNvSpPr/>
            <p:nvPr/>
          </p:nvSpPr>
          <p:spPr>
            <a:xfrm>
              <a:off x="1448" y="4898"/>
              <a:ext cx="6031" cy="443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r>
                <a:rPr lang="en-US" altLang="zh-CN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" panose="020B0604020202020204" pitchFamily="34" charset="0"/>
                </a:rPr>
                <a:t>Customer Service Communication Skills</a:t>
              </a:r>
              <a:endPara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28" name="矩形: 圆角 27"/>
            <p:cNvSpPr/>
            <p:nvPr/>
          </p:nvSpPr>
          <p:spPr>
            <a:xfrm>
              <a:off x="1543" y="5688"/>
              <a:ext cx="800" cy="8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800"/>
            </a:p>
          </p:txBody>
        </p:sp>
        <p:sp>
          <p:nvSpPr>
            <p:cNvPr id="129" name="Freeform 19"/>
            <p:cNvSpPr>
              <a:spLocks noEditPoints="1"/>
            </p:cNvSpPr>
            <p:nvPr/>
          </p:nvSpPr>
          <p:spPr bwMode="auto">
            <a:xfrm>
              <a:off x="1757" y="5889"/>
              <a:ext cx="374" cy="388"/>
            </a:xfrm>
            <a:custGeom>
              <a:avLst/>
              <a:gdLst>
                <a:gd name="T0" fmla="*/ 0 w 2621"/>
                <a:gd name="T1" fmla="*/ 2722 h 2722"/>
                <a:gd name="T2" fmla="*/ 1310 w 2621"/>
                <a:gd name="T3" fmla="*/ 1344 h 2722"/>
                <a:gd name="T4" fmla="*/ 2621 w 2621"/>
                <a:gd name="T5" fmla="*/ 2722 h 2722"/>
                <a:gd name="T6" fmla="*/ 2477 w 2621"/>
                <a:gd name="T7" fmla="*/ 2722 h 2722"/>
                <a:gd name="T8" fmla="*/ 2385 w 2621"/>
                <a:gd name="T9" fmla="*/ 2275 h 2722"/>
                <a:gd name="T10" fmla="*/ 2132 w 2621"/>
                <a:gd name="T11" fmla="*/ 1862 h 2722"/>
                <a:gd name="T12" fmla="*/ 1760 w 2621"/>
                <a:gd name="T13" fmla="*/ 1587 h 2722"/>
                <a:gd name="T14" fmla="*/ 1311 w 2621"/>
                <a:gd name="T15" fmla="*/ 1488 h 2722"/>
                <a:gd name="T16" fmla="*/ 861 w 2621"/>
                <a:gd name="T17" fmla="*/ 1587 h 2722"/>
                <a:gd name="T18" fmla="*/ 489 w 2621"/>
                <a:gd name="T19" fmla="*/ 1862 h 2722"/>
                <a:gd name="T20" fmla="*/ 236 w 2621"/>
                <a:gd name="T21" fmla="*/ 2275 h 2722"/>
                <a:gd name="T22" fmla="*/ 144 w 2621"/>
                <a:gd name="T23" fmla="*/ 2722 h 2722"/>
                <a:gd name="T24" fmla="*/ 0 w 2621"/>
                <a:gd name="T25" fmla="*/ 2722 h 2722"/>
                <a:gd name="T26" fmla="*/ 638 w 2621"/>
                <a:gd name="T27" fmla="*/ 672 h 2722"/>
                <a:gd name="T28" fmla="*/ 1310 w 2621"/>
                <a:gd name="T29" fmla="*/ 0 h 2722"/>
                <a:gd name="T30" fmla="*/ 1982 w 2621"/>
                <a:gd name="T31" fmla="*/ 672 h 2722"/>
                <a:gd name="T32" fmla="*/ 1310 w 2621"/>
                <a:gd name="T33" fmla="*/ 1344 h 2722"/>
                <a:gd name="T34" fmla="*/ 638 w 2621"/>
                <a:gd name="T35" fmla="*/ 672 h 2722"/>
                <a:gd name="T36" fmla="*/ 782 w 2621"/>
                <a:gd name="T37" fmla="*/ 672 h 2722"/>
                <a:gd name="T38" fmla="*/ 937 w 2621"/>
                <a:gd name="T39" fmla="*/ 1045 h 2722"/>
                <a:gd name="T40" fmla="*/ 1310 w 2621"/>
                <a:gd name="T41" fmla="*/ 1200 h 2722"/>
                <a:gd name="T42" fmla="*/ 1684 w 2621"/>
                <a:gd name="T43" fmla="*/ 1045 h 2722"/>
                <a:gd name="T44" fmla="*/ 1838 w 2621"/>
                <a:gd name="T45" fmla="*/ 672 h 2722"/>
                <a:gd name="T46" fmla="*/ 1684 w 2621"/>
                <a:gd name="T47" fmla="*/ 298 h 2722"/>
                <a:gd name="T48" fmla="*/ 1310 w 2621"/>
                <a:gd name="T49" fmla="*/ 144 h 2722"/>
                <a:gd name="T50" fmla="*/ 937 w 2621"/>
                <a:gd name="T51" fmla="*/ 298 h 2722"/>
                <a:gd name="T52" fmla="*/ 782 w 2621"/>
                <a:gd name="T53" fmla="*/ 672 h 2722"/>
                <a:gd name="T54" fmla="*/ 782 w 2621"/>
                <a:gd name="T55" fmla="*/ 672 h 2722"/>
                <a:gd name="T56" fmla="*/ 782 w 2621"/>
                <a:gd name="T57" fmla="*/ 672 h 27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621" h="2722">
                  <a:moveTo>
                    <a:pt x="0" y="2722"/>
                  </a:moveTo>
                  <a:cubicBezTo>
                    <a:pt x="29" y="1955"/>
                    <a:pt x="605" y="1344"/>
                    <a:pt x="1310" y="1344"/>
                  </a:cubicBezTo>
                  <a:cubicBezTo>
                    <a:pt x="2016" y="1344"/>
                    <a:pt x="2592" y="1955"/>
                    <a:pt x="2621" y="2722"/>
                  </a:cubicBezTo>
                  <a:cubicBezTo>
                    <a:pt x="2477" y="2722"/>
                    <a:pt x="2477" y="2722"/>
                    <a:pt x="2477" y="2722"/>
                  </a:cubicBezTo>
                  <a:cubicBezTo>
                    <a:pt x="2471" y="2567"/>
                    <a:pt x="2440" y="2417"/>
                    <a:pt x="2385" y="2275"/>
                  </a:cubicBezTo>
                  <a:cubicBezTo>
                    <a:pt x="2325" y="2120"/>
                    <a:pt x="2240" y="1981"/>
                    <a:pt x="2132" y="1862"/>
                  </a:cubicBezTo>
                  <a:cubicBezTo>
                    <a:pt x="2024" y="1744"/>
                    <a:pt x="1899" y="1652"/>
                    <a:pt x="1760" y="1587"/>
                  </a:cubicBezTo>
                  <a:cubicBezTo>
                    <a:pt x="1618" y="1521"/>
                    <a:pt x="1466" y="1488"/>
                    <a:pt x="1311" y="1488"/>
                  </a:cubicBezTo>
                  <a:cubicBezTo>
                    <a:pt x="1155" y="1488"/>
                    <a:pt x="1003" y="1521"/>
                    <a:pt x="861" y="1587"/>
                  </a:cubicBezTo>
                  <a:cubicBezTo>
                    <a:pt x="722" y="1652"/>
                    <a:pt x="597" y="1744"/>
                    <a:pt x="489" y="1862"/>
                  </a:cubicBezTo>
                  <a:cubicBezTo>
                    <a:pt x="381" y="1981"/>
                    <a:pt x="296" y="2120"/>
                    <a:pt x="236" y="2275"/>
                  </a:cubicBezTo>
                  <a:cubicBezTo>
                    <a:pt x="182" y="2417"/>
                    <a:pt x="151" y="2567"/>
                    <a:pt x="144" y="2722"/>
                  </a:cubicBezTo>
                  <a:lnTo>
                    <a:pt x="0" y="2722"/>
                  </a:lnTo>
                  <a:close/>
                  <a:moveTo>
                    <a:pt x="638" y="672"/>
                  </a:moveTo>
                  <a:cubicBezTo>
                    <a:pt x="638" y="300"/>
                    <a:pt x="939" y="0"/>
                    <a:pt x="1310" y="0"/>
                  </a:cubicBezTo>
                  <a:cubicBezTo>
                    <a:pt x="1681" y="0"/>
                    <a:pt x="1982" y="300"/>
                    <a:pt x="1982" y="672"/>
                  </a:cubicBezTo>
                  <a:cubicBezTo>
                    <a:pt x="1982" y="1043"/>
                    <a:pt x="1681" y="1344"/>
                    <a:pt x="1310" y="1344"/>
                  </a:cubicBezTo>
                  <a:cubicBezTo>
                    <a:pt x="939" y="1344"/>
                    <a:pt x="638" y="1043"/>
                    <a:pt x="638" y="672"/>
                  </a:cubicBezTo>
                  <a:close/>
                  <a:moveTo>
                    <a:pt x="782" y="672"/>
                  </a:moveTo>
                  <a:cubicBezTo>
                    <a:pt x="782" y="813"/>
                    <a:pt x="837" y="945"/>
                    <a:pt x="937" y="1045"/>
                  </a:cubicBezTo>
                  <a:cubicBezTo>
                    <a:pt x="1037" y="1145"/>
                    <a:pt x="1169" y="1200"/>
                    <a:pt x="1310" y="1200"/>
                  </a:cubicBezTo>
                  <a:cubicBezTo>
                    <a:pt x="1451" y="1200"/>
                    <a:pt x="1584" y="1145"/>
                    <a:pt x="1684" y="1045"/>
                  </a:cubicBezTo>
                  <a:cubicBezTo>
                    <a:pt x="1784" y="945"/>
                    <a:pt x="1838" y="813"/>
                    <a:pt x="1838" y="672"/>
                  </a:cubicBezTo>
                  <a:cubicBezTo>
                    <a:pt x="1838" y="530"/>
                    <a:pt x="1783" y="398"/>
                    <a:pt x="1684" y="298"/>
                  </a:cubicBezTo>
                  <a:cubicBezTo>
                    <a:pt x="1584" y="198"/>
                    <a:pt x="1451" y="144"/>
                    <a:pt x="1310" y="144"/>
                  </a:cubicBezTo>
                  <a:cubicBezTo>
                    <a:pt x="1169" y="144"/>
                    <a:pt x="1037" y="199"/>
                    <a:pt x="937" y="298"/>
                  </a:cubicBezTo>
                  <a:cubicBezTo>
                    <a:pt x="837" y="398"/>
                    <a:pt x="782" y="530"/>
                    <a:pt x="782" y="672"/>
                  </a:cubicBezTo>
                  <a:close/>
                  <a:moveTo>
                    <a:pt x="782" y="672"/>
                  </a:moveTo>
                  <a:cubicBezTo>
                    <a:pt x="782" y="672"/>
                    <a:pt x="782" y="672"/>
                    <a:pt x="782" y="672"/>
                  </a:cubicBezTo>
                </a:path>
              </a:pathLst>
            </a:custGeom>
            <a:solidFill>
              <a:srgbClr val="E7393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 sz="2800"/>
            </a:p>
          </p:txBody>
        </p:sp>
        <p:sp>
          <p:nvSpPr>
            <p:cNvPr id="130" name="矩形 129"/>
            <p:cNvSpPr/>
            <p:nvPr/>
          </p:nvSpPr>
          <p:spPr>
            <a:xfrm>
              <a:off x="2438" y="5822"/>
              <a:ext cx="2177" cy="443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主讲人 </a:t>
              </a:r>
              <a:r>
                <a:rPr lang="en-US" altLang="zh-CN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: XXX</a:t>
              </a:r>
              <a:endPara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31" name="矩形: 圆角 34"/>
            <p:cNvSpPr/>
            <p:nvPr/>
          </p:nvSpPr>
          <p:spPr>
            <a:xfrm>
              <a:off x="4905" y="5688"/>
              <a:ext cx="800" cy="8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800"/>
            </a:p>
          </p:txBody>
        </p:sp>
        <p:sp>
          <p:nvSpPr>
            <p:cNvPr id="132" name="矩形 131"/>
            <p:cNvSpPr/>
            <p:nvPr/>
          </p:nvSpPr>
          <p:spPr>
            <a:xfrm>
              <a:off x="5801" y="5822"/>
              <a:ext cx="1931" cy="443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r>
                <a:rPr lang="en-US" altLang="zh-CN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20XX.0XX</a:t>
              </a:r>
              <a:endPara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grpSp>
          <p:nvGrpSpPr>
            <p:cNvPr id="138" name="组合 137"/>
            <p:cNvGrpSpPr/>
            <p:nvPr/>
          </p:nvGrpSpPr>
          <p:grpSpPr>
            <a:xfrm>
              <a:off x="5067" y="5884"/>
              <a:ext cx="450" cy="450"/>
              <a:chOff x="3049243" y="4831070"/>
              <a:chExt cx="349535" cy="349535"/>
            </a:xfrm>
            <a:solidFill>
              <a:srgbClr val="E7393C"/>
            </a:solidFill>
          </p:grpSpPr>
          <p:sp>
            <p:nvSpPr>
              <p:cNvPr id="133" name="Freeform 44"/>
              <p:cNvSpPr>
                <a:spLocks noEditPoints="1"/>
              </p:cNvSpPr>
              <p:nvPr/>
            </p:nvSpPr>
            <p:spPr bwMode="auto">
              <a:xfrm>
                <a:off x="3049243" y="4831070"/>
                <a:ext cx="349535" cy="349535"/>
              </a:xfrm>
              <a:custGeom>
                <a:avLst/>
                <a:gdLst>
                  <a:gd name="T0" fmla="*/ 1229 w 2458"/>
                  <a:gd name="T1" fmla="*/ 0 h 2458"/>
                  <a:gd name="T2" fmla="*/ 0 w 2458"/>
                  <a:gd name="T3" fmla="*/ 1229 h 2458"/>
                  <a:gd name="T4" fmla="*/ 1229 w 2458"/>
                  <a:gd name="T5" fmla="*/ 2458 h 2458"/>
                  <a:gd name="T6" fmla="*/ 2458 w 2458"/>
                  <a:gd name="T7" fmla="*/ 1229 h 2458"/>
                  <a:gd name="T8" fmla="*/ 1229 w 2458"/>
                  <a:gd name="T9" fmla="*/ 0 h 2458"/>
                  <a:gd name="T10" fmla="*/ 1229 w 2458"/>
                  <a:gd name="T11" fmla="*/ 2296 h 2458"/>
                  <a:gd name="T12" fmla="*/ 162 w 2458"/>
                  <a:gd name="T13" fmla="*/ 1229 h 2458"/>
                  <a:gd name="T14" fmla="*/ 1229 w 2458"/>
                  <a:gd name="T15" fmla="*/ 162 h 2458"/>
                  <a:gd name="T16" fmla="*/ 2296 w 2458"/>
                  <a:gd name="T17" fmla="*/ 1229 h 2458"/>
                  <a:gd name="T18" fmla="*/ 1229 w 2458"/>
                  <a:gd name="T19" fmla="*/ 2296 h 2458"/>
                  <a:gd name="T20" fmla="*/ 1229 w 2458"/>
                  <a:gd name="T21" fmla="*/ 2296 h 2458"/>
                  <a:gd name="T22" fmla="*/ 1229 w 2458"/>
                  <a:gd name="T23" fmla="*/ 2296 h 24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58" h="2458">
                    <a:moveTo>
                      <a:pt x="1229" y="0"/>
                    </a:moveTo>
                    <a:cubicBezTo>
                      <a:pt x="551" y="0"/>
                      <a:pt x="0" y="551"/>
                      <a:pt x="0" y="1229"/>
                    </a:cubicBezTo>
                    <a:cubicBezTo>
                      <a:pt x="0" y="1906"/>
                      <a:pt x="551" y="2458"/>
                      <a:pt x="1229" y="2458"/>
                    </a:cubicBezTo>
                    <a:cubicBezTo>
                      <a:pt x="1906" y="2458"/>
                      <a:pt x="2458" y="1906"/>
                      <a:pt x="2458" y="1229"/>
                    </a:cubicBezTo>
                    <a:cubicBezTo>
                      <a:pt x="2458" y="551"/>
                      <a:pt x="1906" y="0"/>
                      <a:pt x="1229" y="0"/>
                    </a:cubicBezTo>
                    <a:close/>
                    <a:moveTo>
                      <a:pt x="1229" y="2296"/>
                    </a:moveTo>
                    <a:cubicBezTo>
                      <a:pt x="641" y="2296"/>
                      <a:pt x="162" y="1817"/>
                      <a:pt x="162" y="1229"/>
                    </a:cubicBezTo>
                    <a:cubicBezTo>
                      <a:pt x="162" y="641"/>
                      <a:pt x="641" y="162"/>
                      <a:pt x="1229" y="162"/>
                    </a:cubicBezTo>
                    <a:cubicBezTo>
                      <a:pt x="1817" y="162"/>
                      <a:pt x="2296" y="641"/>
                      <a:pt x="2296" y="1229"/>
                    </a:cubicBezTo>
                    <a:cubicBezTo>
                      <a:pt x="2296" y="1817"/>
                      <a:pt x="1817" y="2296"/>
                      <a:pt x="1229" y="2296"/>
                    </a:cubicBezTo>
                    <a:close/>
                    <a:moveTo>
                      <a:pt x="1229" y="2296"/>
                    </a:moveTo>
                    <a:cubicBezTo>
                      <a:pt x="1229" y="2296"/>
                      <a:pt x="1229" y="2296"/>
                      <a:pt x="1229" y="229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 sz="2800"/>
              </a:p>
            </p:txBody>
          </p:sp>
          <p:sp>
            <p:nvSpPr>
              <p:cNvPr id="134" name="Freeform 45"/>
              <p:cNvSpPr>
                <a:spLocks noEditPoints="1"/>
              </p:cNvSpPr>
              <p:nvPr/>
            </p:nvSpPr>
            <p:spPr bwMode="auto">
              <a:xfrm>
                <a:off x="3212680" y="4870213"/>
                <a:ext cx="107127" cy="146956"/>
              </a:xfrm>
              <a:custGeom>
                <a:avLst/>
                <a:gdLst>
                  <a:gd name="T0" fmla="*/ 676 w 757"/>
                  <a:gd name="T1" fmla="*/ 875 h 1037"/>
                  <a:gd name="T2" fmla="*/ 162 w 757"/>
                  <a:gd name="T3" fmla="*/ 875 h 1037"/>
                  <a:gd name="T4" fmla="*/ 162 w 757"/>
                  <a:gd name="T5" fmla="*/ 81 h 1037"/>
                  <a:gd name="T6" fmla="*/ 81 w 757"/>
                  <a:gd name="T7" fmla="*/ 0 h 1037"/>
                  <a:gd name="T8" fmla="*/ 0 w 757"/>
                  <a:gd name="T9" fmla="*/ 81 h 1037"/>
                  <a:gd name="T10" fmla="*/ 0 w 757"/>
                  <a:gd name="T11" fmla="*/ 956 h 1037"/>
                  <a:gd name="T12" fmla="*/ 81 w 757"/>
                  <a:gd name="T13" fmla="*/ 1037 h 1037"/>
                  <a:gd name="T14" fmla="*/ 676 w 757"/>
                  <a:gd name="T15" fmla="*/ 1037 h 1037"/>
                  <a:gd name="T16" fmla="*/ 757 w 757"/>
                  <a:gd name="T17" fmla="*/ 956 h 1037"/>
                  <a:gd name="T18" fmla="*/ 676 w 757"/>
                  <a:gd name="T19" fmla="*/ 875 h 1037"/>
                  <a:gd name="T20" fmla="*/ 676 w 757"/>
                  <a:gd name="T21" fmla="*/ 875 h 1037"/>
                  <a:gd name="T22" fmla="*/ 676 w 757"/>
                  <a:gd name="T23" fmla="*/ 875 h 10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57" h="1037">
                    <a:moveTo>
                      <a:pt x="676" y="875"/>
                    </a:moveTo>
                    <a:cubicBezTo>
                      <a:pt x="162" y="875"/>
                      <a:pt x="162" y="875"/>
                      <a:pt x="162" y="875"/>
                    </a:cubicBezTo>
                    <a:cubicBezTo>
                      <a:pt x="162" y="81"/>
                      <a:pt x="162" y="81"/>
                      <a:pt x="162" y="81"/>
                    </a:cubicBezTo>
                    <a:cubicBezTo>
                      <a:pt x="162" y="36"/>
                      <a:pt x="126" y="0"/>
                      <a:pt x="81" y="0"/>
                    </a:cubicBezTo>
                    <a:cubicBezTo>
                      <a:pt x="36" y="0"/>
                      <a:pt x="0" y="36"/>
                      <a:pt x="0" y="81"/>
                    </a:cubicBezTo>
                    <a:cubicBezTo>
                      <a:pt x="0" y="956"/>
                      <a:pt x="0" y="956"/>
                      <a:pt x="0" y="956"/>
                    </a:cubicBezTo>
                    <a:cubicBezTo>
                      <a:pt x="0" y="1001"/>
                      <a:pt x="36" y="1037"/>
                      <a:pt x="81" y="1037"/>
                    </a:cubicBezTo>
                    <a:cubicBezTo>
                      <a:pt x="676" y="1037"/>
                      <a:pt x="676" y="1037"/>
                      <a:pt x="676" y="1037"/>
                    </a:cubicBezTo>
                    <a:cubicBezTo>
                      <a:pt x="721" y="1037"/>
                      <a:pt x="757" y="1001"/>
                      <a:pt x="757" y="956"/>
                    </a:cubicBezTo>
                    <a:cubicBezTo>
                      <a:pt x="757" y="911"/>
                      <a:pt x="721" y="875"/>
                      <a:pt x="676" y="875"/>
                    </a:cubicBezTo>
                    <a:close/>
                    <a:moveTo>
                      <a:pt x="676" y="875"/>
                    </a:moveTo>
                    <a:cubicBezTo>
                      <a:pt x="676" y="875"/>
                      <a:pt x="676" y="875"/>
                      <a:pt x="676" y="87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 sz="2800"/>
              </a:p>
            </p:txBody>
          </p:sp>
        </p:grpSp>
        <p:grpSp>
          <p:nvGrpSpPr>
            <p:cNvPr id="135" name="组合 134"/>
            <p:cNvGrpSpPr/>
            <p:nvPr/>
          </p:nvGrpSpPr>
          <p:grpSpPr>
            <a:xfrm>
              <a:off x="1388" y="1942"/>
              <a:ext cx="9474" cy="2714"/>
              <a:chOff x="552476" y="1663265"/>
              <a:chExt cx="6015882" cy="1723257"/>
            </a:xfrm>
          </p:grpSpPr>
          <p:sp>
            <p:nvSpPr>
              <p:cNvPr id="136" name="郑少PPT"/>
              <p:cNvSpPr/>
              <p:nvPr/>
            </p:nvSpPr>
            <p:spPr>
              <a:xfrm>
                <a:off x="563764" y="1663265"/>
                <a:ext cx="5425281" cy="8086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r>
                  <a:rPr lang="zh-CN" altLang="en-US" sz="8000" b="1" dirty="0">
                    <a:solidFill>
                      <a:srgbClr val="CE4F3C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企业培训</a:t>
                </a:r>
                <a:endParaRPr lang="zh-CN" altLang="en-US" sz="8000" b="1" dirty="0">
                  <a:solidFill>
                    <a:srgbClr val="CE4F3C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Segoe UI Light" panose="020B0502040204020203" pitchFamily="34" charset="0"/>
                </a:endParaRPr>
              </a:p>
            </p:txBody>
          </p:sp>
          <p:sp>
            <p:nvSpPr>
              <p:cNvPr id="137" name="郑少PPT"/>
              <p:cNvSpPr/>
              <p:nvPr/>
            </p:nvSpPr>
            <p:spPr>
              <a:xfrm>
                <a:off x="552476" y="2709512"/>
                <a:ext cx="6015882" cy="6770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r>
                  <a:rPr lang="zh-CN" altLang="en-US" sz="6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自我管理能力提升</a:t>
                </a:r>
                <a:endParaRPr lang="zh-CN" altLang="en-US" sz="6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Segoe UI Light" panose="020B0502040204020203" pitchFamily="34" charset="0"/>
                </a:endParaRPr>
              </a:p>
            </p:txBody>
          </p:sp>
        </p:grpSp>
      </p:grpSp>
      <p:pic>
        <p:nvPicPr>
          <p:cNvPr id="9" name="图片 8" descr="图片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6515" y="0"/>
            <a:ext cx="1971675" cy="476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D:\图图图\72f6886ec4c7a4366954bcc7e137071e670861b24a973-tgUKVm_fw658.jpg72f6886ec4c7a4366954bcc7e137071e670861b24a973-tgUKVm_fw658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903413" y="-6985"/>
            <a:ext cx="10288270" cy="6864350"/>
          </a:xfrm>
          <a:prstGeom prst="rect">
            <a:avLst/>
          </a:prstGeom>
        </p:spPr>
      </p:pic>
      <p:pic>
        <p:nvPicPr>
          <p:cNvPr id="2" name="图片 1" descr="18"/>
          <p:cNvPicPr>
            <a:picLocks noChangeAspect="1"/>
          </p:cNvPicPr>
          <p:nvPr/>
        </p:nvPicPr>
        <p:blipFill>
          <a:blip r:embed="rId2"/>
          <a:srcRect l="25949" r="43665"/>
          <a:stretch>
            <a:fillRect/>
          </a:stretch>
        </p:blipFill>
        <p:spPr>
          <a:xfrm>
            <a:off x="0" y="0"/>
            <a:ext cx="5001260" cy="68580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286510" y="1572895"/>
            <a:ext cx="167259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/>
            <a:r>
              <a:rPr lang="en-US" altLang="zh-CN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+mn-ea"/>
              </a:rPr>
              <a:t>CONTENTS</a:t>
            </a:r>
            <a:endParaRPr lang="en-US" altLang="zh-CN" sz="1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lt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47420" y="554355"/>
            <a:ext cx="2011680" cy="11988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7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gency FB" panose="020B0503020202020204" charset="0"/>
                <a:sym typeface="+mn-ea"/>
              </a:rPr>
              <a:t>目录</a:t>
            </a:r>
            <a:endParaRPr lang="zh-CN" altLang="en-US" sz="7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gency FB" panose="020B0503020202020204" charset="0"/>
              <a:sym typeface="+mn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079625" y="2241550"/>
            <a:ext cx="3221990" cy="713740"/>
          </a:xfrm>
          <a:prstGeom prst="rect">
            <a:avLst/>
          </a:prstGeom>
          <a:noFill/>
        </p:spPr>
        <p:txBody>
          <a:bodyPr anchor="ctr"/>
          <a:lstStyle/>
          <a:p>
            <a:pPr algn="l" fontAlgn="auto">
              <a:lnSpc>
                <a:spcPct val="150000"/>
              </a:lnSpc>
            </a:pPr>
            <a:r>
              <a:rPr kumimoji="0" lang="zh-CN" altLang="zh-CN" sz="200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输入标题内容</a:t>
            </a:r>
            <a:endParaRPr kumimoji="0" lang="zh-CN" altLang="zh-CN" sz="200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079625" y="2767965"/>
            <a:ext cx="3429000" cy="252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7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079625" y="3199130"/>
            <a:ext cx="3221990" cy="713740"/>
          </a:xfrm>
          <a:prstGeom prst="rect">
            <a:avLst/>
          </a:prstGeom>
          <a:noFill/>
        </p:spPr>
        <p:txBody>
          <a:bodyPr anchor="ctr"/>
          <a:lstStyle/>
          <a:p>
            <a:pPr algn="l" fontAlgn="auto">
              <a:lnSpc>
                <a:spcPct val="150000"/>
              </a:lnSpc>
            </a:pPr>
            <a:r>
              <a:rPr lang="zh-CN" altLang="zh-CN" sz="2000" kern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输入标题内容</a:t>
            </a:r>
            <a:endParaRPr kumimoji="0" lang="zh-CN" altLang="en-US" sz="200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079625" y="3737610"/>
            <a:ext cx="3429000" cy="252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7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079625" y="4154170"/>
            <a:ext cx="3221990" cy="713740"/>
          </a:xfrm>
          <a:prstGeom prst="rect">
            <a:avLst/>
          </a:prstGeom>
          <a:noFill/>
        </p:spPr>
        <p:txBody>
          <a:bodyPr anchor="ctr"/>
          <a:lstStyle/>
          <a:p>
            <a:pPr algn="l" fontAlgn="auto">
              <a:lnSpc>
                <a:spcPct val="150000"/>
              </a:lnSpc>
            </a:pPr>
            <a:r>
              <a:rPr lang="zh-CN" altLang="zh-CN" sz="2000" kern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输入标题内容</a:t>
            </a:r>
            <a:endParaRPr kumimoji="0" lang="zh-CN" altLang="en-US" sz="200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079625" y="4692650"/>
            <a:ext cx="3429000" cy="252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7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079625" y="5093335"/>
            <a:ext cx="3221990" cy="713740"/>
          </a:xfrm>
          <a:prstGeom prst="rect">
            <a:avLst/>
          </a:prstGeom>
          <a:noFill/>
        </p:spPr>
        <p:txBody>
          <a:bodyPr anchor="ctr"/>
          <a:lstStyle/>
          <a:p>
            <a:pPr algn="l" fontAlgn="auto">
              <a:lnSpc>
                <a:spcPct val="150000"/>
              </a:lnSpc>
            </a:pPr>
            <a:r>
              <a:rPr lang="zh-CN" altLang="zh-CN" sz="2000" kern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输入标题内容</a:t>
            </a:r>
            <a:endParaRPr kumimoji="0" lang="zh-CN" altLang="en-US" sz="200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079625" y="5631815"/>
            <a:ext cx="3429000" cy="252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7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384300" y="2296795"/>
            <a:ext cx="695325" cy="713740"/>
          </a:xfrm>
          <a:prstGeom prst="rect">
            <a:avLst/>
          </a:prstGeom>
          <a:noFill/>
        </p:spPr>
        <p:txBody>
          <a:bodyPr anchor="ctr"/>
          <a:lstStyle/>
          <a:p>
            <a:pPr algn="l" fontAlgn="auto">
              <a:lnSpc>
                <a:spcPct val="150000"/>
              </a:lnSpc>
            </a:pPr>
            <a:r>
              <a:rPr kumimoji="0" lang="en-US" altLang="zh-CN" sz="320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01</a:t>
            </a:r>
            <a:endParaRPr kumimoji="0" lang="en-US" altLang="zh-CN" sz="320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384300" y="3296285"/>
            <a:ext cx="695325" cy="713740"/>
          </a:xfrm>
          <a:prstGeom prst="rect">
            <a:avLst/>
          </a:prstGeom>
          <a:noFill/>
        </p:spPr>
        <p:txBody>
          <a:bodyPr anchor="ctr"/>
          <a:lstStyle/>
          <a:p>
            <a:pPr algn="l" fontAlgn="auto">
              <a:lnSpc>
                <a:spcPct val="150000"/>
              </a:lnSpc>
            </a:pPr>
            <a:r>
              <a:rPr kumimoji="0" lang="en-US" altLang="zh-CN" sz="320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02</a:t>
            </a:r>
            <a:endParaRPr kumimoji="0" lang="en-US" altLang="zh-CN" sz="320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384300" y="4178300"/>
            <a:ext cx="695325" cy="713740"/>
          </a:xfrm>
          <a:prstGeom prst="rect">
            <a:avLst/>
          </a:prstGeom>
          <a:noFill/>
        </p:spPr>
        <p:txBody>
          <a:bodyPr anchor="ctr"/>
          <a:lstStyle/>
          <a:p>
            <a:pPr algn="l" fontAlgn="auto">
              <a:lnSpc>
                <a:spcPct val="150000"/>
              </a:lnSpc>
            </a:pPr>
            <a:r>
              <a:rPr kumimoji="0" lang="en-US" altLang="zh-CN" sz="320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03</a:t>
            </a:r>
            <a:endParaRPr kumimoji="0" lang="en-US" altLang="zh-CN" sz="320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384300" y="5208270"/>
            <a:ext cx="695325" cy="713740"/>
          </a:xfrm>
          <a:prstGeom prst="rect">
            <a:avLst/>
          </a:prstGeom>
          <a:noFill/>
        </p:spPr>
        <p:txBody>
          <a:bodyPr anchor="ctr"/>
          <a:lstStyle/>
          <a:p>
            <a:pPr algn="l" fontAlgn="auto">
              <a:lnSpc>
                <a:spcPct val="150000"/>
              </a:lnSpc>
            </a:pPr>
            <a:r>
              <a:rPr kumimoji="0" lang="en-US" altLang="zh-CN" sz="320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04</a:t>
            </a:r>
            <a:endParaRPr kumimoji="0" lang="en-US" altLang="zh-CN" sz="320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0541000" y="-6985"/>
            <a:ext cx="76200" cy="6863715"/>
          </a:xfrm>
          <a:prstGeom prst="rect">
            <a:avLst/>
          </a:prstGeom>
          <a:solidFill>
            <a:srgbClr val="F37C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8"/>
          <p:cNvPicPr>
            <a:picLocks noChangeAspect="1"/>
          </p:cNvPicPr>
          <p:nvPr/>
        </p:nvPicPr>
        <p:blipFill>
          <a:blip r:embed="rId1"/>
          <a:srcRect l="25949"/>
          <a:stretch>
            <a:fillRect/>
          </a:stretch>
        </p:blipFill>
        <p:spPr>
          <a:xfrm>
            <a:off x="0" y="0"/>
            <a:ext cx="12188190" cy="6858000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2824163" y="3315335"/>
            <a:ext cx="654304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00000"/>
              </a:lnSpc>
            </a:pPr>
            <a:r>
              <a:rPr lang="zh-CN" altLang="en-US" sz="6600" kern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输入标题内容</a:t>
            </a:r>
            <a:endParaRPr lang="zh-CN" altLang="en-US" sz="6600" kern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950210" y="4422140"/>
            <a:ext cx="62909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200000"/>
              </a:lnSpc>
            </a:pP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endParaRPr lang="en-US" altLang="zh-CN" sz="700" kern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+mn-lt"/>
              <a:sym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330383" y="1575435"/>
            <a:ext cx="3530600" cy="2214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00000"/>
              </a:lnSpc>
            </a:pPr>
            <a:r>
              <a:rPr lang="en-US" altLang="zh-CN" sz="13800" kern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01</a:t>
            </a:r>
            <a:endParaRPr lang="en-US" altLang="zh-CN" sz="13800" kern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88144" y="293028"/>
            <a:ext cx="262128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输入标题内容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88144" y="791495"/>
            <a:ext cx="460851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Simple Work Summary Reporting Common Template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4" name="Oval 35"/>
          <p:cNvSpPr/>
          <p:nvPr/>
        </p:nvSpPr>
        <p:spPr>
          <a:xfrm>
            <a:off x="1208413" y="2147328"/>
            <a:ext cx="259660" cy="259660"/>
          </a:xfrm>
          <a:prstGeom prst="ellipse">
            <a:avLst/>
          </a:prstGeom>
          <a:solidFill>
            <a:srgbClr val="F37C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5" name="Freeform 29"/>
          <p:cNvSpPr/>
          <p:nvPr/>
        </p:nvSpPr>
        <p:spPr bwMode="auto">
          <a:xfrm>
            <a:off x="1262558" y="2225215"/>
            <a:ext cx="157913" cy="121854"/>
          </a:xfrm>
          <a:custGeom>
            <a:avLst/>
            <a:gdLst>
              <a:gd name="T0" fmla="*/ 198196 w 59"/>
              <a:gd name="T1" fmla="*/ 41487 h 45"/>
              <a:gd name="T2" fmla="*/ 102515 w 59"/>
              <a:gd name="T3" fmla="*/ 134832 h 45"/>
              <a:gd name="T4" fmla="*/ 85429 w 59"/>
              <a:gd name="T5" fmla="*/ 152118 h 45"/>
              <a:gd name="T6" fmla="*/ 78595 w 59"/>
              <a:gd name="T7" fmla="*/ 155575 h 45"/>
              <a:gd name="T8" fmla="*/ 68343 w 59"/>
              <a:gd name="T9" fmla="*/ 152118 h 45"/>
              <a:gd name="T10" fmla="*/ 51258 w 59"/>
              <a:gd name="T11" fmla="*/ 134832 h 45"/>
              <a:gd name="T12" fmla="*/ 3417 w 59"/>
              <a:gd name="T13" fmla="*/ 89888 h 45"/>
              <a:gd name="T14" fmla="*/ 0 w 59"/>
              <a:gd name="T15" fmla="*/ 79516 h 45"/>
              <a:gd name="T16" fmla="*/ 3417 w 59"/>
              <a:gd name="T17" fmla="*/ 69144 h 45"/>
              <a:gd name="T18" fmla="*/ 20503 w 59"/>
              <a:gd name="T19" fmla="*/ 51858 h 45"/>
              <a:gd name="T20" fmla="*/ 30755 w 59"/>
              <a:gd name="T21" fmla="*/ 48401 h 45"/>
              <a:gd name="T22" fmla="*/ 37589 w 59"/>
              <a:gd name="T23" fmla="*/ 51858 h 45"/>
              <a:gd name="T24" fmla="*/ 78595 w 59"/>
              <a:gd name="T25" fmla="*/ 89888 h 45"/>
              <a:gd name="T26" fmla="*/ 160607 w 59"/>
              <a:gd name="T27" fmla="*/ 3457 h 45"/>
              <a:gd name="T28" fmla="*/ 170858 w 59"/>
              <a:gd name="T29" fmla="*/ 0 h 45"/>
              <a:gd name="T30" fmla="*/ 181110 w 59"/>
              <a:gd name="T31" fmla="*/ 3457 h 45"/>
              <a:gd name="T32" fmla="*/ 198196 w 59"/>
              <a:gd name="T33" fmla="*/ 24201 h 45"/>
              <a:gd name="T34" fmla="*/ 201613 w 59"/>
              <a:gd name="T35" fmla="*/ 31115 h 45"/>
              <a:gd name="T36" fmla="*/ 198196 w 59"/>
              <a:gd name="T37" fmla="*/ 41487 h 45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59" h="45">
                <a:moveTo>
                  <a:pt x="58" y="12"/>
                </a:moveTo>
                <a:cubicBezTo>
                  <a:pt x="30" y="39"/>
                  <a:pt x="30" y="39"/>
                  <a:pt x="30" y="39"/>
                </a:cubicBezTo>
                <a:cubicBezTo>
                  <a:pt x="25" y="44"/>
                  <a:pt x="25" y="44"/>
                  <a:pt x="25" y="44"/>
                </a:cubicBezTo>
                <a:cubicBezTo>
                  <a:pt x="24" y="45"/>
                  <a:pt x="24" y="45"/>
                  <a:pt x="23" y="45"/>
                </a:cubicBezTo>
                <a:cubicBezTo>
                  <a:pt x="22" y="45"/>
                  <a:pt x="21" y="45"/>
                  <a:pt x="20" y="44"/>
                </a:cubicBezTo>
                <a:cubicBezTo>
                  <a:pt x="15" y="39"/>
                  <a:pt x="15" y="39"/>
                  <a:pt x="15" y="39"/>
                </a:cubicBezTo>
                <a:cubicBezTo>
                  <a:pt x="1" y="26"/>
                  <a:pt x="1" y="26"/>
                  <a:pt x="1" y="26"/>
                </a:cubicBezTo>
                <a:cubicBezTo>
                  <a:pt x="0" y="25"/>
                  <a:pt x="0" y="24"/>
                  <a:pt x="0" y="23"/>
                </a:cubicBezTo>
                <a:cubicBezTo>
                  <a:pt x="0" y="22"/>
                  <a:pt x="0" y="21"/>
                  <a:pt x="1" y="20"/>
                </a:cubicBezTo>
                <a:cubicBezTo>
                  <a:pt x="6" y="15"/>
                  <a:pt x="6" y="15"/>
                  <a:pt x="6" y="15"/>
                </a:cubicBezTo>
                <a:cubicBezTo>
                  <a:pt x="7" y="14"/>
                  <a:pt x="8" y="14"/>
                  <a:pt x="9" y="14"/>
                </a:cubicBezTo>
                <a:cubicBezTo>
                  <a:pt x="10" y="14"/>
                  <a:pt x="11" y="14"/>
                  <a:pt x="11" y="15"/>
                </a:cubicBezTo>
                <a:cubicBezTo>
                  <a:pt x="23" y="26"/>
                  <a:pt x="23" y="26"/>
                  <a:pt x="23" y="26"/>
                </a:cubicBezTo>
                <a:cubicBezTo>
                  <a:pt x="47" y="1"/>
                  <a:pt x="47" y="1"/>
                  <a:pt x="47" y="1"/>
                </a:cubicBezTo>
                <a:cubicBezTo>
                  <a:pt x="48" y="1"/>
                  <a:pt x="49" y="0"/>
                  <a:pt x="50" y="0"/>
                </a:cubicBezTo>
                <a:cubicBezTo>
                  <a:pt x="51" y="0"/>
                  <a:pt x="52" y="1"/>
                  <a:pt x="53" y="1"/>
                </a:cubicBezTo>
                <a:cubicBezTo>
                  <a:pt x="58" y="7"/>
                  <a:pt x="58" y="7"/>
                  <a:pt x="58" y="7"/>
                </a:cubicBezTo>
                <a:cubicBezTo>
                  <a:pt x="58" y="7"/>
                  <a:pt x="59" y="8"/>
                  <a:pt x="59" y="9"/>
                </a:cubicBezTo>
                <a:cubicBezTo>
                  <a:pt x="59" y="10"/>
                  <a:pt x="58" y="11"/>
                  <a:pt x="58" y="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2" name="Rectangle 60"/>
          <p:cNvSpPr/>
          <p:nvPr/>
        </p:nvSpPr>
        <p:spPr>
          <a:xfrm>
            <a:off x="1625024" y="2058460"/>
            <a:ext cx="2132703" cy="39786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添加标题内容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3" name="Rectangle 61"/>
          <p:cNvSpPr/>
          <p:nvPr/>
        </p:nvSpPr>
        <p:spPr>
          <a:xfrm>
            <a:off x="1625023" y="2363835"/>
            <a:ext cx="3836109" cy="33759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您的内容打在这里，或者通过复制您的文本后，在此框中选择粘贴，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8" name="Oval 41"/>
          <p:cNvSpPr/>
          <p:nvPr/>
        </p:nvSpPr>
        <p:spPr>
          <a:xfrm>
            <a:off x="1208413" y="3241185"/>
            <a:ext cx="259660" cy="25966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9" name="Freeform 29"/>
          <p:cNvSpPr/>
          <p:nvPr/>
        </p:nvSpPr>
        <p:spPr bwMode="auto">
          <a:xfrm>
            <a:off x="1262558" y="3319072"/>
            <a:ext cx="157913" cy="121854"/>
          </a:xfrm>
          <a:custGeom>
            <a:avLst/>
            <a:gdLst>
              <a:gd name="T0" fmla="*/ 198196 w 59"/>
              <a:gd name="T1" fmla="*/ 41487 h 45"/>
              <a:gd name="T2" fmla="*/ 102515 w 59"/>
              <a:gd name="T3" fmla="*/ 134832 h 45"/>
              <a:gd name="T4" fmla="*/ 85429 w 59"/>
              <a:gd name="T5" fmla="*/ 152118 h 45"/>
              <a:gd name="T6" fmla="*/ 78595 w 59"/>
              <a:gd name="T7" fmla="*/ 155575 h 45"/>
              <a:gd name="T8" fmla="*/ 68343 w 59"/>
              <a:gd name="T9" fmla="*/ 152118 h 45"/>
              <a:gd name="T10" fmla="*/ 51258 w 59"/>
              <a:gd name="T11" fmla="*/ 134832 h 45"/>
              <a:gd name="T12" fmla="*/ 3417 w 59"/>
              <a:gd name="T13" fmla="*/ 89888 h 45"/>
              <a:gd name="T14" fmla="*/ 0 w 59"/>
              <a:gd name="T15" fmla="*/ 79516 h 45"/>
              <a:gd name="T16" fmla="*/ 3417 w 59"/>
              <a:gd name="T17" fmla="*/ 69144 h 45"/>
              <a:gd name="T18" fmla="*/ 20503 w 59"/>
              <a:gd name="T19" fmla="*/ 51858 h 45"/>
              <a:gd name="T20" fmla="*/ 30755 w 59"/>
              <a:gd name="T21" fmla="*/ 48401 h 45"/>
              <a:gd name="T22" fmla="*/ 37589 w 59"/>
              <a:gd name="T23" fmla="*/ 51858 h 45"/>
              <a:gd name="T24" fmla="*/ 78595 w 59"/>
              <a:gd name="T25" fmla="*/ 89888 h 45"/>
              <a:gd name="T26" fmla="*/ 160607 w 59"/>
              <a:gd name="T27" fmla="*/ 3457 h 45"/>
              <a:gd name="T28" fmla="*/ 170858 w 59"/>
              <a:gd name="T29" fmla="*/ 0 h 45"/>
              <a:gd name="T30" fmla="*/ 181110 w 59"/>
              <a:gd name="T31" fmla="*/ 3457 h 45"/>
              <a:gd name="T32" fmla="*/ 198196 w 59"/>
              <a:gd name="T33" fmla="*/ 24201 h 45"/>
              <a:gd name="T34" fmla="*/ 201613 w 59"/>
              <a:gd name="T35" fmla="*/ 31115 h 45"/>
              <a:gd name="T36" fmla="*/ 198196 w 59"/>
              <a:gd name="T37" fmla="*/ 41487 h 45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59" h="45">
                <a:moveTo>
                  <a:pt x="58" y="12"/>
                </a:moveTo>
                <a:cubicBezTo>
                  <a:pt x="30" y="39"/>
                  <a:pt x="30" y="39"/>
                  <a:pt x="30" y="39"/>
                </a:cubicBezTo>
                <a:cubicBezTo>
                  <a:pt x="25" y="44"/>
                  <a:pt x="25" y="44"/>
                  <a:pt x="25" y="44"/>
                </a:cubicBezTo>
                <a:cubicBezTo>
                  <a:pt x="24" y="45"/>
                  <a:pt x="24" y="45"/>
                  <a:pt x="23" y="45"/>
                </a:cubicBezTo>
                <a:cubicBezTo>
                  <a:pt x="22" y="45"/>
                  <a:pt x="21" y="45"/>
                  <a:pt x="20" y="44"/>
                </a:cubicBezTo>
                <a:cubicBezTo>
                  <a:pt x="15" y="39"/>
                  <a:pt x="15" y="39"/>
                  <a:pt x="15" y="39"/>
                </a:cubicBezTo>
                <a:cubicBezTo>
                  <a:pt x="1" y="26"/>
                  <a:pt x="1" y="26"/>
                  <a:pt x="1" y="26"/>
                </a:cubicBezTo>
                <a:cubicBezTo>
                  <a:pt x="0" y="25"/>
                  <a:pt x="0" y="24"/>
                  <a:pt x="0" y="23"/>
                </a:cubicBezTo>
                <a:cubicBezTo>
                  <a:pt x="0" y="22"/>
                  <a:pt x="0" y="21"/>
                  <a:pt x="1" y="20"/>
                </a:cubicBezTo>
                <a:cubicBezTo>
                  <a:pt x="6" y="15"/>
                  <a:pt x="6" y="15"/>
                  <a:pt x="6" y="15"/>
                </a:cubicBezTo>
                <a:cubicBezTo>
                  <a:pt x="7" y="14"/>
                  <a:pt x="8" y="14"/>
                  <a:pt x="9" y="14"/>
                </a:cubicBezTo>
                <a:cubicBezTo>
                  <a:pt x="10" y="14"/>
                  <a:pt x="11" y="14"/>
                  <a:pt x="11" y="15"/>
                </a:cubicBezTo>
                <a:cubicBezTo>
                  <a:pt x="23" y="26"/>
                  <a:pt x="23" y="26"/>
                  <a:pt x="23" y="26"/>
                </a:cubicBezTo>
                <a:cubicBezTo>
                  <a:pt x="47" y="1"/>
                  <a:pt x="47" y="1"/>
                  <a:pt x="47" y="1"/>
                </a:cubicBezTo>
                <a:cubicBezTo>
                  <a:pt x="48" y="1"/>
                  <a:pt x="49" y="0"/>
                  <a:pt x="50" y="0"/>
                </a:cubicBezTo>
                <a:cubicBezTo>
                  <a:pt x="51" y="0"/>
                  <a:pt x="52" y="1"/>
                  <a:pt x="53" y="1"/>
                </a:cubicBezTo>
                <a:cubicBezTo>
                  <a:pt x="58" y="7"/>
                  <a:pt x="58" y="7"/>
                  <a:pt x="58" y="7"/>
                </a:cubicBezTo>
                <a:cubicBezTo>
                  <a:pt x="58" y="7"/>
                  <a:pt x="59" y="8"/>
                  <a:pt x="59" y="9"/>
                </a:cubicBezTo>
                <a:cubicBezTo>
                  <a:pt x="59" y="10"/>
                  <a:pt x="58" y="11"/>
                  <a:pt x="58" y="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6" name="Rectangle 60"/>
          <p:cNvSpPr/>
          <p:nvPr/>
        </p:nvSpPr>
        <p:spPr>
          <a:xfrm>
            <a:off x="1625024" y="3172885"/>
            <a:ext cx="2132703" cy="39786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添加标题内容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7" name="Rectangle 61"/>
          <p:cNvSpPr/>
          <p:nvPr/>
        </p:nvSpPr>
        <p:spPr>
          <a:xfrm>
            <a:off x="1625023" y="3478260"/>
            <a:ext cx="3836109" cy="33759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您的内容打在这里，或者通过复制您的文本后，在此框中选择粘贴，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2" name="Oval 47"/>
          <p:cNvSpPr/>
          <p:nvPr/>
        </p:nvSpPr>
        <p:spPr>
          <a:xfrm>
            <a:off x="1208413" y="4331607"/>
            <a:ext cx="259660" cy="259660"/>
          </a:xfrm>
          <a:prstGeom prst="ellipse">
            <a:avLst/>
          </a:prstGeom>
          <a:solidFill>
            <a:srgbClr val="F37C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3" name="Freeform 29"/>
          <p:cNvSpPr/>
          <p:nvPr/>
        </p:nvSpPr>
        <p:spPr bwMode="auto">
          <a:xfrm>
            <a:off x="1262558" y="4409494"/>
            <a:ext cx="157913" cy="121854"/>
          </a:xfrm>
          <a:custGeom>
            <a:avLst/>
            <a:gdLst>
              <a:gd name="T0" fmla="*/ 198196 w 59"/>
              <a:gd name="T1" fmla="*/ 41487 h 45"/>
              <a:gd name="T2" fmla="*/ 102515 w 59"/>
              <a:gd name="T3" fmla="*/ 134832 h 45"/>
              <a:gd name="T4" fmla="*/ 85429 w 59"/>
              <a:gd name="T5" fmla="*/ 152118 h 45"/>
              <a:gd name="T6" fmla="*/ 78595 w 59"/>
              <a:gd name="T7" fmla="*/ 155575 h 45"/>
              <a:gd name="T8" fmla="*/ 68343 w 59"/>
              <a:gd name="T9" fmla="*/ 152118 h 45"/>
              <a:gd name="T10" fmla="*/ 51258 w 59"/>
              <a:gd name="T11" fmla="*/ 134832 h 45"/>
              <a:gd name="T12" fmla="*/ 3417 w 59"/>
              <a:gd name="T13" fmla="*/ 89888 h 45"/>
              <a:gd name="T14" fmla="*/ 0 w 59"/>
              <a:gd name="T15" fmla="*/ 79516 h 45"/>
              <a:gd name="T16" fmla="*/ 3417 w 59"/>
              <a:gd name="T17" fmla="*/ 69144 h 45"/>
              <a:gd name="T18" fmla="*/ 20503 w 59"/>
              <a:gd name="T19" fmla="*/ 51858 h 45"/>
              <a:gd name="T20" fmla="*/ 30755 w 59"/>
              <a:gd name="T21" fmla="*/ 48401 h 45"/>
              <a:gd name="T22" fmla="*/ 37589 w 59"/>
              <a:gd name="T23" fmla="*/ 51858 h 45"/>
              <a:gd name="T24" fmla="*/ 78595 w 59"/>
              <a:gd name="T25" fmla="*/ 89888 h 45"/>
              <a:gd name="T26" fmla="*/ 160607 w 59"/>
              <a:gd name="T27" fmla="*/ 3457 h 45"/>
              <a:gd name="T28" fmla="*/ 170858 w 59"/>
              <a:gd name="T29" fmla="*/ 0 h 45"/>
              <a:gd name="T30" fmla="*/ 181110 w 59"/>
              <a:gd name="T31" fmla="*/ 3457 h 45"/>
              <a:gd name="T32" fmla="*/ 198196 w 59"/>
              <a:gd name="T33" fmla="*/ 24201 h 45"/>
              <a:gd name="T34" fmla="*/ 201613 w 59"/>
              <a:gd name="T35" fmla="*/ 31115 h 45"/>
              <a:gd name="T36" fmla="*/ 198196 w 59"/>
              <a:gd name="T37" fmla="*/ 41487 h 45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59" h="45">
                <a:moveTo>
                  <a:pt x="58" y="12"/>
                </a:moveTo>
                <a:cubicBezTo>
                  <a:pt x="30" y="39"/>
                  <a:pt x="30" y="39"/>
                  <a:pt x="30" y="39"/>
                </a:cubicBezTo>
                <a:cubicBezTo>
                  <a:pt x="25" y="44"/>
                  <a:pt x="25" y="44"/>
                  <a:pt x="25" y="44"/>
                </a:cubicBezTo>
                <a:cubicBezTo>
                  <a:pt x="24" y="45"/>
                  <a:pt x="24" y="45"/>
                  <a:pt x="23" y="45"/>
                </a:cubicBezTo>
                <a:cubicBezTo>
                  <a:pt x="22" y="45"/>
                  <a:pt x="21" y="45"/>
                  <a:pt x="20" y="44"/>
                </a:cubicBezTo>
                <a:cubicBezTo>
                  <a:pt x="15" y="39"/>
                  <a:pt x="15" y="39"/>
                  <a:pt x="15" y="39"/>
                </a:cubicBezTo>
                <a:cubicBezTo>
                  <a:pt x="1" y="26"/>
                  <a:pt x="1" y="26"/>
                  <a:pt x="1" y="26"/>
                </a:cubicBezTo>
                <a:cubicBezTo>
                  <a:pt x="0" y="25"/>
                  <a:pt x="0" y="24"/>
                  <a:pt x="0" y="23"/>
                </a:cubicBezTo>
                <a:cubicBezTo>
                  <a:pt x="0" y="22"/>
                  <a:pt x="0" y="21"/>
                  <a:pt x="1" y="20"/>
                </a:cubicBezTo>
                <a:cubicBezTo>
                  <a:pt x="6" y="15"/>
                  <a:pt x="6" y="15"/>
                  <a:pt x="6" y="15"/>
                </a:cubicBezTo>
                <a:cubicBezTo>
                  <a:pt x="7" y="14"/>
                  <a:pt x="8" y="14"/>
                  <a:pt x="9" y="14"/>
                </a:cubicBezTo>
                <a:cubicBezTo>
                  <a:pt x="10" y="14"/>
                  <a:pt x="11" y="14"/>
                  <a:pt x="11" y="15"/>
                </a:cubicBezTo>
                <a:cubicBezTo>
                  <a:pt x="23" y="26"/>
                  <a:pt x="23" y="26"/>
                  <a:pt x="23" y="26"/>
                </a:cubicBezTo>
                <a:cubicBezTo>
                  <a:pt x="47" y="1"/>
                  <a:pt x="47" y="1"/>
                  <a:pt x="47" y="1"/>
                </a:cubicBezTo>
                <a:cubicBezTo>
                  <a:pt x="48" y="1"/>
                  <a:pt x="49" y="0"/>
                  <a:pt x="50" y="0"/>
                </a:cubicBezTo>
                <a:cubicBezTo>
                  <a:pt x="51" y="0"/>
                  <a:pt x="52" y="1"/>
                  <a:pt x="53" y="1"/>
                </a:cubicBezTo>
                <a:cubicBezTo>
                  <a:pt x="58" y="7"/>
                  <a:pt x="58" y="7"/>
                  <a:pt x="58" y="7"/>
                </a:cubicBezTo>
                <a:cubicBezTo>
                  <a:pt x="58" y="7"/>
                  <a:pt x="59" y="8"/>
                  <a:pt x="59" y="9"/>
                </a:cubicBezTo>
                <a:cubicBezTo>
                  <a:pt x="59" y="10"/>
                  <a:pt x="58" y="11"/>
                  <a:pt x="58" y="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0" name="Rectangle 60"/>
          <p:cNvSpPr/>
          <p:nvPr/>
        </p:nvSpPr>
        <p:spPr>
          <a:xfrm>
            <a:off x="1625024" y="4274457"/>
            <a:ext cx="2132703" cy="39786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添加标题内容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1" name="Rectangle 61"/>
          <p:cNvSpPr/>
          <p:nvPr/>
        </p:nvSpPr>
        <p:spPr>
          <a:xfrm>
            <a:off x="1625023" y="4579832"/>
            <a:ext cx="3836109" cy="33759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您的内容打在这里，或者通过复制您的文本后，在此框中选择粘贴，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8" name="Oval 53"/>
          <p:cNvSpPr/>
          <p:nvPr/>
        </p:nvSpPr>
        <p:spPr>
          <a:xfrm>
            <a:off x="1208413" y="5447838"/>
            <a:ext cx="259660" cy="25966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9" name="Freeform 29"/>
          <p:cNvSpPr/>
          <p:nvPr/>
        </p:nvSpPr>
        <p:spPr bwMode="auto">
          <a:xfrm>
            <a:off x="1262558" y="5525725"/>
            <a:ext cx="157913" cy="121854"/>
          </a:xfrm>
          <a:custGeom>
            <a:avLst/>
            <a:gdLst>
              <a:gd name="T0" fmla="*/ 198196 w 59"/>
              <a:gd name="T1" fmla="*/ 41487 h 45"/>
              <a:gd name="T2" fmla="*/ 102515 w 59"/>
              <a:gd name="T3" fmla="*/ 134832 h 45"/>
              <a:gd name="T4" fmla="*/ 85429 w 59"/>
              <a:gd name="T5" fmla="*/ 152118 h 45"/>
              <a:gd name="T6" fmla="*/ 78595 w 59"/>
              <a:gd name="T7" fmla="*/ 155575 h 45"/>
              <a:gd name="T8" fmla="*/ 68343 w 59"/>
              <a:gd name="T9" fmla="*/ 152118 h 45"/>
              <a:gd name="T10" fmla="*/ 51258 w 59"/>
              <a:gd name="T11" fmla="*/ 134832 h 45"/>
              <a:gd name="T12" fmla="*/ 3417 w 59"/>
              <a:gd name="T13" fmla="*/ 89888 h 45"/>
              <a:gd name="T14" fmla="*/ 0 w 59"/>
              <a:gd name="T15" fmla="*/ 79516 h 45"/>
              <a:gd name="T16" fmla="*/ 3417 w 59"/>
              <a:gd name="T17" fmla="*/ 69144 h 45"/>
              <a:gd name="T18" fmla="*/ 20503 w 59"/>
              <a:gd name="T19" fmla="*/ 51858 h 45"/>
              <a:gd name="T20" fmla="*/ 30755 w 59"/>
              <a:gd name="T21" fmla="*/ 48401 h 45"/>
              <a:gd name="T22" fmla="*/ 37589 w 59"/>
              <a:gd name="T23" fmla="*/ 51858 h 45"/>
              <a:gd name="T24" fmla="*/ 78595 w 59"/>
              <a:gd name="T25" fmla="*/ 89888 h 45"/>
              <a:gd name="T26" fmla="*/ 160607 w 59"/>
              <a:gd name="T27" fmla="*/ 3457 h 45"/>
              <a:gd name="T28" fmla="*/ 170858 w 59"/>
              <a:gd name="T29" fmla="*/ 0 h 45"/>
              <a:gd name="T30" fmla="*/ 181110 w 59"/>
              <a:gd name="T31" fmla="*/ 3457 h 45"/>
              <a:gd name="T32" fmla="*/ 198196 w 59"/>
              <a:gd name="T33" fmla="*/ 24201 h 45"/>
              <a:gd name="T34" fmla="*/ 201613 w 59"/>
              <a:gd name="T35" fmla="*/ 31115 h 45"/>
              <a:gd name="T36" fmla="*/ 198196 w 59"/>
              <a:gd name="T37" fmla="*/ 41487 h 45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59" h="45">
                <a:moveTo>
                  <a:pt x="58" y="12"/>
                </a:moveTo>
                <a:cubicBezTo>
                  <a:pt x="30" y="39"/>
                  <a:pt x="30" y="39"/>
                  <a:pt x="30" y="39"/>
                </a:cubicBezTo>
                <a:cubicBezTo>
                  <a:pt x="25" y="44"/>
                  <a:pt x="25" y="44"/>
                  <a:pt x="25" y="44"/>
                </a:cubicBezTo>
                <a:cubicBezTo>
                  <a:pt x="24" y="45"/>
                  <a:pt x="24" y="45"/>
                  <a:pt x="23" y="45"/>
                </a:cubicBezTo>
                <a:cubicBezTo>
                  <a:pt x="22" y="45"/>
                  <a:pt x="21" y="45"/>
                  <a:pt x="20" y="44"/>
                </a:cubicBezTo>
                <a:cubicBezTo>
                  <a:pt x="15" y="39"/>
                  <a:pt x="15" y="39"/>
                  <a:pt x="15" y="39"/>
                </a:cubicBezTo>
                <a:cubicBezTo>
                  <a:pt x="1" y="26"/>
                  <a:pt x="1" y="26"/>
                  <a:pt x="1" y="26"/>
                </a:cubicBezTo>
                <a:cubicBezTo>
                  <a:pt x="0" y="25"/>
                  <a:pt x="0" y="24"/>
                  <a:pt x="0" y="23"/>
                </a:cubicBezTo>
                <a:cubicBezTo>
                  <a:pt x="0" y="22"/>
                  <a:pt x="0" y="21"/>
                  <a:pt x="1" y="20"/>
                </a:cubicBezTo>
                <a:cubicBezTo>
                  <a:pt x="6" y="15"/>
                  <a:pt x="6" y="15"/>
                  <a:pt x="6" y="15"/>
                </a:cubicBezTo>
                <a:cubicBezTo>
                  <a:pt x="7" y="14"/>
                  <a:pt x="8" y="14"/>
                  <a:pt x="9" y="14"/>
                </a:cubicBezTo>
                <a:cubicBezTo>
                  <a:pt x="10" y="14"/>
                  <a:pt x="11" y="14"/>
                  <a:pt x="11" y="15"/>
                </a:cubicBezTo>
                <a:cubicBezTo>
                  <a:pt x="23" y="26"/>
                  <a:pt x="23" y="26"/>
                  <a:pt x="23" y="26"/>
                </a:cubicBezTo>
                <a:cubicBezTo>
                  <a:pt x="47" y="1"/>
                  <a:pt x="47" y="1"/>
                  <a:pt x="47" y="1"/>
                </a:cubicBezTo>
                <a:cubicBezTo>
                  <a:pt x="48" y="1"/>
                  <a:pt x="49" y="0"/>
                  <a:pt x="50" y="0"/>
                </a:cubicBezTo>
                <a:cubicBezTo>
                  <a:pt x="51" y="0"/>
                  <a:pt x="52" y="1"/>
                  <a:pt x="53" y="1"/>
                </a:cubicBezTo>
                <a:cubicBezTo>
                  <a:pt x="58" y="7"/>
                  <a:pt x="58" y="7"/>
                  <a:pt x="58" y="7"/>
                </a:cubicBezTo>
                <a:cubicBezTo>
                  <a:pt x="58" y="7"/>
                  <a:pt x="59" y="8"/>
                  <a:pt x="59" y="9"/>
                </a:cubicBezTo>
                <a:cubicBezTo>
                  <a:pt x="59" y="10"/>
                  <a:pt x="58" y="11"/>
                  <a:pt x="58" y="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4" name="Rectangle 60"/>
          <p:cNvSpPr/>
          <p:nvPr/>
        </p:nvSpPr>
        <p:spPr>
          <a:xfrm>
            <a:off x="1625024" y="5377953"/>
            <a:ext cx="2132703" cy="39786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添加标题内容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5" name="Rectangle 61"/>
          <p:cNvSpPr/>
          <p:nvPr/>
        </p:nvSpPr>
        <p:spPr>
          <a:xfrm>
            <a:off x="1625023" y="5683328"/>
            <a:ext cx="3836109" cy="33759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您的内容打在这里，或者通过复制您的文本后，在此框中选择粘贴，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098835" y="2049402"/>
            <a:ext cx="5283200" cy="4045679"/>
          </a:xfrm>
          <a:prstGeom prst="rect">
            <a:avLst/>
          </a:prstGeom>
          <a:blipFill rotWithShape="1">
            <a:blip r:embed="rId1"/>
            <a:srcRect/>
            <a:stretch>
              <a:fillRect l="-2142" r="-213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5080" y="1011555"/>
            <a:ext cx="5343525" cy="1234440"/>
          </a:xfrm>
          <a:prstGeom prst="rect">
            <a:avLst/>
          </a:prstGeom>
          <a:solidFill>
            <a:srgbClr val="F37C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11"/>
          <p:cNvSpPr txBox="1"/>
          <p:nvPr/>
        </p:nvSpPr>
        <p:spPr>
          <a:xfrm>
            <a:off x="518160" y="1047115"/>
            <a:ext cx="429704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李旭科书法" panose="02000603000000000000" charset="-122"/>
                <a:ea typeface="李旭科书法" panose="02000603000000000000" charset="-122"/>
                <a:cs typeface="Impact" panose="020B0806030902050204" charset="0"/>
                <a:sym typeface="+mn-ea"/>
              </a:rPr>
              <a:t>ADD YOUR TEXT HERE</a:t>
            </a:r>
            <a:endParaRPr lang="en-US" altLang="zh-CN" sz="3600" kern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李旭科书法" panose="02000603000000000000" charset="-122"/>
              <a:ea typeface="李旭科书法" panose="02000603000000000000" charset="-122"/>
              <a:cs typeface="Impact" panose="020B0806030902050204" charset="0"/>
              <a:sym typeface="+mn-ea"/>
            </a:endParaRPr>
          </a:p>
        </p:txBody>
      </p:sp>
      <p:sp>
        <p:nvSpPr>
          <p:cNvPr id="7" name="Freeform 30"/>
          <p:cNvSpPr>
            <a:spLocks noEditPoints="1"/>
          </p:cNvSpPr>
          <p:nvPr/>
        </p:nvSpPr>
        <p:spPr bwMode="auto">
          <a:xfrm>
            <a:off x="6351449" y="1370907"/>
            <a:ext cx="493520" cy="516416"/>
          </a:xfrm>
          <a:custGeom>
            <a:avLst/>
            <a:gdLst>
              <a:gd name="T0" fmla="*/ 168 w 176"/>
              <a:gd name="T1" fmla="*/ 68 h 184"/>
              <a:gd name="T2" fmla="*/ 152 w 176"/>
              <a:gd name="T3" fmla="*/ 52 h 184"/>
              <a:gd name="T4" fmla="*/ 128 w 176"/>
              <a:gd name="T5" fmla="*/ 52 h 184"/>
              <a:gd name="T6" fmla="*/ 128 w 176"/>
              <a:gd name="T7" fmla="*/ 40 h 184"/>
              <a:gd name="T8" fmla="*/ 88 w 176"/>
              <a:gd name="T9" fmla="*/ 0 h 184"/>
              <a:gd name="T10" fmla="*/ 48 w 176"/>
              <a:gd name="T11" fmla="*/ 40 h 184"/>
              <a:gd name="T12" fmla="*/ 48 w 176"/>
              <a:gd name="T13" fmla="*/ 52 h 184"/>
              <a:gd name="T14" fmla="*/ 24 w 176"/>
              <a:gd name="T15" fmla="*/ 52 h 184"/>
              <a:gd name="T16" fmla="*/ 8 w 176"/>
              <a:gd name="T17" fmla="*/ 68 h 184"/>
              <a:gd name="T18" fmla="*/ 0 w 176"/>
              <a:gd name="T19" fmla="*/ 168 h 184"/>
              <a:gd name="T20" fmla="*/ 16 w 176"/>
              <a:gd name="T21" fmla="*/ 184 h 184"/>
              <a:gd name="T22" fmla="*/ 160 w 176"/>
              <a:gd name="T23" fmla="*/ 184 h 184"/>
              <a:gd name="T24" fmla="*/ 176 w 176"/>
              <a:gd name="T25" fmla="*/ 168 h 184"/>
              <a:gd name="T26" fmla="*/ 168 w 176"/>
              <a:gd name="T27" fmla="*/ 68 h 184"/>
              <a:gd name="T28" fmla="*/ 56 w 176"/>
              <a:gd name="T29" fmla="*/ 40 h 184"/>
              <a:gd name="T30" fmla="*/ 88 w 176"/>
              <a:gd name="T31" fmla="*/ 8 h 184"/>
              <a:gd name="T32" fmla="*/ 120 w 176"/>
              <a:gd name="T33" fmla="*/ 40 h 184"/>
              <a:gd name="T34" fmla="*/ 120 w 176"/>
              <a:gd name="T35" fmla="*/ 52 h 184"/>
              <a:gd name="T36" fmla="*/ 56 w 176"/>
              <a:gd name="T37" fmla="*/ 52 h 184"/>
              <a:gd name="T38" fmla="*/ 56 w 176"/>
              <a:gd name="T39" fmla="*/ 40 h 184"/>
              <a:gd name="T40" fmla="*/ 160 w 176"/>
              <a:gd name="T41" fmla="*/ 176 h 184"/>
              <a:gd name="T42" fmla="*/ 16 w 176"/>
              <a:gd name="T43" fmla="*/ 176 h 184"/>
              <a:gd name="T44" fmla="*/ 8 w 176"/>
              <a:gd name="T45" fmla="*/ 168 h 184"/>
              <a:gd name="T46" fmla="*/ 16 w 176"/>
              <a:gd name="T47" fmla="*/ 68 h 184"/>
              <a:gd name="T48" fmla="*/ 24 w 176"/>
              <a:gd name="T49" fmla="*/ 60 h 184"/>
              <a:gd name="T50" fmla="*/ 48 w 176"/>
              <a:gd name="T51" fmla="*/ 60 h 184"/>
              <a:gd name="T52" fmla="*/ 48 w 176"/>
              <a:gd name="T53" fmla="*/ 76 h 184"/>
              <a:gd name="T54" fmla="*/ 48 w 176"/>
              <a:gd name="T55" fmla="*/ 77 h 184"/>
              <a:gd name="T56" fmla="*/ 44 w 176"/>
              <a:gd name="T57" fmla="*/ 84 h 184"/>
              <a:gd name="T58" fmla="*/ 52 w 176"/>
              <a:gd name="T59" fmla="*/ 92 h 184"/>
              <a:gd name="T60" fmla="*/ 60 w 176"/>
              <a:gd name="T61" fmla="*/ 84 h 184"/>
              <a:gd name="T62" fmla="*/ 56 w 176"/>
              <a:gd name="T63" fmla="*/ 77 h 184"/>
              <a:gd name="T64" fmla="*/ 56 w 176"/>
              <a:gd name="T65" fmla="*/ 60 h 184"/>
              <a:gd name="T66" fmla="*/ 120 w 176"/>
              <a:gd name="T67" fmla="*/ 60 h 184"/>
              <a:gd name="T68" fmla="*/ 120 w 176"/>
              <a:gd name="T69" fmla="*/ 77 h 184"/>
              <a:gd name="T70" fmla="*/ 116 w 176"/>
              <a:gd name="T71" fmla="*/ 84 h 184"/>
              <a:gd name="T72" fmla="*/ 124 w 176"/>
              <a:gd name="T73" fmla="*/ 92 h 184"/>
              <a:gd name="T74" fmla="*/ 132 w 176"/>
              <a:gd name="T75" fmla="*/ 84 h 184"/>
              <a:gd name="T76" fmla="*/ 128 w 176"/>
              <a:gd name="T77" fmla="*/ 77 h 184"/>
              <a:gd name="T78" fmla="*/ 128 w 176"/>
              <a:gd name="T79" fmla="*/ 76 h 184"/>
              <a:gd name="T80" fmla="*/ 128 w 176"/>
              <a:gd name="T81" fmla="*/ 60 h 184"/>
              <a:gd name="T82" fmla="*/ 152 w 176"/>
              <a:gd name="T83" fmla="*/ 60 h 184"/>
              <a:gd name="T84" fmla="*/ 160 w 176"/>
              <a:gd name="T85" fmla="*/ 68 h 184"/>
              <a:gd name="T86" fmla="*/ 168 w 176"/>
              <a:gd name="T87" fmla="*/ 168 h 184"/>
              <a:gd name="T88" fmla="*/ 160 w 176"/>
              <a:gd name="T89" fmla="*/ 176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76" h="184">
                <a:moveTo>
                  <a:pt x="168" y="68"/>
                </a:moveTo>
                <a:cubicBezTo>
                  <a:pt x="168" y="59"/>
                  <a:pt x="161" y="52"/>
                  <a:pt x="152" y="52"/>
                </a:cubicBezTo>
                <a:cubicBezTo>
                  <a:pt x="128" y="52"/>
                  <a:pt x="128" y="52"/>
                  <a:pt x="128" y="52"/>
                </a:cubicBezTo>
                <a:cubicBezTo>
                  <a:pt x="128" y="40"/>
                  <a:pt x="128" y="40"/>
                  <a:pt x="128" y="40"/>
                </a:cubicBezTo>
                <a:cubicBezTo>
                  <a:pt x="128" y="18"/>
                  <a:pt x="110" y="0"/>
                  <a:pt x="88" y="0"/>
                </a:cubicBezTo>
                <a:cubicBezTo>
                  <a:pt x="66" y="0"/>
                  <a:pt x="48" y="18"/>
                  <a:pt x="48" y="40"/>
                </a:cubicBezTo>
                <a:cubicBezTo>
                  <a:pt x="48" y="52"/>
                  <a:pt x="48" y="52"/>
                  <a:pt x="48" y="52"/>
                </a:cubicBezTo>
                <a:cubicBezTo>
                  <a:pt x="24" y="52"/>
                  <a:pt x="24" y="52"/>
                  <a:pt x="24" y="52"/>
                </a:cubicBezTo>
                <a:cubicBezTo>
                  <a:pt x="15" y="52"/>
                  <a:pt x="8" y="59"/>
                  <a:pt x="8" y="68"/>
                </a:cubicBezTo>
                <a:cubicBezTo>
                  <a:pt x="0" y="168"/>
                  <a:pt x="0" y="168"/>
                  <a:pt x="0" y="168"/>
                </a:cubicBezTo>
                <a:cubicBezTo>
                  <a:pt x="0" y="177"/>
                  <a:pt x="7" y="184"/>
                  <a:pt x="16" y="184"/>
                </a:cubicBezTo>
                <a:cubicBezTo>
                  <a:pt x="160" y="184"/>
                  <a:pt x="160" y="184"/>
                  <a:pt x="160" y="184"/>
                </a:cubicBezTo>
                <a:cubicBezTo>
                  <a:pt x="169" y="184"/>
                  <a:pt x="176" y="177"/>
                  <a:pt x="176" y="168"/>
                </a:cubicBezTo>
                <a:lnTo>
                  <a:pt x="168" y="68"/>
                </a:lnTo>
                <a:close/>
                <a:moveTo>
                  <a:pt x="56" y="40"/>
                </a:moveTo>
                <a:cubicBezTo>
                  <a:pt x="56" y="22"/>
                  <a:pt x="70" y="8"/>
                  <a:pt x="88" y="8"/>
                </a:cubicBezTo>
                <a:cubicBezTo>
                  <a:pt x="106" y="8"/>
                  <a:pt x="120" y="22"/>
                  <a:pt x="120" y="40"/>
                </a:cubicBezTo>
                <a:cubicBezTo>
                  <a:pt x="120" y="52"/>
                  <a:pt x="120" y="52"/>
                  <a:pt x="120" y="52"/>
                </a:cubicBezTo>
                <a:cubicBezTo>
                  <a:pt x="56" y="52"/>
                  <a:pt x="56" y="52"/>
                  <a:pt x="56" y="52"/>
                </a:cubicBezTo>
                <a:lnTo>
                  <a:pt x="56" y="40"/>
                </a:lnTo>
                <a:close/>
                <a:moveTo>
                  <a:pt x="160" y="176"/>
                </a:moveTo>
                <a:cubicBezTo>
                  <a:pt x="16" y="176"/>
                  <a:pt x="16" y="176"/>
                  <a:pt x="16" y="176"/>
                </a:cubicBezTo>
                <a:cubicBezTo>
                  <a:pt x="12" y="176"/>
                  <a:pt x="8" y="172"/>
                  <a:pt x="8" y="168"/>
                </a:cubicBezTo>
                <a:cubicBezTo>
                  <a:pt x="16" y="68"/>
                  <a:pt x="16" y="68"/>
                  <a:pt x="16" y="68"/>
                </a:cubicBezTo>
                <a:cubicBezTo>
                  <a:pt x="16" y="64"/>
                  <a:pt x="20" y="60"/>
                  <a:pt x="24" y="60"/>
                </a:cubicBezTo>
                <a:cubicBezTo>
                  <a:pt x="48" y="60"/>
                  <a:pt x="48" y="60"/>
                  <a:pt x="48" y="60"/>
                </a:cubicBezTo>
                <a:cubicBezTo>
                  <a:pt x="48" y="76"/>
                  <a:pt x="48" y="76"/>
                  <a:pt x="48" y="76"/>
                </a:cubicBezTo>
                <a:cubicBezTo>
                  <a:pt x="48" y="76"/>
                  <a:pt x="48" y="77"/>
                  <a:pt x="48" y="77"/>
                </a:cubicBezTo>
                <a:cubicBezTo>
                  <a:pt x="46" y="78"/>
                  <a:pt x="44" y="81"/>
                  <a:pt x="44" y="84"/>
                </a:cubicBezTo>
                <a:cubicBezTo>
                  <a:pt x="44" y="88"/>
                  <a:pt x="47" y="92"/>
                  <a:pt x="52" y="92"/>
                </a:cubicBezTo>
                <a:cubicBezTo>
                  <a:pt x="56" y="92"/>
                  <a:pt x="60" y="88"/>
                  <a:pt x="60" y="84"/>
                </a:cubicBezTo>
                <a:cubicBezTo>
                  <a:pt x="60" y="81"/>
                  <a:pt x="58" y="78"/>
                  <a:pt x="56" y="77"/>
                </a:cubicBezTo>
                <a:cubicBezTo>
                  <a:pt x="56" y="60"/>
                  <a:pt x="56" y="60"/>
                  <a:pt x="56" y="60"/>
                </a:cubicBezTo>
                <a:cubicBezTo>
                  <a:pt x="120" y="60"/>
                  <a:pt x="120" y="60"/>
                  <a:pt x="120" y="60"/>
                </a:cubicBezTo>
                <a:cubicBezTo>
                  <a:pt x="120" y="77"/>
                  <a:pt x="120" y="77"/>
                  <a:pt x="120" y="77"/>
                </a:cubicBezTo>
                <a:cubicBezTo>
                  <a:pt x="118" y="78"/>
                  <a:pt x="116" y="81"/>
                  <a:pt x="116" y="84"/>
                </a:cubicBezTo>
                <a:cubicBezTo>
                  <a:pt x="116" y="88"/>
                  <a:pt x="119" y="92"/>
                  <a:pt x="124" y="92"/>
                </a:cubicBezTo>
                <a:cubicBezTo>
                  <a:pt x="128" y="92"/>
                  <a:pt x="132" y="88"/>
                  <a:pt x="132" y="84"/>
                </a:cubicBezTo>
                <a:cubicBezTo>
                  <a:pt x="132" y="81"/>
                  <a:pt x="130" y="78"/>
                  <a:pt x="128" y="77"/>
                </a:cubicBezTo>
                <a:cubicBezTo>
                  <a:pt x="128" y="77"/>
                  <a:pt x="128" y="76"/>
                  <a:pt x="128" y="76"/>
                </a:cubicBezTo>
                <a:cubicBezTo>
                  <a:pt x="128" y="60"/>
                  <a:pt x="128" y="60"/>
                  <a:pt x="128" y="60"/>
                </a:cubicBezTo>
                <a:cubicBezTo>
                  <a:pt x="152" y="60"/>
                  <a:pt x="152" y="60"/>
                  <a:pt x="152" y="60"/>
                </a:cubicBezTo>
                <a:cubicBezTo>
                  <a:pt x="156" y="60"/>
                  <a:pt x="160" y="64"/>
                  <a:pt x="160" y="68"/>
                </a:cubicBezTo>
                <a:cubicBezTo>
                  <a:pt x="168" y="168"/>
                  <a:pt x="168" y="168"/>
                  <a:pt x="168" y="168"/>
                </a:cubicBezTo>
                <a:cubicBezTo>
                  <a:pt x="168" y="172"/>
                  <a:pt x="164" y="176"/>
                  <a:pt x="160" y="176"/>
                </a:cubicBezTo>
                <a:close/>
              </a:path>
            </a:pathLst>
          </a:custGeom>
          <a:solidFill>
            <a:srgbClr val="293B5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280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Freeform 38"/>
          <p:cNvSpPr>
            <a:spLocks noEditPoints="1"/>
          </p:cNvSpPr>
          <p:nvPr/>
        </p:nvSpPr>
        <p:spPr bwMode="auto">
          <a:xfrm>
            <a:off x="6360774" y="2641591"/>
            <a:ext cx="515568" cy="515568"/>
          </a:xfrm>
          <a:custGeom>
            <a:avLst/>
            <a:gdLst>
              <a:gd name="T0" fmla="*/ 18 w 184"/>
              <a:gd name="T1" fmla="*/ 184 h 184"/>
              <a:gd name="T2" fmla="*/ 24 w 184"/>
              <a:gd name="T3" fmla="*/ 182 h 184"/>
              <a:gd name="T4" fmla="*/ 16 w 184"/>
              <a:gd name="T5" fmla="*/ 96 h 184"/>
              <a:gd name="T6" fmla="*/ 96 w 184"/>
              <a:gd name="T7" fmla="*/ 2 h 184"/>
              <a:gd name="T8" fmla="*/ 90 w 184"/>
              <a:gd name="T9" fmla="*/ 0 h 184"/>
              <a:gd name="T10" fmla="*/ 88 w 184"/>
              <a:gd name="T11" fmla="*/ 60 h 184"/>
              <a:gd name="T12" fmla="*/ 96 w 184"/>
              <a:gd name="T13" fmla="*/ 2 h 184"/>
              <a:gd name="T14" fmla="*/ 166 w 184"/>
              <a:gd name="T15" fmla="*/ 0 h 184"/>
              <a:gd name="T16" fmla="*/ 160 w 184"/>
              <a:gd name="T17" fmla="*/ 2 h 184"/>
              <a:gd name="T18" fmla="*/ 168 w 184"/>
              <a:gd name="T19" fmla="*/ 84 h 184"/>
              <a:gd name="T20" fmla="*/ 20 w 184"/>
              <a:gd name="T21" fmla="*/ 44 h 184"/>
              <a:gd name="T22" fmla="*/ 20 w 184"/>
              <a:gd name="T23" fmla="*/ 84 h 184"/>
              <a:gd name="T24" fmla="*/ 20 w 184"/>
              <a:gd name="T25" fmla="*/ 44 h 184"/>
              <a:gd name="T26" fmla="*/ 8 w 184"/>
              <a:gd name="T27" fmla="*/ 64 h 184"/>
              <a:gd name="T28" fmla="*/ 32 w 184"/>
              <a:gd name="T29" fmla="*/ 64 h 184"/>
              <a:gd name="T30" fmla="*/ 24 w 184"/>
              <a:gd name="T31" fmla="*/ 2 h 184"/>
              <a:gd name="T32" fmla="*/ 18 w 184"/>
              <a:gd name="T33" fmla="*/ 0 h 184"/>
              <a:gd name="T34" fmla="*/ 16 w 184"/>
              <a:gd name="T35" fmla="*/ 32 h 184"/>
              <a:gd name="T36" fmla="*/ 24 w 184"/>
              <a:gd name="T37" fmla="*/ 2 h 184"/>
              <a:gd name="T38" fmla="*/ 90 w 184"/>
              <a:gd name="T39" fmla="*/ 184 h 184"/>
              <a:gd name="T40" fmla="*/ 96 w 184"/>
              <a:gd name="T41" fmla="*/ 182 h 184"/>
              <a:gd name="T42" fmla="*/ 88 w 184"/>
              <a:gd name="T43" fmla="*/ 124 h 184"/>
              <a:gd name="T44" fmla="*/ 92 w 184"/>
              <a:gd name="T45" fmla="*/ 72 h 184"/>
              <a:gd name="T46" fmla="*/ 92 w 184"/>
              <a:gd name="T47" fmla="*/ 112 h 184"/>
              <a:gd name="T48" fmla="*/ 92 w 184"/>
              <a:gd name="T49" fmla="*/ 72 h 184"/>
              <a:gd name="T50" fmla="*/ 80 w 184"/>
              <a:gd name="T51" fmla="*/ 92 h 184"/>
              <a:gd name="T52" fmla="*/ 104 w 184"/>
              <a:gd name="T53" fmla="*/ 92 h 184"/>
              <a:gd name="T54" fmla="*/ 160 w 184"/>
              <a:gd name="T55" fmla="*/ 182 h 184"/>
              <a:gd name="T56" fmla="*/ 166 w 184"/>
              <a:gd name="T57" fmla="*/ 184 h 184"/>
              <a:gd name="T58" fmla="*/ 168 w 184"/>
              <a:gd name="T59" fmla="*/ 152 h 184"/>
              <a:gd name="T60" fmla="*/ 160 w 184"/>
              <a:gd name="T61" fmla="*/ 182 h 184"/>
              <a:gd name="T62" fmla="*/ 144 w 184"/>
              <a:gd name="T63" fmla="*/ 120 h 184"/>
              <a:gd name="T64" fmla="*/ 184 w 184"/>
              <a:gd name="T65" fmla="*/ 120 h 184"/>
              <a:gd name="T66" fmla="*/ 164 w 184"/>
              <a:gd name="T67" fmla="*/ 132 h 184"/>
              <a:gd name="T68" fmla="*/ 164 w 184"/>
              <a:gd name="T69" fmla="*/ 108 h 184"/>
              <a:gd name="T70" fmla="*/ 164 w 184"/>
              <a:gd name="T71" fmla="*/ 132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84" h="184">
                <a:moveTo>
                  <a:pt x="16" y="182"/>
                </a:moveTo>
                <a:cubicBezTo>
                  <a:pt x="16" y="183"/>
                  <a:pt x="17" y="184"/>
                  <a:pt x="18" y="184"/>
                </a:cubicBezTo>
                <a:cubicBezTo>
                  <a:pt x="22" y="184"/>
                  <a:pt x="22" y="184"/>
                  <a:pt x="22" y="184"/>
                </a:cubicBezTo>
                <a:cubicBezTo>
                  <a:pt x="23" y="184"/>
                  <a:pt x="24" y="183"/>
                  <a:pt x="24" y="182"/>
                </a:cubicBezTo>
                <a:cubicBezTo>
                  <a:pt x="24" y="96"/>
                  <a:pt x="24" y="96"/>
                  <a:pt x="24" y="96"/>
                </a:cubicBezTo>
                <a:cubicBezTo>
                  <a:pt x="16" y="96"/>
                  <a:pt x="16" y="96"/>
                  <a:pt x="16" y="96"/>
                </a:cubicBezTo>
                <a:lnTo>
                  <a:pt x="16" y="182"/>
                </a:lnTo>
                <a:close/>
                <a:moveTo>
                  <a:pt x="96" y="2"/>
                </a:moveTo>
                <a:cubicBezTo>
                  <a:pt x="96" y="1"/>
                  <a:pt x="95" y="0"/>
                  <a:pt x="94" y="0"/>
                </a:cubicBezTo>
                <a:cubicBezTo>
                  <a:pt x="90" y="0"/>
                  <a:pt x="90" y="0"/>
                  <a:pt x="90" y="0"/>
                </a:cubicBezTo>
                <a:cubicBezTo>
                  <a:pt x="89" y="0"/>
                  <a:pt x="88" y="1"/>
                  <a:pt x="88" y="2"/>
                </a:cubicBezTo>
                <a:cubicBezTo>
                  <a:pt x="88" y="60"/>
                  <a:pt x="88" y="60"/>
                  <a:pt x="88" y="60"/>
                </a:cubicBezTo>
                <a:cubicBezTo>
                  <a:pt x="96" y="60"/>
                  <a:pt x="96" y="60"/>
                  <a:pt x="96" y="60"/>
                </a:cubicBezTo>
                <a:lnTo>
                  <a:pt x="96" y="2"/>
                </a:lnTo>
                <a:close/>
                <a:moveTo>
                  <a:pt x="168" y="2"/>
                </a:moveTo>
                <a:cubicBezTo>
                  <a:pt x="168" y="1"/>
                  <a:pt x="167" y="0"/>
                  <a:pt x="166" y="0"/>
                </a:cubicBezTo>
                <a:cubicBezTo>
                  <a:pt x="162" y="0"/>
                  <a:pt x="162" y="0"/>
                  <a:pt x="162" y="0"/>
                </a:cubicBezTo>
                <a:cubicBezTo>
                  <a:pt x="161" y="0"/>
                  <a:pt x="160" y="1"/>
                  <a:pt x="160" y="2"/>
                </a:cubicBezTo>
                <a:cubicBezTo>
                  <a:pt x="160" y="84"/>
                  <a:pt x="160" y="84"/>
                  <a:pt x="160" y="84"/>
                </a:cubicBezTo>
                <a:cubicBezTo>
                  <a:pt x="168" y="84"/>
                  <a:pt x="168" y="84"/>
                  <a:pt x="168" y="84"/>
                </a:cubicBezTo>
                <a:lnTo>
                  <a:pt x="168" y="2"/>
                </a:lnTo>
                <a:close/>
                <a:moveTo>
                  <a:pt x="20" y="44"/>
                </a:moveTo>
                <a:cubicBezTo>
                  <a:pt x="9" y="44"/>
                  <a:pt x="0" y="53"/>
                  <a:pt x="0" y="64"/>
                </a:cubicBezTo>
                <a:cubicBezTo>
                  <a:pt x="0" y="75"/>
                  <a:pt x="9" y="84"/>
                  <a:pt x="20" y="84"/>
                </a:cubicBezTo>
                <a:cubicBezTo>
                  <a:pt x="31" y="84"/>
                  <a:pt x="40" y="75"/>
                  <a:pt x="40" y="64"/>
                </a:cubicBezTo>
                <a:cubicBezTo>
                  <a:pt x="40" y="53"/>
                  <a:pt x="31" y="44"/>
                  <a:pt x="20" y="44"/>
                </a:cubicBezTo>
                <a:close/>
                <a:moveTo>
                  <a:pt x="20" y="76"/>
                </a:moveTo>
                <a:cubicBezTo>
                  <a:pt x="13" y="76"/>
                  <a:pt x="8" y="71"/>
                  <a:pt x="8" y="64"/>
                </a:cubicBezTo>
                <a:cubicBezTo>
                  <a:pt x="8" y="57"/>
                  <a:pt x="13" y="52"/>
                  <a:pt x="20" y="52"/>
                </a:cubicBezTo>
                <a:cubicBezTo>
                  <a:pt x="27" y="52"/>
                  <a:pt x="32" y="57"/>
                  <a:pt x="32" y="64"/>
                </a:cubicBezTo>
                <a:cubicBezTo>
                  <a:pt x="32" y="71"/>
                  <a:pt x="27" y="76"/>
                  <a:pt x="20" y="76"/>
                </a:cubicBezTo>
                <a:close/>
                <a:moveTo>
                  <a:pt x="24" y="2"/>
                </a:moveTo>
                <a:cubicBezTo>
                  <a:pt x="24" y="1"/>
                  <a:pt x="23" y="0"/>
                  <a:pt x="22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17" y="0"/>
                  <a:pt x="16" y="1"/>
                  <a:pt x="16" y="2"/>
                </a:cubicBezTo>
                <a:cubicBezTo>
                  <a:pt x="16" y="32"/>
                  <a:pt x="16" y="32"/>
                  <a:pt x="16" y="32"/>
                </a:cubicBezTo>
                <a:cubicBezTo>
                  <a:pt x="24" y="32"/>
                  <a:pt x="24" y="32"/>
                  <a:pt x="24" y="32"/>
                </a:cubicBezTo>
                <a:lnTo>
                  <a:pt x="24" y="2"/>
                </a:lnTo>
                <a:close/>
                <a:moveTo>
                  <a:pt x="88" y="182"/>
                </a:moveTo>
                <a:cubicBezTo>
                  <a:pt x="88" y="183"/>
                  <a:pt x="89" y="184"/>
                  <a:pt x="90" y="184"/>
                </a:cubicBezTo>
                <a:cubicBezTo>
                  <a:pt x="94" y="184"/>
                  <a:pt x="94" y="184"/>
                  <a:pt x="94" y="184"/>
                </a:cubicBezTo>
                <a:cubicBezTo>
                  <a:pt x="95" y="184"/>
                  <a:pt x="96" y="183"/>
                  <a:pt x="96" y="182"/>
                </a:cubicBezTo>
                <a:cubicBezTo>
                  <a:pt x="96" y="124"/>
                  <a:pt x="96" y="124"/>
                  <a:pt x="96" y="124"/>
                </a:cubicBezTo>
                <a:cubicBezTo>
                  <a:pt x="88" y="124"/>
                  <a:pt x="88" y="124"/>
                  <a:pt x="88" y="124"/>
                </a:cubicBezTo>
                <a:lnTo>
                  <a:pt x="88" y="182"/>
                </a:lnTo>
                <a:close/>
                <a:moveTo>
                  <a:pt x="92" y="72"/>
                </a:moveTo>
                <a:cubicBezTo>
                  <a:pt x="81" y="72"/>
                  <a:pt x="72" y="81"/>
                  <a:pt x="72" y="92"/>
                </a:cubicBezTo>
                <a:cubicBezTo>
                  <a:pt x="72" y="103"/>
                  <a:pt x="81" y="112"/>
                  <a:pt x="92" y="112"/>
                </a:cubicBezTo>
                <a:cubicBezTo>
                  <a:pt x="103" y="112"/>
                  <a:pt x="112" y="103"/>
                  <a:pt x="112" y="92"/>
                </a:cubicBezTo>
                <a:cubicBezTo>
                  <a:pt x="112" y="81"/>
                  <a:pt x="103" y="72"/>
                  <a:pt x="92" y="72"/>
                </a:cubicBezTo>
                <a:close/>
                <a:moveTo>
                  <a:pt x="92" y="104"/>
                </a:moveTo>
                <a:cubicBezTo>
                  <a:pt x="85" y="104"/>
                  <a:pt x="80" y="99"/>
                  <a:pt x="80" y="92"/>
                </a:cubicBezTo>
                <a:cubicBezTo>
                  <a:pt x="80" y="85"/>
                  <a:pt x="85" y="80"/>
                  <a:pt x="92" y="80"/>
                </a:cubicBezTo>
                <a:cubicBezTo>
                  <a:pt x="99" y="80"/>
                  <a:pt x="104" y="85"/>
                  <a:pt x="104" y="92"/>
                </a:cubicBezTo>
                <a:cubicBezTo>
                  <a:pt x="104" y="99"/>
                  <a:pt x="99" y="104"/>
                  <a:pt x="92" y="104"/>
                </a:cubicBezTo>
                <a:close/>
                <a:moveTo>
                  <a:pt x="160" y="182"/>
                </a:moveTo>
                <a:cubicBezTo>
                  <a:pt x="160" y="183"/>
                  <a:pt x="161" y="184"/>
                  <a:pt x="162" y="184"/>
                </a:cubicBezTo>
                <a:cubicBezTo>
                  <a:pt x="166" y="184"/>
                  <a:pt x="166" y="184"/>
                  <a:pt x="166" y="184"/>
                </a:cubicBezTo>
                <a:cubicBezTo>
                  <a:pt x="167" y="184"/>
                  <a:pt x="168" y="183"/>
                  <a:pt x="168" y="182"/>
                </a:cubicBezTo>
                <a:cubicBezTo>
                  <a:pt x="168" y="152"/>
                  <a:pt x="168" y="152"/>
                  <a:pt x="168" y="152"/>
                </a:cubicBezTo>
                <a:cubicBezTo>
                  <a:pt x="160" y="152"/>
                  <a:pt x="160" y="152"/>
                  <a:pt x="160" y="152"/>
                </a:cubicBezTo>
                <a:lnTo>
                  <a:pt x="160" y="182"/>
                </a:lnTo>
                <a:close/>
                <a:moveTo>
                  <a:pt x="164" y="100"/>
                </a:moveTo>
                <a:cubicBezTo>
                  <a:pt x="153" y="100"/>
                  <a:pt x="144" y="109"/>
                  <a:pt x="144" y="120"/>
                </a:cubicBezTo>
                <a:cubicBezTo>
                  <a:pt x="144" y="131"/>
                  <a:pt x="153" y="140"/>
                  <a:pt x="164" y="140"/>
                </a:cubicBezTo>
                <a:cubicBezTo>
                  <a:pt x="175" y="140"/>
                  <a:pt x="184" y="131"/>
                  <a:pt x="184" y="120"/>
                </a:cubicBezTo>
                <a:cubicBezTo>
                  <a:pt x="184" y="109"/>
                  <a:pt x="175" y="100"/>
                  <a:pt x="164" y="100"/>
                </a:cubicBezTo>
                <a:close/>
                <a:moveTo>
                  <a:pt x="164" y="132"/>
                </a:moveTo>
                <a:cubicBezTo>
                  <a:pt x="157" y="132"/>
                  <a:pt x="152" y="127"/>
                  <a:pt x="152" y="120"/>
                </a:cubicBezTo>
                <a:cubicBezTo>
                  <a:pt x="152" y="113"/>
                  <a:pt x="157" y="108"/>
                  <a:pt x="164" y="108"/>
                </a:cubicBezTo>
                <a:cubicBezTo>
                  <a:pt x="171" y="108"/>
                  <a:pt x="176" y="113"/>
                  <a:pt x="176" y="120"/>
                </a:cubicBezTo>
                <a:cubicBezTo>
                  <a:pt x="176" y="127"/>
                  <a:pt x="171" y="132"/>
                  <a:pt x="164" y="132"/>
                </a:cubicBezTo>
                <a:close/>
              </a:path>
            </a:pathLst>
          </a:custGeom>
          <a:solidFill>
            <a:srgbClr val="293B5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280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Freeform 42"/>
          <p:cNvSpPr>
            <a:spLocks noEditPoints="1"/>
          </p:cNvSpPr>
          <p:nvPr/>
        </p:nvSpPr>
        <p:spPr bwMode="auto">
          <a:xfrm>
            <a:off x="6360774" y="5204566"/>
            <a:ext cx="470625" cy="515568"/>
          </a:xfrm>
          <a:custGeom>
            <a:avLst/>
            <a:gdLst>
              <a:gd name="T0" fmla="*/ 74 w 168"/>
              <a:gd name="T1" fmla="*/ 88 h 184"/>
              <a:gd name="T2" fmla="*/ 76 w 168"/>
              <a:gd name="T3" fmla="*/ 82 h 184"/>
              <a:gd name="T4" fmla="*/ 34 w 168"/>
              <a:gd name="T5" fmla="*/ 80 h 184"/>
              <a:gd name="T6" fmla="*/ 32 w 168"/>
              <a:gd name="T7" fmla="*/ 86 h 184"/>
              <a:gd name="T8" fmla="*/ 34 w 168"/>
              <a:gd name="T9" fmla="*/ 68 h 184"/>
              <a:gd name="T10" fmla="*/ 76 w 168"/>
              <a:gd name="T11" fmla="*/ 66 h 184"/>
              <a:gd name="T12" fmla="*/ 74 w 168"/>
              <a:gd name="T13" fmla="*/ 60 h 184"/>
              <a:gd name="T14" fmla="*/ 32 w 168"/>
              <a:gd name="T15" fmla="*/ 62 h 184"/>
              <a:gd name="T16" fmla="*/ 34 w 168"/>
              <a:gd name="T17" fmla="*/ 68 h 184"/>
              <a:gd name="T18" fmla="*/ 74 w 168"/>
              <a:gd name="T19" fmla="*/ 48 h 184"/>
              <a:gd name="T20" fmla="*/ 76 w 168"/>
              <a:gd name="T21" fmla="*/ 42 h 184"/>
              <a:gd name="T22" fmla="*/ 34 w 168"/>
              <a:gd name="T23" fmla="*/ 40 h 184"/>
              <a:gd name="T24" fmla="*/ 32 w 168"/>
              <a:gd name="T25" fmla="*/ 46 h 184"/>
              <a:gd name="T26" fmla="*/ 32 w 168"/>
              <a:gd name="T27" fmla="*/ 114 h 184"/>
              <a:gd name="T28" fmla="*/ 34 w 168"/>
              <a:gd name="T29" fmla="*/ 120 h 184"/>
              <a:gd name="T30" fmla="*/ 136 w 168"/>
              <a:gd name="T31" fmla="*/ 118 h 184"/>
              <a:gd name="T32" fmla="*/ 134 w 168"/>
              <a:gd name="T33" fmla="*/ 112 h 184"/>
              <a:gd name="T34" fmla="*/ 32 w 168"/>
              <a:gd name="T35" fmla="*/ 114 h 184"/>
              <a:gd name="T36" fmla="*/ 168 w 168"/>
              <a:gd name="T37" fmla="*/ 44 h 184"/>
              <a:gd name="T38" fmla="*/ 163 w 168"/>
              <a:gd name="T39" fmla="*/ 38 h 184"/>
              <a:gd name="T40" fmla="*/ 124 w 168"/>
              <a:gd name="T41" fmla="*/ 0 h 184"/>
              <a:gd name="T42" fmla="*/ 16 w 168"/>
              <a:gd name="T43" fmla="*/ 0 h 184"/>
              <a:gd name="T44" fmla="*/ 0 w 168"/>
              <a:gd name="T45" fmla="*/ 168 h 184"/>
              <a:gd name="T46" fmla="*/ 152 w 168"/>
              <a:gd name="T47" fmla="*/ 184 h 184"/>
              <a:gd name="T48" fmla="*/ 168 w 168"/>
              <a:gd name="T49" fmla="*/ 52 h 184"/>
              <a:gd name="T50" fmla="*/ 168 w 168"/>
              <a:gd name="T51" fmla="*/ 51 h 184"/>
              <a:gd name="T52" fmla="*/ 158 w 168"/>
              <a:gd name="T53" fmla="*/ 43 h 184"/>
              <a:gd name="T54" fmla="*/ 132 w 168"/>
              <a:gd name="T55" fmla="*/ 44 h 184"/>
              <a:gd name="T56" fmla="*/ 124 w 168"/>
              <a:gd name="T57" fmla="*/ 9 h 184"/>
              <a:gd name="T58" fmla="*/ 152 w 168"/>
              <a:gd name="T59" fmla="*/ 176 h 184"/>
              <a:gd name="T60" fmla="*/ 8 w 168"/>
              <a:gd name="T61" fmla="*/ 168 h 184"/>
              <a:gd name="T62" fmla="*/ 16 w 168"/>
              <a:gd name="T63" fmla="*/ 8 h 184"/>
              <a:gd name="T64" fmla="*/ 123 w 168"/>
              <a:gd name="T65" fmla="*/ 8 h 184"/>
              <a:gd name="T66" fmla="*/ 116 w 168"/>
              <a:gd name="T67" fmla="*/ 36 h 184"/>
              <a:gd name="T68" fmla="*/ 160 w 168"/>
              <a:gd name="T69" fmla="*/ 52 h 184"/>
              <a:gd name="T70" fmla="*/ 160 w 168"/>
              <a:gd name="T71" fmla="*/ 44 h 184"/>
              <a:gd name="T72" fmla="*/ 160 w 168"/>
              <a:gd name="T73" fmla="*/ 44 h 184"/>
              <a:gd name="T74" fmla="*/ 34 w 168"/>
              <a:gd name="T75" fmla="*/ 136 h 184"/>
              <a:gd name="T76" fmla="*/ 32 w 168"/>
              <a:gd name="T77" fmla="*/ 142 h 184"/>
              <a:gd name="T78" fmla="*/ 134 w 168"/>
              <a:gd name="T79" fmla="*/ 144 h 184"/>
              <a:gd name="T80" fmla="*/ 136 w 168"/>
              <a:gd name="T81" fmla="*/ 138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68" h="184">
                <a:moveTo>
                  <a:pt x="34" y="88"/>
                </a:moveTo>
                <a:cubicBezTo>
                  <a:pt x="74" y="88"/>
                  <a:pt x="74" y="88"/>
                  <a:pt x="74" y="88"/>
                </a:cubicBezTo>
                <a:cubicBezTo>
                  <a:pt x="75" y="88"/>
                  <a:pt x="76" y="87"/>
                  <a:pt x="76" y="86"/>
                </a:cubicBezTo>
                <a:cubicBezTo>
                  <a:pt x="76" y="82"/>
                  <a:pt x="76" y="82"/>
                  <a:pt x="76" y="82"/>
                </a:cubicBezTo>
                <a:cubicBezTo>
                  <a:pt x="76" y="81"/>
                  <a:pt x="75" y="80"/>
                  <a:pt x="74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3" y="80"/>
                  <a:pt x="32" y="81"/>
                  <a:pt x="32" y="82"/>
                </a:cubicBezTo>
                <a:cubicBezTo>
                  <a:pt x="32" y="86"/>
                  <a:pt x="32" y="86"/>
                  <a:pt x="32" y="86"/>
                </a:cubicBezTo>
                <a:cubicBezTo>
                  <a:pt x="32" y="87"/>
                  <a:pt x="33" y="88"/>
                  <a:pt x="34" y="88"/>
                </a:cubicBezTo>
                <a:close/>
                <a:moveTo>
                  <a:pt x="34" y="68"/>
                </a:moveTo>
                <a:cubicBezTo>
                  <a:pt x="74" y="68"/>
                  <a:pt x="74" y="68"/>
                  <a:pt x="74" y="68"/>
                </a:cubicBezTo>
                <a:cubicBezTo>
                  <a:pt x="75" y="68"/>
                  <a:pt x="76" y="67"/>
                  <a:pt x="76" y="66"/>
                </a:cubicBezTo>
                <a:cubicBezTo>
                  <a:pt x="76" y="62"/>
                  <a:pt x="76" y="62"/>
                  <a:pt x="76" y="62"/>
                </a:cubicBezTo>
                <a:cubicBezTo>
                  <a:pt x="76" y="61"/>
                  <a:pt x="75" y="60"/>
                  <a:pt x="74" y="60"/>
                </a:cubicBezTo>
                <a:cubicBezTo>
                  <a:pt x="34" y="60"/>
                  <a:pt x="34" y="60"/>
                  <a:pt x="34" y="60"/>
                </a:cubicBezTo>
                <a:cubicBezTo>
                  <a:pt x="33" y="60"/>
                  <a:pt x="32" y="61"/>
                  <a:pt x="32" y="62"/>
                </a:cubicBezTo>
                <a:cubicBezTo>
                  <a:pt x="32" y="66"/>
                  <a:pt x="32" y="66"/>
                  <a:pt x="32" y="66"/>
                </a:cubicBezTo>
                <a:cubicBezTo>
                  <a:pt x="32" y="67"/>
                  <a:pt x="33" y="68"/>
                  <a:pt x="34" y="68"/>
                </a:cubicBezTo>
                <a:close/>
                <a:moveTo>
                  <a:pt x="34" y="48"/>
                </a:moveTo>
                <a:cubicBezTo>
                  <a:pt x="74" y="48"/>
                  <a:pt x="74" y="48"/>
                  <a:pt x="74" y="48"/>
                </a:cubicBezTo>
                <a:cubicBezTo>
                  <a:pt x="75" y="48"/>
                  <a:pt x="76" y="47"/>
                  <a:pt x="76" y="46"/>
                </a:cubicBezTo>
                <a:cubicBezTo>
                  <a:pt x="76" y="42"/>
                  <a:pt x="76" y="42"/>
                  <a:pt x="76" y="42"/>
                </a:cubicBezTo>
                <a:cubicBezTo>
                  <a:pt x="76" y="41"/>
                  <a:pt x="75" y="40"/>
                  <a:pt x="74" y="40"/>
                </a:cubicBezTo>
                <a:cubicBezTo>
                  <a:pt x="34" y="40"/>
                  <a:pt x="34" y="40"/>
                  <a:pt x="34" y="40"/>
                </a:cubicBezTo>
                <a:cubicBezTo>
                  <a:pt x="33" y="40"/>
                  <a:pt x="32" y="41"/>
                  <a:pt x="32" y="42"/>
                </a:cubicBezTo>
                <a:cubicBezTo>
                  <a:pt x="32" y="46"/>
                  <a:pt x="32" y="46"/>
                  <a:pt x="32" y="46"/>
                </a:cubicBezTo>
                <a:cubicBezTo>
                  <a:pt x="32" y="47"/>
                  <a:pt x="33" y="48"/>
                  <a:pt x="34" y="48"/>
                </a:cubicBezTo>
                <a:close/>
                <a:moveTo>
                  <a:pt x="32" y="114"/>
                </a:moveTo>
                <a:cubicBezTo>
                  <a:pt x="32" y="118"/>
                  <a:pt x="32" y="118"/>
                  <a:pt x="32" y="118"/>
                </a:cubicBezTo>
                <a:cubicBezTo>
                  <a:pt x="32" y="119"/>
                  <a:pt x="33" y="120"/>
                  <a:pt x="34" y="120"/>
                </a:cubicBezTo>
                <a:cubicBezTo>
                  <a:pt x="134" y="120"/>
                  <a:pt x="134" y="120"/>
                  <a:pt x="134" y="120"/>
                </a:cubicBezTo>
                <a:cubicBezTo>
                  <a:pt x="135" y="120"/>
                  <a:pt x="136" y="119"/>
                  <a:pt x="136" y="118"/>
                </a:cubicBezTo>
                <a:cubicBezTo>
                  <a:pt x="136" y="114"/>
                  <a:pt x="136" y="114"/>
                  <a:pt x="136" y="114"/>
                </a:cubicBezTo>
                <a:cubicBezTo>
                  <a:pt x="136" y="113"/>
                  <a:pt x="135" y="112"/>
                  <a:pt x="134" y="112"/>
                </a:cubicBezTo>
                <a:cubicBezTo>
                  <a:pt x="34" y="112"/>
                  <a:pt x="34" y="112"/>
                  <a:pt x="34" y="112"/>
                </a:cubicBezTo>
                <a:cubicBezTo>
                  <a:pt x="33" y="112"/>
                  <a:pt x="32" y="113"/>
                  <a:pt x="32" y="114"/>
                </a:cubicBezTo>
                <a:close/>
                <a:moveTo>
                  <a:pt x="168" y="51"/>
                </a:moveTo>
                <a:cubicBezTo>
                  <a:pt x="168" y="44"/>
                  <a:pt x="168" y="44"/>
                  <a:pt x="168" y="44"/>
                </a:cubicBezTo>
                <a:cubicBezTo>
                  <a:pt x="164" y="40"/>
                  <a:pt x="164" y="40"/>
                  <a:pt x="164" y="40"/>
                </a:cubicBezTo>
                <a:cubicBezTo>
                  <a:pt x="164" y="39"/>
                  <a:pt x="164" y="38"/>
                  <a:pt x="163" y="38"/>
                </a:cubicBezTo>
                <a:cubicBezTo>
                  <a:pt x="127" y="1"/>
                  <a:pt x="127" y="1"/>
                  <a:pt x="127" y="1"/>
                </a:cubicBezTo>
                <a:cubicBezTo>
                  <a:pt x="126" y="0"/>
                  <a:pt x="125" y="0"/>
                  <a:pt x="124" y="0"/>
                </a:cubicBezTo>
                <a:cubicBezTo>
                  <a:pt x="124" y="0"/>
                  <a:pt x="124" y="0"/>
                  <a:pt x="124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168"/>
                  <a:pt x="0" y="168"/>
                  <a:pt x="0" y="168"/>
                </a:cubicBezTo>
                <a:cubicBezTo>
                  <a:pt x="0" y="177"/>
                  <a:pt x="7" y="184"/>
                  <a:pt x="16" y="184"/>
                </a:cubicBezTo>
                <a:cubicBezTo>
                  <a:pt x="152" y="184"/>
                  <a:pt x="152" y="184"/>
                  <a:pt x="152" y="184"/>
                </a:cubicBezTo>
                <a:cubicBezTo>
                  <a:pt x="161" y="184"/>
                  <a:pt x="168" y="177"/>
                  <a:pt x="168" y="168"/>
                </a:cubicBezTo>
                <a:cubicBezTo>
                  <a:pt x="168" y="52"/>
                  <a:pt x="168" y="52"/>
                  <a:pt x="168" y="52"/>
                </a:cubicBezTo>
                <a:cubicBezTo>
                  <a:pt x="168" y="52"/>
                  <a:pt x="168" y="52"/>
                  <a:pt x="168" y="52"/>
                </a:cubicBezTo>
                <a:lnTo>
                  <a:pt x="168" y="51"/>
                </a:lnTo>
                <a:close/>
                <a:moveTo>
                  <a:pt x="124" y="9"/>
                </a:moveTo>
                <a:cubicBezTo>
                  <a:pt x="158" y="43"/>
                  <a:pt x="158" y="43"/>
                  <a:pt x="158" y="43"/>
                </a:cubicBezTo>
                <a:cubicBezTo>
                  <a:pt x="158" y="44"/>
                  <a:pt x="158" y="44"/>
                  <a:pt x="159" y="44"/>
                </a:cubicBezTo>
                <a:cubicBezTo>
                  <a:pt x="132" y="44"/>
                  <a:pt x="132" y="44"/>
                  <a:pt x="132" y="44"/>
                </a:cubicBezTo>
                <a:cubicBezTo>
                  <a:pt x="128" y="44"/>
                  <a:pt x="124" y="40"/>
                  <a:pt x="124" y="36"/>
                </a:cubicBezTo>
                <a:lnTo>
                  <a:pt x="124" y="9"/>
                </a:lnTo>
                <a:close/>
                <a:moveTo>
                  <a:pt x="160" y="168"/>
                </a:moveTo>
                <a:cubicBezTo>
                  <a:pt x="160" y="172"/>
                  <a:pt x="156" y="176"/>
                  <a:pt x="152" y="176"/>
                </a:cubicBezTo>
                <a:cubicBezTo>
                  <a:pt x="16" y="176"/>
                  <a:pt x="16" y="176"/>
                  <a:pt x="16" y="176"/>
                </a:cubicBezTo>
                <a:cubicBezTo>
                  <a:pt x="12" y="176"/>
                  <a:pt x="8" y="172"/>
                  <a:pt x="8" y="168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123" y="8"/>
                  <a:pt x="123" y="8"/>
                  <a:pt x="123" y="8"/>
                </a:cubicBezTo>
                <a:cubicBezTo>
                  <a:pt x="123" y="8"/>
                  <a:pt x="123" y="8"/>
                  <a:pt x="123" y="8"/>
                </a:cubicBezTo>
                <a:cubicBezTo>
                  <a:pt x="116" y="8"/>
                  <a:pt x="116" y="8"/>
                  <a:pt x="116" y="8"/>
                </a:cubicBezTo>
                <a:cubicBezTo>
                  <a:pt x="116" y="36"/>
                  <a:pt x="116" y="36"/>
                  <a:pt x="116" y="36"/>
                </a:cubicBezTo>
                <a:cubicBezTo>
                  <a:pt x="116" y="45"/>
                  <a:pt x="123" y="52"/>
                  <a:pt x="132" y="52"/>
                </a:cubicBezTo>
                <a:cubicBezTo>
                  <a:pt x="160" y="52"/>
                  <a:pt x="160" y="52"/>
                  <a:pt x="160" y="52"/>
                </a:cubicBezTo>
                <a:lnTo>
                  <a:pt x="160" y="168"/>
                </a:lnTo>
                <a:close/>
                <a:moveTo>
                  <a:pt x="160" y="44"/>
                </a:moveTo>
                <a:cubicBezTo>
                  <a:pt x="159" y="44"/>
                  <a:pt x="159" y="44"/>
                  <a:pt x="159" y="44"/>
                </a:cubicBezTo>
                <a:cubicBezTo>
                  <a:pt x="159" y="44"/>
                  <a:pt x="160" y="44"/>
                  <a:pt x="160" y="44"/>
                </a:cubicBezTo>
                <a:close/>
                <a:moveTo>
                  <a:pt x="134" y="136"/>
                </a:moveTo>
                <a:cubicBezTo>
                  <a:pt x="34" y="136"/>
                  <a:pt x="34" y="136"/>
                  <a:pt x="34" y="136"/>
                </a:cubicBezTo>
                <a:cubicBezTo>
                  <a:pt x="33" y="136"/>
                  <a:pt x="32" y="137"/>
                  <a:pt x="32" y="138"/>
                </a:cubicBezTo>
                <a:cubicBezTo>
                  <a:pt x="32" y="142"/>
                  <a:pt x="32" y="142"/>
                  <a:pt x="32" y="142"/>
                </a:cubicBezTo>
                <a:cubicBezTo>
                  <a:pt x="32" y="143"/>
                  <a:pt x="33" y="144"/>
                  <a:pt x="34" y="144"/>
                </a:cubicBezTo>
                <a:cubicBezTo>
                  <a:pt x="134" y="144"/>
                  <a:pt x="134" y="144"/>
                  <a:pt x="134" y="144"/>
                </a:cubicBezTo>
                <a:cubicBezTo>
                  <a:pt x="135" y="144"/>
                  <a:pt x="136" y="143"/>
                  <a:pt x="136" y="142"/>
                </a:cubicBezTo>
                <a:cubicBezTo>
                  <a:pt x="136" y="138"/>
                  <a:pt x="136" y="138"/>
                  <a:pt x="136" y="138"/>
                </a:cubicBezTo>
                <a:cubicBezTo>
                  <a:pt x="136" y="137"/>
                  <a:pt x="135" y="136"/>
                  <a:pt x="134" y="136"/>
                </a:cubicBezTo>
                <a:close/>
              </a:path>
            </a:pathLst>
          </a:custGeom>
          <a:solidFill>
            <a:srgbClr val="293B5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280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6349847" y="3943013"/>
            <a:ext cx="537616" cy="434163"/>
            <a:chOff x="8212" y="9601"/>
            <a:chExt cx="1230" cy="993"/>
          </a:xfrm>
          <a:solidFill>
            <a:srgbClr val="293B53"/>
          </a:solidFill>
        </p:grpSpPr>
        <p:sp>
          <p:nvSpPr>
            <p:cNvPr id="11" name="Freeform 114"/>
            <p:cNvSpPr>
              <a:spLocks noEditPoints="1"/>
            </p:cNvSpPr>
            <p:nvPr/>
          </p:nvSpPr>
          <p:spPr bwMode="auto">
            <a:xfrm>
              <a:off x="9112" y="9979"/>
              <a:ext cx="330" cy="615"/>
            </a:xfrm>
            <a:custGeom>
              <a:avLst/>
              <a:gdLst>
                <a:gd name="T0" fmla="*/ 46 w 56"/>
                <a:gd name="T1" fmla="*/ 104 h 104"/>
                <a:gd name="T2" fmla="*/ 10 w 56"/>
                <a:gd name="T3" fmla="*/ 104 h 104"/>
                <a:gd name="T4" fmla="*/ 0 w 56"/>
                <a:gd name="T5" fmla="*/ 94 h 104"/>
                <a:gd name="T6" fmla="*/ 0 w 56"/>
                <a:gd name="T7" fmla="*/ 10 h 104"/>
                <a:gd name="T8" fmla="*/ 10 w 56"/>
                <a:gd name="T9" fmla="*/ 0 h 104"/>
                <a:gd name="T10" fmla="*/ 46 w 56"/>
                <a:gd name="T11" fmla="*/ 0 h 104"/>
                <a:gd name="T12" fmla="*/ 56 w 56"/>
                <a:gd name="T13" fmla="*/ 10 h 104"/>
                <a:gd name="T14" fmla="*/ 56 w 56"/>
                <a:gd name="T15" fmla="*/ 94 h 104"/>
                <a:gd name="T16" fmla="*/ 46 w 56"/>
                <a:gd name="T17" fmla="*/ 104 h 104"/>
                <a:gd name="T18" fmla="*/ 10 w 56"/>
                <a:gd name="T19" fmla="*/ 8 h 104"/>
                <a:gd name="T20" fmla="*/ 8 w 56"/>
                <a:gd name="T21" fmla="*/ 10 h 104"/>
                <a:gd name="T22" fmla="*/ 8 w 56"/>
                <a:gd name="T23" fmla="*/ 94 h 104"/>
                <a:gd name="T24" fmla="*/ 10 w 56"/>
                <a:gd name="T25" fmla="*/ 96 h 104"/>
                <a:gd name="T26" fmla="*/ 46 w 56"/>
                <a:gd name="T27" fmla="*/ 96 h 104"/>
                <a:gd name="T28" fmla="*/ 48 w 56"/>
                <a:gd name="T29" fmla="*/ 94 h 104"/>
                <a:gd name="T30" fmla="*/ 48 w 56"/>
                <a:gd name="T31" fmla="*/ 10 h 104"/>
                <a:gd name="T32" fmla="*/ 46 w 56"/>
                <a:gd name="T33" fmla="*/ 8 h 104"/>
                <a:gd name="T34" fmla="*/ 10 w 56"/>
                <a:gd name="T35" fmla="*/ 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6" h="104">
                  <a:moveTo>
                    <a:pt x="46" y="104"/>
                  </a:moveTo>
                  <a:cubicBezTo>
                    <a:pt x="10" y="104"/>
                    <a:pt x="10" y="104"/>
                    <a:pt x="10" y="104"/>
                  </a:cubicBezTo>
                  <a:cubicBezTo>
                    <a:pt x="5" y="104"/>
                    <a:pt x="0" y="99"/>
                    <a:pt x="0" y="94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5" y="0"/>
                    <a:pt x="10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1" y="0"/>
                    <a:pt x="56" y="5"/>
                    <a:pt x="56" y="10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9"/>
                    <a:pt x="51" y="104"/>
                    <a:pt x="46" y="104"/>
                  </a:cubicBezTo>
                  <a:close/>
                  <a:moveTo>
                    <a:pt x="10" y="8"/>
                  </a:moveTo>
                  <a:cubicBezTo>
                    <a:pt x="9" y="8"/>
                    <a:pt x="8" y="9"/>
                    <a:pt x="8" y="10"/>
                  </a:cubicBezTo>
                  <a:cubicBezTo>
                    <a:pt x="8" y="94"/>
                    <a:pt x="8" y="94"/>
                    <a:pt x="8" y="94"/>
                  </a:cubicBezTo>
                  <a:cubicBezTo>
                    <a:pt x="8" y="95"/>
                    <a:pt x="9" y="96"/>
                    <a:pt x="10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6"/>
                    <a:pt x="48" y="95"/>
                    <a:pt x="48" y="94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9"/>
                    <a:pt x="47" y="8"/>
                    <a:pt x="46" y="8"/>
                  </a:cubicBezTo>
                  <a:lnTo>
                    <a:pt x="10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80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" name="Freeform 115"/>
            <p:cNvSpPr/>
            <p:nvPr/>
          </p:nvSpPr>
          <p:spPr bwMode="auto">
            <a:xfrm>
              <a:off x="9134" y="10074"/>
              <a:ext cx="285" cy="48"/>
            </a:xfrm>
            <a:custGeom>
              <a:avLst/>
              <a:gdLst>
                <a:gd name="T0" fmla="*/ 44 w 48"/>
                <a:gd name="T1" fmla="*/ 8 h 8"/>
                <a:gd name="T2" fmla="*/ 4 w 48"/>
                <a:gd name="T3" fmla="*/ 8 h 8"/>
                <a:gd name="T4" fmla="*/ 0 w 48"/>
                <a:gd name="T5" fmla="*/ 4 h 8"/>
                <a:gd name="T6" fmla="*/ 4 w 48"/>
                <a:gd name="T7" fmla="*/ 0 h 8"/>
                <a:gd name="T8" fmla="*/ 44 w 48"/>
                <a:gd name="T9" fmla="*/ 0 h 8"/>
                <a:gd name="T10" fmla="*/ 48 w 48"/>
                <a:gd name="T11" fmla="*/ 4 h 8"/>
                <a:gd name="T12" fmla="*/ 44 w 48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8">
                  <a:moveTo>
                    <a:pt x="44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6" y="0"/>
                    <a:pt x="48" y="2"/>
                    <a:pt x="48" y="4"/>
                  </a:cubicBezTo>
                  <a:cubicBezTo>
                    <a:pt x="48" y="6"/>
                    <a:pt x="46" y="8"/>
                    <a:pt x="4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80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" name="Freeform 116"/>
            <p:cNvSpPr/>
            <p:nvPr/>
          </p:nvSpPr>
          <p:spPr bwMode="auto">
            <a:xfrm>
              <a:off x="9134" y="10451"/>
              <a:ext cx="285" cy="48"/>
            </a:xfrm>
            <a:custGeom>
              <a:avLst/>
              <a:gdLst>
                <a:gd name="T0" fmla="*/ 44 w 48"/>
                <a:gd name="T1" fmla="*/ 8 h 8"/>
                <a:gd name="T2" fmla="*/ 4 w 48"/>
                <a:gd name="T3" fmla="*/ 8 h 8"/>
                <a:gd name="T4" fmla="*/ 0 w 48"/>
                <a:gd name="T5" fmla="*/ 4 h 8"/>
                <a:gd name="T6" fmla="*/ 4 w 48"/>
                <a:gd name="T7" fmla="*/ 0 h 8"/>
                <a:gd name="T8" fmla="*/ 44 w 48"/>
                <a:gd name="T9" fmla="*/ 0 h 8"/>
                <a:gd name="T10" fmla="*/ 48 w 48"/>
                <a:gd name="T11" fmla="*/ 4 h 8"/>
                <a:gd name="T12" fmla="*/ 44 w 48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8">
                  <a:moveTo>
                    <a:pt x="44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6" y="0"/>
                    <a:pt x="48" y="2"/>
                    <a:pt x="48" y="4"/>
                  </a:cubicBezTo>
                  <a:cubicBezTo>
                    <a:pt x="48" y="6"/>
                    <a:pt x="46" y="8"/>
                    <a:pt x="4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80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Freeform 117"/>
            <p:cNvSpPr/>
            <p:nvPr/>
          </p:nvSpPr>
          <p:spPr bwMode="auto">
            <a:xfrm>
              <a:off x="8212" y="9601"/>
              <a:ext cx="1135" cy="805"/>
            </a:xfrm>
            <a:custGeom>
              <a:avLst/>
              <a:gdLst>
                <a:gd name="T0" fmla="*/ 152 w 192"/>
                <a:gd name="T1" fmla="*/ 136 h 136"/>
                <a:gd name="T2" fmla="*/ 15 w 192"/>
                <a:gd name="T3" fmla="*/ 136 h 136"/>
                <a:gd name="T4" fmla="*/ 0 w 192"/>
                <a:gd name="T5" fmla="*/ 120 h 136"/>
                <a:gd name="T6" fmla="*/ 0 w 192"/>
                <a:gd name="T7" fmla="*/ 13 h 136"/>
                <a:gd name="T8" fmla="*/ 15 w 192"/>
                <a:gd name="T9" fmla="*/ 0 h 136"/>
                <a:gd name="T10" fmla="*/ 179 w 192"/>
                <a:gd name="T11" fmla="*/ 0 h 136"/>
                <a:gd name="T12" fmla="*/ 192 w 192"/>
                <a:gd name="T13" fmla="*/ 13 h 136"/>
                <a:gd name="T14" fmla="*/ 192 w 192"/>
                <a:gd name="T15" fmla="*/ 64 h 136"/>
                <a:gd name="T16" fmla="*/ 188 w 192"/>
                <a:gd name="T17" fmla="*/ 68 h 136"/>
                <a:gd name="T18" fmla="*/ 184 w 192"/>
                <a:gd name="T19" fmla="*/ 64 h 136"/>
                <a:gd name="T20" fmla="*/ 184 w 192"/>
                <a:gd name="T21" fmla="*/ 13 h 136"/>
                <a:gd name="T22" fmla="*/ 179 w 192"/>
                <a:gd name="T23" fmla="*/ 8 h 136"/>
                <a:gd name="T24" fmla="*/ 15 w 192"/>
                <a:gd name="T25" fmla="*/ 8 h 136"/>
                <a:gd name="T26" fmla="*/ 8 w 192"/>
                <a:gd name="T27" fmla="*/ 13 h 136"/>
                <a:gd name="T28" fmla="*/ 8 w 192"/>
                <a:gd name="T29" fmla="*/ 120 h 136"/>
                <a:gd name="T30" fmla="*/ 15 w 192"/>
                <a:gd name="T31" fmla="*/ 128 h 136"/>
                <a:gd name="T32" fmla="*/ 152 w 192"/>
                <a:gd name="T33" fmla="*/ 128 h 136"/>
                <a:gd name="T34" fmla="*/ 156 w 192"/>
                <a:gd name="T35" fmla="*/ 132 h 136"/>
                <a:gd name="T36" fmla="*/ 152 w 192"/>
                <a:gd name="T37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92" h="136">
                  <a:moveTo>
                    <a:pt x="152" y="136"/>
                  </a:moveTo>
                  <a:cubicBezTo>
                    <a:pt x="15" y="136"/>
                    <a:pt x="15" y="136"/>
                    <a:pt x="15" y="136"/>
                  </a:cubicBezTo>
                  <a:cubicBezTo>
                    <a:pt x="8" y="136"/>
                    <a:pt x="0" y="128"/>
                    <a:pt x="0" y="12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4"/>
                    <a:pt x="8" y="0"/>
                    <a:pt x="15" y="0"/>
                  </a:cubicBezTo>
                  <a:cubicBezTo>
                    <a:pt x="179" y="0"/>
                    <a:pt x="179" y="0"/>
                    <a:pt x="179" y="0"/>
                  </a:cubicBezTo>
                  <a:cubicBezTo>
                    <a:pt x="187" y="0"/>
                    <a:pt x="192" y="5"/>
                    <a:pt x="192" y="13"/>
                  </a:cubicBezTo>
                  <a:cubicBezTo>
                    <a:pt x="192" y="64"/>
                    <a:pt x="192" y="64"/>
                    <a:pt x="192" y="64"/>
                  </a:cubicBezTo>
                  <a:cubicBezTo>
                    <a:pt x="192" y="66"/>
                    <a:pt x="190" y="68"/>
                    <a:pt x="188" y="68"/>
                  </a:cubicBezTo>
                  <a:cubicBezTo>
                    <a:pt x="186" y="68"/>
                    <a:pt x="184" y="66"/>
                    <a:pt x="184" y="64"/>
                  </a:cubicBezTo>
                  <a:cubicBezTo>
                    <a:pt x="184" y="13"/>
                    <a:pt x="184" y="13"/>
                    <a:pt x="184" y="13"/>
                  </a:cubicBezTo>
                  <a:cubicBezTo>
                    <a:pt x="184" y="10"/>
                    <a:pt x="183" y="8"/>
                    <a:pt x="179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3" y="8"/>
                    <a:pt x="8" y="9"/>
                    <a:pt x="8" y="13"/>
                  </a:cubicBezTo>
                  <a:cubicBezTo>
                    <a:pt x="8" y="120"/>
                    <a:pt x="8" y="120"/>
                    <a:pt x="8" y="120"/>
                  </a:cubicBezTo>
                  <a:cubicBezTo>
                    <a:pt x="8" y="124"/>
                    <a:pt x="12" y="128"/>
                    <a:pt x="15" y="128"/>
                  </a:cubicBezTo>
                  <a:cubicBezTo>
                    <a:pt x="152" y="128"/>
                    <a:pt x="152" y="128"/>
                    <a:pt x="152" y="128"/>
                  </a:cubicBezTo>
                  <a:cubicBezTo>
                    <a:pt x="154" y="128"/>
                    <a:pt x="156" y="130"/>
                    <a:pt x="156" y="132"/>
                  </a:cubicBezTo>
                  <a:cubicBezTo>
                    <a:pt x="156" y="134"/>
                    <a:pt x="154" y="136"/>
                    <a:pt x="152" y="1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80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" name="Freeform 118"/>
            <p:cNvSpPr/>
            <p:nvPr/>
          </p:nvSpPr>
          <p:spPr bwMode="auto">
            <a:xfrm>
              <a:off x="8237" y="9696"/>
              <a:ext cx="1088" cy="48"/>
            </a:xfrm>
            <a:custGeom>
              <a:avLst/>
              <a:gdLst>
                <a:gd name="T0" fmla="*/ 180 w 184"/>
                <a:gd name="T1" fmla="*/ 8 h 8"/>
                <a:gd name="T2" fmla="*/ 4 w 184"/>
                <a:gd name="T3" fmla="*/ 8 h 8"/>
                <a:gd name="T4" fmla="*/ 0 w 184"/>
                <a:gd name="T5" fmla="*/ 4 h 8"/>
                <a:gd name="T6" fmla="*/ 4 w 184"/>
                <a:gd name="T7" fmla="*/ 0 h 8"/>
                <a:gd name="T8" fmla="*/ 180 w 184"/>
                <a:gd name="T9" fmla="*/ 0 h 8"/>
                <a:gd name="T10" fmla="*/ 184 w 184"/>
                <a:gd name="T11" fmla="*/ 4 h 8"/>
                <a:gd name="T12" fmla="*/ 180 w 184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4" h="8">
                  <a:moveTo>
                    <a:pt x="180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82" y="0"/>
                    <a:pt x="184" y="2"/>
                    <a:pt x="184" y="4"/>
                  </a:cubicBezTo>
                  <a:cubicBezTo>
                    <a:pt x="184" y="6"/>
                    <a:pt x="182" y="8"/>
                    <a:pt x="18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80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" name="Freeform 119"/>
            <p:cNvSpPr/>
            <p:nvPr/>
          </p:nvSpPr>
          <p:spPr bwMode="auto">
            <a:xfrm>
              <a:off x="8237" y="10216"/>
              <a:ext cx="898" cy="48"/>
            </a:xfrm>
            <a:custGeom>
              <a:avLst/>
              <a:gdLst>
                <a:gd name="T0" fmla="*/ 148 w 152"/>
                <a:gd name="T1" fmla="*/ 8 h 8"/>
                <a:gd name="T2" fmla="*/ 4 w 152"/>
                <a:gd name="T3" fmla="*/ 8 h 8"/>
                <a:gd name="T4" fmla="*/ 0 w 152"/>
                <a:gd name="T5" fmla="*/ 4 h 8"/>
                <a:gd name="T6" fmla="*/ 4 w 152"/>
                <a:gd name="T7" fmla="*/ 0 h 8"/>
                <a:gd name="T8" fmla="*/ 148 w 152"/>
                <a:gd name="T9" fmla="*/ 0 h 8"/>
                <a:gd name="T10" fmla="*/ 152 w 152"/>
                <a:gd name="T11" fmla="*/ 4 h 8"/>
                <a:gd name="T12" fmla="*/ 148 w 152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8">
                  <a:moveTo>
                    <a:pt x="148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50" y="0"/>
                    <a:pt x="152" y="2"/>
                    <a:pt x="152" y="4"/>
                  </a:cubicBezTo>
                  <a:cubicBezTo>
                    <a:pt x="152" y="6"/>
                    <a:pt x="150" y="8"/>
                    <a:pt x="14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80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7" name="Freeform 120"/>
            <p:cNvSpPr>
              <a:spLocks noEditPoints="1"/>
            </p:cNvSpPr>
            <p:nvPr/>
          </p:nvSpPr>
          <p:spPr bwMode="auto">
            <a:xfrm>
              <a:off x="8622" y="10359"/>
              <a:ext cx="330" cy="235"/>
            </a:xfrm>
            <a:custGeom>
              <a:avLst/>
              <a:gdLst>
                <a:gd name="T0" fmla="*/ 52 w 56"/>
                <a:gd name="T1" fmla="*/ 40 h 40"/>
                <a:gd name="T2" fmla="*/ 51 w 56"/>
                <a:gd name="T3" fmla="*/ 40 h 40"/>
                <a:gd name="T4" fmla="*/ 4 w 56"/>
                <a:gd name="T5" fmla="*/ 40 h 40"/>
                <a:gd name="T6" fmla="*/ 1 w 56"/>
                <a:gd name="T7" fmla="*/ 39 h 40"/>
                <a:gd name="T8" fmla="*/ 0 w 56"/>
                <a:gd name="T9" fmla="*/ 35 h 40"/>
                <a:gd name="T10" fmla="*/ 7 w 56"/>
                <a:gd name="T11" fmla="*/ 3 h 40"/>
                <a:gd name="T12" fmla="*/ 11 w 56"/>
                <a:gd name="T13" fmla="*/ 0 h 40"/>
                <a:gd name="T14" fmla="*/ 45 w 56"/>
                <a:gd name="T15" fmla="*/ 0 h 40"/>
                <a:gd name="T16" fmla="*/ 49 w 56"/>
                <a:gd name="T17" fmla="*/ 3 h 40"/>
                <a:gd name="T18" fmla="*/ 55 w 56"/>
                <a:gd name="T19" fmla="*/ 34 h 40"/>
                <a:gd name="T20" fmla="*/ 56 w 56"/>
                <a:gd name="T21" fmla="*/ 36 h 40"/>
                <a:gd name="T22" fmla="*/ 52 w 56"/>
                <a:gd name="T23" fmla="*/ 40 h 40"/>
                <a:gd name="T24" fmla="*/ 9 w 56"/>
                <a:gd name="T25" fmla="*/ 32 h 40"/>
                <a:gd name="T26" fmla="*/ 47 w 56"/>
                <a:gd name="T27" fmla="*/ 32 h 40"/>
                <a:gd name="T28" fmla="*/ 41 w 56"/>
                <a:gd name="T29" fmla="*/ 8 h 40"/>
                <a:gd name="T30" fmla="*/ 14 w 56"/>
                <a:gd name="T31" fmla="*/ 8 h 40"/>
                <a:gd name="T32" fmla="*/ 9 w 56"/>
                <a:gd name="T33" fmla="*/ 3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40">
                  <a:moveTo>
                    <a:pt x="52" y="40"/>
                  </a:moveTo>
                  <a:cubicBezTo>
                    <a:pt x="52" y="40"/>
                    <a:pt x="51" y="40"/>
                    <a:pt x="51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3" y="40"/>
                    <a:pt x="1" y="39"/>
                    <a:pt x="1" y="39"/>
                  </a:cubicBezTo>
                  <a:cubicBezTo>
                    <a:pt x="0" y="38"/>
                    <a:pt x="0" y="36"/>
                    <a:pt x="0" y="35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1"/>
                    <a:pt x="9" y="0"/>
                    <a:pt x="11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7" y="0"/>
                    <a:pt x="48" y="1"/>
                    <a:pt x="49" y="3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5"/>
                    <a:pt x="56" y="35"/>
                    <a:pt x="56" y="36"/>
                  </a:cubicBezTo>
                  <a:cubicBezTo>
                    <a:pt x="56" y="38"/>
                    <a:pt x="54" y="40"/>
                    <a:pt x="52" y="40"/>
                  </a:cubicBezTo>
                  <a:close/>
                  <a:moveTo>
                    <a:pt x="9" y="32"/>
                  </a:moveTo>
                  <a:cubicBezTo>
                    <a:pt x="47" y="32"/>
                    <a:pt x="47" y="32"/>
                    <a:pt x="47" y="32"/>
                  </a:cubicBezTo>
                  <a:cubicBezTo>
                    <a:pt x="41" y="8"/>
                    <a:pt x="41" y="8"/>
                    <a:pt x="41" y="8"/>
                  </a:cubicBezTo>
                  <a:cubicBezTo>
                    <a:pt x="14" y="8"/>
                    <a:pt x="14" y="8"/>
                    <a:pt x="14" y="8"/>
                  </a:cubicBezTo>
                  <a:lnTo>
                    <a:pt x="9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80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" name="Freeform 121"/>
            <p:cNvSpPr/>
            <p:nvPr/>
          </p:nvSpPr>
          <p:spPr bwMode="auto">
            <a:xfrm>
              <a:off x="8567" y="10546"/>
              <a:ext cx="428" cy="48"/>
            </a:xfrm>
            <a:custGeom>
              <a:avLst/>
              <a:gdLst>
                <a:gd name="T0" fmla="*/ 68 w 72"/>
                <a:gd name="T1" fmla="*/ 8 h 8"/>
                <a:gd name="T2" fmla="*/ 4 w 72"/>
                <a:gd name="T3" fmla="*/ 8 h 8"/>
                <a:gd name="T4" fmla="*/ 0 w 72"/>
                <a:gd name="T5" fmla="*/ 4 h 8"/>
                <a:gd name="T6" fmla="*/ 4 w 72"/>
                <a:gd name="T7" fmla="*/ 0 h 8"/>
                <a:gd name="T8" fmla="*/ 68 w 72"/>
                <a:gd name="T9" fmla="*/ 0 h 8"/>
                <a:gd name="T10" fmla="*/ 72 w 72"/>
                <a:gd name="T11" fmla="*/ 4 h 8"/>
                <a:gd name="T12" fmla="*/ 68 w 72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8">
                  <a:moveTo>
                    <a:pt x="68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0" y="0"/>
                    <a:pt x="72" y="2"/>
                    <a:pt x="72" y="4"/>
                  </a:cubicBezTo>
                  <a:cubicBezTo>
                    <a:pt x="72" y="6"/>
                    <a:pt x="70" y="8"/>
                    <a:pt x="6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80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7146925" y="1193165"/>
            <a:ext cx="29984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2000" noProof="0" dirty="0">
                <a:ln>
                  <a:noFill/>
                </a:ln>
                <a:solidFill>
                  <a:srgbClr val="404040"/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lt"/>
                <a:sym typeface="+mn-ea"/>
              </a:rPr>
              <a:t>ADD YOUR TEXT HERE</a:t>
            </a:r>
            <a:endParaRPr lang="en-US" altLang="zh-CN" sz="2000" noProof="0" dirty="0">
              <a:ln>
                <a:noFill/>
              </a:ln>
              <a:solidFill>
                <a:srgbClr val="404040"/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+mn-lt"/>
              <a:sym typeface="+mn-ea"/>
            </a:endParaRPr>
          </a:p>
        </p:txBody>
      </p:sp>
      <p:sp>
        <p:nvSpPr>
          <p:cNvPr id="20" name="文本框 12"/>
          <p:cNvSpPr txBox="1"/>
          <p:nvPr/>
        </p:nvSpPr>
        <p:spPr>
          <a:xfrm>
            <a:off x="7146925" y="1524000"/>
            <a:ext cx="427228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您的内容打在这里，或者通过复制您的文本后，在此框中选择粘贴，</a:t>
            </a:r>
            <a:endParaRPr lang="zh-CN" altLang="en-US" sz="1400" kern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146925" y="2458720"/>
            <a:ext cx="29984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2000" noProof="0" dirty="0">
                <a:ln>
                  <a:noFill/>
                </a:ln>
                <a:solidFill>
                  <a:srgbClr val="404040"/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lt"/>
                <a:sym typeface="+mn-ea"/>
              </a:rPr>
              <a:t>ADD YOUR TEXT HERE</a:t>
            </a:r>
            <a:endParaRPr lang="en-US" altLang="zh-CN" sz="2000" noProof="0" dirty="0">
              <a:ln>
                <a:noFill/>
              </a:ln>
              <a:solidFill>
                <a:srgbClr val="404040"/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+mn-lt"/>
              <a:sym typeface="+mn-ea"/>
            </a:endParaRPr>
          </a:p>
        </p:txBody>
      </p:sp>
      <p:sp>
        <p:nvSpPr>
          <p:cNvPr id="22" name="文本框 12"/>
          <p:cNvSpPr txBox="1"/>
          <p:nvPr/>
        </p:nvSpPr>
        <p:spPr>
          <a:xfrm>
            <a:off x="7146925" y="2788920"/>
            <a:ext cx="427228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您的内容打在这里，或者通过复制您的文本后，在此框中选择粘贴，</a:t>
            </a:r>
            <a:endParaRPr lang="zh-CN" altLang="en-US" sz="1400" kern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146925" y="3751580"/>
            <a:ext cx="29984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2000" noProof="0" dirty="0">
                <a:ln>
                  <a:noFill/>
                </a:ln>
                <a:solidFill>
                  <a:srgbClr val="404040"/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lt"/>
                <a:sym typeface="+mn-ea"/>
              </a:rPr>
              <a:t>ADD YOUR TEXT HERE</a:t>
            </a:r>
            <a:endParaRPr lang="en-US" altLang="zh-CN" sz="2000" noProof="0" dirty="0">
              <a:ln>
                <a:noFill/>
              </a:ln>
              <a:solidFill>
                <a:srgbClr val="404040"/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+mn-lt"/>
              <a:sym typeface="+mn-ea"/>
            </a:endParaRPr>
          </a:p>
        </p:txBody>
      </p:sp>
      <p:sp>
        <p:nvSpPr>
          <p:cNvPr id="24" name="文本框 12"/>
          <p:cNvSpPr txBox="1"/>
          <p:nvPr/>
        </p:nvSpPr>
        <p:spPr>
          <a:xfrm>
            <a:off x="7146925" y="4081780"/>
            <a:ext cx="427228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您的内容打在这里，或者通过复制您的文本后，在此框中选择粘贴，</a:t>
            </a:r>
            <a:endParaRPr lang="zh-CN" altLang="en-US" sz="1400" kern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146925" y="5044440"/>
            <a:ext cx="29984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2000" noProof="0" dirty="0">
                <a:ln>
                  <a:noFill/>
                </a:ln>
                <a:solidFill>
                  <a:srgbClr val="404040"/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lt"/>
                <a:sym typeface="+mn-ea"/>
              </a:rPr>
              <a:t>ADD YOUR TEXT HERE</a:t>
            </a:r>
            <a:endParaRPr lang="en-US" altLang="zh-CN" sz="2000" noProof="0" dirty="0">
              <a:ln>
                <a:noFill/>
              </a:ln>
              <a:solidFill>
                <a:srgbClr val="404040"/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+mn-lt"/>
              <a:sym typeface="+mn-ea"/>
            </a:endParaRPr>
          </a:p>
        </p:txBody>
      </p:sp>
      <p:sp>
        <p:nvSpPr>
          <p:cNvPr id="26" name="文本框 12"/>
          <p:cNvSpPr txBox="1"/>
          <p:nvPr/>
        </p:nvSpPr>
        <p:spPr>
          <a:xfrm>
            <a:off x="7146925" y="5374640"/>
            <a:ext cx="427228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您的内容打在这里，或者通过复制您的文本后，在此框中选择粘贴，</a:t>
            </a:r>
            <a:endParaRPr lang="zh-CN" altLang="en-US" sz="1400" kern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756285" y="2171065"/>
            <a:ext cx="3647440" cy="3647440"/>
          </a:xfrm>
          <a:prstGeom prst="ellipse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/>
          <p:cNvSpPr txBox="1"/>
          <p:nvPr/>
        </p:nvSpPr>
        <p:spPr>
          <a:xfrm>
            <a:off x="6955790" y="1615613"/>
            <a:ext cx="244538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20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955790" y="2072005"/>
            <a:ext cx="431927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您的内容打在这里，或者通过复制您的文本后，在此框中选择粘贴，</a:t>
            </a:r>
            <a:endParaRPr lang="zh-CN" altLang="en-US" sz="1400" kern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783070" y="4263563"/>
            <a:ext cx="244538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20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783070" y="4719955"/>
            <a:ext cx="431927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您的内容打在这里，或者通过复制您的文本后，在此框中选择粘贴，</a:t>
            </a:r>
            <a:endParaRPr lang="zh-CN" altLang="en-US" sz="1400" kern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402205" y="1615613"/>
            <a:ext cx="244538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20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20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28320" y="2072005"/>
            <a:ext cx="431927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您的内容打在这里，或者通过复制您的文本后，在此框中选择粘贴，</a:t>
            </a:r>
            <a:endParaRPr lang="zh-CN" altLang="en-US" sz="1400" kern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402205" y="4263563"/>
            <a:ext cx="244538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20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20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28320" y="4719955"/>
            <a:ext cx="431927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您的内容打在这里，或者通过复制您的文本后，在此框中选择粘贴，</a:t>
            </a:r>
            <a:endParaRPr lang="zh-CN" altLang="en-US" sz="1400" kern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4323715" y="1869440"/>
            <a:ext cx="3009265" cy="3002915"/>
            <a:chOff x="6117" y="3273"/>
            <a:chExt cx="6727" cy="6711"/>
          </a:xfrm>
          <a:solidFill>
            <a:srgbClr val="F37C51"/>
          </a:solidFill>
        </p:grpSpPr>
        <p:sp>
          <p:nvSpPr>
            <p:cNvPr id="17" name="Freeform 5"/>
            <p:cNvSpPr/>
            <p:nvPr/>
          </p:nvSpPr>
          <p:spPr bwMode="auto">
            <a:xfrm>
              <a:off x="10044" y="4755"/>
              <a:ext cx="2801" cy="2919"/>
            </a:xfrm>
            <a:custGeom>
              <a:avLst/>
              <a:gdLst>
                <a:gd name="T0" fmla="*/ 113 w 611"/>
                <a:gd name="T1" fmla="*/ 0 h 637"/>
                <a:gd name="T2" fmla="*/ 113 w 611"/>
                <a:gd name="T3" fmla="*/ 132 h 637"/>
                <a:gd name="T4" fmla="*/ 156 w 611"/>
                <a:gd name="T5" fmla="*/ 173 h 637"/>
                <a:gd name="T6" fmla="*/ 373 w 611"/>
                <a:gd name="T7" fmla="*/ 173 h 637"/>
                <a:gd name="T8" fmla="*/ 609 w 611"/>
                <a:gd name="T9" fmla="*/ 408 h 637"/>
                <a:gd name="T10" fmla="*/ 431 w 611"/>
                <a:gd name="T11" fmla="*/ 637 h 637"/>
                <a:gd name="T12" fmla="*/ 396 w 611"/>
                <a:gd name="T13" fmla="*/ 592 h 637"/>
                <a:gd name="T14" fmla="*/ 335 w 611"/>
                <a:gd name="T15" fmla="*/ 531 h 637"/>
                <a:gd name="T16" fmla="*/ 373 w 611"/>
                <a:gd name="T17" fmla="*/ 531 h 637"/>
                <a:gd name="T18" fmla="*/ 495 w 611"/>
                <a:gd name="T19" fmla="*/ 408 h 637"/>
                <a:gd name="T20" fmla="*/ 373 w 611"/>
                <a:gd name="T21" fmla="*/ 286 h 637"/>
                <a:gd name="T22" fmla="*/ 108 w 611"/>
                <a:gd name="T23" fmla="*/ 286 h 637"/>
                <a:gd name="T24" fmla="*/ 0 w 611"/>
                <a:gd name="T25" fmla="*/ 172 h 637"/>
                <a:gd name="T26" fmla="*/ 0 w 611"/>
                <a:gd name="T27" fmla="*/ 113 h 637"/>
                <a:gd name="T28" fmla="*/ 113 w 611"/>
                <a:gd name="T29" fmla="*/ 0 h 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11" h="637">
                  <a:moveTo>
                    <a:pt x="113" y="0"/>
                  </a:moveTo>
                  <a:cubicBezTo>
                    <a:pt x="113" y="132"/>
                    <a:pt x="113" y="132"/>
                    <a:pt x="113" y="132"/>
                  </a:cubicBezTo>
                  <a:cubicBezTo>
                    <a:pt x="115" y="154"/>
                    <a:pt x="133" y="171"/>
                    <a:pt x="156" y="173"/>
                  </a:cubicBezTo>
                  <a:cubicBezTo>
                    <a:pt x="373" y="173"/>
                    <a:pt x="373" y="173"/>
                    <a:pt x="373" y="173"/>
                  </a:cubicBezTo>
                  <a:cubicBezTo>
                    <a:pt x="500" y="173"/>
                    <a:pt x="611" y="279"/>
                    <a:pt x="609" y="408"/>
                  </a:cubicBezTo>
                  <a:cubicBezTo>
                    <a:pt x="610" y="517"/>
                    <a:pt x="532" y="610"/>
                    <a:pt x="431" y="637"/>
                  </a:cubicBezTo>
                  <a:cubicBezTo>
                    <a:pt x="421" y="621"/>
                    <a:pt x="410" y="606"/>
                    <a:pt x="396" y="592"/>
                  </a:cubicBezTo>
                  <a:cubicBezTo>
                    <a:pt x="335" y="531"/>
                    <a:pt x="335" y="531"/>
                    <a:pt x="335" y="531"/>
                  </a:cubicBezTo>
                  <a:cubicBezTo>
                    <a:pt x="373" y="531"/>
                    <a:pt x="373" y="531"/>
                    <a:pt x="373" y="531"/>
                  </a:cubicBezTo>
                  <a:cubicBezTo>
                    <a:pt x="440" y="531"/>
                    <a:pt x="495" y="476"/>
                    <a:pt x="495" y="408"/>
                  </a:cubicBezTo>
                  <a:cubicBezTo>
                    <a:pt x="495" y="341"/>
                    <a:pt x="440" y="286"/>
                    <a:pt x="373" y="286"/>
                  </a:cubicBezTo>
                  <a:cubicBezTo>
                    <a:pt x="285" y="286"/>
                    <a:pt x="196" y="286"/>
                    <a:pt x="108" y="286"/>
                  </a:cubicBezTo>
                  <a:cubicBezTo>
                    <a:pt x="49" y="279"/>
                    <a:pt x="3" y="231"/>
                    <a:pt x="0" y="172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113" y="0"/>
                    <a:pt x="113" y="0"/>
                    <a:pt x="1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" name="Freeform 6"/>
            <p:cNvSpPr/>
            <p:nvPr/>
          </p:nvSpPr>
          <p:spPr bwMode="auto">
            <a:xfrm>
              <a:off x="7603" y="3273"/>
              <a:ext cx="2921" cy="2801"/>
            </a:xfrm>
            <a:custGeom>
              <a:avLst/>
              <a:gdLst>
                <a:gd name="T0" fmla="*/ 0 w 637"/>
                <a:gd name="T1" fmla="*/ 497 h 611"/>
                <a:gd name="T2" fmla="*/ 132 w 637"/>
                <a:gd name="T3" fmla="*/ 497 h 611"/>
                <a:gd name="T4" fmla="*/ 173 w 637"/>
                <a:gd name="T5" fmla="*/ 455 h 611"/>
                <a:gd name="T6" fmla="*/ 173 w 637"/>
                <a:gd name="T7" fmla="*/ 238 h 611"/>
                <a:gd name="T8" fmla="*/ 409 w 637"/>
                <a:gd name="T9" fmla="*/ 2 h 611"/>
                <a:gd name="T10" fmla="*/ 637 w 637"/>
                <a:gd name="T11" fmla="*/ 181 h 611"/>
                <a:gd name="T12" fmla="*/ 592 w 637"/>
                <a:gd name="T13" fmla="*/ 216 h 611"/>
                <a:gd name="T14" fmla="*/ 531 w 637"/>
                <a:gd name="T15" fmla="*/ 277 h 611"/>
                <a:gd name="T16" fmla="*/ 531 w 637"/>
                <a:gd name="T17" fmla="*/ 238 h 611"/>
                <a:gd name="T18" fmla="*/ 409 w 637"/>
                <a:gd name="T19" fmla="*/ 115 h 611"/>
                <a:gd name="T20" fmla="*/ 287 w 637"/>
                <a:gd name="T21" fmla="*/ 238 h 611"/>
                <a:gd name="T22" fmla="*/ 287 w 637"/>
                <a:gd name="T23" fmla="*/ 503 h 611"/>
                <a:gd name="T24" fmla="*/ 172 w 637"/>
                <a:gd name="T25" fmla="*/ 611 h 611"/>
                <a:gd name="T26" fmla="*/ 113 w 637"/>
                <a:gd name="T27" fmla="*/ 611 h 611"/>
                <a:gd name="T28" fmla="*/ 0 w 637"/>
                <a:gd name="T29" fmla="*/ 497 h 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7" h="611">
                  <a:moveTo>
                    <a:pt x="0" y="497"/>
                  </a:moveTo>
                  <a:cubicBezTo>
                    <a:pt x="132" y="497"/>
                    <a:pt x="132" y="497"/>
                    <a:pt x="132" y="497"/>
                  </a:cubicBezTo>
                  <a:cubicBezTo>
                    <a:pt x="154" y="495"/>
                    <a:pt x="172" y="478"/>
                    <a:pt x="173" y="455"/>
                  </a:cubicBezTo>
                  <a:cubicBezTo>
                    <a:pt x="173" y="238"/>
                    <a:pt x="173" y="238"/>
                    <a:pt x="173" y="238"/>
                  </a:cubicBezTo>
                  <a:cubicBezTo>
                    <a:pt x="173" y="111"/>
                    <a:pt x="280" y="0"/>
                    <a:pt x="409" y="2"/>
                  </a:cubicBezTo>
                  <a:cubicBezTo>
                    <a:pt x="518" y="1"/>
                    <a:pt x="611" y="80"/>
                    <a:pt x="637" y="181"/>
                  </a:cubicBezTo>
                  <a:cubicBezTo>
                    <a:pt x="620" y="193"/>
                    <a:pt x="607" y="201"/>
                    <a:pt x="592" y="216"/>
                  </a:cubicBezTo>
                  <a:cubicBezTo>
                    <a:pt x="531" y="277"/>
                    <a:pt x="531" y="277"/>
                    <a:pt x="531" y="277"/>
                  </a:cubicBezTo>
                  <a:cubicBezTo>
                    <a:pt x="531" y="238"/>
                    <a:pt x="531" y="238"/>
                    <a:pt x="531" y="238"/>
                  </a:cubicBezTo>
                  <a:cubicBezTo>
                    <a:pt x="531" y="171"/>
                    <a:pt x="476" y="116"/>
                    <a:pt x="409" y="115"/>
                  </a:cubicBezTo>
                  <a:cubicBezTo>
                    <a:pt x="342" y="116"/>
                    <a:pt x="287" y="171"/>
                    <a:pt x="287" y="238"/>
                  </a:cubicBezTo>
                  <a:cubicBezTo>
                    <a:pt x="287" y="326"/>
                    <a:pt x="287" y="414"/>
                    <a:pt x="287" y="503"/>
                  </a:cubicBezTo>
                  <a:cubicBezTo>
                    <a:pt x="279" y="562"/>
                    <a:pt x="232" y="607"/>
                    <a:pt x="172" y="611"/>
                  </a:cubicBezTo>
                  <a:cubicBezTo>
                    <a:pt x="113" y="611"/>
                    <a:pt x="113" y="611"/>
                    <a:pt x="113" y="611"/>
                  </a:cubicBezTo>
                  <a:cubicBezTo>
                    <a:pt x="0" y="497"/>
                    <a:pt x="0" y="497"/>
                    <a:pt x="0" y="49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" name="Freeform 7"/>
            <p:cNvSpPr/>
            <p:nvPr/>
          </p:nvSpPr>
          <p:spPr bwMode="auto">
            <a:xfrm>
              <a:off x="6117" y="5584"/>
              <a:ext cx="2803" cy="2925"/>
            </a:xfrm>
            <a:custGeom>
              <a:avLst/>
              <a:gdLst>
                <a:gd name="T0" fmla="*/ 497 w 611"/>
                <a:gd name="T1" fmla="*/ 638 h 638"/>
                <a:gd name="T2" fmla="*/ 497 w 611"/>
                <a:gd name="T3" fmla="*/ 506 h 638"/>
                <a:gd name="T4" fmla="*/ 455 w 611"/>
                <a:gd name="T5" fmla="*/ 465 h 638"/>
                <a:gd name="T6" fmla="*/ 238 w 611"/>
                <a:gd name="T7" fmla="*/ 465 h 638"/>
                <a:gd name="T8" fmla="*/ 2 w 611"/>
                <a:gd name="T9" fmla="*/ 229 h 638"/>
                <a:gd name="T10" fmla="*/ 181 w 611"/>
                <a:gd name="T11" fmla="*/ 0 h 638"/>
                <a:gd name="T12" fmla="*/ 216 w 611"/>
                <a:gd name="T13" fmla="*/ 46 h 638"/>
                <a:gd name="T14" fmla="*/ 278 w 611"/>
                <a:gd name="T15" fmla="*/ 107 h 638"/>
                <a:gd name="T16" fmla="*/ 238 w 611"/>
                <a:gd name="T17" fmla="*/ 107 h 638"/>
                <a:gd name="T18" fmla="*/ 116 w 611"/>
                <a:gd name="T19" fmla="*/ 229 h 638"/>
                <a:gd name="T20" fmla="*/ 238 w 611"/>
                <a:gd name="T21" fmla="*/ 351 h 638"/>
                <a:gd name="T22" fmla="*/ 503 w 611"/>
                <a:gd name="T23" fmla="*/ 351 h 638"/>
                <a:gd name="T24" fmla="*/ 611 w 611"/>
                <a:gd name="T25" fmla="*/ 466 h 638"/>
                <a:gd name="T26" fmla="*/ 611 w 611"/>
                <a:gd name="T27" fmla="*/ 525 h 638"/>
                <a:gd name="T28" fmla="*/ 497 w 611"/>
                <a:gd name="T29" fmla="*/ 638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11" h="638">
                  <a:moveTo>
                    <a:pt x="497" y="638"/>
                  </a:moveTo>
                  <a:cubicBezTo>
                    <a:pt x="497" y="506"/>
                    <a:pt x="497" y="506"/>
                    <a:pt x="497" y="506"/>
                  </a:cubicBezTo>
                  <a:cubicBezTo>
                    <a:pt x="495" y="484"/>
                    <a:pt x="478" y="466"/>
                    <a:pt x="455" y="465"/>
                  </a:cubicBezTo>
                  <a:cubicBezTo>
                    <a:pt x="238" y="465"/>
                    <a:pt x="238" y="465"/>
                    <a:pt x="238" y="465"/>
                  </a:cubicBezTo>
                  <a:cubicBezTo>
                    <a:pt x="111" y="465"/>
                    <a:pt x="0" y="358"/>
                    <a:pt x="2" y="229"/>
                  </a:cubicBezTo>
                  <a:cubicBezTo>
                    <a:pt x="1" y="120"/>
                    <a:pt x="80" y="26"/>
                    <a:pt x="181" y="0"/>
                  </a:cubicBezTo>
                  <a:cubicBezTo>
                    <a:pt x="193" y="18"/>
                    <a:pt x="201" y="31"/>
                    <a:pt x="216" y="46"/>
                  </a:cubicBezTo>
                  <a:cubicBezTo>
                    <a:pt x="278" y="107"/>
                    <a:pt x="278" y="107"/>
                    <a:pt x="278" y="107"/>
                  </a:cubicBezTo>
                  <a:cubicBezTo>
                    <a:pt x="238" y="107"/>
                    <a:pt x="238" y="107"/>
                    <a:pt x="238" y="107"/>
                  </a:cubicBezTo>
                  <a:cubicBezTo>
                    <a:pt x="171" y="107"/>
                    <a:pt x="116" y="162"/>
                    <a:pt x="116" y="229"/>
                  </a:cubicBezTo>
                  <a:cubicBezTo>
                    <a:pt x="116" y="296"/>
                    <a:pt x="171" y="351"/>
                    <a:pt x="238" y="351"/>
                  </a:cubicBezTo>
                  <a:cubicBezTo>
                    <a:pt x="326" y="351"/>
                    <a:pt x="414" y="351"/>
                    <a:pt x="503" y="351"/>
                  </a:cubicBezTo>
                  <a:cubicBezTo>
                    <a:pt x="562" y="358"/>
                    <a:pt x="607" y="406"/>
                    <a:pt x="611" y="466"/>
                  </a:cubicBezTo>
                  <a:cubicBezTo>
                    <a:pt x="611" y="525"/>
                    <a:pt x="611" y="525"/>
                    <a:pt x="611" y="525"/>
                  </a:cubicBezTo>
                  <a:cubicBezTo>
                    <a:pt x="497" y="638"/>
                    <a:pt x="497" y="638"/>
                    <a:pt x="497" y="6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0" name="Freeform 8"/>
            <p:cNvSpPr/>
            <p:nvPr/>
          </p:nvSpPr>
          <p:spPr bwMode="auto">
            <a:xfrm>
              <a:off x="8442" y="7184"/>
              <a:ext cx="2923" cy="2801"/>
            </a:xfrm>
            <a:custGeom>
              <a:avLst/>
              <a:gdLst>
                <a:gd name="T0" fmla="*/ 637 w 637"/>
                <a:gd name="T1" fmla="*/ 114 h 611"/>
                <a:gd name="T2" fmla="*/ 505 w 637"/>
                <a:gd name="T3" fmla="*/ 114 h 611"/>
                <a:gd name="T4" fmla="*/ 464 w 637"/>
                <a:gd name="T5" fmla="*/ 156 h 611"/>
                <a:gd name="T6" fmla="*/ 464 w 637"/>
                <a:gd name="T7" fmla="*/ 373 h 611"/>
                <a:gd name="T8" fmla="*/ 228 w 637"/>
                <a:gd name="T9" fmla="*/ 609 h 611"/>
                <a:gd name="T10" fmla="*/ 0 w 637"/>
                <a:gd name="T11" fmla="*/ 431 h 611"/>
                <a:gd name="T12" fmla="*/ 45 w 637"/>
                <a:gd name="T13" fmla="*/ 396 h 611"/>
                <a:gd name="T14" fmla="*/ 106 w 637"/>
                <a:gd name="T15" fmla="*/ 335 h 611"/>
                <a:gd name="T16" fmla="*/ 106 w 637"/>
                <a:gd name="T17" fmla="*/ 373 h 611"/>
                <a:gd name="T18" fmla="*/ 228 w 637"/>
                <a:gd name="T19" fmla="*/ 495 h 611"/>
                <a:gd name="T20" fmla="*/ 351 w 637"/>
                <a:gd name="T21" fmla="*/ 373 h 611"/>
                <a:gd name="T22" fmla="*/ 351 w 637"/>
                <a:gd name="T23" fmla="*/ 108 h 611"/>
                <a:gd name="T24" fmla="*/ 465 w 637"/>
                <a:gd name="T25" fmla="*/ 0 h 611"/>
                <a:gd name="T26" fmla="*/ 524 w 637"/>
                <a:gd name="T27" fmla="*/ 0 h 611"/>
                <a:gd name="T28" fmla="*/ 637 w 637"/>
                <a:gd name="T29" fmla="*/ 114 h 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7" h="611">
                  <a:moveTo>
                    <a:pt x="637" y="114"/>
                  </a:moveTo>
                  <a:cubicBezTo>
                    <a:pt x="505" y="114"/>
                    <a:pt x="505" y="114"/>
                    <a:pt x="505" y="114"/>
                  </a:cubicBezTo>
                  <a:cubicBezTo>
                    <a:pt x="483" y="115"/>
                    <a:pt x="465" y="133"/>
                    <a:pt x="464" y="156"/>
                  </a:cubicBezTo>
                  <a:cubicBezTo>
                    <a:pt x="464" y="373"/>
                    <a:pt x="464" y="373"/>
                    <a:pt x="464" y="373"/>
                  </a:cubicBezTo>
                  <a:cubicBezTo>
                    <a:pt x="464" y="500"/>
                    <a:pt x="357" y="611"/>
                    <a:pt x="228" y="609"/>
                  </a:cubicBezTo>
                  <a:cubicBezTo>
                    <a:pt x="119" y="610"/>
                    <a:pt x="26" y="532"/>
                    <a:pt x="0" y="431"/>
                  </a:cubicBezTo>
                  <a:cubicBezTo>
                    <a:pt x="16" y="421"/>
                    <a:pt x="31" y="410"/>
                    <a:pt x="45" y="396"/>
                  </a:cubicBezTo>
                  <a:cubicBezTo>
                    <a:pt x="106" y="335"/>
                    <a:pt x="106" y="335"/>
                    <a:pt x="106" y="335"/>
                  </a:cubicBezTo>
                  <a:cubicBezTo>
                    <a:pt x="106" y="373"/>
                    <a:pt x="106" y="373"/>
                    <a:pt x="106" y="373"/>
                  </a:cubicBezTo>
                  <a:cubicBezTo>
                    <a:pt x="106" y="440"/>
                    <a:pt x="161" y="495"/>
                    <a:pt x="228" y="495"/>
                  </a:cubicBezTo>
                  <a:cubicBezTo>
                    <a:pt x="295" y="495"/>
                    <a:pt x="351" y="440"/>
                    <a:pt x="351" y="373"/>
                  </a:cubicBezTo>
                  <a:cubicBezTo>
                    <a:pt x="351" y="285"/>
                    <a:pt x="351" y="196"/>
                    <a:pt x="351" y="108"/>
                  </a:cubicBezTo>
                  <a:cubicBezTo>
                    <a:pt x="358" y="49"/>
                    <a:pt x="405" y="4"/>
                    <a:pt x="465" y="0"/>
                  </a:cubicBezTo>
                  <a:cubicBezTo>
                    <a:pt x="524" y="0"/>
                    <a:pt x="524" y="0"/>
                    <a:pt x="524" y="0"/>
                  </a:cubicBezTo>
                  <a:cubicBezTo>
                    <a:pt x="637" y="114"/>
                    <a:pt x="637" y="114"/>
                    <a:pt x="637" y="1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2" name="椭圆 1"/>
          <p:cNvSpPr/>
          <p:nvPr/>
        </p:nvSpPr>
        <p:spPr>
          <a:xfrm>
            <a:off x="4657090" y="2717165"/>
            <a:ext cx="586740" cy="586740"/>
          </a:xfrm>
          <a:prstGeom prst="ellipse">
            <a:avLst/>
          </a:prstGeom>
          <a:solidFill>
            <a:schemeClr val="bg1"/>
          </a:solidFill>
          <a:ln>
            <a:solidFill>
              <a:srgbClr val="1B27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rgbClr val="1B273E"/>
                </a:solidFill>
              </a:rPr>
              <a:t>01</a:t>
            </a:r>
            <a:endParaRPr lang="en-US" altLang="zh-CN">
              <a:solidFill>
                <a:srgbClr val="1B273E"/>
              </a:solidFill>
            </a:endParaRPr>
          </a:p>
        </p:txBody>
      </p:sp>
      <p:sp>
        <p:nvSpPr>
          <p:cNvPr id="3" name="椭圆 2"/>
          <p:cNvSpPr/>
          <p:nvPr/>
        </p:nvSpPr>
        <p:spPr>
          <a:xfrm>
            <a:off x="5938520" y="2202815"/>
            <a:ext cx="586740" cy="586740"/>
          </a:xfrm>
          <a:prstGeom prst="ellipse">
            <a:avLst/>
          </a:prstGeom>
          <a:solidFill>
            <a:schemeClr val="bg1"/>
          </a:solidFill>
          <a:ln>
            <a:solidFill>
              <a:srgbClr val="1B27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rgbClr val="1B273E"/>
                </a:solidFill>
              </a:rPr>
              <a:t>03</a:t>
            </a:r>
            <a:endParaRPr lang="en-US" altLang="zh-CN">
              <a:solidFill>
                <a:srgbClr val="1B273E"/>
              </a:solidFill>
            </a:endParaRPr>
          </a:p>
        </p:txBody>
      </p:sp>
      <p:sp>
        <p:nvSpPr>
          <p:cNvPr id="4" name="椭圆 3"/>
          <p:cNvSpPr/>
          <p:nvPr/>
        </p:nvSpPr>
        <p:spPr>
          <a:xfrm>
            <a:off x="5178425" y="3952875"/>
            <a:ext cx="586740" cy="586740"/>
          </a:xfrm>
          <a:prstGeom prst="ellipse">
            <a:avLst/>
          </a:prstGeom>
          <a:solidFill>
            <a:schemeClr val="bg1"/>
          </a:solidFill>
          <a:ln>
            <a:solidFill>
              <a:srgbClr val="1B27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rgbClr val="1B273E"/>
                </a:solidFill>
              </a:rPr>
              <a:t>02</a:t>
            </a:r>
            <a:endParaRPr lang="en-US" altLang="zh-CN">
              <a:solidFill>
                <a:srgbClr val="1B273E"/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>
            <a:off x="6369050" y="3492500"/>
            <a:ext cx="586740" cy="586740"/>
          </a:xfrm>
          <a:prstGeom prst="ellipse">
            <a:avLst/>
          </a:prstGeom>
          <a:solidFill>
            <a:schemeClr val="bg1"/>
          </a:solidFill>
          <a:ln>
            <a:solidFill>
              <a:srgbClr val="1B27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rgbClr val="1B273E"/>
                </a:solidFill>
              </a:rPr>
              <a:t>04</a:t>
            </a:r>
            <a:endParaRPr lang="en-US" altLang="zh-CN">
              <a:solidFill>
                <a:srgbClr val="1B273E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388144" y="293028"/>
            <a:ext cx="2621280" cy="583565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输入标题内容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88144" y="791495"/>
            <a:ext cx="4608512" cy="276999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Simple Work Summary Reporting Common Template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8"/>
          <p:cNvPicPr>
            <a:picLocks noChangeAspect="1"/>
          </p:cNvPicPr>
          <p:nvPr/>
        </p:nvPicPr>
        <p:blipFill>
          <a:blip r:embed="rId1"/>
          <a:srcRect l="25949"/>
          <a:stretch>
            <a:fillRect/>
          </a:stretch>
        </p:blipFill>
        <p:spPr>
          <a:xfrm>
            <a:off x="0" y="0"/>
            <a:ext cx="12188190" cy="6858000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2824163" y="3315335"/>
            <a:ext cx="654304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00000"/>
              </a:lnSpc>
            </a:pPr>
            <a:r>
              <a:rPr lang="zh-CN" altLang="en-US" sz="6600" kern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输入标题内容</a:t>
            </a:r>
            <a:endParaRPr lang="zh-CN" altLang="en-US" sz="6600" kern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950210" y="4422140"/>
            <a:ext cx="62909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200000"/>
              </a:lnSpc>
            </a:pP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endParaRPr lang="en-US" altLang="zh-CN" sz="700" kern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+mn-lt"/>
              <a:sym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330383" y="1575435"/>
            <a:ext cx="3530600" cy="2214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00000"/>
              </a:lnSpc>
            </a:pPr>
            <a:r>
              <a:rPr lang="en-US" altLang="zh-CN" sz="13800" kern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02</a:t>
            </a:r>
            <a:endParaRPr lang="en-US" altLang="zh-CN" sz="13800" kern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6953250" y="1628775"/>
            <a:ext cx="4323080" cy="4323080"/>
            <a:chOff x="9336" y="384"/>
            <a:chExt cx="9488" cy="9488"/>
          </a:xfrm>
        </p:grpSpPr>
        <p:sp>
          <p:nvSpPr>
            <p:cNvPr id="2" name="椭圆 1"/>
            <p:cNvSpPr/>
            <p:nvPr/>
          </p:nvSpPr>
          <p:spPr>
            <a:xfrm>
              <a:off x="9336" y="384"/>
              <a:ext cx="9488" cy="9488"/>
            </a:xfrm>
            <a:prstGeom prst="ellipse">
              <a:avLst/>
            </a:prstGeom>
            <a:solidFill>
              <a:srgbClr val="F37C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graphicFrame>
          <p:nvGraphicFramePr>
            <p:cNvPr id="3" name="图表 2"/>
            <p:cNvGraphicFramePr/>
            <p:nvPr/>
          </p:nvGraphicFramePr>
          <p:xfrm>
            <a:off x="10184" y="2390"/>
            <a:ext cx="8025" cy="601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"/>
            </a:graphicData>
          </a:graphic>
        </p:graphicFrame>
        <p:sp>
          <p:nvSpPr>
            <p:cNvPr id="14" name="文本框 13"/>
            <p:cNvSpPr txBox="1"/>
            <p:nvPr/>
          </p:nvSpPr>
          <p:spPr>
            <a:xfrm>
              <a:off x="11684" y="1568"/>
              <a:ext cx="4793" cy="1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noProof="0" dirty="0">
                  <a:ln>
                    <a:noFill/>
                  </a:ln>
                  <a:solidFill>
                    <a:schemeClr val="bg1"/>
                  </a:solidFill>
                  <a:uLnTx/>
                  <a:uFillTx/>
                  <a:latin typeface="李旭科书法" panose="02000603000000000000" charset="-122"/>
                  <a:ea typeface="李旭科书法" panose="02000603000000000000" charset="-122"/>
                  <a:sym typeface="+mn-ea"/>
                </a:rPr>
                <a:t>ADD YOUR TEXT HERE</a:t>
              </a:r>
              <a:endParaRPr lang="en-US" altLang="zh-CN" sz="240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李旭科书法" panose="02000603000000000000" charset="-122"/>
                <a:ea typeface="李旭科书法" panose="02000603000000000000" charset="-122"/>
                <a:sym typeface="+mn-ea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388144" y="293028"/>
            <a:ext cx="262128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输入标题内容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88144" y="791495"/>
            <a:ext cx="460851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Simple Work Summary Reporting Common Template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7" name="3"/>
          <p:cNvGrpSpPr/>
          <p:nvPr/>
        </p:nvGrpSpPr>
        <p:grpSpPr>
          <a:xfrm>
            <a:off x="2001552" y="2168684"/>
            <a:ext cx="4311103" cy="1217824"/>
            <a:chOff x="7219382" y="2709000"/>
            <a:chExt cx="3082200" cy="1214999"/>
          </a:xfrm>
        </p:grpSpPr>
        <p:sp>
          <p:nvSpPr>
            <p:cNvPr id="8" name="32"/>
            <p:cNvSpPr/>
            <p:nvPr/>
          </p:nvSpPr>
          <p:spPr bwMode="auto">
            <a:xfrm>
              <a:off x="7219382" y="3128234"/>
              <a:ext cx="2831181" cy="7957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您的内容打在这里，或者通过复制您的文本后，在此框中选择粘贴，您的内容打在这里，或者通过复制您的文本后，在此框中选择粘贴，</a:t>
              </a:r>
              <a:endParaRPr lang="zh-CN" altLang="en-US" sz="1200" kern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endPara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" name="31"/>
            <p:cNvSpPr txBox="1"/>
            <p:nvPr/>
          </p:nvSpPr>
          <p:spPr bwMode="auto">
            <a:xfrm>
              <a:off x="7219382" y="2709000"/>
              <a:ext cx="3082200" cy="419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添加标题内容</a:t>
              </a:r>
              <a:endPara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0" name="1"/>
          <p:cNvGrpSpPr/>
          <p:nvPr/>
        </p:nvGrpSpPr>
        <p:grpSpPr>
          <a:xfrm>
            <a:off x="2001552" y="4075112"/>
            <a:ext cx="4311103" cy="1217824"/>
            <a:chOff x="7219382" y="2709000"/>
            <a:chExt cx="3082200" cy="1214999"/>
          </a:xfrm>
        </p:grpSpPr>
        <p:sp>
          <p:nvSpPr>
            <p:cNvPr id="12" name="12"/>
            <p:cNvSpPr/>
            <p:nvPr/>
          </p:nvSpPr>
          <p:spPr bwMode="auto">
            <a:xfrm>
              <a:off x="7219382" y="3128234"/>
              <a:ext cx="2831181" cy="7957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您的内容打在这里，或者通过复制您的文本后，在此框中选择粘贴，您的内容打在这里，或者通过复制您的文本后，在此框中选择粘贴，</a:t>
              </a:r>
              <a:endParaRPr lang="zh-CN" altLang="en-US" sz="1200" kern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3" name="11"/>
            <p:cNvSpPr txBox="1"/>
            <p:nvPr/>
          </p:nvSpPr>
          <p:spPr bwMode="auto">
            <a:xfrm>
              <a:off x="7219382" y="2709000"/>
              <a:ext cx="3082200" cy="419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添加标题内容</a:t>
              </a:r>
              <a:endPara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cxnSp>
        <p:nvCxnSpPr>
          <p:cNvPr id="15" name="直接连接符 14"/>
          <p:cNvCxnSpPr/>
          <p:nvPr/>
        </p:nvCxnSpPr>
        <p:spPr>
          <a:xfrm>
            <a:off x="2093383" y="3702241"/>
            <a:ext cx="3780000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组合 35"/>
          <p:cNvGrpSpPr>
            <a:grpSpLocks noChangeAspect="1"/>
          </p:cNvGrpSpPr>
          <p:nvPr/>
        </p:nvGrpSpPr>
        <p:grpSpPr>
          <a:xfrm>
            <a:off x="1159192" y="2168736"/>
            <a:ext cx="719995" cy="720000"/>
            <a:chOff x="6295426" y="2536225"/>
            <a:chExt cx="676569" cy="676574"/>
          </a:xfrm>
          <a:solidFill>
            <a:schemeClr val="bg1"/>
          </a:solidFill>
        </p:grpSpPr>
        <p:sp>
          <p:nvSpPr>
            <p:cNvPr id="37" name="42"/>
            <p:cNvSpPr/>
            <p:nvPr/>
          </p:nvSpPr>
          <p:spPr>
            <a:xfrm>
              <a:off x="6295426" y="2536225"/>
              <a:ext cx="676569" cy="676574"/>
            </a:xfrm>
            <a:prstGeom prst="ellipse">
              <a:avLst/>
            </a:prstGeom>
            <a:solidFill>
              <a:srgbClr val="F37C51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8" name="1"/>
            <p:cNvSpPr>
              <a:spLocks noChangeAspect="1"/>
            </p:cNvSpPr>
            <p:nvPr/>
          </p:nvSpPr>
          <p:spPr bwMode="auto">
            <a:xfrm>
              <a:off x="6516000" y="2730512"/>
              <a:ext cx="303692" cy="288000"/>
            </a:xfrm>
            <a:custGeom>
              <a:avLst/>
              <a:gdLst/>
              <a:ahLst/>
              <a:cxnLst/>
              <a:rect l="0" t="0" r="r" b="b"/>
              <a:pathLst>
                <a:path w="1917701" h="1819275">
                  <a:moveTo>
                    <a:pt x="711992" y="795933"/>
                  </a:moveTo>
                  <a:lnTo>
                    <a:pt x="722042" y="796197"/>
                  </a:lnTo>
                  <a:lnTo>
                    <a:pt x="731828" y="796462"/>
                  </a:lnTo>
                  <a:lnTo>
                    <a:pt x="742143" y="796991"/>
                  </a:lnTo>
                  <a:lnTo>
                    <a:pt x="751929" y="797784"/>
                  </a:lnTo>
                  <a:lnTo>
                    <a:pt x="761979" y="798577"/>
                  </a:lnTo>
                  <a:lnTo>
                    <a:pt x="771765" y="799635"/>
                  </a:lnTo>
                  <a:lnTo>
                    <a:pt x="781551" y="800957"/>
                  </a:lnTo>
                  <a:lnTo>
                    <a:pt x="791337" y="802544"/>
                  </a:lnTo>
                  <a:lnTo>
                    <a:pt x="800858" y="804130"/>
                  </a:lnTo>
                  <a:lnTo>
                    <a:pt x="810644" y="805981"/>
                  </a:lnTo>
                  <a:lnTo>
                    <a:pt x="820166" y="807832"/>
                  </a:lnTo>
                  <a:lnTo>
                    <a:pt x="829687" y="810212"/>
                  </a:lnTo>
                  <a:lnTo>
                    <a:pt x="839473" y="812592"/>
                  </a:lnTo>
                  <a:lnTo>
                    <a:pt x="848994" y="814972"/>
                  </a:lnTo>
                  <a:lnTo>
                    <a:pt x="858252" y="817616"/>
                  </a:lnTo>
                  <a:lnTo>
                    <a:pt x="867773" y="820525"/>
                  </a:lnTo>
                  <a:lnTo>
                    <a:pt x="886551" y="826871"/>
                  </a:lnTo>
                  <a:lnTo>
                    <a:pt x="905065" y="833746"/>
                  </a:lnTo>
                  <a:lnTo>
                    <a:pt x="923315" y="841415"/>
                  </a:lnTo>
                  <a:lnTo>
                    <a:pt x="941300" y="849612"/>
                  </a:lnTo>
                  <a:lnTo>
                    <a:pt x="959284" y="858603"/>
                  </a:lnTo>
                  <a:lnTo>
                    <a:pt x="976740" y="868122"/>
                  </a:lnTo>
                  <a:lnTo>
                    <a:pt x="993932" y="878170"/>
                  </a:lnTo>
                  <a:lnTo>
                    <a:pt x="1011123" y="889012"/>
                  </a:lnTo>
                  <a:lnTo>
                    <a:pt x="1003189" y="891392"/>
                  </a:lnTo>
                  <a:lnTo>
                    <a:pt x="995254" y="893772"/>
                  </a:lnTo>
                  <a:lnTo>
                    <a:pt x="987055" y="896416"/>
                  </a:lnTo>
                  <a:lnTo>
                    <a:pt x="979121" y="899325"/>
                  </a:lnTo>
                  <a:lnTo>
                    <a:pt x="971186" y="902762"/>
                  </a:lnTo>
                  <a:lnTo>
                    <a:pt x="962987" y="905936"/>
                  </a:lnTo>
                  <a:lnTo>
                    <a:pt x="955053" y="909638"/>
                  </a:lnTo>
                  <a:lnTo>
                    <a:pt x="947383" y="913604"/>
                  </a:lnTo>
                  <a:lnTo>
                    <a:pt x="939448" y="917835"/>
                  </a:lnTo>
                  <a:lnTo>
                    <a:pt x="932043" y="922066"/>
                  </a:lnTo>
                  <a:lnTo>
                    <a:pt x="924637" y="926826"/>
                  </a:lnTo>
                  <a:lnTo>
                    <a:pt x="917231" y="931850"/>
                  </a:lnTo>
                  <a:lnTo>
                    <a:pt x="910090" y="936874"/>
                  </a:lnTo>
                  <a:lnTo>
                    <a:pt x="902949" y="942427"/>
                  </a:lnTo>
                  <a:lnTo>
                    <a:pt x="896073" y="948509"/>
                  </a:lnTo>
                  <a:lnTo>
                    <a:pt x="889461" y="954326"/>
                  </a:lnTo>
                  <a:lnTo>
                    <a:pt x="883113" y="960937"/>
                  </a:lnTo>
                  <a:lnTo>
                    <a:pt x="877030" y="967812"/>
                  </a:lnTo>
                  <a:lnTo>
                    <a:pt x="871211" y="974952"/>
                  </a:lnTo>
                  <a:lnTo>
                    <a:pt x="865393" y="982356"/>
                  </a:lnTo>
                  <a:lnTo>
                    <a:pt x="859838" y="990024"/>
                  </a:lnTo>
                  <a:lnTo>
                    <a:pt x="854813" y="998486"/>
                  </a:lnTo>
                  <a:lnTo>
                    <a:pt x="850052" y="1006683"/>
                  </a:lnTo>
                  <a:lnTo>
                    <a:pt x="845556" y="1015674"/>
                  </a:lnTo>
                  <a:lnTo>
                    <a:pt x="841324" y="1025193"/>
                  </a:lnTo>
                  <a:lnTo>
                    <a:pt x="837886" y="1034713"/>
                  </a:lnTo>
                  <a:lnTo>
                    <a:pt x="834183" y="1044761"/>
                  </a:lnTo>
                  <a:lnTo>
                    <a:pt x="831274" y="1055074"/>
                  </a:lnTo>
                  <a:lnTo>
                    <a:pt x="828629" y="1066180"/>
                  </a:lnTo>
                  <a:lnTo>
                    <a:pt x="826249" y="1077550"/>
                  </a:lnTo>
                  <a:lnTo>
                    <a:pt x="824398" y="1089185"/>
                  </a:lnTo>
                  <a:lnTo>
                    <a:pt x="823340" y="1101349"/>
                  </a:lnTo>
                  <a:lnTo>
                    <a:pt x="822017" y="1115893"/>
                  </a:lnTo>
                  <a:lnTo>
                    <a:pt x="821488" y="1129907"/>
                  </a:lnTo>
                  <a:lnTo>
                    <a:pt x="821488" y="1143129"/>
                  </a:lnTo>
                  <a:lnTo>
                    <a:pt x="821753" y="1156086"/>
                  </a:lnTo>
                  <a:lnTo>
                    <a:pt x="822546" y="1168514"/>
                  </a:lnTo>
                  <a:lnTo>
                    <a:pt x="824133" y="1180413"/>
                  </a:lnTo>
                  <a:lnTo>
                    <a:pt x="825984" y="1192048"/>
                  </a:lnTo>
                  <a:lnTo>
                    <a:pt x="828100" y="1203154"/>
                  </a:lnTo>
                  <a:lnTo>
                    <a:pt x="830745" y="1213731"/>
                  </a:lnTo>
                  <a:lnTo>
                    <a:pt x="833654" y="1224044"/>
                  </a:lnTo>
                  <a:lnTo>
                    <a:pt x="836828" y="1233828"/>
                  </a:lnTo>
                  <a:lnTo>
                    <a:pt x="840531" y="1243348"/>
                  </a:lnTo>
                  <a:lnTo>
                    <a:pt x="844763" y="1252338"/>
                  </a:lnTo>
                  <a:lnTo>
                    <a:pt x="848994" y="1260800"/>
                  </a:lnTo>
                  <a:lnTo>
                    <a:pt x="853491" y="1269262"/>
                  </a:lnTo>
                  <a:lnTo>
                    <a:pt x="858516" y="1276930"/>
                  </a:lnTo>
                  <a:lnTo>
                    <a:pt x="863806" y="1284334"/>
                  </a:lnTo>
                  <a:lnTo>
                    <a:pt x="869360" y="1291474"/>
                  </a:lnTo>
                  <a:lnTo>
                    <a:pt x="874914" y="1298349"/>
                  </a:lnTo>
                  <a:lnTo>
                    <a:pt x="880997" y="1304960"/>
                  </a:lnTo>
                  <a:lnTo>
                    <a:pt x="887080" y="1311042"/>
                  </a:lnTo>
                  <a:lnTo>
                    <a:pt x="893428" y="1316859"/>
                  </a:lnTo>
                  <a:lnTo>
                    <a:pt x="900040" y="1322412"/>
                  </a:lnTo>
                  <a:lnTo>
                    <a:pt x="906652" y="1327436"/>
                  </a:lnTo>
                  <a:lnTo>
                    <a:pt x="913264" y="1332196"/>
                  </a:lnTo>
                  <a:lnTo>
                    <a:pt x="920405" y="1336956"/>
                  </a:lnTo>
                  <a:lnTo>
                    <a:pt x="927546" y="1341187"/>
                  </a:lnTo>
                  <a:lnTo>
                    <a:pt x="934687" y="1345417"/>
                  </a:lnTo>
                  <a:lnTo>
                    <a:pt x="941828" y="1349119"/>
                  </a:lnTo>
                  <a:lnTo>
                    <a:pt x="949234" y="1352821"/>
                  </a:lnTo>
                  <a:lnTo>
                    <a:pt x="956904" y="1355995"/>
                  </a:lnTo>
                  <a:lnTo>
                    <a:pt x="964310" y="1358903"/>
                  </a:lnTo>
                  <a:lnTo>
                    <a:pt x="971715" y="1361812"/>
                  </a:lnTo>
                  <a:lnTo>
                    <a:pt x="979121" y="1364456"/>
                  </a:lnTo>
                  <a:lnTo>
                    <a:pt x="986526" y="1366836"/>
                  </a:lnTo>
                  <a:lnTo>
                    <a:pt x="993932" y="1368952"/>
                  </a:lnTo>
                  <a:lnTo>
                    <a:pt x="1008479" y="1372654"/>
                  </a:lnTo>
                  <a:lnTo>
                    <a:pt x="1023025" y="1375562"/>
                  </a:lnTo>
                  <a:lnTo>
                    <a:pt x="1037043" y="1378471"/>
                  </a:lnTo>
                  <a:lnTo>
                    <a:pt x="1050532" y="1380058"/>
                  </a:lnTo>
                  <a:lnTo>
                    <a:pt x="1063227" y="1381380"/>
                  </a:lnTo>
                  <a:lnTo>
                    <a:pt x="1075129" y="1382438"/>
                  </a:lnTo>
                  <a:lnTo>
                    <a:pt x="1086237" y="1382702"/>
                  </a:lnTo>
                  <a:lnTo>
                    <a:pt x="1096287" y="1383231"/>
                  </a:lnTo>
                  <a:lnTo>
                    <a:pt x="1105015" y="1383495"/>
                  </a:lnTo>
                  <a:lnTo>
                    <a:pt x="1112421" y="1383231"/>
                  </a:lnTo>
                  <a:lnTo>
                    <a:pt x="1122736" y="1382702"/>
                  </a:lnTo>
                  <a:lnTo>
                    <a:pt x="1126703" y="1382438"/>
                  </a:lnTo>
                  <a:lnTo>
                    <a:pt x="1126703" y="1394337"/>
                  </a:lnTo>
                  <a:lnTo>
                    <a:pt x="1126968" y="1406236"/>
                  </a:lnTo>
                  <a:lnTo>
                    <a:pt x="1127232" y="1417607"/>
                  </a:lnTo>
                  <a:lnTo>
                    <a:pt x="1128025" y="1428977"/>
                  </a:lnTo>
                  <a:lnTo>
                    <a:pt x="1129083" y="1439554"/>
                  </a:lnTo>
                  <a:lnTo>
                    <a:pt x="1130141" y="1450131"/>
                  </a:lnTo>
                  <a:lnTo>
                    <a:pt x="1131728" y="1460444"/>
                  </a:lnTo>
                  <a:lnTo>
                    <a:pt x="1133580" y="1470228"/>
                  </a:lnTo>
                  <a:lnTo>
                    <a:pt x="1135431" y="1480012"/>
                  </a:lnTo>
                  <a:lnTo>
                    <a:pt x="1137547" y="1489267"/>
                  </a:lnTo>
                  <a:lnTo>
                    <a:pt x="1139927" y="1498522"/>
                  </a:lnTo>
                  <a:lnTo>
                    <a:pt x="1142572" y="1507513"/>
                  </a:lnTo>
                  <a:lnTo>
                    <a:pt x="1145481" y="1515710"/>
                  </a:lnTo>
                  <a:lnTo>
                    <a:pt x="1148391" y="1524172"/>
                  </a:lnTo>
                  <a:lnTo>
                    <a:pt x="1151564" y="1532105"/>
                  </a:lnTo>
                  <a:lnTo>
                    <a:pt x="1155003" y="1539773"/>
                  </a:lnTo>
                  <a:lnTo>
                    <a:pt x="1158441" y="1547442"/>
                  </a:lnTo>
                  <a:lnTo>
                    <a:pt x="1162408" y="1554581"/>
                  </a:lnTo>
                  <a:lnTo>
                    <a:pt x="1166111" y="1561721"/>
                  </a:lnTo>
                  <a:lnTo>
                    <a:pt x="1170078" y="1568596"/>
                  </a:lnTo>
                  <a:lnTo>
                    <a:pt x="1174575" y="1575207"/>
                  </a:lnTo>
                  <a:lnTo>
                    <a:pt x="1178806" y="1581553"/>
                  </a:lnTo>
                  <a:lnTo>
                    <a:pt x="1183038" y="1587370"/>
                  </a:lnTo>
                  <a:lnTo>
                    <a:pt x="1187799" y="1593452"/>
                  </a:lnTo>
                  <a:lnTo>
                    <a:pt x="1192560" y="1599005"/>
                  </a:lnTo>
                  <a:lnTo>
                    <a:pt x="1197320" y="1604558"/>
                  </a:lnTo>
                  <a:lnTo>
                    <a:pt x="1202346" y="1609582"/>
                  </a:lnTo>
                  <a:lnTo>
                    <a:pt x="1207635" y="1614607"/>
                  </a:lnTo>
                  <a:lnTo>
                    <a:pt x="1212660" y="1619366"/>
                  </a:lnTo>
                  <a:lnTo>
                    <a:pt x="1217950" y="1624126"/>
                  </a:lnTo>
                  <a:lnTo>
                    <a:pt x="1223240" y="1628357"/>
                  </a:lnTo>
                  <a:lnTo>
                    <a:pt x="1229058" y="1632852"/>
                  </a:lnTo>
                  <a:lnTo>
                    <a:pt x="1234348" y="1636819"/>
                  </a:lnTo>
                  <a:lnTo>
                    <a:pt x="1239902" y="1640521"/>
                  </a:lnTo>
                  <a:lnTo>
                    <a:pt x="1245721" y="1644487"/>
                  </a:lnTo>
                  <a:lnTo>
                    <a:pt x="1251540" y="1647660"/>
                  </a:lnTo>
                  <a:lnTo>
                    <a:pt x="1263177" y="1654271"/>
                  </a:lnTo>
                  <a:lnTo>
                    <a:pt x="1274814" y="1660353"/>
                  </a:lnTo>
                  <a:lnTo>
                    <a:pt x="1286716" y="1665377"/>
                  </a:lnTo>
                  <a:lnTo>
                    <a:pt x="1298882" y="1670137"/>
                  </a:lnTo>
                  <a:lnTo>
                    <a:pt x="1310784" y="1673839"/>
                  </a:lnTo>
                  <a:lnTo>
                    <a:pt x="1322686" y="1677541"/>
                  </a:lnTo>
                  <a:lnTo>
                    <a:pt x="1334588" y="1680714"/>
                  </a:lnTo>
                  <a:lnTo>
                    <a:pt x="1346225" y="1683094"/>
                  </a:lnTo>
                  <a:lnTo>
                    <a:pt x="1357862" y="1685474"/>
                  </a:lnTo>
                  <a:lnTo>
                    <a:pt x="1368971" y="1687325"/>
                  </a:lnTo>
                  <a:lnTo>
                    <a:pt x="1380079" y="1688382"/>
                  </a:lnTo>
                  <a:lnTo>
                    <a:pt x="1390658" y="1689705"/>
                  </a:lnTo>
                  <a:lnTo>
                    <a:pt x="1401238" y="1690498"/>
                  </a:lnTo>
                  <a:lnTo>
                    <a:pt x="1411024" y="1690762"/>
                  </a:lnTo>
                  <a:lnTo>
                    <a:pt x="1411817" y="1709537"/>
                  </a:lnTo>
                  <a:lnTo>
                    <a:pt x="1412346" y="1728311"/>
                  </a:lnTo>
                  <a:lnTo>
                    <a:pt x="1412875" y="1747086"/>
                  </a:lnTo>
                  <a:lnTo>
                    <a:pt x="1412875" y="1766125"/>
                  </a:lnTo>
                  <a:lnTo>
                    <a:pt x="1412346" y="1792832"/>
                  </a:lnTo>
                  <a:lnTo>
                    <a:pt x="1411553" y="1819275"/>
                  </a:lnTo>
                  <a:lnTo>
                    <a:pt x="793" y="1811078"/>
                  </a:lnTo>
                  <a:lnTo>
                    <a:pt x="264" y="1784635"/>
                  </a:lnTo>
                  <a:lnTo>
                    <a:pt x="0" y="1757928"/>
                  </a:lnTo>
                  <a:lnTo>
                    <a:pt x="529" y="1733071"/>
                  </a:lnTo>
                  <a:lnTo>
                    <a:pt x="1058" y="1708215"/>
                  </a:lnTo>
                  <a:lnTo>
                    <a:pt x="2645" y="1683623"/>
                  </a:lnTo>
                  <a:lnTo>
                    <a:pt x="4232" y="1659031"/>
                  </a:lnTo>
                  <a:lnTo>
                    <a:pt x="6612" y="1634968"/>
                  </a:lnTo>
                  <a:lnTo>
                    <a:pt x="8992" y="1610905"/>
                  </a:lnTo>
                  <a:lnTo>
                    <a:pt x="12166" y="1587106"/>
                  </a:lnTo>
                  <a:lnTo>
                    <a:pt x="15340" y="1563307"/>
                  </a:lnTo>
                  <a:lnTo>
                    <a:pt x="19307" y="1539773"/>
                  </a:lnTo>
                  <a:lnTo>
                    <a:pt x="23804" y="1516503"/>
                  </a:lnTo>
                  <a:lnTo>
                    <a:pt x="28300" y="1493762"/>
                  </a:lnTo>
                  <a:lnTo>
                    <a:pt x="33590" y="1470757"/>
                  </a:lnTo>
                  <a:lnTo>
                    <a:pt x="38879" y="1448280"/>
                  </a:lnTo>
                  <a:lnTo>
                    <a:pt x="44962" y="1425804"/>
                  </a:lnTo>
                  <a:lnTo>
                    <a:pt x="51045" y="1403856"/>
                  </a:lnTo>
                  <a:lnTo>
                    <a:pt x="57658" y="1382173"/>
                  </a:lnTo>
                  <a:lnTo>
                    <a:pt x="64799" y="1360754"/>
                  </a:lnTo>
                  <a:lnTo>
                    <a:pt x="72204" y="1339336"/>
                  </a:lnTo>
                  <a:lnTo>
                    <a:pt x="79874" y="1318710"/>
                  </a:lnTo>
                  <a:lnTo>
                    <a:pt x="88073" y="1298085"/>
                  </a:lnTo>
                  <a:lnTo>
                    <a:pt x="96272" y="1277459"/>
                  </a:lnTo>
                  <a:lnTo>
                    <a:pt x="105265" y="1257627"/>
                  </a:lnTo>
                  <a:lnTo>
                    <a:pt x="114522" y="1238059"/>
                  </a:lnTo>
                  <a:lnTo>
                    <a:pt x="123779" y="1218491"/>
                  </a:lnTo>
                  <a:lnTo>
                    <a:pt x="133565" y="1199452"/>
                  </a:lnTo>
                  <a:lnTo>
                    <a:pt x="143615" y="1180678"/>
                  </a:lnTo>
                  <a:lnTo>
                    <a:pt x="153930" y="1162432"/>
                  </a:lnTo>
                  <a:lnTo>
                    <a:pt x="165038" y="1144451"/>
                  </a:lnTo>
                  <a:lnTo>
                    <a:pt x="176147" y="1126734"/>
                  </a:lnTo>
                  <a:lnTo>
                    <a:pt x="187255" y="1109546"/>
                  </a:lnTo>
                  <a:lnTo>
                    <a:pt x="198892" y="1092623"/>
                  </a:lnTo>
                  <a:lnTo>
                    <a:pt x="210794" y="1075964"/>
                  </a:lnTo>
                  <a:lnTo>
                    <a:pt x="222960" y="1059834"/>
                  </a:lnTo>
                  <a:lnTo>
                    <a:pt x="235391" y="1044232"/>
                  </a:lnTo>
                  <a:lnTo>
                    <a:pt x="248351" y="1028895"/>
                  </a:lnTo>
                  <a:lnTo>
                    <a:pt x="261310" y="1013823"/>
                  </a:lnTo>
                  <a:lnTo>
                    <a:pt x="274799" y="999544"/>
                  </a:lnTo>
                  <a:lnTo>
                    <a:pt x="288288" y="985529"/>
                  </a:lnTo>
                  <a:lnTo>
                    <a:pt x="302041" y="971779"/>
                  </a:lnTo>
                  <a:lnTo>
                    <a:pt x="316059" y="958557"/>
                  </a:lnTo>
                  <a:lnTo>
                    <a:pt x="330341" y="946129"/>
                  </a:lnTo>
                  <a:lnTo>
                    <a:pt x="344888" y="933965"/>
                  </a:lnTo>
                  <a:lnTo>
                    <a:pt x="359963" y="922066"/>
                  </a:lnTo>
                  <a:lnTo>
                    <a:pt x="374774" y="910695"/>
                  </a:lnTo>
                  <a:lnTo>
                    <a:pt x="389850" y="899589"/>
                  </a:lnTo>
                  <a:lnTo>
                    <a:pt x="405454" y="889541"/>
                  </a:lnTo>
                  <a:lnTo>
                    <a:pt x="420794" y="879757"/>
                  </a:lnTo>
                  <a:lnTo>
                    <a:pt x="436664" y="870238"/>
                  </a:lnTo>
                  <a:lnTo>
                    <a:pt x="452533" y="861511"/>
                  </a:lnTo>
                  <a:lnTo>
                    <a:pt x="468666" y="853314"/>
                  </a:lnTo>
                  <a:lnTo>
                    <a:pt x="485064" y="845646"/>
                  </a:lnTo>
                  <a:lnTo>
                    <a:pt x="501727" y="838242"/>
                  </a:lnTo>
                  <a:lnTo>
                    <a:pt x="518389" y="831631"/>
                  </a:lnTo>
                  <a:lnTo>
                    <a:pt x="535316" y="825285"/>
                  </a:lnTo>
                  <a:lnTo>
                    <a:pt x="552243" y="819732"/>
                  </a:lnTo>
                  <a:lnTo>
                    <a:pt x="569435" y="814972"/>
                  </a:lnTo>
                  <a:lnTo>
                    <a:pt x="586891" y="810477"/>
                  </a:lnTo>
                  <a:lnTo>
                    <a:pt x="604347" y="806510"/>
                  </a:lnTo>
                  <a:lnTo>
                    <a:pt x="622067" y="803337"/>
                  </a:lnTo>
                  <a:lnTo>
                    <a:pt x="639787" y="800693"/>
                  </a:lnTo>
                  <a:lnTo>
                    <a:pt x="657508" y="798577"/>
                  </a:lnTo>
                  <a:lnTo>
                    <a:pt x="675757" y="796991"/>
                  </a:lnTo>
                  <a:lnTo>
                    <a:pt x="693742" y="796197"/>
                  </a:lnTo>
                  <a:lnTo>
                    <a:pt x="711992" y="795933"/>
                  </a:lnTo>
                  <a:close/>
                  <a:moveTo>
                    <a:pt x="1463280" y="660400"/>
                  </a:moveTo>
                  <a:lnTo>
                    <a:pt x="1469893" y="660400"/>
                  </a:lnTo>
                  <a:lnTo>
                    <a:pt x="1477034" y="660665"/>
                  </a:lnTo>
                  <a:lnTo>
                    <a:pt x="1483912" y="660929"/>
                  </a:lnTo>
                  <a:lnTo>
                    <a:pt x="1490789" y="661988"/>
                  </a:lnTo>
                  <a:lnTo>
                    <a:pt x="1497666" y="663046"/>
                  </a:lnTo>
                  <a:lnTo>
                    <a:pt x="1504279" y="664898"/>
                  </a:lnTo>
                  <a:lnTo>
                    <a:pt x="1510891" y="666750"/>
                  </a:lnTo>
                  <a:lnTo>
                    <a:pt x="1516975" y="668867"/>
                  </a:lnTo>
                  <a:lnTo>
                    <a:pt x="1523323" y="671248"/>
                  </a:lnTo>
                  <a:lnTo>
                    <a:pt x="1529142" y="673894"/>
                  </a:lnTo>
                  <a:lnTo>
                    <a:pt x="1535226" y="676804"/>
                  </a:lnTo>
                  <a:lnTo>
                    <a:pt x="1540780" y="679979"/>
                  </a:lnTo>
                  <a:lnTo>
                    <a:pt x="1546599" y="683683"/>
                  </a:lnTo>
                  <a:lnTo>
                    <a:pt x="1551625" y="687123"/>
                  </a:lnTo>
                  <a:lnTo>
                    <a:pt x="1556915" y="691356"/>
                  </a:lnTo>
                  <a:lnTo>
                    <a:pt x="1561676" y="695590"/>
                  </a:lnTo>
                  <a:lnTo>
                    <a:pt x="1566437" y="700088"/>
                  </a:lnTo>
                  <a:lnTo>
                    <a:pt x="1570934" y="704850"/>
                  </a:lnTo>
                  <a:lnTo>
                    <a:pt x="1575431" y="709613"/>
                  </a:lnTo>
                  <a:lnTo>
                    <a:pt x="1579134" y="714640"/>
                  </a:lnTo>
                  <a:lnTo>
                    <a:pt x="1583101" y="719931"/>
                  </a:lnTo>
                  <a:lnTo>
                    <a:pt x="1586540" y="725223"/>
                  </a:lnTo>
                  <a:lnTo>
                    <a:pt x="1589978" y="731044"/>
                  </a:lnTo>
                  <a:lnTo>
                    <a:pt x="1592888" y="736600"/>
                  </a:lnTo>
                  <a:lnTo>
                    <a:pt x="1595533" y="742685"/>
                  </a:lnTo>
                  <a:lnTo>
                    <a:pt x="1597914" y="748771"/>
                  </a:lnTo>
                  <a:lnTo>
                    <a:pt x="1600030" y="754856"/>
                  </a:lnTo>
                  <a:lnTo>
                    <a:pt x="1601881" y="761206"/>
                  </a:lnTo>
                  <a:lnTo>
                    <a:pt x="1603204" y="767556"/>
                  </a:lnTo>
                  <a:lnTo>
                    <a:pt x="1604526" y="774435"/>
                  </a:lnTo>
                  <a:lnTo>
                    <a:pt x="1605320" y="781050"/>
                  </a:lnTo>
                  <a:lnTo>
                    <a:pt x="1605584" y="787665"/>
                  </a:lnTo>
                  <a:lnTo>
                    <a:pt x="1605849" y="794544"/>
                  </a:lnTo>
                  <a:lnTo>
                    <a:pt x="1604791" y="967581"/>
                  </a:lnTo>
                  <a:lnTo>
                    <a:pt x="1781745" y="968375"/>
                  </a:lnTo>
                  <a:lnTo>
                    <a:pt x="1788887" y="968640"/>
                  </a:lnTo>
                  <a:lnTo>
                    <a:pt x="1795764" y="969169"/>
                  </a:lnTo>
                  <a:lnTo>
                    <a:pt x="1802641" y="970227"/>
                  </a:lnTo>
                  <a:lnTo>
                    <a:pt x="1809518" y="971285"/>
                  </a:lnTo>
                  <a:lnTo>
                    <a:pt x="1815866" y="972873"/>
                  </a:lnTo>
                  <a:lnTo>
                    <a:pt x="1822479" y="974725"/>
                  </a:lnTo>
                  <a:lnTo>
                    <a:pt x="1828827" y="977106"/>
                  </a:lnTo>
                  <a:lnTo>
                    <a:pt x="1834911" y="979488"/>
                  </a:lnTo>
                  <a:lnTo>
                    <a:pt x="1840994" y="982133"/>
                  </a:lnTo>
                  <a:lnTo>
                    <a:pt x="1846813" y="985044"/>
                  </a:lnTo>
                  <a:lnTo>
                    <a:pt x="1852633" y="988219"/>
                  </a:lnTo>
                  <a:lnTo>
                    <a:pt x="1857923" y="991923"/>
                  </a:lnTo>
                  <a:lnTo>
                    <a:pt x="1863213" y="995363"/>
                  </a:lnTo>
                  <a:lnTo>
                    <a:pt x="1868503" y="999596"/>
                  </a:lnTo>
                  <a:lnTo>
                    <a:pt x="1873264" y="1003829"/>
                  </a:lnTo>
                  <a:lnTo>
                    <a:pt x="1878025" y="1008327"/>
                  </a:lnTo>
                  <a:lnTo>
                    <a:pt x="1882522" y="1012825"/>
                  </a:lnTo>
                  <a:lnTo>
                    <a:pt x="1886754" y="1017852"/>
                  </a:lnTo>
                  <a:lnTo>
                    <a:pt x="1890986" y="1022879"/>
                  </a:lnTo>
                  <a:lnTo>
                    <a:pt x="1894689" y="1027906"/>
                  </a:lnTo>
                  <a:lnTo>
                    <a:pt x="1898128" y="1033463"/>
                  </a:lnTo>
                  <a:lnTo>
                    <a:pt x="1901302" y="1039283"/>
                  </a:lnTo>
                  <a:lnTo>
                    <a:pt x="1904211" y="1044840"/>
                  </a:lnTo>
                  <a:lnTo>
                    <a:pt x="1907385" y="1050660"/>
                  </a:lnTo>
                  <a:lnTo>
                    <a:pt x="1909766" y="1056746"/>
                  </a:lnTo>
                  <a:lnTo>
                    <a:pt x="1911882" y="1063096"/>
                  </a:lnTo>
                  <a:lnTo>
                    <a:pt x="1913469" y="1069181"/>
                  </a:lnTo>
                  <a:lnTo>
                    <a:pt x="1915056" y="1075796"/>
                  </a:lnTo>
                  <a:lnTo>
                    <a:pt x="1916114" y="1082410"/>
                  </a:lnTo>
                  <a:lnTo>
                    <a:pt x="1916908" y="1089290"/>
                  </a:lnTo>
                  <a:lnTo>
                    <a:pt x="1917436" y="1095640"/>
                  </a:lnTo>
                  <a:lnTo>
                    <a:pt x="1917701" y="1102783"/>
                  </a:lnTo>
                  <a:lnTo>
                    <a:pt x="1917436" y="1109663"/>
                  </a:lnTo>
                  <a:lnTo>
                    <a:pt x="1916908" y="1116277"/>
                  </a:lnTo>
                  <a:lnTo>
                    <a:pt x="1915849" y="1123156"/>
                  </a:lnTo>
                  <a:lnTo>
                    <a:pt x="1914791" y="1129506"/>
                  </a:lnTo>
                  <a:lnTo>
                    <a:pt x="1913204" y="1136121"/>
                  </a:lnTo>
                  <a:lnTo>
                    <a:pt x="1911088" y="1142471"/>
                  </a:lnTo>
                  <a:lnTo>
                    <a:pt x="1908972" y="1148556"/>
                  </a:lnTo>
                  <a:lnTo>
                    <a:pt x="1906592" y="1154642"/>
                  </a:lnTo>
                  <a:lnTo>
                    <a:pt x="1903682" y="1160463"/>
                  </a:lnTo>
                  <a:lnTo>
                    <a:pt x="1900773" y="1166283"/>
                  </a:lnTo>
                  <a:lnTo>
                    <a:pt x="1897599" y="1171840"/>
                  </a:lnTo>
                  <a:lnTo>
                    <a:pt x="1893896" y="1177131"/>
                  </a:lnTo>
                  <a:lnTo>
                    <a:pt x="1889928" y="1182158"/>
                  </a:lnTo>
                  <a:lnTo>
                    <a:pt x="1885960" y="1187450"/>
                  </a:lnTo>
                  <a:lnTo>
                    <a:pt x="1881728" y="1192213"/>
                  </a:lnTo>
                  <a:lnTo>
                    <a:pt x="1876967" y="1196975"/>
                  </a:lnTo>
                  <a:lnTo>
                    <a:pt x="1872206" y="1201208"/>
                  </a:lnTo>
                  <a:lnTo>
                    <a:pt x="1867445" y="1205442"/>
                  </a:lnTo>
                  <a:lnTo>
                    <a:pt x="1862155" y="1209411"/>
                  </a:lnTo>
                  <a:lnTo>
                    <a:pt x="1856600" y="1212850"/>
                  </a:lnTo>
                  <a:lnTo>
                    <a:pt x="1851046" y="1216554"/>
                  </a:lnTo>
                  <a:lnTo>
                    <a:pt x="1845491" y="1219465"/>
                  </a:lnTo>
                  <a:lnTo>
                    <a:pt x="1839407" y="1222375"/>
                  </a:lnTo>
                  <a:lnTo>
                    <a:pt x="1833588" y="1225021"/>
                  </a:lnTo>
                  <a:lnTo>
                    <a:pt x="1827240" y="1227402"/>
                  </a:lnTo>
                  <a:lnTo>
                    <a:pt x="1821156" y="1229519"/>
                  </a:lnTo>
                  <a:lnTo>
                    <a:pt x="1814544" y="1231371"/>
                  </a:lnTo>
                  <a:lnTo>
                    <a:pt x="1807931" y="1232958"/>
                  </a:lnTo>
                  <a:lnTo>
                    <a:pt x="1801054" y="1234017"/>
                  </a:lnTo>
                  <a:lnTo>
                    <a:pt x="1794177" y="1234546"/>
                  </a:lnTo>
                  <a:lnTo>
                    <a:pt x="1787300" y="1235340"/>
                  </a:lnTo>
                  <a:lnTo>
                    <a:pt x="1780158" y="1235340"/>
                  </a:lnTo>
                  <a:lnTo>
                    <a:pt x="1603204" y="1234281"/>
                  </a:lnTo>
                  <a:lnTo>
                    <a:pt x="1602410" y="1407319"/>
                  </a:lnTo>
                  <a:lnTo>
                    <a:pt x="1602146" y="1413933"/>
                  </a:lnTo>
                  <a:lnTo>
                    <a:pt x="1601617" y="1420813"/>
                  </a:lnTo>
                  <a:lnTo>
                    <a:pt x="1600559" y="1427692"/>
                  </a:lnTo>
                  <a:lnTo>
                    <a:pt x="1599501" y="1434306"/>
                  </a:lnTo>
                  <a:lnTo>
                    <a:pt x="1597914" y="1440392"/>
                  </a:lnTo>
                  <a:lnTo>
                    <a:pt x="1595798" y="1446742"/>
                  </a:lnTo>
                  <a:lnTo>
                    <a:pt x="1593682" y="1453092"/>
                  </a:lnTo>
                  <a:lnTo>
                    <a:pt x="1591301" y="1459177"/>
                  </a:lnTo>
                  <a:lnTo>
                    <a:pt x="1588656" y="1464998"/>
                  </a:lnTo>
                  <a:lnTo>
                    <a:pt x="1585482" y="1470819"/>
                  </a:lnTo>
                  <a:lnTo>
                    <a:pt x="1582043" y="1476111"/>
                  </a:lnTo>
                  <a:lnTo>
                    <a:pt x="1578605" y="1481931"/>
                  </a:lnTo>
                  <a:lnTo>
                    <a:pt x="1574637" y="1486958"/>
                  </a:lnTo>
                  <a:lnTo>
                    <a:pt x="1570670" y="1491986"/>
                  </a:lnTo>
                  <a:lnTo>
                    <a:pt x="1566437" y="1496748"/>
                  </a:lnTo>
                  <a:lnTo>
                    <a:pt x="1561941" y="1501511"/>
                  </a:lnTo>
                  <a:lnTo>
                    <a:pt x="1557180" y="1505744"/>
                  </a:lnTo>
                  <a:lnTo>
                    <a:pt x="1552154" y="1509713"/>
                  </a:lnTo>
                  <a:lnTo>
                    <a:pt x="1546864" y="1513946"/>
                  </a:lnTo>
                  <a:lnTo>
                    <a:pt x="1541309" y="1517650"/>
                  </a:lnTo>
                  <a:lnTo>
                    <a:pt x="1536019" y="1521090"/>
                  </a:lnTo>
                  <a:lnTo>
                    <a:pt x="1530200" y="1524000"/>
                  </a:lnTo>
                  <a:lnTo>
                    <a:pt x="1524381" y="1527175"/>
                  </a:lnTo>
                  <a:lnTo>
                    <a:pt x="1518297" y="1529821"/>
                  </a:lnTo>
                  <a:lnTo>
                    <a:pt x="1511949" y="1532202"/>
                  </a:lnTo>
                  <a:lnTo>
                    <a:pt x="1505601" y="1534319"/>
                  </a:lnTo>
                  <a:lnTo>
                    <a:pt x="1499253" y="1535906"/>
                  </a:lnTo>
                  <a:lnTo>
                    <a:pt x="1492640" y="1537494"/>
                  </a:lnTo>
                  <a:lnTo>
                    <a:pt x="1485763" y="1538288"/>
                  </a:lnTo>
                  <a:lnTo>
                    <a:pt x="1478886" y="1539346"/>
                  </a:lnTo>
                  <a:lnTo>
                    <a:pt x="1472009" y="1539875"/>
                  </a:lnTo>
                  <a:lnTo>
                    <a:pt x="1464867" y="1539875"/>
                  </a:lnTo>
                  <a:lnTo>
                    <a:pt x="1458255" y="1539611"/>
                  </a:lnTo>
                  <a:lnTo>
                    <a:pt x="1451113" y="1539346"/>
                  </a:lnTo>
                  <a:lnTo>
                    <a:pt x="1444236" y="1538288"/>
                  </a:lnTo>
                  <a:lnTo>
                    <a:pt x="1437623" y="1536965"/>
                  </a:lnTo>
                  <a:lnTo>
                    <a:pt x="1431010" y="1535377"/>
                  </a:lnTo>
                  <a:lnTo>
                    <a:pt x="1424398" y="1533525"/>
                  </a:lnTo>
                  <a:lnTo>
                    <a:pt x="1418314" y="1531673"/>
                  </a:lnTo>
                  <a:lnTo>
                    <a:pt x="1411966" y="1529292"/>
                  </a:lnTo>
                  <a:lnTo>
                    <a:pt x="1406147" y="1526381"/>
                  </a:lnTo>
                  <a:lnTo>
                    <a:pt x="1400063" y="1523471"/>
                  </a:lnTo>
                  <a:lnTo>
                    <a:pt x="1394509" y="1520296"/>
                  </a:lnTo>
                  <a:lnTo>
                    <a:pt x="1388690" y="1516592"/>
                  </a:lnTo>
                  <a:lnTo>
                    <a:pt x="1383399" y="1512888"/>
                  </a:lnTo>
                  <a:lnTo>
                    <a:pt x="1378374" y="1508919"/>
                  </a:lnTo>
                  <a:lnTo>
                    <a:pt x="1373348" y="1504686"/>
                  </a:lnTo>
                  <a:lnTo>
                    <a:pt x="1368852" y="1500188"/>
                  </a:lnTo>
                  <a:lnTo>
                    <a:pt x="1364355" y="1495425"/>
                  </a:lnTo>
                  <a:lnTo>
                    <a:pt x="1359858" y="1490663"/>
                  </a:lnTo>
                  <a:lnTo>
                    <a:pt x="1356155" y="1485636"/>
                  </a:lnTo>
                  <a:lnTo>
                    <a:pt x="1352188" y="1480344"/>
                  </a:lnTo>
                  <a:lnTo>
                    <a:pt x="1348749" y="1475052"/>
                  </a:lnTo>
                  <a:lnTo>
                    <a:pt x="1345311" y="1469496"/>
                  </a:lnTo>
                  <a:lnTo>
                    <a:pt x="1342401" y="1463675"/>
                  </a:lnTo>
                  <a:lnTo>
                    <a:pt x="1339756" y="1457854"/>
                  </a:lnTo>
                  <a:lnTo>
                    <a:pt x="1337375" y="1451504"/>
                  </a:lnTo>
                  <a:lnTo>
                    <a:pt x="1335259" y="1445154"/>
                  </a:lnTo>
                  <a:lnTo>
                    <a:pt x="1333408" y="1439069"/>
                  </a:lnTo>
                  <a:lnTo>
                    <a:pt x="1332085" y="1432454"/>
                  </a:lnTo>
                  <a:lnTo>
                    <a:pt x="1330763" y="1425840"/>
                  </a:lnTo>
                  <a:lnTo>
                    <a:pt x="1329969" y="1419490"/>
                  </a:lnTo>
                  <a:lnTo>
                    <a:pt x="1329440" y="1412611"/>
                  </a:lnTo>
                  <a:lnTo>
                    <a:pt x="1329440" y="1405731"/>
                  </a:lnTo>
                  <a:lnTo>
                    <a:pt x="1330234" y="1232958"/>
                  </a:lnTo>
                  <a:lnTo>
                    <a:pt x="1153279" y="1231636"/>
                  </a:lnTo>
                  <a:lnTo>
                    <a:pt x="1146402" y="1231371"/>
                  </a:lnTo>
                  <a:lnTo>
                    <a:pt x="1139525" y="1231106"/>
                  </a:lnTo>
                  <a:lnTo>
                    <a:pt x="1132648" y="1230048"/>
                  </a:lnTo>
                  <a:lnTo>
                    <a:pt x="1125771" y="1228990"/>
                  </a:lnTo>
                  <a:lnTo>
                    <a:pt x="1119423" y="1227138"/>
                  </a:lnTo>
                  <a:lnTo>
                    <a:pt x="1112810" y="1225286"/>
                  </a:lnTo>
                  <a:lnTo>
                    <a:pt x="1106462" y="1223433"/>
                  </a:lnTo>
                  <a:lnTo>
                    <a:pt x="1100378" y="1221052"/>
                  </a:lnTo>
                  <a:lnTo>
                    <a:pt x="1094295" y="1218406"/>
                  </a:lnTo>
                  <a:lnTo>
                    <a:pt x="1088476" y="1215231"/>
                  </a:lnTo>
                  <a:lnTo>
                    <a:pt x="1082656" y="1212056"/>
                  </a:lnTo>
                  <a:lnTo>
                    <a:pt x="1077102" y="1208352"/>
                  </a:lnTo>
                  <a:lnTo>
                    <a:pt x="1071812" y="1204648"/>
                  </a:lnTo>
                  <a:lnTo>
                    <a:pt x="1066786" y="1200679"/>
                  </a:lnTo>
                  <a:lnTo>
                    <a:pt x="1062025" y="1196446"/>
                  </a:lnTo>
                  <a:lnTo>
                    <a:pt x="1057264" y="1192213"/>
                  </a:lnTo>
                  <a:lnTo>
                    <a:pt x="1052767" y="1187450"/>
                  </a:lnTo>
                  <a:lnTo>
                    <a:pt x="1048271" y="1182688"/>
                  </a:lnTo>
                  <a:lnTo>
                    <a:pt x="1044303" y="1177396"/>
                  </a:lnTo>
                  <a:lnTo>
                    <a:pt x="1040600" y="1172104"/>
                  </a:lnTo>
                  <a:lnTo>
                    <a:pt x="1036897" y="1166813"/>
                  </a:lnTo>
                  <a:lnTo>
                    <a:pt x="1033723" y="1161256"/>
                  </a:lnTo>
                  <a:lnTo>
                    <a:pt x="1030549" y="1155435"/>
                  </a:lnTo>
                  <a:lnTo>
                    <a:pt x="1027904" y="1149615"/>
                  </a:lnTo>
                  <a:lnTo>
                    <a:pt x="1025523" y="1143265"/>
                  </a:lnTo>
                  <a:lnTo>
                    <a:pt x="1023407" y="1137444"/>
                  </a:lnTo>
                  <a:lnTo>
                    <a:pt x="1021820" y="1130829"/>
                  </a:lnTo>
                  <a:lnTo>
                    <a:pt x="1020233" y="1124215"/>
                  </a:lnTo>
                  <a:lnTo>
                    <a:pt x="1019175" y="1117600"/>
                  </a:lnTo>
                  <a:lnTo>
                    <a:pt x="1018117" y="1111250"/>
                  </a:lnTo>
                  <a:lnTo>
                    <a:pt x="1017853" y="1104371"/>
                  </a:lnTo>
                  <a:lnTo>
                    <a:pt x="1017588" y="1097492"/>
                  </a:lnTo>
                  <a:lnTo>
                    <a:pt x="1017853" y="1090613"/>
                  </a:lnTo>
                  <a:lnTo>
                    <a:pt x="1018382" y="1083733"/>
                  </a:lnTo>
                  <a:lnTo>
                    <a:pt x="1019440" y="1077383"/>
                  </a:lnTo>
                  <a:lnTo>
                    <a:pt x="1020498" y="1070769"/>
                  </a:lnTo>
                  <a:lnTo>
                    <a:pt x="1022085" y="1064154"/>
                  </a:lnTo>
                  <a:lnTo>
                    <a:pt x="1024201" y="1057804"/>
                  </a:lnTo>
                  <a:lnTo>
                    <a:pt x="1026317" y="1051719"/>
                  </a:lnTo>
                  <a:lnTo>
                    <a:pt x="1028697" y="1045633"/>
                  </a:lnTo>
                  <a:lnTo>
                    <a:pt x="1031607" y="1039813"/>
                  </a:lnTo>
                  <a:lnTo>
                    <a:pt x="1034516" y="1033992"/>
                  </a:lnTo>
                  <a:lnTo>
                    <a:pt x="1037690" y="1028435"/>
                  </a:lnTo>
                  <a:lnTo>
                    <a:pt x="1041394" y="1023144"/>
                  </a:lnTo>
                  <a:lnTo>
                    <a:pt x="1045361" y="1017852"/>
                  </a:lnTo>
                  <a:lnTo>
                    <a:pt x="1049329" y="1012825"/>
                  </a:lnTo>
                  <a:lnTo>
                    <a:pt x="1053561" y="1008063"/>
                  </a:lnTo>
                  <a:lnTo>
                    <a:pt x="1058057" y="1003565"/>
                  </a:lnTo>
                  <a:lnTo>
                    <a:pt x="1062818" y="999067"/>
                  </a:lnTo>
                  <a:lnTo>
                    <a:pt x="1067844" y="994833"/>
                  </a:lnTo>
                  <a:lnTo>
                    <a:pt x="1073134" y="990865"/>
                  </a:lnTo>
                  <a:lnTo>
                    <a:pt x="1078689" y="987160"/>
                  </a:lnTo>
                  <a:lnTo>
                    <a:pt x="1083979" y="983721"/>
                  </a:lnTo>
                  <a:lnTo>
                    <a:pt x="1089798" y="980546"/>
                  </a:lnTo>
                  <a:lnTo>
                    <a:pt x="1095617" y="977635"/>
                  </a:lnTo>
                  <a:lnTo>
                    <a:pt x="1101701" y="975254"/>
                  </a:lnTo>
                  <a:lnTo>
                    <a:pt x="1108049" y="972873"/>
                  </a:lnTo>
                  <a:lnTo>
                    <a:pt x="1114133" y="970756"/>
                  </a:lnTo>
                  <a:lnTo>
                    <a:pt x="1120745" y="968904"/>
                  </a:lnTo>
                  <a:lnTo>
                    <a:pt x="1127358" y="967581"/>
                  </a:lnTo>
                  <a:lnTo>
                    <a:pt x="1134235" y="966258"/>
                  </a:lnTo>
                  <a:lnTo>
                    <a:pt x="1141112" y="965465"/>
                  </a:lnTo>
                  <a:lnTo>
                    <a:pt x="1147989" y="965200"/>
                  </a:lnTo>
                  <a:lnTo>
                    <a:pt x="1155131" y="964935"/>
                  </a:lnTo>
                  <a:lnTo>
                    <a:pt x="1332085" y="965994"/>
                  </a:lnTo>
                  <a:lnTo>
                    <a:pt x="1332879" y="793221"/>
                  </a:lnTo>
                  <a:lnTo>
                    <a:pt x="1333143" y="786342"/>
                  </a:lnTo>
                  <a:lnTo>
                    <a:pt x="1333672" y="779463"/>
                  </a:lnTo>
                  <a:lnTo>
                    <a:pt x="1334730" y="772583"/>
                  </a:lnTo>
                  <a:lnTo>
                    <a:pt x="1335788" y="765969"/>
                  </a:lnTo>
                  <a:lnTo>
                    <a:pt x="1337375" y="759883"/>
                  </a:lnTo>
                  <a:lnTo>
                    <a:pt x="1339227" y="753269"/>
                  </a:lnTo>
                  <a:lnTo>
                    <a:pt x="1341608" y="747448"/>
                  </a:lnTo>
                  <a:lnTo>
                    <a:pt x="1343988" y="741098"/>
                  </a:lnTo>
                  <a:lnTo>
                    <a:pt x="1346633" y="735013"/>
                  </a:lnTo>
                  <a:lnTo>
                    <a:pt x="1349807" y="729456"/>
                  </a:lnTo>
                  <a:lnTo>
                    <a:pt x="1353246" y="723900"/>
                  </a:lnTo>
                  <a:lnTo>
                    <a:pt x="1356684" y="718344"/>
                  </a:lnTo>
                  <a:lnTo>
                    <a:pt x="1360652" y="713317"/>
                  </a:lnTo>
                  <a:lnTo>
                    <a:pt x="1364355" y="708290"/>
                  </a:lnTo>
                  <a:lnTo>
                    <a:pt x="1368852" y="703527"/>
                  </a:lnTo>
                  <a:lnTo>
                    <a:pt x="1373348" y="698765"/>
                  </a:lnTo>
                  <a:lnTo>
                    <a:pt x="1378109" y="694267"/>
                  </a:lnTo>
                  <a:lnTo>
                    <a:pt x="1383135" y="690298"/>
                  </a:lnTo>
                  <a:lnTo>
                    <a:pt x="1388161" y="686329"/>
                  </a:lnTo>
                  <a:lnTo>
                    <a:pt x="1393451" y="682890"/>
                  </a:lnTo>
                  <a:lnTo>
                    <a:pt x="1399270" y="679186"/>
                  </a:lnTo>
                  <a:lnTo>
                    <a:pt x="1404824" y="676275"/>
                  </a:lnTo>
                  <a:lnTo>
                    <a:pt x="1410908" y="673365"/>
                  </a:lnTo>
                  <a:lnTo>
                    <a:pt x="1416992" y="670454"/>
                  </a:lnTo>
                  <a:lnTo>
                    <a:pt x="1423075" y="668073"/>
                  </a:lnTo>
                  <a:lnTo>
                    <a:pt x="1429688" y="666221"/>
                  </a:lnTo>
                  <a:lnTo>
                    <a:pt x="1436036" y="664369"/>
                  </a:lnTo>
                  <a:lnTo>
                    <a:pt x="1442649" y="662781"/>
                  </a:lnTo>
                  <a:lnTo>
                    <a:pt x="1449261" y="661988"/>
                  </a:lnTo>
                  <a:lnTo>
                    <a:pt x="1456138" y="660929"/>
                  </a:lnTo>
                  <a:lnTo>
                    <a:pt x="1463280" y="660400"/>
                  </a:lnTo>
                  <a:close/>
                  <a:moveTo>
                    <a:pt x="714108" y="0"/>
                  </a:moveTo>
                  <a:lnTo>
                    <a:pt x="723364" y="0"/>
                  </a:lnTo>
                  <a:lnTo>
                    <a:pt x="732621" y="264"/>
                  </a:lnTo>
                  <a:lnTo>
                    <a:pt x="741349" y="529"/>
                  </a:lnTo>
                  <a:lnTo>
                    <a:pt x="750606" y="1058"/>
                  </a:lnTo>
                  <a:lnTo>
                    <a:pt x="759599" y="2115"/>
                  </a:lnTo>
                  <a:lnTo>
                    <a:pt x="768591" y="3173"/>
                  </a:lnTo>
                  <a:lnTo>
                    <a:pt x="777319" y="4495"/>
                  </a:lnTo>
                  <a:lnTo>
                    <a:pt x="786312" y="5817"/>
                  </a:lnTo>
                  <a:lnTo>
                    <a:pt x="795040" y="7404"/>
                  </a:lnTo>
                  <a:lnTo>
                    <a:pt x="803503" y="9520"/>
                  </a:lnTo>
                  <a:lnTo>
                    <a:pt x="812231" y="11635"/>
                  </a:lnTo>
                  <a:lnTo>
                    <a:pt x="820959" y="14015"/>
                  </a:lnTo>
                  <a:lnTo>
                    <a:pt x="829158" y="16395"/>
                  </a:lnTo>
                  <a:lnTo>
                    <a:pt x="837622" y="19039"/>
                  </a:lnTo>
                  <a:lnTo>
                    <a:pt x="845821" y="21948"/>
                  </a:lnTo>
                  <a:lnTo>
                    <a:pt x="853755" y="24856"/>
                  </a:lnTo>
                  <a:lnTo>
                    <a:pt x="861954" y="28294"/>
                  </a:lnTo>
                  <a:lnTo>
                    <a:pt x="869889" y="31732"/>
                  </a:lnTo>
                  <a:lnTo>
                    <a:pt x="877559" y="35434"/>
                  </a:lnTo>
                  <a:lnTo>
                    <a:pt x="885493" y="39136"/>
                  </a:lnTo>
                  <a:lnTo>
                    <a:pt x="892899" y="43102"/>
                  </a:lnTo>
                  <a:lnTo>
                    <a:pt x="900569" y="47333"/>
                  </a:lnTo>
                  <a:lnTo>
                    <a:pt x="907710" y="51299"/>
                  </a:lnTo>
                  <a:lnTo>
                    <a:pt x="915116" y="56059"/>
                  </a:lnTo>
                  <a:lnTo>
                    <a:pt x="922257" y="60554"/>
                  </a:lnTo>
                  <a:lnTo>
                    <a:pt x="929398" y="65314"/>
                  </a:lnTo>
                  <a:lnTo>
                    <a:pt x="936274" y="70338"/>
                  </a:lnTo>
                  <a:lnTo>
                    <a:pt x="943151" y="75362"/>
                  </a:lnTo>
                  <a:lnTo>
                    <a:pt x="949763" y="80915"/>
                  </a:lnTo>
                  <a:lnTo>
                    <a:pt x="956111" y="86204"/>
                  </a:lnTo>
                  <a:lnTo>
                    <a:pt x="962458" y="91757"/>
                  </a:lnTo>
                  <a:lnTo>
                    <a:pt x="968806" y="97575"/>
                  </a:lnTo>
                  <a:lnTo>
                    <a:pt x="974889" y="103392"/>
                  </a:lnTo>
                  <a:lnTo>
                    <a:pt x="980972" y="109474"/>
                  </a:lnTo>
                  <a:lnTo>
                    <a:pt x="986526" y="115556"/>
                  </a:lnTo>
                  <a:lnTo>
                    <a:pt x="992080" y="121902"/>
                  </a:lnTo>
                  <a:lnTo>
                    <a:pt x="997635" y="128513"/>
                  </a:lnTo>
                  <a:lnTo>
                    <a:pt x="1002924" y="134859"/>
                  </a:lnTo>
                  <a:lnTo>
                    <a:pt x="1008214" y="141470"/>
                  </a:lnTo>
                  <a:lnTo>
                    <a:pt x="1013239" y="148345"/>
                  </a:lnTo>
                  <a:lnTo>
                    <a:pt x="1018000" y="155220"/>
                  </a:lnTo>
                  <a:lnTo>
                    <a:pt x="1022761" y="162360"/>
                  </a:lnTo>
                  <a:lnTo>
                    <a:pt x="1027257" y="169499"/>
                  </a:lnTo>
                  <a:lnTo>
                    <a:pt x="1031489" y="176903"/>
                  </a:lnTo>
                  <a:lnTo>
                    <a:pt x="1035720" y="184043"/>
                  </a:lnTo>
                  <a:lnTo>
                    <a:pt x="1039688" y="191711"/>
                  </a:lnTo>
                  <a:lnTo>
                    <a:pt x="1043655" y="199115"/>
                  </a:lnTo>
                  <a:lnTo>
                    <a:pt x="1047093" y="206784"/>
                  </a:lnTo>
                  <a:lnTo>
                    <a:pt x="1050532" y="214717"/>
                  </a:lnTo>
                  <a:lnTo>
                    <a:pt x="1053705" y="222650"/>
                  </a:lnTo>
                  <a:lnTo>
                    <a:pt x="1057144" y="230318"/>
                  </a:lnTo>
                  <a:lnTo>
                    <a:pt x="1059788" y="238780"/>
                  </a:lnTo>
                  <a:lnTo>
                    <a:pt x="1062433" y="246713"/>
                  </a:lnTo>
                  <a:lnTo>
                    <a:pt x="1064814" y="255175"/>
                  </a:lnTo>
                  <a:lnTo>
                    <a:pt x="1067194" y="263372"/>
                  </a:lnTo>
                  <a:lnTo>
                    <a:pt x="1069310" y="271834"/>
                  </a:lnTo>
                  <a:lnTo>
                    <a:pt x="1070897" y="280031"/>
                  </a:lnTo>
                  <a:lnTo>
                    <a:pt x="1072484" y="288757"/>
                  </a:lnTo>
                  <a:lnTo>
                    <a:pt x="1074071" y="297219"/>
                  </a:lnTo>
                  <a:lnTo>
                    <a:pt x="1075129" y="305945"/>
                  </a:lnTo>
                  <a:lnTo>
                    <a:pt x="1076186" y="314936"/>
                  </a:lnTo>
                  <a:lnTo>
                    <a:pt x="1076980" y="323397"/>
                  </a:lnTo>
                  <a:lnTo>
                    <a:pt x="1077509" y="332388"/>
                  </a:lnTo>
                  <a:lnTo>
                    <a:pt x="1077773" y="341379"/>
                  </a:lnTo>
                  <a:lnTo>
                    <a:pt x="1077773" y="350369"/>
                  </a:lnTo>
                  <a:lnTo>
                    <a:pt x="1077509" y="359360"/>
                  </a:lnTo>
                  <a:lnTo>
                    <a:pt x="1077244" y="368350"/>
                  </a:lnTo>
                  <a:lnTo>
                    <a:pt x="1076716" y="377341"/>
                  </a:lnTo>
                  <a:lnTo>
                    <a:pt x="1075658" y="385803"/>
                  </a:lnTo>
                  <a:lnTo>
                    <a:pt x="1074600" y="394793"/>
                  </a:lnTo>
                  <a:lnTo>
                    <a:pt x="1073277" y="403519"/>
                  </a:lnTo>
                  <a:lnTo>
                    <a:pt x="1071955" y="411981"/>
                  </a:lnTo>
                  <a:lnTo>
                    <a:pt x="1070103" y="420707"/>
                  </a:lnTo>
                  <a:lnTo>
                    <a:pt x="1068252" y="428905"/>
                  </a:lnTo>
                  <a:lnTo>
                    <a:pt x="1065872" y="437366"/>
                  </a:lnTo>
                  <a:lnTo>
                    <a:pt x="1063756" y="445564"/>
                  </a:lnTo>
                  <a:lnTo>
                    <a:pt x="1061111" y="454026"/>
                  </a:lnTo>
                  <a:lnTo>
                    <a:pt x="1058466" y="461958"/>
                  </a:lnTo>
                  <a:lnTo>
                    <a:pt x="1055557" y="469891"/>
                  </a:lnTo>
                  <a:lnTo>
                    <a:pt x="1052383" y="478089"/>
                  </a:lnTo>
                  <a:lnTo>
                    <a:pt x="1048945" y="485757"/>
                  </a:lnTo>
                  <a:lnTo>
                    <a:pt x="1045506" y="493426"/>
                  </a:lnTo>
                  <a:lnTo>
                    <a:pt x="1041804" y="501358"/>
                  </a:lnTo>
                  <a:lnTo>
                    <a:pt x="1038101" y="508762"/>
                  </a:lnTo>
                  <a:lnTo>
                    <a:pt x="1033869" y="516166"/>
                  </a:lnTo>
                  <a:lnTo>
                    <a:pt x="1029637" y="523570"/>
                  </a:lnTo>
                  <a:lnTo>
                    <a:pt x="1025141" y="530710"/>
                  </a:lnTo>
                  <a:lnTo>
                    <a:pt x="1020380" y="537850"/>
                  </a:lnTo>
                  <a:lnTo>
                    <a:pt x="1015620" y="544725"/>
                  </a:lnTo>
                  <a:lnTo>
                    <a:pt x="1010859" y="551864"/>
                  </a:lnTo>
                  <a:lnTo>
                    <a:pt x="1005834" y="558211"/>
                  </a:lnTo>
                  <a:lnTo>
                    <a:pt x="1000544" y="564821"/>
                  </a:lnTo>
                  <a:lnTo>
                    <a:pt x="995254" y="571432"/>
                  </a:lnTo>
                  <a:lnTo>
                    <a:pt x="989436" y="578043"/>
                  </a:lnTo>
                  <a:lnTo>
                    <a:pt x="983882" y="584125"/>
                  </a:lnTo>
                  <a:lnTo>
                    <a:pt x="977798" y="590207"/>
                  </a:lnTo>
                  <a:lnTo>
                    <a:pt x="971980" y="596024"/>
                  </a:lnTo>
                  <a:lnTo>
                    <a:pt x="965632" y="601842"/>
                  </a:lnTo>
                  <a:lnTo>
                    <a:pt x="959549" y="607659"/>
                  </a:lnTo>
                  <a:lnTo>
                    <a:pt x="953201" y="612948"/>
                  </a:lnTo>
                  <a:lnTo>
                    <a:pt x="946325" y="618501"/>
                  </a:lnTo>
                  <a:lnTo>
                    <a:pt x="939713" y="623789"/>
                  </a:lnTo>
                  <a:lnTo>
                    <a:pt x="933100" y="628813"/>
                  </a:lnTo>
                  <a:lnTo>
                    <a:pt x="926224" y="633573"/>
                  </a:lnTo>
                  <a:lnTo>
                    <a:pt x="919083" y="638333"/>
                  </a:lnTo>
                  <a:lnTo>
                    <a:pt x="911942" y="642828"/>
                  </a:lnTo>
                  <a:lnTo>
                    <a:pt x="904536" y="647323"/>
                  </a:lnTo>
                  <a:lnTo>
                    <a:pt x="897131" y="651290"/>
                  </a:lnTo>
                  <a:lnTo>
                    <a:pt x="889461" y="655521"/>
                  </a:lnTo>
                  <a:lnTo>
                    <a:pt x="881791" y="659487"/>
                  </a:lnTo>
                  <a:lnTo>
                    <a:pt x="874120" y="663189"/>
                  </a:lnTo>
                  <a:lnTo>
                    <a:pt x="866186" y="666627"/>
                  </a:lnTo>
                  <a:lnTo>
                    <a:pt x="857987" y="670064"/>
                  </a:lnTo>
                  <a:lnTo>
                    <a:pt x="850052" y="672973"/>
                  </a:lnTo>
                  <a:lnTo>
                    <a:pt x="841853" y="676146"/>
                  </a:lnTo>
                  <a:lnTo>
                    <a:pt x="833654" y="679055"/>
                  </a:lnTo>
                  <a:lnTo>
                    <a:pt x="825455" y="681699"/>
                  </a:lnTo>
                  <a:lnTo>
                    <a:pt x="816992" y="684079"/>
                  </a:lnTo>
                  <a:lnTo>
                    <a:pt x="808264" y="686195"/>
                  </a:lnTo>
                  <a:lnTo>
                    <a:pt x="799800" y="688310"/>
                  </a:lnTo>
                  <a:lnTo>
                    <a:pt x="791072" y="690161"/>
                  </a:lnTo>
                  <a:lnTo>
                    <a:pt x="782609" y="691483"/>
                  </a:lnTo>
                  <a:lnTo>
                    <a:pt x="773616" y="693070"/>
                  </a:lnTo>
                  <a:lnTo>
                    <a:pt x="764624" y="694128"/>
                  </a:lnTo>
                  <a:lnTo>
                    <a:pt x="755632" y="695185"/>
                  </a:lnTo>
                  <a:lnTo>
                    <a:pt x="746639" y="695714"/>
                  </a:lnTo>
                  <a:lnTo>
                    <a:pt x="737647" y="696243"/>
                  </a:lnTo>
                  <a:lnTo>
                    <a:pt x="728390" y="696507"/>
                  </a:lnTo>
                  <a:lnTo>
                    <a:pt x="719133" y="696507"/>
                  </a:lnTo>
                  <a:lnTo>
                    <a:pt x="709876" y="696507"/>
                  </a:lnTo>
                  <a:lnTo>
                    <a:pt x="700883" y="695979"/>
                  </a:lnTo>
                  <a:lnTo>
                    <a:pt x="691891" y="695450"/>
                  </a:lnTo>
                  <a:lnTo>
                    <a:pt x="682898" y="694392"/>
                  </a:lnTo>
                  <a:lnTo>
                    <a:pt x="673906" y="693599"/>
                  </a:lnTo>
                  <a:lnTo>
                    <a:pt x="664913" y="692541"/>
                  </a:lnTo>
                  <a:lnTo>
                    <a:pt x="656186" y="690954"/>
                  </a:lnTo>
                  <a:lnTo>
                    <a:pt x="647458" y="689103"/>
                  </a:lnTo>
                  <a:lnTo>
                    <a:pt x="638730" y="687252"/>
                  </a:lnTo>
                  <a:lnTo>
                    <a:pt x="630266" y="684872"/>
                  </a:lnTo>
                  <a:lnTo>
                    <a:pt x="621538" y="683021"/>
                  </a:lnTo>
                  <a:lnTo>
                    <a:pt x="613339" y="680113"/>
                  </a:lnTo>
                  <a:lnTo>
                    <a:pt x="604876" y="677468"/>
                  </a:lnTo>
                  <a:lnTo>
                    <a:pt x="596676" y="674824"/>
                  </a:lnTo>
                  <a:lnTo>
                    <a:pt x="588478" y="671651"/>
                  </a:lnTo>
                  <a:lnTo>
                    <a:pt x="580543" y="668213"/>
                  </a:lnTo>
                  <a:lnTo>
                    <a:pt x="572873" y="665040"/>
                  </a:lnTo>
                  <a:lnTo>
                    <a:pt x="564674" y="661603"/>
                  </a:lnTo>
                  <a:lnTo>
                    <a:pt x="557004" y="657636"/>
                  </a:lnTo>
                  <a:lnTo>
                    <a:pt x="549598" y="653405"/>
                  </a:lnTo>
                  <a:lnTo>
                    <a:pt x="541928" y="649439"/>
                  </a:lnTo>
                  <a:lnTo>
                    <a:pt x="534787" y="645208"/>
                  </a:lnTo>
                  <a:lnTo>
                    <a:pt x="527382" y="640713"/>
                  </a:lnTo>
                  <a:lnTo>
                    <a:pt x="520241" y="635953"/>
                  </a:lnTo>
                  <a:lnTo>
                    <a:pt x="513364" y="631193"/>
                  </a:lnTo>
                  <a:lnTo>
                    <a:pt x="506223" y="626169"/>
                  </a:lnTo>
                  <a:lnTo>
                    <a:pt x="499611" y="621145"/>
                  </a:lnTo>
                  <a:lnTo>
                    <a:pt x="492734" y="615592"/>
                  </a:lnTo>
                  <a:lnTo>
                    <a:pt x="486122" y="610303"/>
                  </a:lnTo>
                  <a:lnTo>
                    <a:pt x="480039" y="604750"/>
                  </a:lnTo>
                  <a:lnTo>
                    <a:pt x="473691" y="598933"/>
                  </a:lnTo>
                  <a:lnTo>
                    <a:pt x="467873" y="593115"/>
                  </a:lnTo>
                  <a:lnTo>
                    <a:pt x="461790" y="587298"/>
                  </a:lnTo>
                  <a:lnTo>
                    <a:pt x="455971" y="580952"/>
                  </a:lnTo>
                  <a:lnTo>
                    <a:pt x="450152" y="574605"/>
                  </a:lnTo>
                  <a:lnTo>
                    <a:pt x="444863" y="568523"/>
                  </a:lnTo>
                  <a:lnTo>
                    <a:pt x="439573" y="561913"/>
                  </a:lnTo>
                  <a:lnTo>
                    <a:pt x="434283" y="555038"/>
                  </a:lnTo>
                  <a:lnTo>
                    <a:pt x="429258" y="548162"/>
                  </a:lnTo>
                  <a:lnTo>
                    <a:pt x="424497" y="541287"/>
                  </a:lnTo>
                  <a:lnTo>
                    <a:pt x="419737" y="534148"/>
                  </a:lnTo>
                  <a:lnTo>
                    <a:pt x="415240" y="527008"/>
                  </a:lnTo>
                  <a:lnTo>
                    <a:pt x="411009" y="519868"/>
                  </a:lnTo>
                  <a:lnTo>
                    <a:pt x="406777" y="512464"/>
                  </a:lnTo>
                  <a:lnTo>
                    <a:pt x="402545" y="505060"/>
                  </a:lnTo>
                  <a:lnTo>
                    <a:pt x="398842" y="497392"/>
                  </a:lnTo>
                  <a:lnTo>
                    <a:pt x="395140" y="489988"/>
                  </a:lnTo>
                  <a:lnTo>
                    <a:pt x="391966" y="481791"/>
                  </a:lnTo>
                  <a:lnTo>
                    <a:pt x="388792" y="474122"/>
                  </a:lnTo>
                  <a:lnTo>
                    <a:pt x="385618" y="466189"/>
                  </a:lnTo>
                  <a:lnTo>
                    <a:pt x="382709" y="458256"/>
                  </a:lnTo>
                  <a:lnTo>
                    <a:pt x="380064" y="449795"/>
                  </a:lnTo>
                  <a:lnTo>
                    <a:pt x="377684" y="441862"/>
                  </a:lnTo>
                  <a:lnTo>
                    <a:pt x="375303" y="433400"/>
                  </a:lnTo>
                  <a:lnTo>
                    <a:pt x="373187" y="425203"/>
                  </a:lnTo>
                  <a:lnTo>
                    <a:pt x="371336" y="416477"/>
                  </a:lnTo>
                  <a:lnTo>
                    <a:pt x="370014" y="407750"/>
                  </a:lnTo>
                  <a:lnTo>
                    <a:pt x="368427" y="399289"/>
                  </a:lnTo>
                  <a:lnTo>
                    <a:pt x="367369" y="390562"/>
                  </a:lnTo>
                  <a:lnTo>
                    <a:pt x="366311" y="382101"/>
                  </a:lnTo>
                  <a:lnTo>
                    <a:pt x="365517" y="373110"/>
                  </a:lnTo>
                  <a:lnTo>
                    <a:pt x="364988" y="364120"/>
                  </a:lnTo>
                  <a:lnTo>
                    <a:pt x="364724" y="355129"/>
                  </a:lnTo>
                  <a:lnTo>
                    <a:pt x="364724" y="346403"/>
                  </a:lnTo>
                  <a:lnTo>
                    <a:pt x="364988" y="337412"/>
                  </a:lnTo>
                  <a:lnTo>
                    <a:pt x="365253" y="328422"/>
                  </a:lnTo>
                  <a:lnTo>
                    <a:pt x="365782" y="319695"/>
                  </a:lnTo>
                  <a:lnTo>
                    <a:pt x="366575" y="310705"/>
                  </a:lnTo>
                  <a:lnTo>
                    <a:pt x="367898" y="301979"/>
                  </a:lnTo>
                  <a:lnTo>
                    <a:pt x="368956" y="292988"/>
                  </a:lnTo>
                  <a:lnTo>
                    <a:pt x="370542" y="284791"/>
                  </a:lnTo>
                  <a:lnTo>
                    <a:pt x="372394" y="276064"/>
                  </a:lnTo>
                  <a:lnTo>
                    <a:pt x="374245" y="267603"/>
                  </a:lnTo>
                  <a:lnTo>
                    <a:pt x="376626" y="259141"/>
                  </a:lnTo>
                  <a:lnTo>
                    <a:pt x="378477" y="250944"/>
                  </a:lnTo>
                  <a:lnTo>
                    <a:pt x="381386" y="242746"/>
                  </a:lnTo>
                  <a:lnTo>
                    <a:pt x="384031" y="234549"/>
                  </a:lnTo>
                  <a:lnTo>
                    <a:pt x="386940" y="226616"/>
                  </a:lnTo>
                  <a:lnTo>
                    <a:pt x="390114" y="218683"/>
                  </a:lnTo>
                  <a:lnTo>
                    <a:pt x="393553" y="210750"/>
                  </a:lnTo>
                  <a:lnTo>
                    <a:pt x="396991" y="203082"/>
                  </a:lnTo>
                  <a:lnTo>
                    <a:pt x="400694" y="195678"/>
                  </a:lnTo>
                  <a:lnTo>
                    <a:pt x="404396" y="187745"/>
                  </a:lnTo>
                  <a:lnTo>
                    <a:pt x="408628" y="180341"/>
                  </a:lnTo>
                  <a:lnTo>
                    <a:pt x="412860" y="173201"/>
                  </a:lnTo>
                  <a:lnTo>
                    <a:pt x="417356" y="165797"/>
                  </a:lnTo>
                  <a:lnTo>
                    <a:pt x="422117" y="158658"/>
                  </a:lnTo>
                  <a:lnTo>
                    <a:pt x="426878" y="151783"/>
                  </a:lnTo>
                  <a:lnTo>
                    <a:pt x="431638" y="144907"/>
                  </a:lnTo>
                  <a:lnTo>
                    <a:pt x="436664" y="138297"/>
                  </a:lnTo>
                  <a:lnTo>
                    <a:pt x="441953" y="131686"/>
                  </a:lnTo>
                  <a:lnTo>
                    <a:pt x="447243" y="125075"/>
                  </a:lnTo>
                  <a:lnTo>
                    <a:pt x="453062" y="118993"/>
                  </a:lnTo>
                  <a:lnTo>
                    <a:pt x="458616" y="112647"/>
                  </a:lnTo>
                  <a:lnTo>
                    <a:pt x="464434" y="106301"/>
                  </a:lnTo>
                  <a:lnTo>
                    <a:pt x="470518" y="100483"/>
                  </a:lnTo>
                  <a:lnTo>
                    <a:pt x="476865" y="94666"/>
                  </a:lnTo>
                  <a:lnTo>
                    <a:pt x="482948" y="89113"/>
                  </a:lnTo>
                  <a:lnTo>
                    <a:pt x="489560" y="83560"/>
                  </a:lnTo>
                  <a:lnTo>
                    <a:pt x="496172" y="78271"/>
                  </a:lnTo>
                  <a:lnTo>
                    <a:pt x="502520" y="72983"/>
                  </a:lnTo>
                  <a:lnTo>
                    <a:pt x="509397" y="67958"/>
                  </a:lnTo>
                  <a:lnTo>
                    <a:pt x="516538" y="62934"/>
                  </a:lnTo>
                  <a:lnTo>
                    <a:pt x="523414" y="58175"/>
                  </a:lnTo>
                  <a:lnTo>
                    <a:pt x="530820" y="53679"/>
                  </a:lnTo>
                  <a:lnTo>
                    <a:pt x="537961" y="49184"/>
                  </a:lnTo>
                  <a:lnTo>
                    <a:pt x="545367" y="45217"/>
                  </a:lnTo>
                  <a:lnTo>
                    <a:pt x="553301" y="40987"/>
                  </a:lnTo>
                  <a:lnTo>
                    <a:pt x="560707" y="37020"/>
                  </a:lnTo>
                  <a:lnTo>
                    <a:pt x="568377" y="33583"/>
                  </a:lnTo>
                  <a:lnTo>
                    <a:pt x="576311" y="29881"/>
                  </a:lnTo>
                  <a:lnTo>
                    <a:pt x="584510" y="26707"/>
                  </a:lnTo>
                  <a:lnTo>
                    <a:pt x="592445" y="23534"/>
                  </a:lnTo>
                  <a:lnTo>
                    <a:pt x="600379" y="20361"/>
                  </a:lnTo>
                  <a:lnTo>
                    <a:pt x="608843" y="17717"/>
                  </a:lnTo>
                  <a:lnTo>
                    <a:pt x="617042" y="15073"/>
                  </a:lnTo>
                  <a:lnTo>
                    <a:pt x="625505" y="12693"/>
                  </a:lnTo>
                  <a:lnTo>
                    <a:pt x="633969" y="10313"/>
                  </a:lnTo>
                  <a:lnTo>
                    <a:pt x="642697" y="8462"/>
                  </a:lnTo>
                  <a:lnTo>
                    <a:pt x="651425" y="6875"/>
                  </a:lnTo>
                  <a:lnTo>
                    <a:pt x="659888" y="5024"/>
                  </a:lnTo>
                  <a:lnTo>
                    <a:pt x="668881" y="3702"/>
                  </a:lnTo>
                  <a:lnTo>
                    <a:pt x="677873" y="2644"/>
                  </a:lnTo>
                  <a:lnTo>
                    <a:pt x="686601" y="1851"/>
                  </a:lnTo>
                  <a:lnTo>
                    <a:pt x="695858" y="793"/>
                  </a:lnTo>
                  <a:lnTo>
                    <a:pt x="704851" y="264"/>
                  </a:lnTo>
                  <a:lnTo>
                    <a:pt x="71410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9" name="组合 38"/>
          <p:cNvGrpSpPr>
            <a:grpSpLocks noChangeAspect="1"/>
          </p:cNvGrpSpPr>
          <p:nvPr/>
        </p:nvGrpSpPr>
        <p:grpSpPr>
          <a:xfrm>
            <a:off x="1159192" y="4075163"/>
            <a:ext cx="719995" cy="720000"/>
            <a:chOff x="6295426" y="4475723"/>
            <a:chExt cx="676569" cy="676574"/>
          </a:xfrm>
          <a:solidFill>
            <a:schemeClr val="bg1"/>
          </a:solidFill>
        </p:grpSpPr>
        <p:sp>
          <p:nvSpPr>
            <p:cNvPr id="45" name="22"/>
            <p:cNvSpPr/>
            <p:nvPr/>
          </p:nvSpPr>
          <p:spPr>
            <a:xfrm>
              <a:off x="6295426" y="4475723"/>
              <a:ext cx="676569" cy="676574"/>
            </a:xfrm>
            <a:prstGeom prst="ellipse">
              <a:avLst/>
            </a:prstGeom>
            <a:solidFill>
              <a:srgbClr val="F37C51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6" name="33"/>
            <p:cNvSpPr>
              <a:spLocks noChangeAspect="1"/>
            </p:cNvSpPr>
            <p:nvPr/>
          </p:nvSpPr>
          <p:spPr bwMode="auto">
            <a:xfrm>
              <a:off x="6516000" y="4680000"/>
              <a:ext cx="325598" cy="324000"/>
            </a:xfrm>
            <a:custGeom>
              <a:avLst/>
              <a:gdLst>
                <a:gd name="T0" fmla="*/ 607 w 622"/>
                <a:gd name="T1" fmla="*/ 446 h 620"/>
                <a:gd name="T2" fmla="*/ 588 w 622"/>
                <a:gd name="T3" fmla="*/ 428 h 620"/>
                <a:gd name="T4" fmla="*/ 498 w 622"/>
                <a:gd name="T5" fmla="*/ 398 h 620"/>
                <a:gd name="T6" fmla="*/ 533 w 622"/>
                <a:gd name="T7" fmla="*/ 266 h 620"/>
                <a:gd name="T8" fmla="*/ 266 w 622"/>
                <a:gd name="T9" fmla="*/ 0 h 620"/>
                <a:gd name="T10" fmla="*/ 0 w 622"/>
                <a:gd name="T11" fmla="*/ 266 h 620"/>
                <a:gd name="T12" fmla="*/ 266 w 622"/>
                <a:gd name="T13" fmla="*/ 533 h 620"/>
                <a:gd name="T14" fmla="*/ 399 w 622"/>
                <a:gd name="T15" fmla="*/ 497 h 620"/>
                <a:gd name="T16" fmla="*/ 348 w 622"/>
                <a:gd name="T17" fmla="*/ 446 h 620"/>
                <a:gd name="T18" fmla="*/ 266 w 622"/>
                <a:gd name="T19" fmla="*/ 464 h 620"/>
                <a:gd name="T20" fmla="*/ 69 w 622"/>
                <a:gd name="T21" fmla="*/ 266 h 620"/>
                <a:gd name="T22" fmla="*/ 266 w 622"/>
                <a:gd name="T23" fmla="*/ 68 h 620"/>
                <a:gd name="T24" fmla="*/ 464 w 622"/>
                <a:gd name="T25" fmla="*/ 266 h 620"/>
                <a:gd name="T26" fmla="*/ 436 w 622"/>
                <a:gd name="T27" fmla="*/ 368 h 620"/>
                <a:gd name="T28" fmla="*/ 402 w 622"/>
                <a:gd name="T29" fmla="*/ 335 h 620"/>
                <a:gd name="T30" fmla="*/ 418 w 622"/>
                <a:gd name="T31" fmla="*/ 266 h 620"/>
                <a:gd name="T32" fmla="*/ 267 w 622"/>
                <a:gd name="T33" fmla="*/ 114 h 620"/>
                <a:gd name="T34" fmla="*/ 115 w 622"/>
                <a:gd name="T35" fmla="*/ 266 h 620"/>
                <a:gd name="T36" fmla="*/ 266 w 622"/>
                <a:gd name="T37" fmla="*/ 418 h 620"/>
                <a:gd name="T38" fmla="*/ 314 w 622"/>
                <a:gd name="T39" fmla="*/ 410 h 620"/>
                <a:gd name="T40" fmla="*/ 243 w 622"/>
                <a:gd name="T41" fmla="*/ 338 h 620"/>
                <a:gd name="T42" fmla="*/ 190 w 622"/>
                <a:gd name="T43" fmla="*/ 266 h 620"/>
                <a:gd name="T44" fmla="*/ 267 w 622"/>
                <a:gd name="T45" fmla="*/ 190 h 620"/>
                <a:gd name="T46" fmla="*/ 343 w 622"/>
                <a:gd name="T47" fmla="*/ 266 h 620"/>
                <a:gd name="T48" fmla="*/ 342 w 622"/>
                <a:gd name="T49" fmla="*/ 276 h 620"/>
                <a:gd name="T50" fmla="*/ 302 w 622"/>
                <a:gd name="T51" fmla="*/ 237 h 620"/>
                <a:gd name="T52" fmla="*/ 234 w 622"/>
                <a:gd name="T53" fmla="*/ 244 h 620"/>
                <a:gd name="T54" fmla="*/ 234 w 622"/>
                <a:gd name="T55" fmla="*/ 245 h 620"/>
                <a:gd name="T56" fmla="*/ 240 w 622"/>
                <a:gd name="T57" fmla="*/ 301 h 620"/>
                <a:gd name="T58" fmla="*/ 406 w 622"/>
                <a:gd name="T59" fmla="*/ 463 h 620"/>
                <a:gd name="T60" fmla="*/ 402 w 622"/>
                <a:gd name="T61" fmla="*/ 489 h 620"/>
                <a:gd name="T62" fmla="*/ 433 w 622"/>
                <a:gd name="T63" fmla="*/ 588 h 620"/>
                <a:gd name="T64" fmla="*/ 451 w 622"/>
                <a:gd name="T65" fmla="*/ 605 h 620"/>
                <a:gd name="T66" fmla="*/ 495 w 622"/>
                <a:gd name="T67" fmla="*/ 592 h 620"/>
                <a:gd name="T68" fmla="*/ 503 w 622"/>
                <a:gd name="T69" fmla="*/ 549 h 620"/>
                <a:gd name="T70" fmla="*/ 551 w 622"/>
                <a:gd name="T71" fmla="*/ 530 h 620"/>
                <a:gd name="T72" fmla="*/ 557 w 622"/>
                <a:gd name="T73" fmla="*/ 499 h 620"/>
                <a:gd name="T74" fmla="*/ 594 w 622"/>
                <a:gd name="T75" fmla="*/ 491 h 620"/>
                <a:gd name="T76" fmla="*/ 607 w 622"/>
                <a:gd name="T77" fmla="*/ 446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22" h="620">
                  <a:moveTo>
                    <a:pt x="607" y="446"/>
                  </a:moveTo>
                  <a:lnTo>
                    <a:pt x="588" y="428"/>
                  </a:lnTo>
                  <a:cubicBezTo>
                    <a:pt x="564" y="405"/>
                    <a:pt x="531" y="394"/>
                    <a:pt x="498" y="398"/>
                  </a:cubicBezTo>
                  <a:cubicBezTo>
                    <a:pt x="520" y="359"/>
                    <a:pt x="533" y="314"/>
                    <a:pt x="533" y="266"/>
                  </a:cubicBezTo>
                  <a:cubicBezTo>
                    <a:pt x="533" y="119"/>
                    <a:pt x="413" y="0"/>
                    <a:pt x="266" y="0"/>
                  </a:cubicBezTo>
                  <a:cubicBezTo>
                    <a:pt x="120" y="0"/>
                    <a:pt x="0" y="119"/>
                    <a:pt x="0" y="266"/>
                  </a:cubicBezTo>
                  <a:cubicBezTo>
                    <a:pt x="0" y="413"/>
                    <a:pt x="120" y="533"/>
                    <a:pt x="266" y="533"/>
                  </a:cubicBezTo>
                  <a:cubicBezTo>
                    <a:pt x="315" y="533"/>
                    <a:pt x="360" y="520"/>
                    <a:pt x="399" y="497"/>
                  </a:cubicBezTo>
                  <a:cubicBezTo>
                    <a:pt x="385" y="483"/>
                    <a:pt x="368" y="465"/>
                    <a:pt x="348" y="446"/>
                  </a:cubicBezTo>
                  <a:cubicBezTo>
                    <a:pt x="323" y="457"/>
                    <a:pt x="296" y="464"/>
                    <a:pt x="266" y="464"/>
                  </a:cubicBezTo>
                  <a:cubicBezTo>
                    <a:pt x="158" y="464"/>
                    <a:pt x="69" y="375"/>
                    <a:pt x="69" y="266"/>
                  </a:cubicBezTo>
                  <a:cubicBezTo>
                    <a:pt x="69" y="157"/>
                    <a:pt x="158" y="68"/>
                    <a:pt x="266" y="68"/>
                  </a:cubicBezTo>
                  <a:cubicBezTo>
                    <a:pt x="375" y="68"/>
                    <a:pt x="464" y="157"/>
                    <a:pt x="464" y="266"/>
                  </a:cubicBezTo>
                  <a:cubicBezTo>
                    <a:pt x="464" y="303"/>
                    <a:pt x="454" y="338"/>
                    <a:pt x="436" y="368"/>
                  </a:cubicBezTo>
                  <a:lnTo>
                    <a:pt x="402" y="335"/>
                  </a:lnTo>
                  <a:cubicBezTo>
                    <a:pt x="412" y="314"/>
                    <a:pt x="418" y="291"/>
                    <a:pt x="418" y="266"/>
                  </a:cubicBezTo>
                  <a:cubicBezTo>
                    <a:pt x="418" y="182"/>
                    <a:pt x="350" y="114"/>
                    <a:pt x="267" y="114"/>
                  </a:cubicBezTo>
                  <a:cubicBezTo>
                    <a:pt x="183" y="114"/>
                    <a:pt x="115" y="182"/>
                    <a:pt x="115" y="266"/>
                  </a:cubicBezTo>
                  <a:cubicBezTo>
                    <a:pt x="115" y="350"/>
                    <a:pt x="183" y="418"/>
                    <a:pt x="266" y="418"/>
                  </a:cubicBezTo>
                  <a:cubicBezTo>
                    <a:pt x="283" y="418"/>
                    <a:pt x="299" y="415"/>
                    <a:pt x="314" y="410"/>
                  </a:cubicBezTo>
                  <a:cubicBezTo>
                    <a:pt x="289" y="385"/>
                    <a:pt x="263" y="360"/>
                    <a:pt x="243" y="338"/>
                  </a:cubicBezTo>
                  <a:cubicBezTo>
                    <a:pt x="212" y="328"/>
                    <a:pt x="190" y="300"/>
                    <a:pt x="190" y="266"/>
                  </a:cubicBezTo>
                  <a:cubicBezTo>
                    <a:pt x="190" y="224"/>
                    <a:pt x="224" y="190"/>
                    <a:pt x="267" y="190"/>
                  </a:cubicBezTo>
                  <a:cubicBezTo>
                    <a:pt x="309" y="190"/>
                    <a:pt x="343" y="224"/>
                    <a:pt x="343" y="266"/>
                  </a:cubicBezTo>
                  <a:cubicBezTo>
                    <a:pt x="343" y="269"/>
                    <a:pt x="342" y="273"/>
                    <a:pt x="342" y="276"/>
                  </a:cubicBezTo>
                  <a:lnTo>
                    <a:pt x="302" y="237"/>
                  </a:lnTo>
                  <a:cubicBezTo>
                    <a:pt x="282" y="217"/>
                    <a:pt x="249" y="221"/>
                    <a:pt x="234" y="244"/>
                  </a:cubicBezTo>
                  <a:cubicBezTo>
                    <a:pt x="234" y="245"/>
                    <a:pt x="234" y="245"/>
                    <a:pt x="234" y="245"/>
                  </a:cubicBezTo>
                  <a:cubicBezTo>
                    <a:pt x="222" y="263"/>
                    <a:pt x="225" y="286"/>
                    <a:pt x="240" y="301"/>
                  </a:cubicBezTo>
                  <a:lnTo>
                    <a:pt x="406" y="463"/>
                  </a:lnTo>
                  <a:lnTo>
                    <a:pt x="402" y="489"/>
                  </a:lnTo>
                  <a:cubicBezTo>
                    <a:pt x="395" y="525"/>
                    <a:pt x="406" y="562"/>
                    <a:pt x="433" y="588"/>
                  </a:cubicBezTo>
                  <a:lnTo>
                    <a:pt x="451" y="605"/>
                  </a:lnTo>
                  <a:cubicBezTo>
                    <a:pt x="466" y="620"/>
                    <a:pt x="491" y="612"/>
                    <a:pt x="495" y="592"/>
                  </a:cubicBezTo>
                  <a:lnTo>
                    <a:pt x="503" y="549"/>
                  </a:lnTo>
                  <a:cubicBezTo>
                    <a:pt x="520" y="553"/>
                    <a:pt x="540" y="547"/>
                    <a:pt x="551" y="530"/>
                  </a:cubicBezTo>
                  <a:cubicBezTo>
                    <a:pt x="557" y="521"/>
                    <a:pt x="559" y="509"/>
                    <a:pt x="557" y="499"/>
                  </a:cubicBezTo>
                  <a:lnTo>
                    <a:pt x="594" y="491"/>
                  </a:lnTo>
                  <a:cubicBezTo>
                    <a:pt x="614" y="486"/>
                    <a:pt x="622" y="461"/>
                    <a:pt x="607" y="446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application-calculator-coffee-cup-1050304"/>
          <p:cNvPicPr>
            <a:picLocks noChangeAspect="1"/>
          </p:cNvPicPr>
          <p:nvPr/>
        </p:nvPicPr>
        <p:blipFill>
          <a:blip r:embed="rId1"/>
          <a:srcRect l="22222" r="22222"/>
          <a:stretch>
            <a:fillRect/>
          </a:stretch>
        </p:blipFill>
        <p:spPr>
          <a:xfrm>
            <a:off x="4060190" y="2543810"/>
            <a:ext cx="3155315" cy="3155315"/>
          </a:xfrm>
          <a:prstGeom prst="ellipse">
            <a:avLst/>
          </a:prstGeom>
        </p:spPr>
      </p:pic>
      <p:pic>
        <p:nvPicPr>
          <p:cNvPr id="5" name="图片 4" descr="D:\图图图\05b7dbb7673d7efb81e627dcb2a3e4a8012ffaed445a7-j7rclu_fw658.jpg05b7dbb7673d7efb81e627dcb2a3e4a8012ffaed445a7-j7rclu_fw65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481570" y="2260600"/>
            <a:ext cx="2251710" cy="2195195"/>
          </a:xfrm>
          <a:prstGeom prst="ellipse">
            <a:avLst/>
          </a:prstGeom>
        </p:spPr>
      </p:pic>
      <p:sp>
        <p:nvSpPr>
          <p:cNvPr id="3" name="椭圆 2"/>
          <p:cNvSpPr/>
          <p:nvPr/>
        </p:nvSpPr>
        <p:spPr>
          <a:xfrm>
            <a:off x="2252345" y="3385820"/>
            <a:ext cx="1640205" cy="1640205"/>
          </a:xfrm>
          <a:prstGeom prst="ellipse">
            <a:avLst/>
          </a:prstGeom>
          <a:solidFill>
            <a:srgbClr val="F37C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7096760" y="4695825"/>
            <a:ext cx="1341120" cy="1341120"/>
          </a:xfrm>
          <a:prstGeom prst="ellipse">
            <a:avLst/>
          </a:prstGeom>
          <a:solidFill>
            <a:srgbClr val="F37C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6716395" y="2159635"/>
            <a:ext cx="765175" cy="765175"/>
          </a:xfrm>
          <a:prstGeom prst="ellipse">
            <a:avLst/>
          </a:prstGeom>
          <a:solidFill>
            <a:srgbClr val="F37C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Group 16"/>
          <p:cNvGrpSpPr/>
          <p:nvPr/>
        </p:nvGrpSpPr>
        <p:grpSpPr>
          <a:xfrm>
            <a:off x="7498080" y="5074920"/>
            <a:ext cx="537845" cy="528320"/>
            <a:chOff x="6296025" y="4225925"/>
            <a:chExt cx="581025" cy="569913"/>
          </a:xfrm>
          <a:solidFill>
            <a:schemeClr val="bg1"/>
          </a:solidFill>
        </p:grpSpPr>
        <p:sp>
          <p:nvSpPr>
            <p:cNvPr id="18" name="Freeform 294"/>
            <p:cNvSpPr>
              <a:spLocks noEditPoints="1"/>
            </p:cNvSpPr>
            <p:nvPr/>
          </p:nvSpPr>
          <p:spPr bwMode="auto">
            <a:xfrm>
              <a:off x="6329363" y="4225925"/>
              <a:ext cx="514350" cy="490538"/>
            </a:xfrm>
            <a:custGeom>
              <a:avLst/>
              <a:gdLst>
                <a:gd name="T0" fmla="*/ 1592 w 3236"/>
                <a:gd name="T1" fmla="*/ 199 h 3086"/>
                <a:gd name="T2" fmla="*/ 1200 w 3236"/>
                <a:gd name="T3" fmla="*/ 969 h 3086"/>
                <a:gd name="T4" fmla="*/ 1099 w 3236"/>
                <a:gd name="T5" fmla="*/ 1053 h 3086"/>
                <a:gd name="T6" fmla="*/ 219 w 3236"/>
                <a:gd name="T7" fmla="*/ 1192 h 3086"/>
                <a:gd name="T8" fmla="*/ 195 w 3236"/>
                <a:gd name="T9" fmla="*/ 1221 h 3086"/>
                <a:gd name="T10" fmla="*/ 198 w 3236"/>
                <a:gd name="T11" fmla="*/ 1258 h 3086"/>
                <a:gd name="T12" fmla="*/ 827 w 3236"/>
                <a:gd name="T13" fmla="*/ 1884 h 3086"/>
                <a:gd name="T14" fmla="*/ 859 w 3236"/>
                <a:gd name="T15" fmla="*/ 2011 h 3086"/>
                <a:gd name="T16" fmla="*/ 722 w 3236"/>
                <a:gd name="T17" fmla="*/ 2864 h 3086"/>
                <a:gd name="T18" fmla="*/ 744 w 3236"/>
                <a:gd name="T19" fmla="*/ 2888 h 3086"/>
                <a:gd name="T20" fmla="*/ 790 w 3236"/>
                <a:gd name="T21" fmla="*/ 2888 h 3086"/>
                <a:gd name="T22" fmla="*/ 1618 w 3236"/>
                <a:gd name="T23" fmla="*/ 2486 h 3086"/>
                <a:gd name="T24" fmla="*/ 2446 w 3236"/>
                <a:gd name="T25" fmla="*/ 2888 h 3086"/>
                <a:gd name="T26" fmla="*/ 2492 w 3236"/>
                <a:gd name="T27" fmla="*/ 2888 h 3086"/>
                <a:gd name="T28" fmla="*/ 2514 w 3236"/>
                <a:gd name="T29" fmla="*/ 2864 h 3086"/>
                <a:gd name="T30" fmla="*/ 2377 w 3236"/>
                <a:gd name="T31" fmla="*/ 2011 h 3086"/>
                <a:gd name="T32" fmla="*/ 2409 w 3236"/>
                <a:gd name="T33" fmla="*/ 1884 h 3086"/>
                <a:gd name="T34" fmla="*/ 3038 w 3236"/>
                <a:gd name="T35" fmla="*/ 1258 h 3086"/>
                <a:gd name="T36" fmla="*/ 3041 w 3236"/>
                <a:gd name="T37" fmla="*/ 1221 h 3086"/>
                <a:gd name="T38" fmla="*/ 3017 w 3236"/>
                <a:gd name="T39" fmla="*/ 1192 h 3086"/>
                <a:gd name="T40" fmla="*/ 2137 w 3236"/>
                <a:gd name="T41" fmla="*/ 1053 h 3086"/>
                <a:gd name="T42" fmla="*/ 2036 w 3236"/>
                <a:gd name="T43" fmla="*/ 970 h 3086"/>
                <a:gd name="T44" fmla="*/ 1653 w 3236"/>
                <a:gd name="T45" fmla="*/ 207 h 3086"/>
                <a:gd name="T46" fmla="*/ 1618 w 3236"/>
                <a:gd name="T47" fmla="*/ 192 h 3086"/>
                <a:gd name="T48" fmla="*/ 1717 w 3236"/>
                <a:gd name="T49" fmla="*/ 20 h 3086"/>
                <a:gd name="T50" fmla="*/ 1818 w 3236"/>
                <a:gd name="T51" fmla="*/ 104 h 3086"/>
                <a:gd name="T52" fmla="*/ 2214 w 3236"/>
                <a:gd name="T53" fmla="*/ 878 h 3086"/>
                <a:gd name="T54" fmla="*/ 3103 w 3236"/>
                <a:gd name="T55" fmla="*/ 1021 h 3086"/>
                <a:gd name="T56" fmla="*/ 3210 w 3236"/>
                <a:gd name="T57" fmla="*/ 1125 h 3086"/>
                <a:gd name="T58" fmla="*/ 3235 w 3236"/>
                <a:gd name="T59" fmla="*/ 1260 h 3086"/>
                <a:gd name="T60" fmla="*/ 3186 w 3236"/>
                <a:gd name="T61" fmla="*/ 1382 h 3086"/>
                <a:gd name="T62" fmla="*/ 2570 w 3236"/>
                <a:gd name="T63" fmla="*/ 1996 h 3086"/>
                <a:gd name="T64" fmla="*/ 2709 w 3236"/>
                <a:gd name="T65" fmla="*/ 2872 h 3086"/>
                <a:gd name="T66" fmla="*/ 2659 w 3236"/>
                <a:gd name="T67" fmla="*/ 2994 h 3086"/>
                <a:gd name="T68" fmla="*/ 2543 w 3236"/>
                <a:gd name="T69" fmla="*/ 3074 h 3086"/>
                <a:gd name="T70" fmla="*/ 2393 w 3236"/>
                <a:gd name="T71" fmla="*/ 3074 h 3086"/>
                <a:gd name="T72" fmla="*/ 1610 w 3236"/>
                <a:gd name="T73" fmla="*/ 2679 h 3086"/>
                <a:gd name="T74" fmla="*/ 806 w 3236"/>
                <a:gd name="T75" fmla="*/ 3083 h 3086"/>
                <a:gd name="T76" fmla="*/ 659 w 3236"/>
                <a:gd name="T77" fmla="*/ 3060 h 3086"/>
                <a:gd name="T78" fmla="*/ 558 w 3236"/>
                <a:gd name="T79" fmla="*/ 2966 h 3086"/>
                <a:gd name="T80" fmla="*/ 526 w 3236"/>
                <a:gd name="T81" fmla="*/ 2839 h 3086"/>
                <a:gd name="T82" fmla="*/ 661 w 3236"/>
                <a:gd name="T83" fmla="*/ 1982 h 3086"/>
                <a:gd name="T84" fmla="*/ 31 w 3236"/>
                <a:gd name="T85" fmla="*/ 1354 h 3086"/>
                <a:gd name="T86" fmla="*/ 0 w 3236"/>
                <a:gd name="T87" fmla="*/ 1227 h 3086"/>
                <a:gd name="T88" fmla="*/ 46 w 3236"/>
                <a:gd name="T89" fmla="*/ 1093 h 3086"/>
                <a:gd name="T90" fmla="*/ 168 w 3236"/>
                <a:gd name="T91" fmla="*/ 1007 h 3086"/>
                <a:gd name="T92" fmla="*/ 1035 w 3236"/>
                <a:gd name="T93" fmla="*/ 869 h 3086"/>
                <a:gd name="T94" fmla="*/ 1439 w 3236"/>
                <a:gd name="T95" fmla="*/ 78 h 3086"/>
                <a:gd name="T96" fmla="*/ 1551 w 3236"/>
                <a:gd name="T97" fmla="*/ 9 h 30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236" h="3086">
                  <a:moveTo>
                    <a:pt x="1618" y="192"/>
                  </a:moveTo>
                  <a:lnTo>
                    <a:pt x="1611" y="192"/>
                  </a:lnTo>
                  <a:lnTo>
                    <a:pt x="1602" y="195"/>
                  </a:lnTo>
                  <a:lnTo>
                    <a:pt x="1592" y="199"/>
                  </a:lnTo>
                  <a:lnTo>
                    <a:pt x="1583" y="207"/>
                  </a:lnTo>
                  <a:lnTo>
                    <a:pt x="1575" y="219"/>
                  </a:lnTo>
                  <a:lnTo>
                    <a:pt x="1217" y="940"/>
                  </a:lnTo>
                  <a:lnTo>
                    <a:pt x="1200" y="969"/>
                  </a:lnTo>
                  <a:lnTo>
                    <a:pt x="1179" y="996"/>
                  </a:lnTo>
                  <a:lnTo>
                    <a:pt x="1156" y="1019"/>
                  </a:lnTo>
                  <a:lnTo>
                    <a:pt x="1128" y="1037"/>
                  </a:lnTo>
                  <a:lnTo>
                    <a:pt x="1099" y="1053"/>
                  </a:lnTo>
                  <a:lnTo>
                    <a:pt x="1068" y="1065"/>
                  </a:lnTo>
                  <a:lnTo>
                    <a:pt x="1035" y="1072"/>
                  </a:lnTo>
                  <a:lnTo>
                    <a:pt x="234" y="1188"/>
                  </a:lnTo>
                  <a:lnTo>
                    <a:pt x="219" y="1192"/>
                  </a:lnTo>
                  <a:lnTo>
                    <a:pt x="209" y="1199"/>
                  </a:lnTo>
                  <a:lnTo>
                    <a:pt x="203" y="1206"/>
                  </a:lnTo>
                  <a:lnTo>
                    <a:pt x="197" y="1214"/>
                  </a:lnTo>
                  <a:lnTo>
                    <a:pt x="195" y="1221"/>
                  </a:lnTo>
                  <a:lnTo>
                    <a:pt x="194" y="1227"/>
                  </a:lnTo>
                  <a:lnTo>
                    <a:pt x="193" y="1236"/>
                  </a:lnTo>
                  <a:lnTo>
                    <a:pt x="194" y="1247"/>
                  </a:lnTo>
                  <a:lnTo>
                    <a:pt x="198" y="1258"/>
                  </a:lnTo>
                  <a:lnTo>
                    <a:pt x="207" y="1269"/>
                  </a:lnTo>
                  <a:lnTo>
                    <a:pt x="787" y="1832"/>
                  </a:lnTo>
                  <a:lnTo>
                    <a:pt x="809" y="1856"/>
                  </a:lnTo>
                  <a:lnTo>
                    <a:pt x="827" y="1884"/>
                  </a:lnTo>
                  <a:lnTo>
                    <a:pt x="843" y="1913"/>
                  </a:lnTo>
                  <a:lnTo>
                    <a:pt x="853" y="1945"/>
                  </a:lnTo>
                  <a:lnTo>
                    <a:pt x="858" y="1977"/>
                  </a:lnTo>
                  <a:lnTo>
                    <a:pt x="859" y="2011"/>
                  </a:lnTo>
                  <a:lnTo>
                    <a:pt x="856" y="2044"/>
                  </a:lnTo>
                  <a:lnTo>
                    <a:pt x="720" y="2837"/>
                  </a:lnTo>
                  <a:lnTo>
                    <a:pt x="719" y="2852"/>
                  </a:lnTo>
                  <a:lnTo>
                    <a:pt x="722" y="2864"/>
                  </a:lnTo>
                  <a:lnTo>
                    <a:pt x="727" y="2873"/>
                  </a:lnTo>
                  <a:lnTo>
                    <a:pt x="733" y="2880"/>
                  </a:lnTo>
                  <a:lnTo>
                    <a:pt x="738" y="2884"/>
                  </a:lnTo>
                  <a:lnTo>
                    <a:pt x="744" y="2888"/>
                  </a:lnTo>
                  <a:lnTo>
                    <a:pt x="753" y="2892"/>
                  </a:lnTo>
                  <a:lnTo>
                    <a:pt x="763" y="2893"/>
                  </a:lnTo>
                  <a:lnTo>
                    <a:pt x="775" y="2893"/>
                  </a:lnTo>
                  <a:lnTo>
                    <a:pt x="790" y="2888"/>
                  </a:lnTo>
                  <a:lnTo>
                    <a:pt x="1506" y="2514"/>
                  </a:lnTo>
                  <a:lnTo>
                    <a:pt x="1541" y="2498"/>
                  </a:lnTo>
                  <a:lnTo>
                    <a:pt x="1579" y="2489"/>
                  </a:lnTo>
                  <a:lnTo>
                    <a:pt x="1618" y="2486"/>
                  </a:lnTo>
                  <a:lnTo>
                    <a:pt x="1657" y="2489"/>
                  </a:lnTo>
                  <a:lnTo>
                    <a:pt x="1695" y="2498"/>
                  </a:lnTo>
                  <a:lnTo>
                    <a:pt x="1730" y="2514"/>
                  </a:lnTo>
                  <a:lnTo>
                    <a:pt x="2446" y="2888"/>
                  </a:lnTo>
                  <a:lnTo>
                    <a:pt x="2461" y="2893"/>
                  </a:lnTo>
                  <a:lnTo>
                    <a:pt x="2473" y="2894"/>
                  </a:lnTo>
                  <a:lnTo>
                    <a:pt x="2483" y="2892"/>
                  </a:lnTo>
                  <a:lnTo>
                    <a:pt x="2492" y="2888"/>
                  </a:lnTo>
                  <a:lnTo>
                    <a:pt x="2498" y="2884"/>
                  </a:lnTo>
                  <a:lnTo>
                    <a:pt x="2503" y="2880"/>
                  </a:lnTo>
                  <a:lnTo>
                    <a:pt x="2509" y="2873"/>
                  </a:lnTo>
                  <a:lnTo>
                    <a:pt x="2514" y="2864"/>
                  </a:lnTo>
                  <a:lnTo>
                    <a:pt x="2517" y="2852"/>
                  </a:lnTo>
                  <a:lnTo>
                    <a:pt x="2516" y="2838"/>
                  </a:lnTo>
                  <a:lnTo>
                    <a:pt x="2380" y="2044"/>
                  </a:lnTo>
                  <a:lnTo>
                    <a:pt x="2377" y="2011"/>
                  </a:lnTo>
                  <a:lnTo>
                    <a:pt x="2378" y="1977"/>
                  </a:lnTo>
                  <a:lnTo>
                    <a:pt x="2383" y="1945"/>
                  </a:lnTo>
                  <a:lnTo>
                    <a:pt x="2394" y="1913"/>
                  </a:lnTo>
                  <a:lnTo>
                    <a:pt x="2409" y="1884"/>
                  </a:lnTo>
                  <a:lnTo>
                    <a:pt x="2427" y="1856"/>
                  </a:lnTo>
                  <a:lnTo>
                    <a:pt x="2450" y="1832"/>
                  </a:lnTo>
                  <a:lnTo>
                    <a:pt x="3029" y="1269"/>
                  </a:lnTo>
                  <a:lnTo>
                    <a:pt x="3038" y="1258"/>
                  </a:lnTo>
                  <a:lnTo>
                    <a:pt x="3042" y="1247"/>
                  </a:lnTo>
                  <a:lnTo>
                    <a:pt x="3043" y="1236"/>
                  </a:lnTo>
                  <a:lnTo>
                    <a:pt x="3043" y="1227"/>
                  </a:lnTo>
                  <a:lnTo>
                    <a:pt x="3041" y="1221"/>
                  </a:lnTo>
                  <a:lnTo>
                    <a:pt x="3039" y="1214"/>
                  </a:lnTo>
                  <a:lnTo>
                    <a:pt x="3034" y="1206"/>
                  </a:lnTo>
                  <a:lnTo>
                    <a:pt x="3027" y="1199"/>
                  </a:lnTo>
                  <a:lnTo>
                    <a:pt x="3017" y="1192"/>
                  </a:lnTo>
                  <a:lnTo>
                    <a:pt x="3002" y="1188"/>
                  </a:lnTo>
                  <a:lnTo>
                    <a:pt x="2201" y="1072"/>
                  </a:lnTo>
                  <a:lnTo>
                    <a:pt x="2168" y="1065"/>
                  </a:lnTo>
                  <a:lnTo>
                    <a:pt x="2137" y="1053"/>
                  </a:lnTo>
                  <a:lnTo>
                    <a:pt x="2108" y="1037"/>
                  </a:lnTo>
                  <a:lnTo>
                    <a:pt x="2080" y="1019"/>
                  </a:lnTo>
                  <a:lnTo>
                    <a:pt x="2057" y="996"/>
                  </a:lnTo>
                  <a:lnTo>
                    <a:pt x="2036" y="970"/>
                  </a:lnTo>
                  <a:lnTo>
                    <a:pt x="2019" y="940"/>
                  </a:lnTo>
                  <a:lnTo>
                    <a:pt x="1661" y="219"/>
                  </a:lnTo>
                  <a:lnTo>
                    <a:pt x="1661" y="219"/>
                  </a:lnTo>
                  <a:lnTo>
                    <a:pt x="1653" y="207"/>
                  </a:lnTo>
                  <a:lnTo>
                    <a:pt x="1644" y="199"/>
                  </a:lnTo>
                  <a:lnTo>
                    <a:pt x="1634" y="195"/>
                  </a:lnTo>
                  <a:lnTo>
                    <a:pt x="1625" y="192"/>
                  </a:lnTo>
                  <a:lnTo>
                    <a:pt x="1618" y="192"/>
                  </a:lnTo>
                  <a:close/>
                  <a:moveTo>
                    <a:pt x="1618" y="0"/>
                  </a:moveTo>
                  <a:lnTo>
                    <a:pt x="1652" y="3"/>
                  </a:lnTo>
                  <a:lnTo>
                    <a:pt x="1686" y="9"/>
                  </a:lnTo>
                  <a:lnTo>
                    <a:pt x="1717" y="20"/>
                  </a:lnTo>
                  <a:lnTo>
                    <a:pt x="1746" y="36"/>
                  </a:lnTo>
                  <a:lnTo>
                    <a:pt x="1772" y="56"/>
                  </a:lnTo>
                  <a:lnTo>
                    <a:pt x="1797" y="78"/>
                  </a:lnTo>
                  <a:lnTo>
                    <a:pt x="1818" y="104"/>
                  </a:lnTo>
                  <a:lnTo>
                    <a:pt x="1834" y="134"/>
                  </a:lnTo>
                  <a:lnTo>
                    <a:pt x="2193" y="855"/>
                  </a:lnTo>
                  <a:lnTo>
                    <a:pt x="2201" y="869"/>
                  </a:lnTo>
                  <a:lnTo>
                    <a:pt x="2214" y="878"/>
                  </a:lnTo>
                  <a:lnTo>
                    <a:pt x="2229" y="882"/>
                  </a:lnTo>
                  <a:lnTo>
                    <a:pt x="3030" y="998"/>
                  </a:lnTo>
                  <a:lnTo>
                    <a:pt x="3068" y="1007"/>
                  </a:lnTo>
                  <a:lnTo>
                    <a:pt x="3103" y="1021"/>
                  </a:lnTo>
                  <a:lnTo>
                    <a:pt x="3136" y="1040"/>
                  </a:lnTo>
                  <a:lnTo>
                    <a:pt x="3165" y="1064"/>
                  </a:lnTo>
                  <a:lnTo>
                    <a:pt x="3190" y="1093"/>
                  </a:lnTo>
                  <a:lnTo>
                    <a:pt x="3210" y="1125"/>
                  </a:lnTo>
                  <a:lnTo>
                    <a:pt x="3225" y="1161"/>
                  </a:lnTo>
                  <a:lnTo>
                    <a:pt x="3233" y="1194"/>
                  </a:lnTo>
                  <a:lnTo>
                    <a:pt x="3236" y="1227"/>
                  </a:lnTo>
                  <a:lnTo>
                    <a:pt x="3235" y="1260"/>
                  </a:lnTo>
                  <a:lnTo>
                    <a:pt x="3230" y="1292"/>
                  </a:lnTo>
                  <a:lnTo>
                    <a:pt x="3220" y="1324"/>
                  </a:lnTo>
                  <a:lnTo>
                    <a:pt x="3205" y="1354"/>
                  </a:lnTo>
                  <a:lnTo>
                    <a:pt x="3186" y="1382"/>
                  </a:lnTo>
                  <a:lnTo>
                    <a:pt x="3164" y="1407"/>
                  </a:lnTo>
                  <a:lnTo>
                    <a:pt x="2584" y="1969"/>
                  </a:lnTo>
                  <a:lnTo>
                    <a:pt x="2575" y="1982"/>
                  </a:lnTo>
                  <a:lnTo>
                    <a:pt x="2570" y="1996"/>
                  </a:lnTo>
                  <a:lnTo>
                    <a:pt x="2571" y="2012"/>
                  </a:lnTo>
                  <a:lnTo>
                    <a:pt x="2707" y="2805"/>
                  </a:lnTo>
                  <a:lnTo>
                    <a:pt x="2710" y="2839"/>
                  </a:lnTo>
                  <a:lnTo>
                    <a:pt x="2709" y="2872"/>
                  </a:lnTo>
                  <a:lnTo>
                    <a:pt x="2703" y="2905"/>
                  </a:lnTo>
                  <a:lnTo>
                    <a:pt x="2693" y="2936"/>
                  </a:lnTo>
                  <a:lnTo>
                    <a:pt x="2678" y="2966"/>
                  </a:lnTo>
                  <a:lnTo>
                    <a:pt x="2659" y="2994"/>
                  </a:lnTo>
                  <a:lnTo>
                    <a:pt x="2637" y="3018"/>
                  </a:lnTo>
                  <a:lnTo>
                    <a:pt x="2611" y="3040"/>
                  </a:lnTo>
                  <a:lnTo>
                    <a:pt x="2578" y="3060"/>
                  </a:lnTo>
                  <a:lnTo>
                    <a:pt x="2543" y="3074"/>
                  </a:lnTo>
                  <a:lnTo>
                    <a:pt x="2506" y="3083"/>
                  </a:lnTo>
                  <a:lnTo>
                    <a:pt x="2470" y="3086"/>
                  </a:lnTo>
                  <a:lnTo>
                    <a:pt x="2431" y="3083"/>
                  </a:lnTo>
                  <a:lnTo>
                    <a:pt x="2393" y="3074"/>
                  </a:lnTo>
                  <a:lnTo>
                    <a:pt x="2357" y="3058"/>
                  </a:lnTo>
                  <a:lnTo>
                    <a:pt x="1640" y="2684"/>
                  </a:lnTo>
                  <a:lnTo>
                    <a:pt x="1626" y="2679"/>
                  </a:lnTo>
                  <a:lnTo>
                    <a:pt x="1610" y="2679"/>
                  </a:lnTo>
                  <a:lnTo>
                    <a:pt x="1596" y="2684"/>
                  </a:lnTo>
                  <a:lnTo>
                    <a:pt x="879" y="3058"/>
                  </a:lnTo>
                  <a:lnTo>
                    <a:pt x="844" y="3073"/>
                  </a:lnTo>
                  <a:lnTo>
                    <a:pt x="806" y="3083"/>
                  </a:lnTo>
                  <a:lnTo>
                    <a:pt x="768" y="3086"/>
                  </a:lnTo>
                  <a:lnTo>
                    <a:pt x="731" y="3083"/>
                  </a:lnTo>
                  <a:lnTo>
                    <a:pt x="694" y="3074"/>
                  </a:lnTo>
                  <a:lnTo>
                    <a:pt x="659" y="3060"/>
                  </a:lnTo>
                  <a:lnTo>
                    <a:pt x="625" y="3040"/>
                  </a:lnTo>
                  <a:lnTo>
                    <a:pt x="599" y="3018"/>
                  </a:lnTo>
                  <a:lnTo>
                    <a:pt x="577" y="2994"/>
                  </a:lnTo>
                  <a:lnTo>
                    <a:pt x="558" y="2966"/>
                  </a:lnTo>
                  <a:lnTo>
                    <a:pt x="543" y="2936"/>
                  </a:lnTo>
                  <a:lnTo>
                    <a:pt x="533" y="2905"/>
                  </a:lnTo>
                  <a:lnTo>
                    <a:pt x="527" y="2872"/>
                  </a:lnTo>
                  <a:lnTo>
                    <a:pt x="526" y="2839"/>
                  </a:lnTo>
                  <a:lnTo>
                    <a:pt x="529" y="2805"/>
                  </a:lnTo>
                  <a:lnTo>
                    <a:pt x="666" y="2012"/>
                  </a:lnTo>
                  <a:lnTo>
                    <a:pt x="666" y="1996"/>
                  </a:lnTo>
                  <a:lnTo>
                    <a:pt x="661" y="1982"/>
                  </a:lnTo>
                  <a:lnTo>
                    <a:pt x="652" y="1969"/>
                  </a:lnTo>
                  <a:lnTo>
                    <a:pt x="73" y="1407"/>
                  </a:lnTo>
                  <a:lnTo>
                    <a:pt x="50" y="1382"/>
                  </a:lnTo>
                  <a:lnTo>
                    <a:pt x="31" y="1354"/>
                  </a:lnTo>
                  <a:lnTo>
                    <a:pt x="16" y="1324"/>
                  </a:lnTo>
                  <a:lnTo>
                    <a:pt x="6" y="1292"/>
                  </a:lnTo>
                  <a:lnTo>
                    <a:pt x="1" y="1260"/>
                  </a:lnTo>
                  <a:lnTo>
                    <a:pt x="0" y="1227"/>
                  </a:lnTo>
                  <a:lnTo>
                    <a:pt x="3" y="1194"/>
                  </a:lnTo>
                  <a:lnTo>
                    <a:pt x="11" y="1161"/>
                  </a:lnTo>
                  <a:lnTo>
                    <a:pt x="26" y="1125"/>
                  </a:lnTo>
                  <a:lnTo>
                    <a:pt x="46" y="1093"/>
                  </a:lnTo>
                  <a:lnTo>
                    <a:pt x="71" y="1064"/>
                  </a:lnTo>
                  <a:lnTo>
                    <a:pt x="100" y="1040"/>
                  </a:lnTo>
                  <a:lnTo>
                    <a:pt x="133" y="1021"/>
                  </a:lnTo>
                  <a:lnTo>
                    <a:pt x="168" y="1007"/>
                  </a:lnTo>
                  <a:lnTo>
                    <a:pt x="206" y="998"/>
                  </a:lnTo>
                  <a:lnTo>
                    <a:pt x="1007" y="882"/>
                  </a:lnTo>
                  <a:lnTo>
                    <a:pt x="1022" y="878"/>
                  </a:lnTo>
                  <a:lnTo>
                    <a:pt x="1035" y="869"/>
                  </a:lnTo>
                  <a:lnTo>
                    <a:pt x="1043" y="855"/>
                  </a:lnTo>
                  <a:lnTo>
                    <a:pt x="1402" y="134"/>
                  </a:lnTo>
                  <a:lnTo>
                    <a:pt x="1418" y="104"/>
                  </a:lnTo>
                  <a:lnTo>
                    <a:pt x="1439" y="78"/>
                  </a:lnTo>
                  <a:lnTo>
                    <a:pt x="1464" y="56"/>
                  </a:lnTo>
                  <a:lnTo>
                    <a:pt x="1490" y="36"/>
                  </a:lnTo>
                  <a:lnTo>
                    <a:pt x="1519" y="20"/>
                  </a:lnTo>
                  <a:lnTo>
                    <a:pt x="1551" y="9"/>
                  </a:lnTo>
                  <a:lnTo>
                    <a:pt x="1584" y="3"/>
                  </a:lnTo>
                  <a:lnTo>
                    <a:pt x="16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" name="Freeform 295"/>
            <p:cNvSpPr/>
            <p:nvPr/>
          </p:nvSpPr>
          <p:spPr bwMode="auto">
            <a:xfrm>
              <a:off x="6724650" y="4244975"/>
              <a:ext cx="47625" cy="52388"/>
            </a:xfrm>
            <a:custGeom>
              <a:avLst/>
              <a:gdLst>
                <a:gd name="T0" fmla="*/ 195 w 296"/>
                <a:gd name="T1" fmla="*/ 0 h 332"/>
                <a:gd name="T2" fmla="*/ 216 w 296"/>
                <a:gd name="T3" fmla="*/ 1 h 332"/>
                <a:gd name="T4" fmla="*/ 236 w 296"/>
                <a:gd name="T5" fmla="*/ 8 h 332"/>
                <a:gd name="T6" fmla="*/ 256 w 296"/>
                <a:gd name="T7" fmla="*/ 19 h 332"/>
                <a:gd name="T8" fmla="*/ 273 w 296"/>
                <a:gd name="T9" fmla="*/ 33 h 332"/>
                <a:gd name="T10" fmla="*/ 285 w 296"/>
                <a:gd name="T11" fmla="*/ 51 h 332"/>
                <a:gd name="T12" fmla="*/ 293 w 296"/>
                <a:gd name="T13" fmla="*/ 71 h 332"/>
                <a:gd name="T14" fmla="*/ 296 w 296"/>
                <a:gd name="T15" fmla="*/ 92 h 332"/>
                <a:gd name="T16" fmla="*/ 295 w 296"/>
                <a:gd name="T17" fmla="*/ 113 h 332"/>
                <a:gd name="T18" fmla="*/ 288 w 296"/>
                <a:gd name="T19" fmla="*/ 134 h 332"/>
                <a:gd name="T20" fmla="*/ 277 w 296"/>
                <a:gd name="T21" fmla="*/ 152 h 332"/>
                <a:gd name="T22" fmla="*/ 175 w 296"/>
                <a:gd name="T23" fmla="*/ 294 h 332"/>
                <a:gd name="T24" fmla="*/ 158 w 296"/>
                <a:gd name="T25" fmla="*/ 310 h 332"/>
                <a:gd name="T26" fmla="*/ 139 w 296"/>
                <a:gd name="T27" fmla="*/ 322 h 332"/>
                <a:gd name="T28" fmla="*/ 118 w 296"/>
                <a:gd name="T29" fmla="*/ 330 h 332"/>
                <a:gd name="T30" fmla="*/ 96 w 296"/>
                <a:gd name="T31" fmla="*/ 332 h 332"/>
                <a:gd name="T32" fmla="*/ 77 w 296"/>
                <a:gd name="T33" fmla="*/ 331 h 332"/>
                <a:gd name="T34" fmla="*/ 57 w 296"/>
                <a:gd name="T35" fmla="*/ 325 h 332"/>
                <a:gd name="T36" fmla="*/ 40 w 296"/>
                <a:gd name="T37" fmla="*/ 315 h 332"/>
                <a:gd name="T38" fmla="*/ 23 w 296"/>
                <a:gd name="T39" fmla="*/ 299 h 332"/>
                <a:gd name="T40" fmla="*/ 11 w 296"/>
                <a:gd name="T41" fmla="*/ 281 h 332"/>
                <a:gd name="T42" fmla="*/ 3 w 296"/>
                <a:gd name="T43" fmla="*/ 262 h 332"/>
                <a:gd name="T44" fmla="*/ 0 w 296"/>
                <a:gd name="T45" fmla="*/ 242 h 332"/>
                <a:gd name="T46" fmla="*/ 2 w 296"/>
                <a:gd name="T47" fmla="*/ 220 h 332"/>
                <a:gd name="T48" fmla="*/ 8 w 296"/>
                <a:gd name="T49" fmla="*/ 200 h 332"/>
                <a:gd name="T50" fmla="*/ 19 w 296"/>
                <a:gd name="T51" fmla="*/ 180 h 332"/>
                <a:gd name="T52" fmla="*/ 121 w 296"/>
                <a:gd name="T53" fmla="*/ 40 h 332"/>
                <a:gd name="T54" fmla="*/ 136 w 296"/>
                <a:gd name="T55" fmla="*/ 23 h 332"/>
                <a:gd name="T56" fmla="*/ 154 w 296"/>
                <a:gd name="T57" fmla="*/ 11 h 332"/>
                <a:gd name="T58" fmla="*/ 174 w 296"/>
                <a:gd name="T59" fmla="*/ 3 h 332"/>
                <a:gd name="T60" fmla="*/ 195 w 296"/>
                <a:gd name="T61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96" h="332">
                  <a:moveTo>
                    <a:pt x="195" y="0"/>
                  </a:moveTo>
                  <a:lnTo>
                    <a:pt x="216" y="1"/>
                  </a:lnTo>
                  <a:lnTo>
                    <a:pt x="236" y="8"/>
                  </a:lnTo>
                  <a:lnTo>
                    <a:pt x="256" y="19"/>
                  </a:lnTo>
                  <a:lnTo>
                    <a:pt x="273" y="33"/>
                  </a:lnTo>
                  <a:lnTo>
                    <a:pt x="285" y="51"/>
                  </a:lnTo>
                  <a:lnTo>
                    <a:pt x="293" y="71"/>
                  </a:lnTo>
                  <a:lnTo>
                    <a:pt x="296" y="92"/>
                  </a:lnTo>
                  <a:lnTo>
                    <a:pt x="295" y="113"/>
                  </a:lnTo>
                  <a:lnTo>
                    <a:pt x="288" y="134"/>
                  </a:lnTo>
                  <a:lnTo>
                    <a:pt x="277" y="152"/>
                  </a:lnTo>
                  <a:lnTo>
                    <a:pt x="175" y="294"/>
                  </a:lnTo>
                  <a:lnTo>
                    <a:pt x="158" y="310"/>
                  </a:lnTo>
                  <a:lnTo>
                    <a:pt x="139" y="322"/>
                  </a:lnTo>
                  <a:lnTo>
                    <a:pt x="118" y="330"/>
                  </a:lnTo>
                  <a:lnTo>
                    <a:pt x="96" y="332"/>
                  </a:lnTo>
                  <a:lnTo>
                    <a:pt x="77" y="331"/>
                  </a:lnTo>
                  <a:lnTo>
                    <a:pt x="57" y="325"/>
                  </a:lnTo>
                  <a:lnTo>
                    <a:pt x="40" y="315"/>
                  </a:lnTo>
                  <a:lnTo>
                    <a:pt x="23" y="299"/>
                  </a:lnTo>
                  <a:lnTo>
                    <a:pt x="11" y="281"/>
                  </a:lnTo>
                  <a:lnTo>
                    <a:pt x="3" y="262"/>
                  </a:lnTo>
                  <a:lnTo>
                    <a:pt x="0" y="242"/>
                  </a:lnTo>
                  <a:lnTo>
                    <a:pt x="2" y="220"/>
                  </a:lnTo>
                  <a:lnTo>
                    <a:pt x="8" y="200"/>
                  </a:lnTo>
                  <a:lnTo>
                    <a:pt x="19" y="180"/>
                  </a:lnTo>
                  <a:lnTo>
                    <a:pt x="121" y="40"/>
                  </a:lnTo>
                  <a:lnTo>
                    <a:pt x="136" y="23"/>
                  </a:lnTo>
                  <a:lnTo>
                    <a:pt x="154" y="11"/>
                  </a:lnTo>
                  <a:lnTo>
                    <a:pt x="174" y="3"/>
                  </a:lnTo>
                  <a:lnTo>
                    <a:pt x="19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0" name="Freeform 296"/>
            <p:cNvSpPr/>
            <p:nvPr/>
          </p:nvSpPr>
          <p:spPr bwMode="auto">
            <a:xfrm>
              <a:off x="6400800" y="4244975"/>
              <a:ext cx="47625" cy="52388"/>
            </a:xfrm>
            <a:custGeom>
              <a:avLst/>
              <a:gdLst>
                <a:gd name="T0" fmla="*/ 101 w 295"/>
                <a:gd name="T1" fmla="*/ 0 h 332"/>
                <a:gd name="T2" fmla="*/ 122 w 295"/>
                <a:gd name="T3" fmla="*/ 3 h 332"/>
                <a:gd name="T4" fmla="*/ 142 w 295"/>
                <a:gd name="T5" fmla="*/ 11 h 332"/>
                <a:gd name="T6" fmla="*/ 160 w 295"/>
                <a:gd name="T7" fmla="*/ 23 h 332"/>
                <a:gd name="T8" fmla="*/ 174 w 295"/>
                <a:gd name="T9" fmla="*/ 40 h 332"/>
                <a:gd name="T10" fmla="*/ 277 w 295"/>
                <a:gd name="T11" fmla="*/ 180 h 332"/>
                <a:gd name="T12" fmla="*/ 288 w 295"/>
                <a:gd name="T13" fmla="*/ 199 h 332"/>
                <a:gd name="T14" fmla="*/ 294 w 295"/>
                <a:gd name="T15" fmla="*/ 220 h 332"/>
                <a:gd name="T16" fmla="*/ 295 w 295"/>
                <a:gd name="T17" fmla="*/ 241 h 332"/>
                <a:gd name="T18" fmla="*/ 292 w 295"/>
                <a:gd name="T19" fmla="*/ 262 h 332"/>
                <a:gd name="T20" fmla="*/ 284 w 295"/>
                <a:gd name="T21" fmla="*/ 281 h 332"/>
                <a:gd name="T22" fmla="*/ 272 w 295"/>
                <a:gd name="T23" fmla="*/ 299 h 332"/>
                <a:gd name="T24" fmla="*/ 255 w 295"/>
                <a:gd name="T25" fmla="*/ 313 h 332"/>
                <a:gd name="T26" fmla="*/ 237 w 295"/>
                <a:gd name="T27" fmla="*/ 325 h 332"/>
                <a:gd name="T28" fmla="*/ 219 w 295"/>
                <a:gd name="T29" fmla="*/ 330 h 332"/>
                <a:gd name="T30" fmla="*/ 199 w 295"/>
                <a:gd name="T31" fmla="*/ 332 h 332"/>
                <a:gd name="T32" fmla="*/ 176 w 295"/>
                <a:gd name="T33" fmla="*/ 330 h 332"/>
                <a:gd name="T34" fmla="*/ 155 w 295"/>
                <a:gd name="T35" fmla="*/ 322 h 332"/>
                <a:gd name="T36" fmla="*/ 137 w 295"/>
                <a:gd name="T37" fmla="*/ 310 h 332"/>
                <a:gd name="T38" fmla="*/ 121 w 295"/>
                <a:gd name="T39" fmla="*/ 293 h 332"/>
                <a:gd name="T40" fmla="*/ 18 w 295"/>
                <a:gd name="T41" fmla="*/ 152 h 332"/>
                <a:gd name="T42" fmla="*/ 8 w 295"/>
                <a:gd name="T43" fmla="*/ 133 h 332"/>
                <a:gd name="T44" fmla="*/ 1 w 295"/>
                <a:gd name="T45" fmla="*/ 113 h 332"/>
                <a:gd name="T46" fmla="*/ 0 w 295"/>
                <a:gd name="T47" fmla="*/ 92 h 332"/>
                <a:gd name="T48" fmla="*/ 3 w 295"/>
                <a:gd name="T49" fmla="*/ 71 h 332"/>
                <a:gd name="T50" fmla="*/ 11 w 295"/>
                <a:gd name="T51" fmla="*/ 51 h 332"/>
                <a:gd name="T52" fmla="*/ 23 w 295"/>
                <a:gd name="T53" fmla="*/ 33 h 332"/>
                <a:gd name="T54" fmla="*/ 40 w 295"/>
                <a:gd name="T55" fmla="*/ 18 h 332"/>
                <a:gd name="T56" fmla="*/ 59 w 295"/>
                <a:gd name="T57" fmla="*/ 7 h 332"/>
                <a:gd name="T58" fmla="*/ 80 w 295"/>
                <a:gd name="T59" fmla="*/ 1 h 332"/>
                <a:gd name="T60" fmla="*/ 101 w 295"/>
                <a:gd name="T61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95" h="332">
                  <a:moveTo>
                    <a:pt x="101" y="0"/>
                  </a:moveTo>
                  <a:lnTo>
                    <a:pt x="122" y="3"/>
                  </a:lnTo>
                  <a:lnTo>
                    <a:pt x="142" y="11"/>
                  </a:lnTo>
                  <a:lnTo>
                    <a:pt x="160" y="23"/>
                  </a:lnTo>
                  <a:lnTo>
                    <a:pt x="174" y="40"/>
                  </a:lnTo>
                  <a:lnTo>
                    <a:pt x="277" y="180"/>
                  </a:lnTo>
                  <a:lnTo>
                    <a:pt x="288" y="199"/>
                  </a:lnTo>
                  <a:lnTo>
                    <a:pt x="294" y="220"/>
                  </a:lnTo>
                  <a:lnTo>
                    <a:pt x="295" y="241"/>
                  </a:lnTo>
                  <a:lnTo>
                    <a:pt x="292" y="262"/>
                  </a:lnTo>
                  <a:lnTo>
                    <a:pt x="284" y="281"/>
                  </a:lnTo>
                  <a:lnTo>
                    <a:pt x="272" y="299"/>
                  </a:lnTo>
                  <a:lnTo>
                    <a:pt x="255" y="313"/>
                  </a:lnTo>
                  <a:lnTo>
                    <a:pt x="237" y="325"/>
                  </a:lnTo>
                  <a:lnTo>
                    <a:pt x="219" y="330"/>
                  </a:lnTo>
                  <a:lnTo>
                    <a:pt x="199" y="332"/>
                  </a:lnTo>
                  <a:lnTo>
                    <a:pt x="176" y="330"/>
                  </a:lnTo>
                  <a:lnTo>
                    <a:pt x="155" y="322"/>
                  </a:lnTo>
                  <a:lnTo>
                    <a:pt x="137" y="310"/>
                  </a:lnTo>
                  <a:lnTo>
                    <a:pt x="121" y="293"/>
                  </a:lnTo>
                  <a:lnTo>
                    <a:pt x="18" y="152"/>
                  </a:lnTo>
                  <a:lnTo>
                    <a:pt x="8" y="133"/>
                  </a:lnTo>
                  <a:lnTo>
                    <a:pt x="1" y="113"/>
                  </a:lnTo>
                  <a:lnTo>
                    <a:pt x="0" y="92"/>
                  </a:lnTo>
                  <a:lnTo>
                    <a:pt x="3" y="71"/>
                  </a:lnTo>
                  <a:lnTo>
                    <a:pt x="11" y="51"/>
                  </a:lnTo>
                  <a:lnTo>
                    <a:pt x="23" y="33"/>
                  </a:lnTo>
                  <a:lnTo>
                    <a:pt x="40" y="18"/>
                  </a:lnTo>
                  <a:lnTo>
                    <a:pt x="59" y="7"/>
                  </a:lnTo>
                  <a:lnTo>
                    <a:pt x="80" y="1"/>
                  </a:lnTo>
                  <a:lnTo>
                    <a:pt x="10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1" name="Freeform 297"/>
            <p:cNvSpPr/>
            <p:nvPr/>
          </p:nvSpPr>
          <p:spPr bwMode="auto">
            <a:xfrm>
              <a:off x="6296025" y="4557713"/>
              <a:ext cx="57150" cy="39688"/>
            </a:xfrm>
            <a:custGeom>
              <a:avLst/>
              <a:gdLst>
                <a:gd name="T0" fmla="*/ 254 w 358"/>
                <a:gd name="T1" fmla="*/ 0 h 245"/>
                <a:gd name="T2" fmla="*/ 276 w 358"/>
                <a:gd name="T3" fmla="*/ 0 h 245"/>
                <a:gd name="T4" fmla="*/ 296 w 358"/>
                <a:gd name="T5" fmla="*/ 5 h 245"/>
                <a:gd name="T6" fmla="*/ 315 w 358"/>
                <a:gd name="T7" fmla="*/ 15 h 245"/>
                <a:gd name="T8" fmla="*/ 332 w 358"/>
                <a:gd name="T9" fmla="*/ 29 h 245"/>
                <a:gd name="T10" fmla="*/ 345 w 358"/>
                <a:gd name="T11" fmla="*/ 45 h 245"/>
                <a:gd name="T12" fmla="*/ 354 w 358"/>
                <a:gd name="T13" fmla="*/ 66 h 245"/>
                <a:gd name="T14" fmla="*/ 358 w 358"/>
                <a:gd name="T15" fmla="*/ 87 h 245"/>
                <a:gd name="T16" fmla="*/ 358 w 358"/>
                <a:gd name="T17" fmla="*/ 109 h 245"/>
                <a:gd name="T18" fmla="*/ 353 w 358"/>
                <a:gd name="T19" fmla="*/ 129 h 245"/>
                <a:gd name="T20" fmla="*/ 343 w 358"/>
                <a:gd name="T21" fmla="*/ 148 h 245"/>
                <a:gd name="T22" fmla="*/ 329 w 358"/>
                <a:gd name="T23" fmla="*/ 164 h 245"/>
                <a:gd name="T24" fmla="*/ 313 w 358"/>
                <a:gd name="T25" fmla="*/ 178 h 245"/>
                <a:gd name="T26" fmla="*/ 292 w 358"/>
                <a:gd name="T27" fmla="*/ 186 h 245"/>
                <a:gd name="T28" fmla="*/ 126 w 358"/>
                <a:gd name="T29" fmla="*/ 240 h 245"/>
                <a:gd name="T30" fmla="*/ 112 w 358"/>
                <a:gd name="T31" fmla="*/ 244 h 245"/>
                <a:gd name="T32" fmla="*/ 96 w 358"/>
                <a:gd name="T33" fmla="*/ 245 h 245"/>
                <a:gd name="T34" fmla="*/ 77 w 358"/>
                <a:gd name="T35" fmla="*/ 243 h 245"/>
                <a:gd name="T36" fmla="*/ 58 w 358"/>
                <a:gd name="T37" fmla="*/ 237 h 245"/>
                <a:gd name="T38" fmla="*/ 40 w 358"/>
                <a:gd name="T39" fmla="*/ 227 h 245"/>
                <a:gd name="T40" fmla="*/ 26 w 358"/>
                <a:gd name="T41" fmla="*/ 214 h 245"/>
                <a:gd name="T42" fmla="*/ 13 w 358"/>
                <a:gd name="T43" fmla="*/ 197 h 245"/>
                <a:gd name="T44" fmla="*/ 4 w 358"/>
                <a:gd name="T45" fmla="*/ 179 h 245"/>
                <a:gd name="T46" fmla="*/ 0 w 358"/>
                <a:gd name="T47" fmla="*/ 157 h 245"/>
                <a:gd name="T48" fmla="*/ 1 w 358"/>
                <a:gd name="T49" fmla="*/ 136 h 245"/>
                <a:gd name="T50" fmla="*/ 7 w 358"/>
                <a:gd name="T51" fmla="*/ 115 h 245"/>
                <a:gd name="T52" fmla="*/ 16 w 358"/>
                <a:gd name="T53" fmla="*/ 96 h 245"/>
                <a:gd name="T54" fmla="*/ 29 w 358"/>
                <a:gd name="T55" fmla="*/ 80 h 245"/>
                <a:gd name="T56" fmla="*/ 47 w 358"/>
                <a:gd name="T57" fmla="*/ 67 h 245"/>
                <a:gd name="T58" fmla="*/ 67 w 358"/>
                <a:gd name="T59" fmla="*/ 57 h 245"/>
                <a:gd name="T60" fmla="*/ 233 w 358"/>
                <a:gd name="T61" fmla="*/ 4 h 245"/>
                <a:gd name="T62" fmla="*/ 254 w 358"/>
                <a:gd name="T63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8" h="245">
                  <a:moveTo>
                    <a:pt x="254" y="0"/>
                  </a:moveTo>
                  <a:lnTo>
                    <a:pt x="276" y="0"/>
                  </a:lnTo>
                  <a:lnTo>
                    <a:pt x="296" y="5"/>
                  </a:lnTo>
                  <a:lnTo>
                    <a:pt x="315" y="15"/>
                  </a:lnTo>
                  <a:lnTo>
                    <a:pt x="332" y="29"/>
                  </a:lnTo>
                  <a:lnTo>
                    <a:pt x="345" y="45"/>
                  </a:lnTo>
                  <a:lnTo>
                    <a:pt x="354" y="66"/>
                  </a:lnTo>
                  <a:lnTo>
                    <a:pt x="358" y="87"/>
                  </a:lnTo>
                  <a:lnTo>
                    <a:pt x="358" y="109"/>
                  </a:lnTo>
                  <a:lnTo>
                    <a:pt x="353" y="129"/>
                  </a:lnTo>
                  <a:lnTo>
                    <a:pt x="343" y="148"/>
                  </a:lnTo>
                  <a:lnTo>
                    <a:pt x="329" y="164"/>
                  </a:lnTo>
                  <a:lnTo>
                    <a:pt x="313" y="178"/>
                  </a:lnTo>
                  <a:lnTo>
                    <a:pt x="292" y="186"/>
                  </a:lnTo>
                  <a:lnTo>
                    <a:pt x="126" y="240"/>
                  </a:lnTo>
                  <a:lnTo>
                    <a:pt x="112" y="244"/>
                  </a:lnTo>
                  <a:lnTo>
                    <a:pt x="96" y="245"/>
                  </a:lnTo>
                  <a:lnTo>
                    <a:pt x="77" y="243"/>
                  </a:lnTo>
                  <a:lnTo>
                    <a:pt x="58" y="237"/>
                  </a:lnTo>
                  <a:lnTo>
                    <a:pt x="40" y="227"/>
                  </a:lnTo>
                  <a:lnTo>
                    <a:pt x="26" y="214"/>
                  </a:lnTo>
                  <a:lnTo>
                    <a:pt x="13" y="197"/>
                  </a:lnTo>
                  <a:lnTo>
                    <a:pt x="4" y="179"/>
                  </a:lnTo>
                  <a:lnTo>
                    <a:pt x="0" y="157"/>
                  </a:lnTo>
                  <a:lnTo>
                    <a:pt x="1" y="136"/>
                  </a:lnTo>
                  <a:lnTo>
                    <a:pt x="7" y="115"/>
                  </a:lnTo>
                  <a:lnTo>
                    <a:pt x="16" y="96"/>
                  </a:lnTo>
                  <a:lnTo>
                    <a:pt x="29" y="80"/>
                  </a:lnTo>
                  <a:lnTo>
                    <a:pt x="47" y="67"/>
                  </a:lnTo>
                  <a:lnTo>
                    <a:pt x="67" y="57"/>
                  </a:lnTo>
                  <a:lnTo>
                    <a:pt x="233" y="4"/>
                  </a:lnTo>
                  <a:lnTo>
                    <a:pt x="2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2" name="Freeform 298"/>
            <p:cNvSpPr/>
            <p:nvPr/>
          </p:nvSpPr>
          <p:spPr bwMode="auto">
            <a:xfrm>
              <a:off x="6570663" y="4737100"/>
              <a:ext cx="31750" cy="58738"/>
            </a:xfrm>
            <a:custGeom>
              <a:avLst/>
              <a:gdLst>
                <a:gd name="T0" fmla="*/ 96 w 192"/>
                <a:gd name="T1" fmla="*/ 0 h 365"/>
                <a:gd name="T2" fmla="*/ 118 w 192"/>
                <a:gd name="T3" fmla="*/ 2 h 365"/>
                <a:gd name="T4" fmla="*/ 138 w 192"/>
                <a:gd name="T5" fmla="*/ 10 h 365"/>
                <a:gd name="T6" fmla="*/ 156 w 192"/>
                <a:gd name="T7" fmla="*/ 21 h 365"/>
                <a:gd name="T8" fmla="*/ 171 w 192"/>
                <a:gd name="T9" fmla="*/ 36 h 365"/>
                <a:gd name="T10" fmla="*/ 183 w 192"/>
                <a:gd name="T11" fmla="*/ 54 h 365"/>
                <a:gd name="T12" fmla="*/ 190 w 192"/>
                <a:gd name="T13" fmla="*/ 74 h 365"/>
                <a:gd name="T14" fmla="*/ 192 w 192"/>
                <a:gd name="T15" fmla="*/ 96 h 365"/>
                <a:gd name="T16" fmla="*/ 192 w 192"/>
                <a:gd name="T17" fmla="*/ 269 h 365"/>
                <a:gd name="T18" fmla="*/ 190 w 192"/>
                <a:gd name="T19" fmla="*/ 291 h 365"/>
                <a:gd name="T20" fmla="*/ 183 w 192"/>
                <a:gd name="T21" fmla="*/ 312 h 365"/>
                <a:gd name="T22" fmla="*/ 171 w 192"/>
                <a:gd name="T23" fmla="*/ 330 h 365"/>
                <a:gd name="T24" fmla="*/ 156 w 192"/>
                <a:gd name="T25" fmla="*/ 344 h 365"/>
                <a:gd name="T26" fmla="*/ 138 w 192"/>
                <a:gd name="T27" fmla="*/ 356 h 365"/>
                <a:gd name="T28" fmla="*/ 118 w 192"/>
                <a:gd name="T29" fmla="*/ 363 h 365"/>
                <a:gd name="T30" fmla="*/ 96 w 192"/>
                <a:gd name="T31" fmla="*/ 365 h 365"/>
                <a:gd name="T32" fmla="*/ 74 w 192"/>
                <a:gd name="T33" fmla="*/ 363 h 365"/>
                <a:gd name="T34" fmla="*/ 54 w 192"/>
                <a:gd name="T35" fmla="*/ 356 h 365"/>
                <a:gd name="T36" fmla="*/ 36 w 192"/>
                <a:gd name="T37" fmla="*/ 344 h 365"/>
                <a:gd name="T38" fmla="*/ 21 w 192"/>
                <a:gd name="T39" fmla="*/ 330 h 365"/>
                <a:gd name="T40" fmla="*/ 9 w 192"/>
                <a:gd name="T41" fmla="*/ 312 h 365"/>
                <a:gd name="T42" fmla="*/ 2 w 192"/>
                <a:gd name="T43" fmla="*/ 291 h 365"/>
                <a:gd name="T44" fmla="*/ 0 w 192"/>
                <a:gd name="T45" fmla="*/ 269 h 365"/>
                <a:gd name="T46" fmla="*/ 0 w 192"/>
                <a:gd name="T47" fmla="*/ 96 h 365"/>
                <a:gd name="T48" fmla="*/ 2 w 192"/>
                <a:gd name="T49" fmla="*/ 74 h 365"/>
                <a:gd name="T50" fmla="*/ 9 w 192"/>
                <a:gd name="T51" fmla="*/ 54 h 365"/>
                <a:gd name="T52" fmla="*/ 21 w 192"/>
                <a:gd name="T53" fmla="*/ 36 h 365"/>
                <a:gd name="T54" fmla="*/ 36 w 192"/>
                <a:gd name="T55" fmla="*/ 21 h 365"/>
                <a:gd name="T56" fmla="*/ 54 w 192"/>
                <a:gd name="T57" fmla="*/ 10 h 365"/>
                <a:gd name="T58" fmla="*/ 74 w 192"/>
                <a:gd name="T59" fmla="*/ 2 h 365"/>
                <a:gd name="T60" fmla="*/ 96 w 192"/>
                <a:gd name="T61" fmla="*/ 0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92" h="365">
                  <a:moveTo>
                    <a:pt x="96" y="0"/>
                  </a:moveTo>
                  <a:lnTo>
                    <a:pt x="118" y="2"/>
                  </a:lnTo>
                  <a:lnTo>
                    <a:pt x="138" y="10"/>
                  </a:lnTo>
                  <a:lnTo>
                    <a:pt x="156" y="21"/>
                  </a:lnTo>
                  <a:lnTo>
                    <a:pt x="171" y="36"/>
                  </a:lnTo>
                  <a:lnTo>
                    <a:pt x="183" y="54"/>
                  </a:lnTo>
                  <a:lnTo>
                    <a:pt x="190" y="74"/>
                  </a:lnTo>
                  <a:lnTo>
                    <a:pt x="192" y="96"/>
                  </a:lnTo>
                  <a:lnTo>
                    <a:pt x="192" y="269"/>
                  </a:lnTo>
                  <a:lnTo>
                    <a:pt x="190" y="291"/>
                  </a:lnTo>
                  <a:lnTo>
                    <a:pt x="183" y="312"/>
                  </a:lnTo>
                  <a:lnTo>
                    <a:pt x="171" y="330"/>
                  </a:lnTo>
                  <a:lnTo>
                    <a:pt x="156" y="344"/>
                  </a:lnTo>
                  <a:lnTo>
                    <a:pt x="138" y="356"/>
                  </a:lnTo>
                  <a:lnTo>
                    <a:pt x="118" y="363"/>
                  </a:lnTo>
                  <a:lnTo>
                    <a:pt x="96" y="365"/>
                  </a:lnTo>
                  <a:lnTo>
                    <a:pt x="74" y="363"/>
                  </a:lnTo>
                  <a:lnTo>
                    <a:pt x="54" y="356"/>
                  </a:lnTo>
                  <a:lnTo>
                    <a:pt x="36" y="344"/>
                  </a:lnTo>
                  <a:lnTo>
                    <a:pt x="21" y="330"/>
                  </a:lnTo>
                  <a:lnTo>
                    <a:pt x="9" y="312"/>
                  </a:lnTo>
                  <a:lnTo>
                    <a:pt x="2" y="291"/>
                  </a:lnTo>
                  <a:lnTo>
                    <a:pt x="0" y="269"/>
                  </a:lnTo>
                  <a:lnTo>
                    <a:pt x="0" y="96"/>
                  </a:lnTo>
                  <a:lnTo>
                    <a:pt x="2" y="74"/>
                  </a:lnTo>
                  <a:lnTo>
                    <a:pt x="9" y="54"/>
                  </a:lnTo>
                  <a:lnTo>
                    <a:pt x="21" y="36"/>
                  </a:lnTo>
                  <a:lnTo>
                    <a:pt x="36" y="21"/>
                  </a:lnTo>
                  <a:lnTo>
                    <a:pt x="54" y="10"/>
                  </a:lnTo>
                  <a:lnTo>
                    <a:pt x="74" y="2"/>
                  </a:lnTo>
                  <a:lnTo>
                    <a:pt x="9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3" name="Freeform 299"/>
            <p:cNvSpPr/>
            <p:nvPr/>
          </p:nvSpPr>
          <p:spPr bwMode="auto">
            <a:xfrm>
              <a:off x="6819900" y="4557713"/>
              <a:ext cx="57150" cy="39688"/>
            </a:xfrm>
            <a:custGeom>
              <a:avLst/>
              <a:gdLst>
                <a:gd name="T0" fmla="*/ 104 w 358"/>
                <a:gd name="T1" fmla="*/ 0 h 245"/>
                <a:gd name="T2" fmla="*/ 125 w 358"/>
                <a:gd name="T3" fmla="*/ 4 h 245"/>
                <a:gd name="T4" fmla="*/ 291 w 358"/>
                <a:gd name="T5" fmla="*/ 57 h 245"/>
                <a:gd name="T6" fmla="*/ 311 w 358"/>
                <a:gd name="T7" fmla="*/ 67 h 245"/>
                <a:gd name="T8" fmla="*/ 329 w 358"/>
                <a:gd name="T9" fmla="*/ 80 h 245"/>
                <a:gd name="T10" fmla="*/ 342 w 358"/>
                <a:gd name="T11" fmla="*/ 96 h 245"/>
                <a:gd name="T12" fmla="*/ 351 w 358"/>
                <a:gd name="T13" fmla="*/ 115 h 245"/>
                <a:gd name="T14" fmla="*/ 357 w 358"/>
                <a:gd name="T15" fmla="*/ 136 h 245"/>
                <a:gd name="T16" fmla="*/ 358 w 358"/>
                <a:gd name="T17" fmla="*/ 157 h 245"/>
                <a:gd name="T18" fmla="*/ 354 w 358"/>
                <a:gd name="T19" fmla="*/ 179 h 245"/>
                <a:gd name="T20" fmla="*/ 345 w 358"/>
                <a:gd name="T21" fmla="*/ 197 h 245"/>
                <a:gd name="T22" fmla="*/ 332 w 358"/>
                <a:gd name="T23" fmla="*/ 214 h 245"/>
                <a:gd name="T24" fmla="*/ 318 w 358"/>
                <a:gd name="T25" fmla="*/ 227 h 245"/>
                <a:gd name="T26" fmla="*/ 300 w 358"/>
                <a:gd name="T27" fmla="*/ 237 h 245"/>
                <a:gd name="T28" fmla="*/ 281 w 358"/>
                <a:gd name="T29" fmla="*/ 243 h 245"/>
                <a:gd name="T30" fmla="*/ 262 w 358"/>
                <a:gd name="T31" fmla="*/ 245 h 245"/>
                <a:gd name="T32" fmla="*/ 246 w 358"/>
                <a:gd name="T33" fmla="*/ 244 h 245"/>
                <a:gd name="T34" fmla="*/ 232 w 358"/>
                <a:gd name="T35" fmla="*/ 240 h 245"/>
                <a:gd name="T36" fmla="*/ 66 w 358"/>
                <a:gd name="T37" fmla="*/ 186 h 245"/>
                <a:gd name="T38" fmla="*/ 45 w 358"/>
                <a:gd name="T39" fmla="*/ 178 h 245"/>
                <a:gd name="T40" fmla="*/ 29 w 358"/>
                <a:gd name="T41" fmla="*/ 164 h 245"/>
                <a:gd name="T42" fmla="*/ 15 w 358"/>
                <a:gd name="T43" fmla="*/ 148 h 245"/>
                <a:gd name="T44" fmla="*/ 5 w 358"/>
                <a:gd name="T45" fmla="*/ 129 h 245"/>
                <a:gd name="T46" fmla="*/ 0 w 358"/>
                <a:gd name="T47" fmla="*/ 109 h 245"/>
                <a:gd name="T48" fmla="*/ 0 w 358"/>
                <a:gd name="T49" fmla="*/ 87 h 245"/>
                <a:gd name="T50" fmla="*/ 4 w 358"/>
                <a:gd name="T51" fmla="*/ 66 h 245"/>
                <a:gd name="T52" fmla="*/ 13 w 358"/>
                <a:gd name="T53" fmla="*/ 45 h 245"/>
                <a:gd name="T54" fmla="*/ 26 w 358"/>
                <a:gd name="T55" fmla="*/ 29 h 245"/>
                <a:gd name="T56" fmla="*/ 43 w 358"/>
                <a:gd name="T57" fmla="*/ 15 h 245"/>
                <a:gd name="T58" fmla="*/ 62 w 358"/>
                <a:gd name="T59" fmla="*/ 5 h 245"/>
                <a:gd name="T60" fmla="*/ 82 w 358"/>
                <a:gd name="T61" fmla="*/ 0 h 245"/>
                <a:gd name="T62" fmla="*/ 104 w 358"/>
                <a:gd name="T63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8" h="245">
                  <a:moveTo>
                    <a:pt x="104" y="0"/>
                  </a:moveTo>
                  <a:lnTo>
                    <a:pt x="125" y="4"/>
                  </a:lnTo>
                  <a:lnTo>
                    <a:pt x="291" y="57"/>
                  </a:lnTo>
                  <a:lnTo>
                    <a:pt x="311" y="67"/>
                  </a:lnTo>
                  <a:lnTo>
                    <a:pt x="329" y="80"/>
                  </a:lnTo>
                  <a:lnTo>
                    <a:pt x="342" y="96"/>
                  </a:lnTo>
                  <a:lnTo>
                    <a:pt x="351" y="115"/>
                  </a:lnTo>
                  <a:lnTo>
                    <a:pt x="357" y="136"/>
                  </a:lnTo>
                  <a:lnTo>
                    <a:pt x="358" y="157"/>
                  </a:lnTo>
                  <a:lnTo>
                    <a:pt x="354" y="179"/>
                  </a:lnTo>
                  <a:lnTo>
                    <a:pt x="345" y="197"/>
                  </a:lnTo>
                  <a:lnTo>
                    <a:pt x="332" y="214"/>
                  </a:lnTo>
                  <a:lnTo>
                    <a:pt x="318" y="227"/>
                  </a:lnTo>
                  <a:lnTo>
                    <a:pt x="300" y="237"/>
                  </a:lnTo>
                  <a:lnTo>
                    <a:pt x="281" y="243"/>
                  </a:lnTo>
                  <a:lnTo>
                    <a:pt x="262" y="245"/>
                  </a:lnTo>
                  <a:lnTo>
                    <a:pt x="246" y="244"/>
                  </a:lnTo>
                  <a:lnTo>
                    <a:pt x="232" y="240"/>
                  </a:lnTo>
                  <a:lnTo>
                    <a:pt x="66" y="186"/>
                  </a:lnTo>
                  <a:lnTo>
                    <a:pt x="45" y="178"/>
                  </a:lnTo>
                  <a:lnTo>
                    <a:pt x="29" y="164"/>
                  </a:lnTo>
                  <a:lnTo>
                    <a:pt x="15" y="148"/>
                  </a:lnTo>
                  <a:lnTo>
                    <a:pt x="5" y="129"/>
                  </a:lnTo>
                  <a:lnTo>
                    <a:pt x="0" y="109"/>
                  </a:lnTo>
                  <a:lnTo>
                    <a:pt x="0" y="87"/>
                  </a:lnTo>
                  <a:lnTo>
                    <a:pt x="4" y="66"/>
                  </a:lnTo>
                  <a:lnTo>
                    <a:pt x="13" y="45"/>
                  </a:lnTo>
                  <a:lnTo>
                    <a:pt x="26" y="29"/>
                  </a:lnTo>
                  <a:lnTo>
                    <a:pt x="43" y="15"/>
                  </a:lnTo>
                  <a:lnTo>
                    <a:pt x="62" y="5"/>
                  </a:lnTo>
                  <a:lnTo>
                    <a:pt x="82" y="0"/>
                  </a:lnTo>
                  <a:lnTo>
                    <a:pt x="10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11" name="Freeform 21"/>
          <p:cNvSpPr>
            <a:spLocks noEditPoints="1"/>
          </p:cNvSpPr>
          <p:nvPr/>
        </p:nvSpPr>
        <p:spPr bwMode="auto">
          <a:xfrm>
            <a:off x="2797175" y="3787775"/>
            <a:ext cx="550545" cy="667385"/>
          </a:xfrm>
          <a:custGeom>
            <a:avLst/>
            <a:gdLst>
              <a:gd name="T0" fmla="*/ 76 w 152"/>
              <a:gd name="T1" fmla="*/ 0 h 184"/>
              <a:gd name="T2" fmla="*/ 0 w 152"/>
              <a:gd name="T3" fmla="*/ 76 h 184"/>
              <a:gd name="T4" fmla="*/ 76 w 152"/>
              <a:gd name="T5" fmla="*/ 184 h 184"/>
              <a:gd name="T6" fmla="*/ 152 w 152"/>
              <a:gd name="T7" fmla="*/ 76 h 184"/>
              <a:gd name="T8" fmla="*/ 76 w 152"/>
              <a:gd name="T9" fmla="*/ 0 h 184"/>
              <a:gd name="T10" fmla="*/ 76 w 152"/>
              <a:gd name="T11" fmla="*/ 176 h 184"/>
              <a:gd name="T12" fmla="*/ 8 w 152"/>
              <a:gd name="T13" fmla="*/ 76 h 184"/>
              <a:gd name="T14" fmla="*/ 76 w 152"/>
              <a:gd name="T15" fmla="*/ 8 h 184"/>
              <a:gd name="T16" fmla="*/ 144 w 152"/>
              <a:gd name="T17" fmla="*/ 76 h 184"/>
              <a:gd name="T18" fmla="*/ 76 w 152"/>
              <a:gd name="T19" fmla="*/ 176 h 184"/>
              <a:gd name="T20" fmla="*/ 76 w 152"/>
              <a:gd name="T21" fmla="*/ 48 h 184"/>
              <a:gd name="T22" fmla="*/ 48 w 152"/>
              <a:gd name="T23" fmla="*/ 76 h 184"/>
              <a:gd name="T24" fmla="*/ 76 w 152"/>
              <a:gd name="T25" fmla="*/ 104 h 184"/>
              <a:gd name="T26" fmla="*/ 104 w 152"/>
              <a:gd name="T27" fmla="*/ 76 h 184"/>
              <a:gd name="T28" fmla="*/ 76 w 152"/>
              <a:gd name="T29" fmla="*/ 48 h 184"/>
              <a:gd name="T30" fmla="*/ 76 w 152"/>
              <a:gd name="T31" fmla="*/ 96 h 184"/>
              <a:gd name="T32" fmla="*/ 56 w 152"/>
              <a:gd name="T33" fmla="*/ 76 h 184"/>
              <a:gd name="T34" fmla="*/ 76 w 152"/>
              <a:gd name="T35" fmla="*/ 56 h 184"/>
              <a:gd name="T36" fmla="*/ 96 w 152"/>
              <a:gd name="T37" fmla="*/ 76 h 184"/>
              <a:gd name="T38" fmla="*/ 76 w 152"/>
              <a:gd name="T39" fmla="*/ 96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52" h="184">
                <a:moveTo>
                  <a:pt x="76" y="0"/>
                </a:moveTo>
                <a:cubicBezTo>
                  <a:pt x="34" y="0"/>
                  <a:pt x="0" y="34"/>
                  <a:pt x="0" y="76"/>
                </a:cubicBezTo>
                <a:cubicBezTo>
                  <a:pt x="0" y="118"/>
                  <a:pt x="56" y="184"/>
                  <a:pt x="76" y="184"/>
                </a:cubicBezTo>
                <a:cubicBezTo>
                  <a:pt x="96" y="184"/>
                  <a:pt x="152" y="118"/>
                  <a:pt x="152" y="76"/>
                </a:cubicBezTo>
                <a:cubicBezTo>
                  <a:pt x="152" y="34"/>
                  <a:pt x="118" y="0"/>
                  <a:pt x="76" y="0"/>
                </a:cubicBezTo>
                <a:close/>
                <a:moveTo>
                  <a:pt x="76" y="176"/>
                </a:moveTo>
                <a:cubicBezTo>
                  <a:pt x="63" y="176"/>
                  <a:pt x="8" y="114"/>
                  <a:pt x="8" y="76"/>
                </a:cubicBezTo>
                <a:cubicBezTo>
                  <a:pt x="8" y="38"/>
                  <a:pt x="38" y="8"/>
                  <a:pt x="76" y="8"/>
                </a:cubicBezTo>
                <a:cubicBezTo>
                  <a:pt x="114" y="8"/>
                  <a:pt x="144" y="38"/>
                  <a:pt x="144" y="76"/>
                </a:cubicBezTo>
                <a:cubicBezTo>
                  <a:pt x="144" y="114"/>
                  <a:pt x="89" y="176"/>
                  <a:pt x="76" y="176"/>
                </a:cubicBezTo>
                <a:close/>
                <a:moveTo>
                  <a:pt x="76" y="48"/>
                </a:moveTo>
                <a:cubicBezTo>
                  <a:pt x="61" y="48"/>
                  <a:pt x="48" y="61"/>
                  <a:pt x="48" y="76"/>
                </a:cubicBezTo>
                <a:cubicBezTo>
                  <a:pt x="48" y="91"/>
                  <a:pt x="61" y="104"/>
                  <a:pt x="76" y="104"/>
                </a:cubicBezTo>
                <a:cubicBezTo>
                  <a:pt x="91" y="104"/>
                  <a:pt x="104" y="91"/>
                  <a:pt x="104" y="76"/>
                </a:cubicBezTo>
                <a:cubicBezTo>
                  <a:pt x="104" y="61"/>
                  <a:pt x="91" y="48"/>
                  <a:pt x="76" y="48"/>
                </a:cubicBezTo>
                <a:close/>
                <a:moveTo>
                  <a:pt x="76" y="96"/>
                </a:moveTo>
                <a:cubicBezTo>
                  <a:pt x="65" y="96"/>
                  <a:pt x="56" y="87"/>
                  <a:pt x="56" y="76"/>
                </a:cubicBezTo>
                <a:cubicBezTo>
                  <a:pt x="56" y="65"/>
                  <a:pt x="65" y="56"/>
                  <a:pt x="76" y="56"/>
                </a:cubicBezTo>
                <a:cubicBezTo>
                  <a:pt x="87" y="56"/>
                  <a:pt x="96" y="65"/>
                  <a:pt x="96" y="76"/>
                </a:cubicBezTo>
                <a:cubicBezTo>
                  <a:pt x="96" y="87"/>
                  <a:pt x="87" y="96"/>
                  <a:pt x="76" y="9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678545" y="4917613"/>
            <a:ext cx="244538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20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678545" y="5374005"/>
            <a:ext cx="328930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您的内容打在这里，或者通过复制您的文本后，在此框中选择粘贴，您的内容打在这里，或者通过复制您的文本后，在此框中选择粘贴，</a:t>
            </a:r>
            <a:endParaRPr lang="zh-CN" altLang="en-US" sz="1200" kern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endParaRPr lang="zh-CN" altLang="en-US" sz="1200" kern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614805" y="5150023"/>
            <a:ext cx="244538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20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20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70890" y="5548630"/>
            <a:ext cx="328930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您的内容打在这里，或者通过复制您的文本后，在此框中选择粘贴，您的内容打在这里，或者通过复制您的文本后，在此框中选择粘贴，</a:t>
            </a:r>
            <a:endParaRPr lang="zh-CN" altLang="en-US" sz="1200" kern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endParaRPr lang="zh-CN" altLang="en-US" sz="1200" kern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252345" y="1638473"/>
            <a:ext cx="244538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20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20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08430" y="2094865"/>
            <a:ext cx="328930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您的内容打在这里，或者通过复制您的文本后，在此框中选择粘贴，您的内容打在这里，或者通过复制您的文本后，在此框中选择粘贴，</a:t>
            </a:r>
            <a:endParaRPr lang="zh-CN" altLang="en-US" sz="1200" kern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endParaRPr lang="zh-CN" altLang="en-US" sz="1200" kern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88144" y="293028"/>
            <a:ext cx="262128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输入标题内容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88144" y="791495"/>
            <a:ext cx="460851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Simple Work Summary Reporting Common Template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88144" y="293028"/>
            <a:ext cx="262128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输入标题内容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88144" y="791495"/>
            <a:ext cx="460851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Simple Work Summary Reporting Common Template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134326" y="2018624"/>
            <a:ext cx="9920953" cy="2709745"/>
            <a:chOff x="1119721" y="2625049"/>
            <a:chExt cx="9920953" cy="2709745"/>
          </a:xfrm>
        </p:grpSpPr>
        <p:sp>
          <p:nvSpPr>
            <p:cNvPr id="38" name="文本框 49"/>
            <p:cNvSpPr txBox="1"/>
            <p:nvPr/>
          </p:nvSpPr>
          <p:spPr>
            <a:xfrm>
              <a:off x="1119721" y="4471361"/>
              <a:ext cx="1901057" cy="863433"/>
            </a:xfrm>
            <a:prstGeom prst="rect">
              <a:avLst/>
            </a:prstGeom>
            <a:noFill/>
            <a:effectLst/>
          </p:spPr>
          <p:txBody>
            <a:bodyPr wrap="square" lIns="87764" tIns="43882" rIns="87764" bIns="43882" rtlCol="0">
              <a:no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您的内容打在这里，或者通过复制您的文本后，在此框中选择粘贴，您的内容打在这里，或者通过复制您的文本后，在此框中选择粘贴，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endParaRPr>
            </a:p>
          </p:txBody>
        </p:sp>
        <p:sp>
          <p:nvSpPr>
            <p:cNvPr id="39" name="文本框 52"/>
            <p:cNvSpPr txBox="1"/>
            <p:nvPr/>
          </p:nvSpPr>
          <p:spPr>
            <a:xfrm>
              <a:off x="3793019" y="4471361"/>
              <a:ext cx="1901057" cy="863433"/>
            </a:xfrm>
            <a:prstGeom prst="rect">
              <a:avLst/>
            </a:prstGeom>
            <a:noFill/>
            <a:effectLst/>
          </p:spPr>
          <p:txBody>
            <a:bodyPr wrap="square" lIns="87764" tIns="43882" rIns="87764" bIns="43882" rtlCol="0">
              <a:no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您的内容打在这里，或者通过复制您的文本后，在此框中选择粘贴，您的内容打在这里，或者通过复制您的文本后，在此框中选择粘贴，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endParaRPr>
            </a:p>
          </p:txBody>
        </p:sp>
        <p:sp>
          <p:nvSpPr>
            <p:cNvPr id="12" name="文本框 53"/>
            <p:cNvSpPr txBox="1"/>
            <p:nvPr/>
          </p:nvSpPr>
          <p:spPr>
            <a:xfrm>
              <a:off x="6466318" y="4471361"/>
              <a:ext cx="1901057" cy="863433"/>
            </a:xfrm>
            <a:prstGeom prst="rect">
              <a:avLst/>
            </a:prstGeom>
            <a:noFill/>
            <a:effectLst/>
          </p:spPr>
          <p:txBody>
            <a:bodyPr wrap="square" lIns="87764" tIns="43882" rIns="87764" bIns="43882" rtlCol="0">
              <a:no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您的内容打在这里，或者通过复制您的文本后，在此框中选择粘贴，您的内容打在这里，或者通过复制您的文本后，在此框中选择粘贴，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endParaRPr>
            </a:p>
          </p:txBody>
        </p:sp>
        <p:sp>
          <p:nvSpPr>
            <p:cNvPr id="13" name="文本框 53"/>
            <p:cNvSpPr txBox="1"/>
            <p:nvPr/>
          </p:nvSpPr>
          <p:spPr>
            <a:xfrm>
              <a:off x="9139617" y="4471361"/>
              <a:ext cx="1901057" cy="863433"/>
            </a:xfrm>
            <a:prstGeom prst="rect">
              <a:avLst/>
            </a:prstGeom>
            <a:noFill/>
            <a:effectLst/>
          </p:spPr>
          <p:txBody>
            <a:bodyPr wrap="square" lIns="87764" tIns="43882" rIns="87764" bIns="43882" rtlCol="0">
              <a:no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您的内容打在这里，或者通过复制您的文本后，在此框中选择粘贴，您的内容打在这里，或者通过复制您的文本后，在此框中选择粘贴，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1337128" y="2625049"/>
              <a:ext cx="9520919" cy="1546597"/>
              <a:chOff x="1304297" y="2625049"/>
              <a:chExt cx="9520919" cy="1546597"/>
            </a:xfrm>
          </p:grpSpPr>
          <p:grpSp>
            <p:nvGrpSpPr>
              <p:cNvPr id="43" name="组合 42"/>
              <p:cNvGrpSpPr>
                <a:grpSpLocks noChangeAspect="1"/>
              </p:cNvGrpSpPr>
              <p:nvPr/>
            </p:nvGrpSpPr>
            <p:grpSpPr>
              <a:xfrm>
                <a:off x="1304297" y="2625049"/>
                <a:ext cx="9520919" cy="1546597"/>
                <a:chOff x="1056261" y="2356885"/>
                <a:chExt cx="10551579" cy="1289336"/>
              </a:xfrm>
            </p:grpSpPr>
            <p:sp>
              <p:nvSpPr>
                <p:cNvPr id="48" name="1"/>
                <p:cNvSpPr/>
                <p:nvPr>
                  <p:custDataLst>
                    <p:tags r:id="rId1"/>
                  </p:custDataLst>
                </p:nvPr>
              </p:nvSpPr>
              <p:spPr>
                <a:xfrm>
                  <a:off x="1056261" y="2356885"/>
                  <a:ext cx="1717801" cy="1289336"/>
                </a:xfrm>
                <a:prstGeom prst="rect">
                  <a:avLst/>
                </a:prstGeom>
                <a:solidFill>
                  <a:srgbClr val="F37C51"/>
                </a:solidFill>
                <a:ln w="285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13431" tIns="56716" rIns="113431" bIns="56716" anchor="ctr"/>
                <a:lstStyle/>
                <a:p>
                  <a:pPr algn="ctr">
                    <a:defRPr/>
                  </a:pPr>
                  <a:endParaRPr lang="zh-CN" altLang="en-US" dirty="0">
                    <a:solidFill>
                      <a:srgbClr val="FFFFFF"/>
                    </a:solidFill>
                    <a:latin typeface="+mn-ea"/>
                    <a:cs typeface="Mangal" panose="02040503050203030202" pitchFamily="18" charset="0"/>
                  </a:endParaRPr>
                </a:p>
              </p:txBody>
            </p:sp>
            <p:sp>
              <p:nvSpPr>
                <p:cNvPr id="49" name="2"/>
                <p:cNvSpPr/>
                <p:nvPr>
                  <p:custDataLst>
                    <p:tags r:id="rId2"/>
                  </p:custDataLst>
                </p:nvPr>
              </p:nvSpPr>
              <p:spPr>
                <a:xfrm>
                  <a:off x="4026581" y="2356885"/>
                  <a:ext cx="1717802" cy="1289336"/>
                </a:xfrm>
                <a:prstGeom prst="rect">
                  <a:avLst/>
                </a:prstGeom>
                <a:solidFill>
                  <a:srgbClr val="F37C51"/>
                </a:solidFill>
                <a:ln w="285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13431" tIns="56716" rIns="113431" bIns="56716" anchor="ctr"/>
                <a:lstStyle/>
                <a:p>
                  <a:pPr algn="ctr">
                    <a:defRPr/>
                  </a:pPr>
                  <a:endParaRPr lang="zh-CN" altLang="en-US" dirty="0">
                    <a:solidFill>
                      <a:srgbClr val="FFFFFF"/>
                    </a:solidFill>
                    <a:latin typeface="+mn-ea"/>
                    <a:cs typeface="Mangal" panose="02040503050203030202" pitchFamily="18" charset="0"/>
                  </a:endParaRPr>
                </a:p>
              </p:txBody>
            </p:sp>
            <p:sp>
              <p:nvSpPr>
                <p:cNvPr id="50" name="3"/>
                <p:cNvSpPr/>
                <p:nvPr>
                  <p:custDataLst>
                    <p:tags r:id="rId3"/>
                  </p:custDataLst>
                </p:nvPr>
              </p:nvSpPr>
              <p:spPr>
                <a:xfrm>
                  <a:off x="6957207" y="2356885"/>
                  <a:ext cx="1717801" cy="1289336"/>
                </a:xfrm>
                <a:prstGeom prst="rect">
                  <a:avLst/>
                </a:prstGeom>
                <a:solidFill>
                  <a:srgbClr val="F37C51"/>
                </a:solidFill>
                <a:ln w="285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13431" tIns="56716" rIns="113431" bIns="56716" anchor="ctr"/>
                <a:lstStyle/>
                <a:p>
                  <a:pPr algn="ctr">
                    <a:defRPr/>
                  </a:pPr>
                  <a:endParaRPr lang="zh-CN" altLang="en-US" dirty="0">
                    <a:solidFill>
                      <a:srgbClr val="FFFFFF"/>
                    </a:solidFill>
                    <a:latin typeface="+mn-ea"/>
                    <a:cs typeface="Mangal" panose="02040503050203030202" pitchFamily="18" charset="0"/>
                  </a:endParaRPr>
                </a:p>
              </p:txBody>
            </p:sp>
            <p:sp>
              <p:nvSpPr>
                <p:cNvPr id="51" name="4"/>
                <p:cNvSpPr/>
                <p:nvPr>
                  <p:custDataLst>
                    <p:tags r:id="rId4"/>
                  </p:custDataLst>
                </p:nvPr>
              </p:nvSpPr>
              <p:spPr>
                <a:xfrm>
                  <a:off x="9890039" y="2356885"/>
                  <a:ext cx="1717801" cy="1289336"/>
                </a:xfrm>
                <a:prstGeom prst="rect">
                  <a:avLst/>
                </a:prstGeom>
                <a:solidFill>
                  <a:srgbClr val="F37C51"/>
                </a:solidFill>
                <a:ln w="285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13431" tIns="56716" rIns="113431" bIns="56716" anchor="ctr"/>
                <a:lstStyle/>
                <a:p>
                  <a:pPr algn="ctr">
                    <a:defRPr/>
                  </a:pPr>
                  <a:endParaRPr lang="zh-CN" altLang="en-US" dirty="0">
                    <a:solidFill>
                      <a:srgbClr val="FFFFFF"/>
                    </a:solidFill>
                    <a:latin typeface="+mn-ea"/>
                    <a:cs typeface="Mangal" panose="02040503050203030202" pitchFamily="18" charset="0"/>
                  </a:endParaRPr>
                </a:p>
              </p:txBody>
            </p:sp>
          </p:grpSp>
          <p:sp>
            <p:nvSpPr>
              <p:cNvPr id="18" name="1"/>
              <p:cNvSpPr>
                <a:spLocks noChangeAspect="1"/>
              </p:cNvSpPr>
              <p:nvPr/>
            </p:nvSpPr>
            <p:spPr bwMode="auto">
              <a:xfrm>
                <a:off x="1728594" y="3074347"/>
                <a:ext cx="683309" cy="648000"/>
              </a:xfrm>
              <a:custGeom>
                <a:avLst/>
                <a:gdLst/>
                <a:ahLst/>
                <a:cxnLst/>
                <a:rect l="0" t="0" r="r" b="b"/>
                <a:pathLst>
                  <a:path w="1917701" h="1819275">
                    <a:moveTo>
                      <a:pt x="711992" y="795933"/>
                    </a:moveTo>
                    <a:lnTo>
                      <a:pt x="722042" y="796197"/>
                    </a:lnTo>
                    <a:lnTo>
                      <a:pt x="731828" y="796462"/>
                    </a:lnTo>
                    <a:lnTo>
                      <a:pt x="742143" y="796991"/>
                    </a:lnTo>
                    <a:lnTo>
                      <a:pt x="751929" y="797784"/>
                    </a:lnTo>
                    <a:lnTo>
                      <a:pt x="761979" y="798577"/>
                    </a:lnTo>
                    <a:lnTo>
                      <a:pt x="771765" y="799635"/>
                    </a:lnTo>
                    <a:lnTo>
                      <a:pt x="781551" y="800957"/>
                    </a:lnTo>
                    <a:lnTo>
                      <a:pt x="791337" y="802544"/>
                    </a:lnTo>
                    <a:lnTo>
                      <a:pt x="800858" y="804130"/>
                    </a:lnTo>
                    <a:lnTo>
                      <a:pt x="810644" y="805981"/>
                    </a:lnTo>
                    <a:lnTo>
                      <a:pt x="820166" y="807832"/>
                    </a:lnTo>
                    <a:lnTo>
                      <a:pt x="829687" y="810212"/>
                    </a:lnTo>
                    <a:lnTo>
                      <a:pt x="839473" y="812592"/>
                    </a:lnTo>
                    <a:lnTo>
                      <a:pt x="848994" y="814972"/>
                    </a:lnTo>
                    <a:lnTo>
                      <a:pt x="858252" y="817616"/>
                    </a:lnTo>
                    <a:lnTo>
                      <a:pt x="867773" y="820525"/>
                    </a:lnTo>
                    <a:lnTo>
                      <a:pt x="886551" y="826871"/>
                    </a:lnTo>
                    <a:lnTo>
                      <a:pt x="905065" y="833746"/>
                    </a:lnTo>
                    <a:lnTo>
                      <a:pt x="923315" y="841415"/>
                    </a:lnTo>
                    <a:lnTo>
                      <a:pt x="941300" y="849612"/>
                    </a:lnTo>
                    <a:lnTo>
                      <a:pt x="959284" y="858603"/>
                    </a:lnTo>
                    <a:lnTo>
                      <a:pt x="976740" y="868122"/>
                    </a:lnTo>
                    <a:lnTo>
                      <a:pt x="993932" y="878170"/>
                    </a:lnTo>
                    <a:lnTo>
                      <a:pt x="1011123" y="889012"/>
                    </a:lnTo>
                    <a:lnTo>
                      <a:pt x="1003189" y="891392"/>
                    </a:lnTo>
                    <a:lnTo>
                      <a:pt x="995254" y="893772"/>
                    </a:lnTo>
                    <a:lnTo>
                      <a:pt x="987055" y="896416"/>
                    </a:lnTo>
                    <a:lnTo>
                      <a:pt x="979121" y="899325"/>
                    </a:lnTo>
                    <a:lnTo>
                      <a:pt x="971186" y="902762"/>
                    </a:lnTo>
                    <a:lnTo>
                      <a:pt x="962987" y="905936"/>
                    </a:lnTo>
                    <a:lnTo>
                      <a:pt x="955053" y="909638"/>
                    </a:lnTo>
                    <a:lnTo>
                      <a:pt x="947383" y="913604"/>
                    </a:lnTo>
                    <a:lnTo>
                      <a:pt x="939448" y="917835"/>
                    </a:lnTo>
                    <a:lnTo>
                      <a:pt x="932043" y="922066"/>
                    </a:lnTo>
                    <a:lnTo>
                      <a:pt x="924637" y="926826"/>
                    </a:lnTo>
                    <a:lnTo>
                      <a:pt x="917231" y="931850"/>
                    </a:lnTo>
                    <a:lnTo>
                      <a:pt x="910090" y="936874"/>
                    </a:lnTo>
                    <a:lnTo>
                      <a:pt x="902949" y="942427"/>
                    </a:lnTo>
                    <a:lnTo>
                      <a:pt x="896073" y="948509"/>
                    </a:lnTo>
                    <a:lnTo>
                      <a:pt x="889461" y="954326"/>
                    </a:lnTo>
                    <a:lnTo>
                      <a:pt x="883113" y="960937"/>
                    </a:lnTo>
                    <a:lnTo>
                      <a:pt x="877030" y="967812"/>
                    </a:lnTo>
                    <a:lnTo>
                      <a:pt x="871211" y="974952"/>
                    </a:lnTo>
                    <a:lnTo>
                      <a:pt x="865393" y="982356"/>
                    </a:lnTo>
                    <a:lnTo>
                      <a:pt x="859838" y="990024"/>
                    </a:lnTo>
                    <a:lnTo>
                      <a:pt x="854813" y="998486"/>
                    </a:lnTo>
                    <a:lnTo>
                      <a:pt x="850052" y="1006683"/>
                    </a:lnTo>
                    <a:lnTo>
                      <a:pt x="845556" y="1015674"/>
                    </a:lnTo>
                    <a:lnTo>
                      <a:pt x="841324" y="1025193"/>
                    </a:lnTo>
                    <a:lnTo>
                      <a:pt x="837886" y="1034713"/>
                    </a:lnTo>
                    <a:lnTo>
                      <a:pt x="834183" y="1044761"/>
                    </a:lnTo>
                    <a:lnTo>
                      <a:pt x="831274" y="1055074"/>
                    </a:lnTo>
                    <a:lnTo>
                      <a:pt x="828629" y="1066180"/>
                    </a:lnTo>
                    <a:lnTo>
                      <a:pt x="826249" y="1077550"/>
                    </a:lnTo>
                    <a:lnTo>
                      <a:pt x="824398" y="1089185"/>
                    </a:lnTo>
                    <a:lnTo>
                      <a:pt x="823340" y="1101349"/>
                    </a:lnTo>
                    <a:lnTo>
                      <a:pt x="822017" y="1115893"/>
                    </a:lnTo>
                    <a:lnTo>
                      <a:pt x="821488" y="1129907"/>
                    </a:lnTo>
                    <a:lnTo>
                      <a:pt x="821488" y="1143129"/>
                    </a:lnTo>
                    <a:lnTo>
                      <a:pt x="821753" y="1156086"/>
                    </a:lnTo>
                    <a:lnTo>
                      <a:pt x="822546" y="1168514"/>
                    </a:lnTo>
                    <a:lnTo>
                      <a:pt x="824133" y="1180413"/>
                    </a:lnTo>
                    <a:lnTo>
                      <a:pt x="825984" y="1192048"/>
                    </a:lnTo>
                    <a:lnTo>
                      <a:pt x="828100" y="1203154"/>
                    </a:lnTo>
                    <a:lnTo>
                      <a:pt x="830745" y="1213731"/>
                    </a:lnTo>
                    <a:lnTo>
                      <a:pt x="833654" y="1224044"/>
                    </a:lnTo>
                    <a:lnTo>
                      <a:pt x="836828" y="1233828"/>
                    </a:lnTo>
                    <a:lnTo>
                      <a:pt x="840531" y="1243348"/>
                    </a:lnTo>
                    <a:lnTo>
                      <a:pt x="844763" y="1252338"/>
                    </a:lnTo>
                    <a:lnTo>
                      <a:pt x="848994" y="1260800"/>
                    </a:lnTo>
                    <a:lnTo>
                      <a:pt x="853491" y="1269262"/>
                    </a:lnTo>
                    <a:lnTo>
                      <a:pt x="858516" y="1276930"/>
                    </a:lnTo>
                    <a:lnTo>
                      <a:pt x="863806" y="1284334"/>
                    </a:lnTo>
                    <a:lnTo>
                      <a:pt x="869360" y="1291474"/>
                    </a:lnTo>
                    <a:lnTo>
                      <a:pt x="874914" y="1298349"/>
                    </a:lnTo>
                    <a:lnTo>
                      <a:pt x="880997" y="1304960"/>
                    </a:lnTo>
                    <a:lnTo>
                      <a:pt x="887080" y="1311042"/>
                    </a:lnTo>
                    <a:lnTo>
                      <a:pt x="893428" y="1316859"/>
                    </a:lnTo>
                    <a:lnTo>
                      <a:pt x="900040" y="1322412"/>
                    </a:lnTo>
                    <a:lnTo>
                      <a:pt x="906652" y="1327436"/>
                    </a:lnTo>
                    <a:lnTo>
                      <a:pt x="913264" y="1332196"/>
                    </a:lnTo>
                    <a:lnTo>
                      <a:pt x="920405" y="1336956"/>
                    </a:lnTo>
                    <a:lnTo>
                      <a:pt x="927546" y="1341187"/>
                    </a:lnTo>
                    <a:lnTo>
                      <a:pt x="934687" y="1345417"/>
                    </a:lnTo>
                    <a:lnTo>
                      <a:pt x="941828" y="1349119"/>
                    </a:lnTo>
                    <a:lnTo>
                      <a:pt x="949234" y="1352821"/>
                    </a:lnTo>
                    <a:lnTo>
                      <a:pt x="956904" y="1355995"/>
                    </a:lnTo>
                    <a:lnTo>
                      <a:pt x="964310" y="1358903"/>
                    </a:lnTo>
                    <a:lnTo>
                      <a:pt x="971715" y="1361812"/>
                    </a:lnTo>
                    <a:lnTo>
                      <a:pt x="979121" y="1364456"/>
                    </a:lnTo>
                    <a:lnTo>
                      <a:pt x="986526" y="1366836"/>
                    </a:lnTo>
                    <a:lnTo>
                      <a:pt x="993932" y="1368952"/>
                    </a:lnTo>
                    <a:lnTo>
                      <a:pt x="1008479" y="1372654"/>
                    </a:lnTo>
                    <a:lnTo>
                      <a:pt x="1023025" y="1375562"/>
                    </a:lnTo>
                    <a:lnTo>
                      <a:pt x="1037043" y="1378471"/>
                    </a:lnTo>
                    <a:lnTo>
                      <a:pt x="1050532" y="1380058"/>
                    </a:lnTo>
                    <a:lnTo>
                      <a:pt x="1063227" y="1381380"/>
                    </a:lnTo>
                    <a:lnTo>
                      <a:pt x="1075129" y="1382438"/>
                    </a:lnTo>
                    <a:lnTo>
                      <a:pt x="1086237" y="1382702"/>
                    </a:lnTo>
                    <a:lnTo>
                      <a:pt x="1096287" y="1383231"/>
                    </a:lnTo>
                    <a:lnTo>
                      <a:pt x="1105015" y="1383495"/>
                    </a:lnTo>
                    <a:lnTo>
                      <a:pt x="1112421" y="1383231"/>
                    </a:lnTo>
                    <a:lnTo>
                      <a:pt x="1122736" y="1382702"/>
                    </a:lnTo>
                    <a:lnTo>
                      <a:pt x="1126703" y="1382438"/>
                    </a:lnTo>
                    <a:lnTo>
                      <a:pt x="1126703" y="1394337"/>
                    </a:lnTo>
                    <a:lnTo>
                      <a:pt x="1126968" y="1406236"/>
                    </a:lnTo>
                    <a:lnTo>
                      <a:pt x="1127232" y="1417607"/>
                    </a:lnTo>
                    <a:lnTo>
                      <a:pt x="1128025" y="1428977"/>
                    </a:lnTo>
                    <a:lnTo>
                      <a:pt x="1129083" y="1439554"/>
                    </a:lnTo>
                    <a:lnTo>
                      <a:pt x="1130141" y="1450131"/>
                    </a:lnTo>
                    <a:lnTo>
                      <a:pt x="1131728" y="1460444"/>
                    </a:lnTo>
                    <a:lnTo>
                      <a:pt x="1133580" y="1470228"/>
                    </a:lnTo>
                    <a:lnTo>
                      <a:pt x="1135431" y="1480012"/>
                    </a:lnTo>
                    <a:lnTo>
                      <a:pt x="1137547" y="1489267"/>
                    </a:lnTo>
                    <a:lnTo>
                      <a:pt x="1139927" y="1498522"/>
                    </a:lnTo>
                    <a:lnTo>
                      <a:pt x="1142572" y="1507513"/>
                    </a:lnTo>
                    <a:lnTo>
                      <a:pt x="1145481" y="1515710"/>
                    </a:lnTo>
                    <a:lnTo>
                      <a:pt x="1148391" y="1524172"/>
                    </a:lnTo>
                    <a:lnTo>
                      <a:pt x="1151564" y="1532105"/>
                    </a:lnTo>
                    <a:lnTo>
                      <a:pt x="1155003" y="1539773"/>
                    </a:lnTo>
                    <a:lnTo>
                      <a:pt x="1158441" y="1547442"/>
                    </a:lnTo>
                    <a:lnTo>
                      <a:pt x="1162408" y="1554581"/>
                    </a:lnTo>
                    <a:lnTo>
                      <a:pt x="1166111" y="1561721"/>
                    </a:lnTo>
                    <a:lnTo>
                      <a:pt x="1170078" y="1568596"/>
                    </a:lnTo>
                    <a:lnTo>
                      <a:pt x="1174575" y="1575207"/>
                    </a:lnTo>
                    <a:lnTo>
                      <a:pt x="1178806" y="1581553"/>
                    </a:lnTo>
                    <a:lnTo>
                      <a:pt x="1183038" y="1587370"/>
                    </a:lnTo>
                    <a:lnTo>
                      <a:pt x="1187799" y="1593452"/>
                    </a:lnTo>
                    <a:lnTo>
                      <a:pt x="1192560" y="1599005"/>
                    </a:lnTo>
                    <a:lnTo>
                      <a:pt x="1197320" y="1604558"/>
                    </a:lnTo>
                    <a:lnTo>
                      <a:pt x="1202346" y="1609582"/>
                    </a:lnTo>
                    <a:lnTo>
                      <a:pt x="1207635" y="1614607"/>
                    </a:lnTo>
                    <a:lnTo>
                      <a:pt x="1212660" y="1619366"/>
                    </a:lnTo>
                    <a:lnTo>
                      <a:pt x="1217950" y="1624126"/>
                    </a:lnTo>
                    <a:lnTo>
                      <a:pt x="1223240" y="1628357"/>
                    </a:lnTo>
                    <a:lnTo>
                      <a:pt x="1229058" y="1632852"/>
                    </a:lnTo>
                    <a:lnTo>
                      <a:pt x="1234348" y="1636819"/>
                    </a:lnTo>
                    <a:lnTo>
                      <a:pt x="1239902" y="1640521"/>
                    </a:lnTo>
                    <a:lnTo>
                      <a:pt x="1245721" y="1644487"/>
                    </a:lnTo>
                    <a:lnTo>
                      <a:pt x="1251540" y="1647660"/>
                    </a:lnTo>
                    <a:lnTo>
                      <a:pt x="1263177" y="1654271"/>
                    </a:lnTo>
                    <a:lnTo>
                      <a:pt x="1274814" y="1660353"/>
                    </a:lnTo>
                    <a:lnTo>
                      <a:pt x="1286716" y="1665377"/>
                    </a:lnTo>
                    <a:lnTo>
                      <a:pt x="1298882" y="1670137"/>
                    </a:lnTo>
                    <a:lnTo>
                      <a:pt x="1310784" y="1673839"/>
                    </a:lnTo>
                    <a:lnTo>
                      <a:pt x="1322686" y="1677541"/>
                    </a:lnTo>
                    <a:lnTo>
                      <a:pt x="1334588" y="1680714"/>
                    </a:lnTo>
                    <a:lnTo>
                      <a:pt x="1346225" y="1683094"/>
                    </a:lnTo>
                    <a:lnTo>
                      <a:pt x="1357862" y="1685474"/>
                    </a:lnTo>
                    <a:lnTo>
                      <a:pt x="1368971" y="1687325"/>
                    </a:lnTo>
                    <a:lnTo>
                      <a:pt x="1380079" y="1688382"/>
                    </a:lnTo>
                    <a:lnTo>
                      <a:pt x="1390658" y="1689705"/>
                    </a:lnTo>
                    <a:lnTo>
                      <a:pt x="1401238" y="1690498"/>
                    </a:lnTo>
                    <a:lnTo>
                      <a:pt x="1411024" y="1690762"/>
                    </a:lnTo>
                    <a:lnTo>
                      <a:pt x="1411817" y="1709537"/>
                    </a:lnTo>
                    <a:lnTo>
                      <a:pt x="1412346" y="1728311"/>
                    </a:lnTo>
                    <a:lnTo>
                      <a:pt x="1412875" y="1747086"/>
                    </a:lnTo>
                    <a:lnTo>
                      <a:pt x="1412875" y="1766125"/>
                    </a:lnTo>
                    <a:lnTo>
                      <a:pt x="1412346" y="1792832"/>
                    </a:lnTo>
                    <a:lnTo>
                      <a:pt x="1411553" y="1819275"/>
                    </a:lnTo>
                    <a:lnTo>
                      <a:pt x="793" y="1811078"/>
                    </a:lnTo>
                    <a:lnTo>
                      <a:pt x="264" y="1784635"/>
                    </a:lnTo>
                    <a:lnTo>
                      <a:pt x="0" y="1757928"/>
                    </a:lnTo>
                    <a:lnTo>
                      <a:pt x="529" y="1733071"/>
                    </a:lnTo>
                    <a:lnTo>
                      <a:pt x="1058" y="1708215"/>
                    </a:lnTo>
                    <a:lnTo>
                      <a:pt x="2645" y="1683623"/>
                    </a:lnTo>
                    <a:lnTo>
                      <a:pt x="4232" y="1659031"/>
                    </a:lnTo>
                    <a:lnTo>
                      <a:pt x="6612" y="1634968"/>
                    </a:lnTo>
                    <a:lnTo>
                      <a:pt x="8992" y="1610905"/>
                    </a:lnTo>
                    <a:lnTo>
                      <a:pt x="12166" y="1587106"/>
                    </a:lnTo>
                    <a:lnTo>
                      <a:pt x="15340" y="1563307"/>
                    </a:lnTo>
                    <a:lnTo>
                      <a:pt x="19307" y="1539773"/>
                    </a:lnTo>
                    <a:lnTo>
                      <a:pt x="23804" y="1516503"/>
                    </a:lnTo>
                    <a:lnTo>
                      <a:pt x="28300" y="1493762"/>
                    </a:lnTo>
                    <a:lnTo>
                      <a:pt x="33590" y="1470757"/>
                    </a:lnTo>
                    <a:lnTo>
                      <a:pt x="38879" y="1448280"/>
                    </a:lnTo>
                    <a:lnTo>
                      <a:pt x="44962" y="1425804"/>
                    </a:lnTo>
                    <a:lnTo>
                      <a:pt x="51045" y="1403856"/>
                    </a:lnTo>
                    <a:lnTo>
                      <a:pt x="57658" y="1382173"/>
                    </a:lnTo>
                    <a:lnTo>
                      <a:pt x="64799" y="1360754"/>
                    </a:lnTo>
                    <a:lnTo>
                      <a:pt x="72204" y="1339336"/>
                    </a:lnTo>
                    <a:lnTo>
                      <a:pt x="79874" y="1318710"/>
                    </a:lnTo>
                    <a:lnTo>
                      <a:pt x="88073" y="1298085"/>
                    </a:lnTo>
                    <a:lnTo>
                      <a:pt x="96272" y="1277459"/>
                    </a:lnTo>
                    <a:lnTo>
                      <a:pt x="105265" y="1257627"/>
                    </a:lnTo>
                    <a:lnTo>
                      <a:pt x="114522" y="1238059"/>
                    </a:lnTo>
                    <a:lnTo>
                      <a:pt x="123779" y="1218491"/>
                    </a:lnTo>
                    <a:lnTo>
                      <a:pt x="133565" y="1199452"/>
                    </a:lnTo>
                    <a:lnTo>
                      <a:pt x="143615" y="1180678"/>
                    </a:lnTo>
                    <a:lnTo>
                      <a:pt x="153930" y="1162432"/>
                    </a:lnTo>
                    <a:lnTo>
                      <a:pt x="165038" y="1144451"/>
                    </a:lnTo>
                    <a:lnTo>
                      <a:pt x="176147" y="1126734"/>
                    </a:lnTo>
                    <a:lnTo>
                      <a:pt x="187255" y="1109546"/>
                    </a:lnTo>
                    <a:lnTo>
                      <a:pt x="198892" y="1092623"/>
                    </a:lnTo>
                    <a:lnTo>
                      <a:pt x="210794" y="1075964"/>
                    </a:lnTo>
                    <a:lnTo>
                      <a:pt x="222960" y="1059834"/>
                    </a:lnTo>
                    <a:lnTo>
                      <a:pt x="235391" y="1044232"/>
                    </a:lnTo>
                    <a:lnTo>
                      <a:pt x="248351" y="1028895"/>
                    </a:lnTo>
                    <a:lnTo>
                      <a:pt x="261310" y="1013823"/>
                    </a:lnTo>
                    <a:lnTo>
                      <a:pt x="274799" y="999544"/>
                    </a:lnTo>
                    <a:lnTo>
                      <a:pt x="288288" y="985529"/>
                    </a:lnTo>
                    <a:lnTo>
                      <a:pt x="302041" y="971779"/>
                    </a:lnTo>
                    <a:lnTo>
                      <a:pt x="316059" y="958557"/>
                    </a:lnTo>
                    <a:lnTo>
                      <a:pt x="330341" y="946129"/>
                    </a:lnTo>
                    <a:lnTo>
                      <a:pt x="344888" y="933965"/>
                    </a:lnTo>
                    <a:lnTo>
                      <a:pt x="359963" y="922066"/>
                    </a:lnTo>
                    <a:lnTo>
                      <a:pt x="374774" y="910695"/>
                    </a:lnTo>
                    <a:lnTo>
                      <a:pt x="389850" y="899589"/>
                    </a:lnTo>
                    <a:lnTo>
                      <a:pt x="405454" y="889541"/>
                    </a:lnTo>
                    <a:lnTo>
                      <a:pt x="420794" y="879757"/>
                    </a:lnTo>
                    <a:lnTo>
                      <a:pt x="436664" y="870238"/>
                    </a:lnTo>
                    <a:lnTo>
                      <a:pt x="452533" y="861511"/>
                    </a:lnTo>
                    <a:lnTo>
                      <a:pt x="468666" y="853314"/>
                    </a:lnTo>
                    <a:lnTo>
                      <a:pt x="485064" y="845646"/>
                    </a:lnTo>
                    <a:lnTo>
                      <a:pt x="501727" y="838242"/>
                    </a:lnTo>
                    <a:lnTo>
                      <a:pt x="518389" y="831631"/>
                    </a:lnTo>
                    <a:lnTo>
                      <a:pt x="535316" y="825285"/>
                    </a:lnTo>
                    <a:lnTo>
                      <a:pt x="552243" y="819732"/>
                    </a:lnTo>
                    <a:lnTo>
                      <a:pt x="569435" y="814972"/>
                    </a:lnTo>
                    <a:lnTo>
                      <a:pt x="586891" y="810477"/>
                    </a:lnTo>
                    <a:lnTo>
                      <a:pt x="604347" y="806510"/>
                    </a:lnTo>
                    <a:lnTo>
                      <a:pt x="622067" y="803337"/>
                    </a:lnTo>
                    <a:lnTo>
                      <a:pt x="639787" y="800693"/>
                    </a:lnTo>
                    <a:lnTo>
                      <a:pt x="657508" y="798577"/>
                    </a:lnTo>
                    <a:lnTo>
                      <a:pt x="675757" y="796991"/>
                    </a:lnTo>
                    <a:lnTo>
                      <a:pt x="693742" y="796197"/>
                    </a:lnTo>
                    <a:lnTo>
                      <a:pt x="711992" y="795933"/>
                    </a:lnTo>
                    <a:close/>
                    <a:moveTo>
                      <a:pt x="1463280" y="660400"/>
                    </a:moveTo>
                    <a:lnTo>
                      <a:pt x="1469893" y="660400"/>
                    </a:lnTo>
                    <a:lnTo>
                      <a:pt x="1477034" y="660665"/>
                    </a:lnTo>
                    <a:lnTo>
                      <a:pt x="1483912" y="660929"/>
                    </a:lnTo>
                    <a:lnTo>
                      <a:pt x="1490789" y="661988"/>
                    </a:lnTo>
                    <a:lnTo>
                      <a:pt x="1497666" y="663046"/>
                    </a:lnTo>
                    <a:lnTo>
                      <a:pt x="1504279" y="664898"/>
                    </a:lnTo>
                    <a:lnTo>
                      <a:pt x="1510891" y="666750"/>
                    </a:lnTo>
                    <a:lnTo>
                      <a:pt x="1516975" y="668867"/>
                    </a:lnTo>
                    <a:lnTo>
                      <a:pt x="1523323" y="671248"/>
                    </a:lnTo>
                    <a:lnTo>
                      <a:pt x="1529142" y="673894"/>
                    </a:lnTo>
                    <a:lnTo>
                      <a:pt x="1535226" y="676804"/>
                    </a:lnTo>
                    <a:lnTo>
                      <a:pt x="1540780" y="679979"/>
                    </a:lnTo>
                    <a:lnTo>
                      <a:pt x="1546599" y="683683"/>
                    </a:lnTo>
                    <a:lnTo>
                      <a:pt x="1551625" y="687123"/>
                    </a:lnTo>
                    <a:lnTo>
                      <a:pt x="1556915" y="691356"/>
                    </a:lnTo>
                    <a:lnTo>
                      <a:pt x="1561676" y="695590"/>
                    </a:lnTo>
                    <a:lnTo>
                      <a:pt x="1566437" y="700088"/>
                    </a:lnTo>
                    <a:lnTo>
                      <a:pt x="1570934" y="704850"/>
                    </a:lnTo>
                    <a:lnTo>
                      <a:pt x="1575431" y="709613"/>
                    </a:lnTo>
                    <a:lnTo>
                      <a:pt x="1579134" y="714640"/>
                    </a:lnTo>
                    <a:lnTo>
                      <a:pt x="1583101" y="719931"/>
                    </a:lnTo>
                    <a:lnTo>
                      <a:pt x="1586540" y="725223"/>
                    </a:lnTo>
                    <a:lnTo>
                      <a:pt x="1589978" y="731044"/>
                    </a:lnTo>
                    <a:lnTo>
                      <a:pt x="1592888" y="736600"/>
                    </a:lnTo>
                    <a:lnTo>
                      <a:pt x="1595533" y="742685"/>
                    </a:lnTo>
                    <a:lnTo>
                      <a:pt x="1597914" y="748771"/>
                    </a:lnTo>
                    <a:lnTo>
                      <a:pt x="1600030" y="754856"/>
                    </a:lnTo>
                    <a:lnTo>
                      <a:pt x="1601881" y="761206"/>
                    </a:lnTo>
                    <a:lnTo>
                      <a:pt x="1603204" y="767556"/>
                    </a:lnTo>
                    <a:lnTo>
                      <a:pt x="1604526" y="774435"/>
                    </a:lnTo>
                    <a:lnTo>
                      <a:pt x="1605320" y="781050"/>
                    </a:lnTo>
                    <a:lnTo>
                      <a:pt x="1605584" y="787665"/>
                    </a:lnTo>
                    <a:lnTo>
                      <a:pt x="1605849" y="794544"/>
                    </a:lnTo>
                    <a:lnTo>
                      <a:pt x="1604791" y="967581"/>
                    </a:lnTo>
                    <a:lnTo>
                      <a:pt x="1781745" y="968375"/>
                    </a:lnTo>
                    <a:lnTo>
                      <a:pt x="1788887" y="968640"/>
                    </a:lnTo>
                    <a:lnTo>
                      <a:pt x="1795764" y="969169"/>
                    </a:lnTo>
                    <a:lnTo>
                      <a:pt x="1802641" y="970227"/>
                    </a:lnTo>
                    <a:lnTo>
                      <a:pt x="1809518" y="971285"/>
                    </a:lnTo>
                    <a:lnTo>
                      <a:pt x="1815866" y="972873"/>
                    </a:lnTo>
                    <a:lnTo>
                      <a:pt x="1822479" y="974725"/>
                    </a:lnTo>
                    <a:lnTo>
                      <a:pt x="1828827" y="977106"/>
                    </a:lnTo>
                    <a:lnTo>
                      <a:pt x="1834911" y="979488"/>
                    </a:lnTo>
                    <a:lnTo>
                      <a:pt x="1840994" y="982133"/>
                    </a:lnTo>
                    <a:lnTo>
                      <a:pt x="1846813" y="985044"/>
                    </a:lnTo>
                    <a:lnTo>
                      <a:pt x="1852633" y="988219"/>
                    </a:lnTo>
                    <a:lnTo>
                      <a:pt x="1857923" y="991923"/>
                    </a:lnTo>
                    <a:lnTo>
                      <a:pt x="1863213" y="995363"/>
                    </a:lnTo>
                    <a:lnTo>
                      <a:pt x="1868503" y="999596"/>
                    </a:lnTo>
                    <a:lnTo>
                      <a:pt x="1873264" y="1003829"/>
                    </a:lnTo>
                    <a:lnTo>
                      <a:pt x="1878025" y="1008327"/>
                    </a:lnTo>
                    <a:lnTo>
                      <a:pt x="1882522" y="1012825"/>
                    </a:lnTo>
                    <a:lnTo>
                      <a:pt x="1886754" y="1017852"/>
                    </a:lnTo>
                    <a:lnTo>
                      <a:pt x="1890986" y="1022879"/>
                    </a:lnTo>
                    <a:lnTo>
                      <a:pt x="1894689" y="1027906"/>
                    </a:lnTo>
                    <a:lnTo>
                      <a:pt x="1898128" y="1033463"/>
                    </a:lnTo>
                    <a:lnTo>
                      <a:pt x="1901302" y="1039283"/>
                    </a:lnTo>
                    <a:lnTo>
                      <a:pt x="1904211" y="1044840"/>
                    </a:lnTo>
                    <a:lnTo>
                      <a:pt x="1907385" y="1050660"/>
                    </a:lnTo>
                    <a:lnTo>
                      <a:pt x="1909766" y="1056746"/>
                    </a:lnTo>
                    <a:lnTo>
                      <a:pt x="1911882" y="1063096"/>
                    </a:lnTo>
                    <a:lnTo>
                      <a:pt x="1913469" y="1069181"/>
                    </a:lnTo>
                    <a:lnTo>
                      <a:pt x="1915056" y="1075796"/>
                    </a:lnTo>
                    <a:lnTo>
                      <a:pt x="1916114" y="1082410"/>
                    </a:lnTo>
                    <a:lnTo>
                      <a:pt x="1916908" y="1089290"/>
                    </a:lnTo>
                    <a:lnTo>
                      <a:pt x="1917436" y="1095640"/>
                    </a:lnTo>
                    <a:lnTo>
                      <a:pt x="1917701" y="1102783"/>
                    </a:lnTo>
                    <a:lnTo>
                      <a:pt x="1917436" y="1109663"/>
                    </a:lnTo>
                    <a:lnTo>
                      <a:pt x="1916908" y="1116277"/>
                    </a:lnTo>
                    <a:lnTo>
                      <a:pt x="1915849" y="1123156"/>
                    </a:lnTo>
                    <a:lnTo>
                      <a:pt x="1914791" y="1129506"/>
                    </a:lnTo>
                    <a:lnTo>
                      <a:pt x="1913204" y="1136121"/>
                    </a:lnTo>
                    <a:lnTo>
                      <a:pt x="1911088" y="1142471"/>
                    </a:lnTo>
                    <a:lnTo>
                      <a:pt x="1908972" y="1148556"/>
                    </a:lnTo>
                    <a:lnTo>
                      <a:pt x="1906592" y="1154642"/>
                    </a:lnTo>
                    <a:lnTo>
                      <a:pt x="1903682" y="1160463"/>
                    </a:lnTo>
                    <a:lnTo>
                      <a:pt x="1900773" y="1166283"/>
                    </a:lnTo>
                    <a:lnTo>
                      <a:pt x="1897599" y="1171840"/>
                    </a:lnTo>
                    <a:lnTo>
                      <a:pt x="1893896" y="1177131"/>
                    </a:lnTo>
                    <a:lnTo>
                      <a:pt x="1889928" y="1182158"/>
                    </a:lnTo>
                    <a:lnTo>
                      <a:pt x="1885960" y="1187450"/>
                    </a:lnTo>
                    <a:lnTo>
                      <a:pt x="1881728" y="1192213"/>
                    </a:lnTo>
                    <a:lnTo>
                      <a:pt x="1876967" y="1196975"/>
                    </a:lnTo>
                    <a:lnTo>
                      <a:pt x="1872206" y="1201208"/>
                    </a:lnTo>
                    <a:lnTo>
                      <a:pt x="1867445" y="1205442"/>
                    </a:lnTo>
                    <a:lnTo>
                      <a:pt x="1862155" y="1209411"/>
                    </a:lnTo>
                    <a:lnTo>
                      <a:pt x="1856600" y="1212850"/>
                    </a:lnTo>
                    <a:lnTo>
                      <a:pt x="1851046" y="1216554"/>
                    </a:lnTo>
                    <a:lnTo>
                      <a:pt x="1845491" y="1219465"/>
                    </a:lnTo>
                    <a:lnTo>
                      <a:pt x="1839407" y="1222375"/>
                    </a:lnTo>
                    <a:lnTo>
                      <a:pt x="1833588" y="1225021"/>
                    </a:lnTo>
                    <a:lnTo>
                      <a:pt x="1827240" y="1227402"/>
                    </a:lnTo>
                    <a:lnTo>
                      <a:pt x="1821156" y="1229519"/>
                    </a:lnTo>
                    <a:lnTo>
                      <a:pt x="1814544" y="1231371"/>
                    </a:lnTo>
                    <a:lnTo>
                      <a:pt x="1807931" y="1232958"/>
                    </a:lnTo>
                    <a:lnTo>
                      <a:pt x="1801054" y="1234017"/>
                    </a:lnTo>
                    <a:lnTo>
                      <a:pt x="1794177" y="1234546"/>
                    </a:lnTo>
                    <a:lnTo>
                      <a:pt x="1787300" y="1235340"/>
                    </a:lnTo>
                    <a:lnTo>
                      <a:pt x="1780158" y="1235340"/>
                    </a:lnTo>
                    <a:lnTo>
                      <a:pt x="1603204" y="1234281"/>
                    </a:lnTo>
                    <a:lnTo>
                      <a:pt x="1602410" y="1407319"/>
                    </a:lnTo>
                    <a:lnTo>
                      <a:pt x="1602146" y="1413933"/>
                    </a:lnTo>
                    <a:lnTo>
                      <a:pt x="1601617" y="1420813"/>
                    </a:lnTo>
                    <a:lnTo>
                      <a:pt x="1600559" y="1427692"/>
                    </a:lnTo>
                    <a:lnTo>
                      <a:pt x="1599501" y="1434306"/>
                    </a:lnTo>
                    <a:lnTo>
                      <a:pt x="1597914" y="1440392"/>
                    </a:lnTo>
                    <a:lnTo>
                      <a:pt x="1595798" y="1446742"/>
                    </a:lnTo>
                    <a:lnTo>
                      <a:pt x="1593682" y="1453092"/>
                    </a:lnTo>
                    <a:lnTo>
                      <a:pt x="1591301" y="1459177"/>
                    </a:lnTo>
                    <a:lnTo>
                      <a:pt x="1588656" y="1464998"/>
                    </a:lnTo>
                    <a:lnTo>
                      <a:pt x="1585482" y="1470819"/>
                    </a:lnTo>
                    <a:lnTo>
                      <a:pt x="1582043" y="1476111"/>
                    </a:lnTo>
                    <a:lnTo>
                      <a:pt x="1578605" y="1481931"/>
                    </a:lnTo>
                    <a:lnTo>
                      <a:pt x="1574637" y="1486958"/>
                    </a:lnTo>
                    <a:lnTo>
                      <a:pt x="1570670" y="1491986"/>
                    </a:lnTo>
                    <a:lnTo>
                      <a:pt x="1566437" y="1496748"/>
                    </a:lnTo>
                    <a:lnTo>
                      <a:pt x="1561941" y="1501511"/>
                    </a:lnTo>
                    <a:lnTo>
                      <a:pt x="1557180" y="1505744"/>
                    </a:lnTo>
                    <a:lnTo>
                      <a:pt x="1552154" y="1509713"/>
                    </a:lnTo>
                    <a:lnTo>
                      <a:pt x="1546864" y="1513946"/>
                    </a:lnTo>
                    <a:lnTo>
                      <a:pt x="1541309" y="1517650"/>
                    </a:lnTo>
                    <a:lnTo>
                      <a:pt x="1536019" y="1521090"/>
                    </a:lnTo>
                    <a:lnTo>
                      <a:pt x="1530200" y="1524000"/>
                    </a:lnTo>
                    <a:lnTo>
                      <a:pt x="1524381" y="1527175"/>
                    </a:lnTo>
                    <a:lnTo>
                      <a:pt x="1518297" y="1529821"/>
                    </a:lnTo>
                    <a:lnTo>
                      <a:pt x="1511949" y="1532202"/>
                    </a:lnTo>
                    <a:lnTo>
                      <a:pt x="1505601" y="1534319"/>
                    </a:lnTo>
                    <a:lnTo>
                      <a:pt x="1499253" y="1535906"/>
                    </a:lnTo>
                    <a:lnTo>
                      <a:pt x="1492640" y="1537494"/>
                    </a:lnTo>
                    <a:lnTo>
                      <a:pt x="1485763" y="1538288"/>
                    </a:lnTo>
                    <a:lnTo>
                      <a:pt x="1478886" y="1539346"/>
                    </a:lnTo>
                    <a:lnTo>
                      <a:pt x="1472009" y="1539875"/>
                    </a:lnTo>
                    <a:lnTo>
                      <a:pt x="1464867" y="1539875"/>
                    </a:lnTo>
                    <a:lnTo>
                      <a:pt x="1458255" y="1539611"/>
                    </a:lnTo>
                    <a:lnTo>
                      <a:pt x="1451113" y="1539346"/>
                    </a:lnTo>
                    <a:lnTo>
                      <a:pt x="1444236" y="1538288"/>
                    </a:lnTo>
                    <a:lnTo>
                      <a:pt x="1437623" y="1536965"/>
                    </a:lnTo>
                    <a:lnTo>
                      <a:pt x="1431010" y="1535377"/>
                    </a:lnTo>
                    <a:lnTo>
                      <a:pt x="1424398" y="1533525"/>
                    </a:lnTo>
                    <a:lnTo>
                      <a:pt x="1418314" y="1531673"/>
                    </a:lnTo>
                    <a:lnTo>
                      <a:pt x="1411966" y="1529292"/>
                    </a:lnTo>
                    <a:lnTo>
                      <a:pt x="1406147" y="1526381"/>
                    </a:lnTo>
                    <a:lnTo>
                      <a:pt x="1400063" y="1523471"/>
                    </a:lnTo>
                    <a:lnTo>
                      <a:pt x="1394509" y="1520296"/>
                    </a:lnTo>
                    <a:lnTo>
                      <a:pt x="1388690" y="1516592"/>
                    </a:lnTo>
                    <a:lnTo>
                      <a:pt x="1383399" y="1512888"/>
                    </a:lnTo>
                    <a:lnTo>
                      <a:pt x="1378374" y="1508919"/>
                    </a:lnTo>
                    <a:lnTo>
                      <a:pt x="1373348" y="1504686"/>
                    </a:lnTo>
                    <a:lnTo>
                      <a:pt x="1368852" y="1500188"/>
                    </a:lnTo>
                    <a:lnTo>
                      <a:pt x="1364355" y="1495425"/>
                    </a:lnTo>
                    <a:lnTo>
                      <a:pt x="1359858" y="1490663"/>
                    </a:lnTo>
                    <a:lnTo>
                      <a:pt x="1356155" y="1485636"/>
                    </a:lnTo>
                    <a:lnTo>
                      <a:pt x="1352188" y="1480344"/>
                    </a:lnTo>
                    <a:lnTo>
                      <a:pt x="1348749" y="1475052"/>
                    </a:lnTo>
                    <a:lnTo>
                      <a:pt x="1345311" y="1469496"/>
                    </a:lnTo>
                    <a:lnTo>
                      <a:pt x="1342401" y="1463675"/>
                    </a:lnTo>
                    <a:lnTo>
                      <a:pt x="1339756" y="1457854"/>
                    </a:lnTo>
                    <a:lnTo>
                      <a:pt x="1337375" y="1451504"/>
                    </a:lnTo>
                    <a:lnTo>
                      <a:pt x="1335259" y="1445154"/>
                    </a:lnTo>
                    <a:lnTo>
                      <a:pt x="1333408" y="1439069"/>
                    </a:lnTo>
                    <a:lnTo>
                      <a:pt x="1332085" y="1432454"/>
                    </a:lnTo>
                    <a:lnTo>
                      <a:pt x="1330763" y="1425840"/>
                    </a:lnTo>
                    <a:lnTo>
                      <a:pt x="1329969" y="1419490"/>
                    </a:lnTo>
                    <a:lnTo>
                      <a:pt x="1329440" y="1412611"/>
                    </a:lnTo>
                    <a:lnTo>
                      <a:pt x="1329440" y="1405731"/>
                    </a:lnTo>
                    <a:lnTo>
                      <a:pt x="1330234" y="1232958"/>
                    </a:lnTo>
                    <a:lnTo>
                      <a:pt x="1153279" y="1231636"/>
                    </a:lnTo>
                    <a:lnTo>
                      <a:pt x="1146402" y="1231371"/>
                    </a:lnTo>
                    <a:lnTo>
                      <a:pt x="1139525" y="1231106"/>
                    </a:lnTo>
                    <a:lnTo>
                      <a:pt x="1132648" y="1230048"/>
                    </a:lnTo>
                    <a:lnTo>
                      <a:pt x="1125771" y="1228990"/>
                    </a:lnTo>
                    <a:lnTo>
                      <a:pt x="1119423" y="1227138"/>
                    </a:lnTo>
                    <a:lnTo>
                      <a:pt x="1112810" y="1225286"/>
                    </a:lnTo>
                    <a:lnTo>
                      <a:pt x="1106462" y="1223433"/>
                    </a:lnTo>
                    <a:lnTo>
                      <a:pt x="1100378" y="1221052"/>
                    </a:lnTo>
                    <a:lnTo>
                      <a:pt x="1094295" y="1218406"/>
                    </a:lnTo>
                    <a:lnTo>
                      <a:pt x="1088476" y="1215231"/>
                    </a:lnTo>
                    <a:lnTo>
                      <a:pt x="1082656" y="1212056"/>
                    </a:lnTo>
                    <a:lnTo>
                      <a:pt x="1077102" y="1208352"/>
                    </a:lnTo>
                    <a:lnTo>
                      <a:pt x="1071812" y="1204648"/>
                    </a:lnTo>
                    <a:lnTo>
                      <a:pt x="1066786" y="1200679"/>
                    </a:lnTo>
                    <a:lnTo>
                      <a:pt x="1062025" y="1196446"/>
                    </a:lnTo>
                    <a:lnTo>
                      <a:pt x="1057264" y="1192213"/>
                    </a:lnTo>
                    <a:lnTo>
                      <a:pt x="1052767" y="1187450"/>
                    </a:lnTo>
                    <a:lnTo>
                      <a:pt x="1048271" y="1182688"/>
                    </a:lnTo>
                    <a:lnTo>
                      <a:pt x="1044303" y="1177396"/>
                    </a:lnTo>
                    <a:lnTo>
                      <a:pt x="1040600" y="1172104"/>
                    </a:lnTo>
                    <a:lnTo>
                      <a:pt x="1036897" y="1166813"/>
                    </a:lnTo>
                    <a:lnTo>
                      <a:pt x="1033723" y="1161256"/>
                    </a:lnTo>
                    <a:lnTo>
                      <a:pt x="1030549" y="1155435"/>
                    </a:lnTo>
                    <a:lnTo>
                      <a:pt x="1027904" y="1149615"/>
                    </a:lnTo>
                    <a:lnTo>
                      <a:pt x="1025523" y="1143265"/>
                    </a:lnTo>
                    <a:lnTo>
                      <a:pt x="1023407" y="1137444"/>
                    </a:lnTo>
                    <a:lnTo>
                      <a:pt x="1021820" y="1130829"/>
                    </a:lnTo>
                    <a:lnTo>
                      <a:pt x="1020233" y="1124215"/>
                    </a:lnTo>
                    <a:lnTo>
                      <a:pt x="1019175" y="1117600"/>
                    </a:lnTo>
                    <a:lnTo>
                      <a:pt x="1018117" y="1111250"/>
                    </a:lnTo>
                    <a:lnTo>
                      <a:pt x="1017853" y="1104371"/>
                    </a:lnTo>
                    <a:lnTo>
                      <a:pt x="1017588" y="1097492"/>
                    </a:lnTo>
                    <a:lnTo>
                      <a:pt x="1017853" y="1090613"/>
                    </a:lnTo>
                    <a:lnTo>
                      <a:pt x="1018382" y="1083733"/>
                    </a:lnTo>
                    <a:lnTo>
                      <a:pt x="1019440" y="1077383"/>
                    </a:lnTo>
                    <a:lnTo>
                      <a:pt x="1020498" y="1070769"/>
                    </a:lnTo>
                    <a:lnTo>
                      <a:pt x="1022085" y="1064154"/>
                    </a:lnTo>
                    <a:lnTo>
                      <a:pt x="1024201" y="1057804"/>
                    </a:lnTo>
                    <a:lnTo>
                      <a:pt x="1026317" y="1051719"/>
                    </a:lnTo>
                    <a:lnTo>
                      <a:pt x="1028697" y="1045633"/>
                    </a:lnTo>
                    <a:lnTo>
                      <a:pt x="1031607" y="1039813"/>
                    </a:lnTo>
                    <a:lnTo>
                      <a:pt x="1034516" y="1033992"/>
                    </a:lnTo>
                    <a:lnTo>
                      <a:pt x="1037690" y="1028435"/>
                    </a:lnTo>
                    <a:lnTo>
                      <a:pt x="1041394" y="1023144"/>
                    </a:lnTo>
                    <a:lnTo>
                      <a:pt x="1045361" y="1017852"/>
                    </a:lnTo>
                    <a:lnTo>
                      <a:pt x="1049329" y="1012825"/>
                    </a:lnTo>
                    <a:lnTo>
                      <a:pt x="1053561" y="1008063"/>
                    </a:lnTo>
                    <a:lnTo>
                      <a:pt x="1058057" y="1003565"/>
                    </a:lnTo>
                    <a:lnTo>
                      <a:pt x="1062818" y="999067"/>
                    </a:lnTo>
                    <a:lnTo>
                      <a:pt x="1067844" y="994833"/>
                    </a:lnTo>
                    <a:lnTo>
                      <a:pt x="1073134" y="990865"/>
                    </a:lnTo>
                    <a:lnTo>
                      <a:pt x="1078689" y="987160"/>
                    </a:lnTo>
                    <a:lnTo>
                      <a:pt x="1083979" y="983721"/>
                    </a:lnTo>
                    <a:lnTo>
                      <a:pt x="1089798" y="980546"/>
                    </a:lnTo>
                    <a:lnTo>
                      <a:pt x="1095617" y="977635"/>
                    </a:lnTo>
                    <a:lnTo>
                      <a:pt x="1101701" y="975254"/>
                    </a:lnTo>
                    <a:lnTo>
                      <a:pt x="1108049" y="972873"/>
                    </a:lnTo>
                    <a:lnTo>
                      <a:pt x="1114133" y="970756"/>
                    </a:lnTo>
                    <a:lnTo>
                      <a:pt x="1120745" y="968904"/>
                    </a:lnTo>
                    <a:lnTo>
                      <a:pt x="1127358" y="967581"/>
                    </a:lnTo>
                    <a:lnTo>
                      <a:pt x="1134235" y="966258"/>
                    </a:lnTo>
                    <a:lnTo>
                      <a:pt x="1141112" y="965465"/>
                    </a:lnTo>
                    <a:lnTo>
                      <a:pt x="1147989" y="965200"/>
                    </a:lnTo>
                    <a:lnTo>
                      <a:pt x="1155131" y="964935"/>
                    </a:lnTo>
                    <a:lnTo>
                      <a:pt x="1332085" y="965994"/>
                    </a:lnTo>
                    <a:lnTo>
                      <a:pt x="1332879" y="793221"/>
                    </a:lnTo>
                    <a:lnTo>
                      <a:pt x="1333143" y="786342"/>
                    </a:lnTo>
                    <a:lnTo>
                      <a:pt x="1333672" y="779463"/>
                    </a:lnTo>
                    <a:lnTo>
                      <a:pt x="1334730" y="772583"/>
                    </a:lnTo>
                    <a:lnTo>
                      <a:pt x="1335788" y="765969"/>
                    </a:lnTo>
                    <a:lnTo>
                      <a:pt x="1337375" y="759883"/>
                    </a:lnTo>
                    <a:lnTo>
                      <a:pt x="1339227" y="753269"/>
                    </a:lnTo>
                    <a:lnTo>
                      <a:pt x="1341608" y="747448"/>
                    </a:lnTo>
                    <a:lnTo>
                      <a:pt x="1343988" y="741098"/>
                    </a:lnTo>
                    <a:lnTo>
                      <a:pt x="1346633" y="735013"/>
                    </a:lnTo>
                    <a:lnTo>
                      <a:pt x="1349807" y="729456"/>
                    </a:lnTo>
                    <a:lnTo>
                      <a:pt x="1353246" y="723900"/>
                    </a:lnTo>
                    <a:lnTo>
                      <a:pt x="1356684" y="718344"/>
                    </a:lnTo>
                    <a:lnTo>
                      <a:pt x="1360652" y="713317"/>
                    </a:lnTo>
                    <a:lnTo>
                      <a:pt x="1364355" y="708290"/>
                    </a:lnTo>
                    <a:lnTo>
                      <a:pt x="1368852" y="703527"/>
                    </a:lnTo>
                    <a:lnTo>
                      <a:pt x="1373348" y="698765"/>
                    </a:lnTo>
                    <a:lnTo>
                      <a:pt x="1378109" y="694267"/>
                    </a:lnTo>
                    <a:lnTo>
                      <a:pt x="1383135" y="690298"/>
                    </a:lnTo>
                    <a:lnTo>
                      <a:pt x="1388161" y="686329"/>
                    </a:lnTo>
                    <a:lnTo>
                      <a:pt x="1393451" y="682890"/>
                    </a:lnTo>
                    <a:lnTo>
                      <a:pt x="1399270" y="679186"/>
                    </a:lnTo>
                    <a:lnTo>
                      <a:pt x="1404824" y="676275"/>
                    </a:lnTo>
                    <a:lnTo>
                      <a:pt x="1410908" y="673365"/>
                    </a:lnTo>
                    <a:lnTo>
                      <a:pt x="1416992" y="670454"/>
                    </a:lnTo>
                    <a:lnTo>
                      <a:pt x="1423075" y="668073"/>
                    </a:lnTo>
                    <a:lnTo>
                      <a:pt x="1429688" y="666221"/>
                    </a:lnTo>
                    <a:lnTo>
                      <a:pt x="1436036" y="664369"/>
                    </a:lnTo>
                    <a:lnTo>
                      <a:pt x="1442649" y="662781"/>
                    </a:lnTo>
                    <a:lnTo>
                      <a:pt x="1449261" y="661988"/>
                    </a:lnTo>
                    <a:lnTo>
                      <a:pt x="1456138" y="660929"/>
                    </a:lnTo>
                    <a:lnTo>
                      <a:pt x="1463280" y="660400"/>
                    </a:lnTo>
                    <a:close/>
                    <a:moveTo>
                      <a:pt x="714108" y="0"/>
                    </a:moveTo>
                    <a:lnTo>
                      <a:pt x="723364" y="0"/>
                    </a:lnTo>
                    <a:lnTo>
                      <a:pt x="732621" y="264"/>
                    </a:lnTo>
                    <a:lnTo>
                      <a:pt x="741349" y="529"/>
                    </a:lnTo>
                    <a:lnTo>
                      <a:pt x="750606" y="1058"/>
                    </a:lnTo>
                    <a:lnTo>
                      <a:pt x="759599" y="2115"/>
                    </a:lnTo>
                    <a:lnTo>
                      <a:pt x="768591" y="3173"/>
                    </a:lnTo>
                    <a:lnTo>
                      <a:pt x="777319" y="4495"/>
                    </a:lnTo>
                    <a:lnTo>
                      <a:pt x="786312" y="5817"/>
                    </a:lnTo>
                    <a:lnTo>
                      <a:pt x="795040" y="7404"/>
                    </a:lnTo>
                    <a:lnTo>
                      <a:pt x="803503" y="9520"/>
                    </a:lnTo>
                    <a:lnTo>
                      <a:pt x="812231" y="11635"/>
                    </a:lnTo>
                    <a:lnTo>
                      <a:pt x="820959" y="14015"/>
                    </a:lnTo>
                    <a:lnTo>
                      <a:pt x="829158" y="16395"/>
                    </a:lnTo>
                    <a:lnTo>
                      <a:pt x="837622" y="19039"/>
                    </a:lnTo>
                    <a:lnTo>
                      <a:pt x="845821" y="21948"/>
                    </a:lnTo>
                    <a:lnTo>
                      <a:pt x="853755" y="24856"/>
                    </a:lnTo>
                    <a:lnTo>
                      <a:pt x="861954" y="28294"/>
                    </a:lnTo>
                    <a:lnTo>
                      <a:pt x="869889" y="31732"/>
                    </a:lnTo>
                    <a:lnTo>
                      <a:pt x="877559" y="35434"/>
                    </a:lnTo>
                    <a:lnTo>
                      <a:pt x="885493" y="39136"/>
                    </a:lnTo>
                    <a:lnTo>
                      <a:pt x="892899" y="43102"/>
                    </a:lnTo>
                    <a:lnTo>
                      <a:pt x="900569" y="47333"/>
                    </a:lnTo>
                    <a:lnTo>
                      <a:pt x="907710" y="51299"/>
                    </a:lnTo>
                    <a:lnTo>
                      <a:pt x="915116" y="56059"/>
                    </a:lnTo>
                    <a:lnTo>
                      <a:pt x="922257" y="60554"/>
                    </a:lnTo>
                    <a:lnTo>
                      <a:pt x="929398" y="65314"/>
                    </a:lnTo>
                    <a:lnTo>
                      <a:pt x="936274" y="70338"/>
                    </a:lnTo>
                    <a:lnTo>
                      <a:pt x="943151" y="75362"/>
                    </a:lnTo>
                    <a:lnTo>
                      <a:pt x="949763" y="80915"/>
                    </a:lnTo>
                    <a:lnTo>
                      <a:pt x="956111" y="86204"/>
                    </a:lnTo>
                    <a:lnTo>
                      <a:pt x="962458" y="91757"/>
                    </a:lnTo>
                    <a:lnTo>
                      <a:pt x="968806" y="97575"/>
                    </a:lnTo>
                    <a:lnTo>
                      <a:pt x="974889" y="103392"/>
                    </a:lnTo>
                    <a:lnTo>
                      <a:pt x="980972" y="109474"/>
                    </a:lnTo>
                    <a:lnTo>
                      <a:pt x="986526" y="115556"/>
                    </a:lnTo>
                    <a:lnTo>
                      <a:pt x="992080" y="121902"/>
                    </a:lnTo>
                    <a:lnTo>
                      <a:pt x="997635" y="128513"/>
                    </a:lnTo>
                    <a:lnTo>
                      <a:pt x="1002924" y="134859"/>
                    </a:lnTo>
                    <a:lnTo>
                      <a:pt x="1008214" y="141470"/>
                    </a:lnTo>
                    <a:lnTo>
                      <a:pt x="1013239" y="148345"/>
                    </a:lnTo>
                    <a:lnTo>
                      <a:pt x="1018000" y="155220"/>
                    </a:lnTo>
                    <a:lnTo>
                      <a:pt x="1022761" y="162360"/>
                    </a:lnTo>
                    <a:lnTo>
                      <a:pt x="1027257" y="169499"/>
                    </a:lnTo>
                    <a:lnTo>
                      <a:pt x="1031489" y="176903"/>
                    </a:lnTo>
                    <a:lnTo>
                      <a:pt x="1035720" y="184043"/>
                    </a:lnTo>
                    <a:lnTo>
                      <a:pt x="1039688" y="191711"/>
                    </a:lnTo>
                    <a:lnTo>
                      <a:pt x="1043655" y="199115"/>
                    </a:lnTo>
                    <a:lnTo>
                      <a:pt x="1047093" y="206784"/>
                    </a:lnTo>
                    <a:lnTo>
                      <a:pt x="1050532" y="214717"/>
                    </a:lnTo>
                    <a:lnTo>
                      <a:pt x="1053705" y="222650"/>
                    </a:lnTo>
                    <a:lnTo>
                      <a:pt x="1057144" y="230318"/>
                    </a:lnTo>
                    <a:lnTo>
                      <a:pt x="1059788" y="238780"/>
                    </a:lnTo>
                    <a:lnTo>
                      <a:pt x="1062433" y="246713"/>
                    </a:lnTo>
                    <a:lnTo>
                      <a:pt x="1064814" y="255175"/>
                    </a:lnTo>
                    <a:lnTo>
                      <a:pt x="1067194" y="263372"/>
                    </a:lnTo>
                    <a:lnTo>
                      <a:pt x="1069310" y="271834"/>
                    </a:lnTo>
                    <a:lnTo>
                      <a:pt x="1070897" y="280031"/>
                    </a:lnTo>
                    <a:lnTo>
                      <a:pt x="1072484" y="288757"/>
                    </a:lnTo>
                    <a:lnTo>
                      <a:pt x="1074071" y="297219"/>
                    </a:lnTo>
                    <a:lnTo>
                      <a:pt x="1075129" y="305945"/>
                    </a:lnTo>
                    <a:lnTo>
                      <a:pt x="1076186" y="314936"/>
                    </a:lnTo>
                    <a:lnTo>
                      <a:pt x="1076980" y="323397"/>
                    </a:lnTo>
                    <a:lnTo>
                      <a:pt x="1077509" y="332388"/>
                    </a:lnTo>
                    <a:lnTo>
                      <a:pt x="1077773" y="341379"/>
                    </a:lnTo>
                    <a:lnTo>
                      <a:pt x="1077773" y="350369"/>
                    </a:lnTo>
                    <a:lnTo>
                      <a:pt x="1077509" y="359360"/>
                    </a:lnTo>
                    <a:lnTo>
                      <a:pt x="1077244" y="368350"/>
                    </a:lnTo>
                    <a:lnTo>
                      <a:pt x="1076716" y="377341"/>
                    </a:lnTo>
                    <a:lnTo>
                      <a:pt x="1075658" y="385803"/>
                    </a:lnTo>
                    <a:lnTo>
                      <a:pt x="1074600" y="394793"/>
                    </a:lnTo>
                    <a:lnTo>
                      <a:pt x="1073277" y="403519"/>
                    </a:lnTo>
                    <a:lnTo>
                      <a:pt x="1071955" y="411981"/>
                    </a:lnTo>
                    <a:lnTo>
                      <a:pt x="1070103" y="420707"/>
                    </a:lnTo>
                    <a:lnTo>
                      <a:pt x="1068252" y="428905"/>
                    </a:lnTo>
                    <a:lnTo>
                      <a:pt x="1065872" y="437366"/>
                    </a:lnTo>
                    <a:lnTo>
                      <a:pt x="1063756" y="445564"/>
                    </a:lnTo>
                    <a:lnTo>
                      <a:pt x="1061111" y="454026"/>
                    </a:lnTo>
                    <a:lnTo>
                      <a:pt x="1058466" y="461958"/>
                    </a:lnTo>
                    <a:lnTo>
                      <a:pt x="1055557" y="469891"/>
                    </a:lnTo>
                    <a:lnTo>
                      <a:pt x="1052383" y="478089"/>
                    </a:lnTo>
                    <a:lnTo>
                      <a:pt x="1048945" y="485757"/>
                    </a:lnTo>
                    <a:lnTo>
                      <a:pt x="1045506" y="493426"/>
                    </a:lnTo>
                    <a:lnTo>
                      <a:pt x="1041804" y="501358"/>
                    </a:lnTo>
                    <a:lnTo>
                      <a:pt x="1038101" y="508762"/>
                    </a:lnTo>
                    <a:lnTo>
                      <a:pt x="1033869" y="516166"/>
                    </a:lnTo>
                    <a:lnTo>
                      <a:pt x="1029637" y="523570"/>
                    </a:lnTo>
                    <a:lnTo>
                      <a:pt x="1025141" y="530710"/>
                    </a:lnTo>
                    <a:lnTo>
                      <a:pt x="1020380" y="537850"/>
                    </a:lnTo>
                    <a:lnTo>
                      <a:pt x="1015620" y="544725"/>
                    </a:lnTo>
                    <a:lnTo>
                      <a:pt x="1010859" y="551864"/>
                    </a:lnTo>
                    <a:lnTo>
                      <a:pt x="1005834" y="558211"/>
                    </a:lnTo>
                    <a:lnTo>
                      <a:pt x="1000544" y="564821"/>
                    </a:lnTo>
                    <a:lnTo>
                      <a:pt x="995254" y="571432"/>
                    </a:lnTo>
                    <a:lnTo>
                      <a:pt x="989436" y="578043"/>
                    </a:lnTo>
                    <a:lnTo>
                      <a:pt x="983882" y="584125"/>
                    </a:lnTo>
                    <a:lnTo>
                      <a:pt x="977798" y="590207"/>
                    </a:lnTo>
                    <a:lnTo>
                      <a:pt x="971980" y="596024"/>
                    </a:lnTo>
                    <a:lnTo>
                      <a:pt x="965632" y="601842"/>
                    </a:lnTo>
                    <a:lnTo>
                      <a:pt x="959549" y="607659"/>
                    </a:lnTo>
                    <a:lnTo>
                      <a:pt x="953201" y="612948"/>
                    </a:lnTo>
                    <a:lnTo>
                      <a:pt x="946325" y="618501"/>
                    </a:lnTo>
                    <a:lnTo>
                      <a:pt x="939713" y="623789"/>
                    </a:lnTo>
                    <a:lnTo>
                      <a:pt x="933100" y="628813"/>
                    </a:lnTo>
                    <a:lnTo>
                      <a:pt x="926224" y="633573"/>
                    </a:lnTo>
                    <a:lnTo>
                      <a:pt x="919083" y="638333"/>
                    </a:lnTo>
                    <a:lnTo>
                      <a:pt x="911942" y="642828"/>
                    </a:lnTo>
                    <a:lnTo>
                      <a:pt x="904536" y="647323"/>
                    </a:lnTo>
                    <a:lnTo>
                      <a:pt x="897131" y="651290"/>
                    </a:lnTo>
                    <a:lnTo>
                      <a:pt x="889461" y="655521"/>
                    </a:lnTo>
                    <a:lnTo>
                      <a:pt x="881791" y="659487"/>
                    </a:lnTo>
                    <a:lnTo>
                      <a:pt x="874120" y="663189"/>
                    </a:lnTo>
                    <a:lnTo>
                      <a:pt x="866186" y="666627"/>
                    </a:lnTo>
                    <a:lnTo>
                      <a:pt x="857987" y="670064"/>
                    </a:lnTo>
                    <a:lnTo>
                      <a:pt x="850052" y="672973"/>
                    </a:lnTo>
                    <a:lnTo>
                      <a:pt x="841853" y="676146"/>
                    </a:lnTo>
                    <a:lnTo>
                      <a:pt x="833654" y="679055"/>
                    </a:lnTo>
                    <a:lnTo>
                      <a:pt x="825455" y="681699"/>
                    </a:lnTo>
                    <a:lnTo>
                      <a:pt x="816992" y="684079"/>
                    </a:lnTo>
                    <a:lnTo>
                      <a:pt x="808264" y="686195"/>
                    </a:lnTo>
                    <a:lnTo>
                      <a:pt x="799800" y="688310"/>
                    </a:lnTo>
                    <a:lnTo>
                      <a:pt x="791072" y="690161"/>
                    </a:lnTo>
                    <a:lnTo>
                      <a:pt x="782609" y="691483"/>
                    </a:lnTo>
                    <a:lnTo>
                      <a:pt x="773616" y="693070"/>
                    </a:lnTo>
                    <a:lnTo>
                      <a:pt x="764624" y="694128"/>
                    </a:lnTo>
                    <a:lnTo>
                      <a:pt x="755632" y="695185"/>
                    </a:lnTo>
                    <a:lnTo>
                      <a:pt x="746639" y="695714"/>
                    </a:lnTo>
                    <a:lnTo>
                      <a:pt x="737647" y="696243"/>
                    </a:lnTo>
                    <a:lnTo>
                      <a:pt x="728390" y="696507"/>
                    </a:lnTo>
                    <a:lnTo>
                      <a:pt x="719133" y="696507"/>
                    </a:lnTo>
                    <a:lnTo>
                      <a:pt x="709876" y="696507"/>
                    </a:lnTo>
                    <a:lnTo>
                      <a:pt x="700883" y="695979"/>
                    </a:lnTo>
                    <a:lnTo>
                      <a:pt x="691891" y="695450"/>
                    </a:lnTo>
                    <a:lnTo>
                      <a:pt x="682898" y="694392"/>
                    </a:lnTo>
                    <a:lnTo>
                      <a:pt x="673906" y="693599"/>
                    </a:lnTo>
                    <a:lnTo>
                      <a:pt x="664913" y="692541"/>
                    </a:lnTo>
                    <a:lnTo>
                      <a:pt x="656186" y="690954"/>
                    </a:lnTo>
                    <a:lnTo>
                      <a:pt x="647458" y="689103"/>
                    </a:lnTo>
                    <a:lnTo>
                      <a:pt x="638730" y="687252"/>
                    </a:lnTo>
                    <a:lnTo>
                      <a:pt x="630266" y="684872"/>
                    </a:lnTo>
                    <a:lnTo>
                      <a:pt x="621538" y="683021"/>
                    </a:lnTo>
                    <a:lnTo>
                      <a:pt x="613339" y="680113"/>
                    </a:lnTo>
                    <a:lnTo>
                      <a:pt x="604876" y="677468"/>
                    </a:lnTo>
                    <a:lnTo>
                      <a:pt x="596676" y="674824"/>
                    </a:lnTo>
                    <a:lnTo>
                      <a:pt x="588478" y="671651"/>
                    </a:lnTo>
                    <a:lnTo>
                      <a:pt x="580543" y="668213"/>
                    </a:lnTo>
                    <a:lnTo>
                      <a:pt x="572873" y="665040"/>
                    </a:lnTo>
                    <a:lnTo>
                      <a:pt x="564674" y="661603"/>
                    </a:lnTo>
                    <a:lnTo>
                      <a:pt x="557004" y="657636"/>
                    </a:lnTo>
                    <a:lnTo>
                      <a:pt x="549598" y="653405"/>
                    </a:lnTo>
                    <a:lnTo>
                      <a:pt x="541928" y="649439"/>
                    </a:lnTo>
                    <a:lnTo>
                      <a:pt x="534787" y="645208"/>
                    </a:lnTo>
                    <a:lnTo>
                      <a:pt x="527382" y="640713"/>
                    </a:lnTo>
                    <a:lnTo>
                      <a:pt x="520241" y="635953"/>
                    </a:lnTo>
                    <a:lnTo>
                      <a:pt x="513364" y="631193"/>
                    </a:lnTo>
                    <a:lnTo>
                      <a:pt x="506223" y="626169"/>
                    </a:lnTo>
                    <a:lnTo>
                      <a:pt x="499611" y="621145"/>
                    </a:lnTo>
                    <a:lnTo>
                      <a:pt x="492734" y="615592"/>
                    </a:lnTo>
                    <a:lnTo>
                      <a:pt x="486122" y="610303"/>
                    </a:lnTo>
                    <a:lnTo>
                      <a:pt x="480039" y="604750"/>
                    </a:lnTo>
                    <a:lnTo>
                      <a:pt x="473691" y="598933"/>
                    </a:lnTo>
                    <a:lnTo>
                      <a:pt x="467873" y="593115"/>
                    </a:lnTo>
                    <a:lnTo>
                      <a:pt x="461790" y="587298"/>
                    </a:lnTo>
                    <a:lnTo>
                      <a:pt x="455971" y="580952"/>
                    </a:lnTo>
                    <a:lnTo>
                      <a:pt x="450152" y="574605"/>
                    </a:lnTo>
                    <a:lnTo>
                      <a:pt x="444863" y="568523"/>
                    </a:lnTo>
                    <a:lnTo>
                      <a:pt x="439573" y="561913"/>
                    </a:lnTo>
                    <a:lnTo>
                      <a:pt x="434283" y="555038"/>
                    </a:lnTo>
                    <a:lnTo>
                      <a:pt x="429258" y="548162"/>
                    </a:lnTo>
                    <a:lnTo>
                      <a:pt x="424497" y="541287"/>
                    </a:lnTo>
                    <a:lnTo>
                      <a:pt x="419737" y="534148"/>
                    </a:lnTo>
                    <a:lnTo>
                      <a:pt x="415240" y="527008"/>
                    </a:lnTo>
                    <a:lnTo>
                      <a:pt x="411009" y="519868"/>
                    </a:lnTo>
                    <a:lnTo>
                      <a:pt x="406777" y="512464"/>
                    </a:lnTo>
                    <a:lnTo>
                      <a:pt x="402545" y="505060"/>
                    </a:lnTo>
                    <a:lnTo>
                      <a:pt x="398842" y="497392"/>
                    </a:lnTo>
                    <a:lnTo>
                      <a:pt x="395140" y="489988"/>
                    </a:lnTo>
                    <a:lnTo>
                      <a:pt x="391966" y="481791"/>
                    </a:lnTo>
                    <a:lnTo>
                      <a:pt x="388792" y="474122"/>
                    </a:lnTo>
                    <a:lnTo>
                      <a:pt x="385618" y="466189"/>
                    </a:lnTo>
                    <a:lnTo>
                      <a:pt x="382709" y="458256"/>
                    </a:lnTo>
                    <a:lnTo>
                      <a:pt x="380064" y="449795"/>
                    </a:lnTo>
                    <a:lnTo>
                      <a:pt x="377684" y="441862"/>
                    </a:lnTo>
                    <a:lnTo>
                      <a:pt x="375303" y="433400"/>
                    </a:lnTo>
                    <a:lnTo>
                      <a:pt x="373187" y="425203"/>
                    </a:lnTo>
                    <a:lnTo>
                      <a:pt x="371336" y="416477"/>
                    </a:lnTo>
                    <a:lnTo>
                      <a:pt x="370014" y="407750"/>
                    </a:lnTo>
                    <a:lnTo>
                      <a:pt x="368427" y="399289"/>
                    </a:lnTo>
                    <a:lnTo>
                      <a:pt x="367369" y="390562"/>
                    </a:lnTo>
                    <a:lnTo>
                      <a:pt x="366311" y="382101"/>
                    </a:lnTo>
                    <a:lnTo>
                      <a:pt x="365517" y="373110"/>
                    </a:lnTo>
                    <a:lnTo>
                      <a:pt x="364988" y="364120"/>
                    </a:lnTo>
                    <a:lnTo>
                      <a:pt x="364724" y="355129"/>
                    </a:lnTo>
                    <a:lnTo>
                      <a:pt x="364724" y="346403"/>
                    </a:lnTo>
                    <a:lnTo>
                      <a:pt x="364988" y="337412"/>
                    </a:lnTo>
                    <a:lnTo>
                      <a:pt x="365253" y="328422"/>
                    </a:lnTo>
                    <a:lnTo>
                      <a:pt x="365782" y="319695"/>
                    </a:lnTo>
                    <a:lnTo>
                      <a:pt x="366575" y="310705"/>
                    </a:lnTo>
                    <a:lnTo>
                      <a:pt x="367898" y="301979"/>
                    </a:lnTo>
                    <a:lnTo>
                      <a:pt x="368956" y="292988"/>
                    </a:lnTo>
                    <a:lnTo>
                      <a:pt x="370542" y="284791"/>
                    </a:lnTo>
                    <a:lnTo>
                      <a:pt x="372394" y="276064"/>
                    </a:lnTo>
                    <a:lnTo>
                      <a:pt x="374245" y="267603"/>
                    </a:lnTo>
                    <a:lnTo>
                      <a:pt x="376626" y="259141"/>
                    </a:lnTo>
                    <a:lnTo>
                      <a:pt x="378477" y="250944"/>
                    </a:lnTo>
                    <a:lnTo>
                      <a:pt x="381386" y="242746"/>
                    </a:lnTo>
                    <a:lnTo>
                      <a:pt x="384031" y="234549"/>
                    </a:lnTo>
                    <a:lnTo>
                      <a:pt x="386940" y="226616"/>
                    </a:lnTo>
                    <a:lnTo>
                      <a:pt x="390114" y="218683"/>
                    </a:lnTo>
                    <a:lnTo>
                      <a:pt x="393553" y="210750"/>
                    </a:lnTo>
                    <a:lnTo>
                      <a:pt x="396991" y="203082"/>
                    </a:lnTo>
                    <a:lnTo>
                      <a:pt x="400694" y="195678"/>
                    </a:lnTo>
                    <a:lnTo>
                      <a:pt x="404396" y="187745"/>
                    </a:lnTo>
                    <a:lnTo>
                      <a:pt x="408628" y="180341"/>
                    </a:lnTo>
                    <a:lnTo>
                      <a:pt x="412860" y="173201"/>
                    </a:lnTo>
                    <a:lnTo>
                      <a:pt x="417356" y="165797"/>
                    </a:lnTo>
                    <a:lnTo>
                      <a:pt x="422117" y="158658"/>
                    </a:lnTo>
                    <a:lnTo>
                      <a:pt x="426878" y="151783"/>
                    </a:lnTo>
                    <a:lnTo>
                      <a:pt x="431638" y="144907"/>
                    </a:lnTo>
                    <a:lnTo>
                      <a:pt x="436664" y="138297"/>
                    </a:lnTo>
                    <a:lnTo>
                      <a:pt x="441953" y="131686"/>
                    </a:lnTo>
                    <a:lnTo>
                      <a:pt x="447243" y="125075"/>
                    </a:lnTo>
                    <a:lnTo>
                      <a:pt x="453062" y="118993"/>
                    </a:lnTo>
                    <a:lnTo>
                      <a:pt x="458616" y="112647"/>
                    </a:lnTo>
                    <a:lnTo>
                      <a:pt x="464434" y="106301"/>
                    </a:lnTo>
                    <a:lnTo>
                      <a:pt x="470518" y="100483"/>
                    </a:lnTo>
                    <a:lnTo>
                      <a:pt x="476865" y="94666"/>
                    </a:lnTo>
                    <a:lnTo>
                      <a:pt x="482948" y="89113"/>
                    </a:lnTo>
                    <a:lnTo>
                      <a:pt x="489560" y="83560"/>
                    </a:lnTo>
                    <a:lnTo>
                      <a:pt x="496172" y="78271"/>
                    </a:lnTo>
                    <a:lnTo>
                      <a:pt x="502520" y="72983"/>
                    </a:lnTo>
                    <a:lnTo>
                      <a:pt x="509397" y="67958"/>
                    </a:lnTo>
                    <a:lnTo>
                      <a:pt x="516538" y="62934"/>
                    </a:lnTo>
                    <a:lnTo>
                      <a:pt x="523414" y="58175"/>
                    </a:lnTo>
                    <a:lnTo>
                      <a:pt x="530820" y="53679"/>
                    </a:lnTo>
                    <a:lnTo>
                      <a:pt x="537961" y="49184"/>
                    </a:lnTo>
                    <a:lnTo>
                      <a:pt x="545367" y="45217"/>
                    </a:lnTo>
                    <a:lnTo>
                      <a:pt x="553301" y="40987"/>
                    </a:lnTo>
                    <a:lnTo>
                      <a:pt x="560707" y="37020"/>
                    </a:lnTo>
                    <a:lnTo>
                      <a:pt x="568377" y="33583"/>
                    </a:lnTo>
                    <a:lnTo>
                      <a:pt x="576311" y="29881"/>
                    </a:lnTo>
                    <a:lnTo>
                      <a:pt x="584510" y="26707"/>
                    </a:lnTo>
                    <a:lnTo>
                      <a:pt x="592445" y="23534"/>
                    </a:lnTo>
                    <a:lnTo>
                      <a:pt x="600379" y="20361"/>
                    </a:lnTo>
                    <a:lnTo>
                      <a:pt x="608843" y="17717"/>
                    </a:lnTo>
                    <a:lnTo>
                      <a:pt x="617042" y="15073"/>
                    </a:lnTo>
                    <a:lnTo>
                      <a:pt x="625505" y="12693"/>
                    </a:lnTo>
                    <a:lnTo>
                      <a:pt x="633969" y="10313"/>
                    </a:lnTo>
                    <a:lnTo>
                      <a:pt x="642697" y="8462"/>
                    </a:lnTo>
                    <a:lnTo>
                      <a:pt x="651425" y="6875"/>
                    </a:lnTo>
                    <a:lnTo>
                      <a:pt x="659888" y="5024"/>
                    </a:lnTo>
                    <a:lnTo>
                      <a:pt x="668881" y="3702"/>
                    </a:lnTo>
                    <a:lnTo>
                      <a:pt x="677873" y="2644"/>
                    </a:lnTo>
                    <a:lnTo>
                      <a:pt x="686601" y="1851"/>
                    </a:lnTo>
                    <a:lnTo>
                      <a:pt x="695858" y="793"/>
                    </a:lnTo>
                    <a:lnTo>
                      <a:pt x="704851" y="264"/>
                    </a:lnTo>
                    <a:lnTo>
                      <a:pt x="714108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+mn-ea"/>
                  <a:ea typeface="+mn-ea"/>
                </a:endParaRPr>
              </a:p>
            </p:txBody>
          </p:sp>
          <p:sp>
            <p:nvSpPr>
              <p:cNvPr id="19" name="1"/>
              <p:cNvSpPr>
                <a:spLocks noChangeAspect="1"/>
              </p:cNvSpPr>
              <p:nvPr/>
            </p:nvSpPr>
            <p:spPr bwMode="auto">
              <a:xfrm>
                <a:off x="4417831" y="3074347"/>
                <a:ext cx="683309" cy="648000"/>
              </a:xfrm>
              <a:custGeom>
                <a:avLst/>
                <a:gdLst/>
                <a:ahLst/>
                <a:cxnLst/>
                <a:rect l="0" t="0" r="r" b="b"/>
                <a:pathLst>
                  <a:path w="1917701" h="1819275">
                    <a:moveTo>
                      <a:pt x="711992" y="795933"/>
                    </a:moveTo>
                    <a:lnTo>
                      <a:pt x="722042" y="796197"/>
                    </a:lnTo>
                    <a:lnTo>
                      <a:pt x="731828" y="796462"/>
                    </a:lnTo>
                    <a:lnTo>
                      <a:pt x="742143" y="796991"/>
                    </a:lnTo>
                    <a:lnTo>
                      <a:pt x="751929" y="797784"/>
                    </a:lnTo>
                    <a:lnTo>
                      <a:pt x="761979" y="798577"/>
                    </a:lnTo>
                    <a:lnTo>
                      <a:pt x="771765" y="799635"/>
                    </a:lnTo>
                    <a:lnTo>
                      <a:pt x="781551" y="800957"/>
                    </a:lnTo>
                    <a:lnTo>
                      <a:pt x="791337" y="802544"/>
                    </a:lnTo>
                    <a:lnTo>
                      <a:pt x="800858" y="804130"/>
                    </a:lnTo>
                    <a:lnTo>
                      <a:pt x="810644" y="805981"/>
                    </a:lnTo>
                    <a:lnTo>
                      <a:pt x="820166" y="807832"/>
                    </a:lnTo>
                    <a:lnTo>
                      <a:pt x="829687" y="810212"/>
                    </a:lnTo>
                    <a:lnTo>
                      <a:pt x="839473" y="812592"/>
                    </a:lnTo>
                    <a:lnTo>
                      <a:pt x="848994" y="814972"/>
                    </a:lnTo>
                    <a:lnTo>
                      <a:pt x="858252" y="817616"/>
                    </a:lnTo>
                    <a:lnTo>
                      <a:pt x="867773" y="820525"/>
                    </a:lnTo>
                    <a:lnTo>
                      <a:pt x="886551" y="826871"/>
                    </a:lnTo>
                    <a:lnTo>
                      <a:pt x="905065" y="833746"/>
                    </a:lnTo>
                    <a:lnTo>
                      <a:pt x="923315" y="841415"/>
                    </a:lnTo>
                    <a:lnTo>
                      <a:pt x="941300" y="849612"/>
                    </a:lnTo>
                    <a:lnTo>
                      <a:pt x="959284" y="858603"/>
                    </a:lnTo>
                    <a:lnTo>
                      <a:pt x="976740" y="868122"/>
                    </a:lnTo>
                    <a:lnTo>
                      <a:pt x="993932" y="878170"/>
                    </a:lnTo>
                    <a:lnTo>
                      <a:pt x="1011123" y="889012"/>
                    </a:lnTo>
                    <a:lnTo>
                      <a:pt x="1003189" y="891392"/>
                    </a:lnTo>
                    <a:lnTo>
                      <a:pt x="995254" y="893772"/>
                    </a:lnTo>
                    <a:lnTo>
                      <a:pt x="987055" y="896416"/>
                    </a:lnTo>
                    <a:lnTo>
                      <a:pt x="979121" y="899325"/>
                    </a:lnTo>
                    <a:lnTo>
                      <a:pt x="971186" y="902762"/>
                    </a:lnTo>
                    <a:lnTo>
                      <a:pt x="962987" y="905936"/>
                    </a:lnTo>
                    <a:lnTo>
                      <a:pt x="955053" y="909638"/>
                    </a:lnTo>
                    <a:lnTo>
                      <a:pt x="947383" y="913604"/>
                    </a:lnTo>
                    <a:lnTo>
                      <a:pt x="939448" y="917835"/>
                    </a:lnTo>
                    <a:lnTo>
                      <a:pt x="932043" y="922066"/>
                    </a:lnTo>
                    <a:lnTo>
                      <a:pt x="924637" y="926826"/>
                    </a:lnTo>
                    <a:lnTo>
                      <a:pt x="917231" y="931850"/>
                    </a:lnTo>
                    <a:lnTo>
                      <a:pt x="910090" y="936874"/>
                    </a:lnTo>
                    <a:lnTo>
                      <a:pt x="902949" y="942427"/>
                    </a:lnTo>
                    <a:lnTo>
                      <a:pt x="896073" y="948509"/>
                    </a:lnTo>
                    <a:lnTo>
                      <a:pt x="889461" y="954326"/>
                    </a:lnTo>
                    <a:lnTo>
                      <a:pt x="883113" y="960937"/>
                    </a:lnTo>
                    <a:lnTo>
                      <a:pt x="877030" y="967812"/>
                    </a:lnTo>
                    <a:lnTo>
                      <a:pt x="871211" y="974952"/>
                    </a:lnTo>
                    <a:lnTo>
                      <a:pt x="865393" y="982356"/>
                    </a:lnTo>
                    <a:lnTo>
                      <a:pt x="859838" y="990024"/>
                    </a:lnTo>
                    <a:lnTo>
                      <a:pt x="854813" y="998486"/>
                    </a:lnTo>
                    <a:lnTo>
                      <a:pt x="850052" y="1006683"/>
                    </a:lnTo>
                    <a:lnTo>
                      <a:pt x="845556" y="1015674"/>
                    </a:lnTo>
                    <a:lnTo>
                      <a:pt x="841324" y="1025193"/>
                    </a:lnTo>
                    <a:lnTo>
                      <a:pt x="837886" y="1034713"/>
                    </a:lnTo>
                    <a:lnTo>
                      <a:pt x="834183" y="1044761"/>
                    </a:lnTo>
                    <a:lnTo>
                      <a:pt x="831274" y="1055074"/>
                    </a:lnTo>
                    <a:lnTo>
                      <a:pt x="828629" y="1066180"/>
                    </a:lnTo>
                    <a:lnTo>
                      <a:pt x="826249" y="1077550"/>
                    </a:lnTo>
                    <a:lnTo>
                      <a:pt x="824398" y="1089185"/>
                    </a:lnTo>
                    <a:lnTo>
                      <a:pt x="823340" y="1101349"/>
                    </a:lnTo>
                    <a:lnTo>
                      <a:pt x="822017" y="1115893"/>
                    </a:lnTo>
                    <a:lnTo>
                      <a:pt x="821488" y="1129907"/>
                    </a:lnTo>
                    <a:lnTo>
                      <a:pt x="821488" y="1143129"/>
                    </a:lnTo>
                    <a:lnTo>
                      <a:pt x="821753" y="1156086"/>
                    </a:lnTo>
                    <a:lnTo>
                      <a:pt x="822546" y="1168514"/>
                    </a:lnTo>
                    <a:lnTo>
                      <a:pt x="824133" y="1180413"/>
                    </a:lnTo>
                    <a:lnTo>
                      <a:pt x="825984" y="1192048"/>
                    </a:lnTo>
                    <a:lnTo>
                      <a:pt x="828100" y="1203154"/>
                    </a:lnTo>
                    <a:lnTo>
                      <a:pt x="830745" y="1213731"/>
                    </a:lnTo>
                    <a:lnTo>
                      <a:pt x="833654" y="1224044"/>
                    </a:lnTo>
                    <a:lnTo>
                      <a:pt x="836828" y="1233828"/>
                    </a:lnTo>
                    <a:lnTo>
                      <a:pt x="840531" y="1243348"/>
                    </a:lnTo>
                    <a:lnTo>
                      <a:pt x="844763" y="1252338"/>
                    </a:lnTo>
                    <a:lnTo>
                      <a:pt x="848994" y="1260800"/>
                    </a:lnTo>
                    <a:lnTo>
                      <a:pt x="853491" y="1269262"/>
                    </a:lnTo>
                    <a:lnTo>
                      <a:pt x="858516" y="1276930"/>
                    </a:lnTo>
                    <a:lnTo>
                      <a:pt x="863806" y="1284334"/>
                    </a:lnTo>
                    <a:lnTo>
                      <a:pt x="869360" y="1291474"/>
                    </a:lnTo>
                    <a:lnTo>
                      <a:pt x="874914" y="1298349"/>
                    </a:lnTo>
                    <a:lnTo>
                      <a:pt x="880997" y="1304960"/>
                    </a:lnTo>
                    <a:lnTo>
                      <a:pt x="887080" y="1311042"/>
                    </a:lnTo>
                    <a:lnTo>
                      <a:pt x="893428" y="1316859"/>
                    </a:lnTo>
                    <a:lnTo>
                      <a:pt x="900040" y="1322412"/>
                    </a:lnTo>
                    <a:lnTo>
                      <a:pt x="906652" y="1327436"/>
                    </a:lnTo>
                    <a:lnTo>
                      <a:pt x="913264" y="1332196"/>
                    </a:lnTo>
                    <a:lnTo>
                      <a:pt x="920405" y="1336956"/>
                    </a:lnTo>
                    <a:lnTo>
                      <a:pt x="927546" y="1341187"/>
                    </a:lnTo>
                    <a:lnTo>
                      <a:pt x="934687" y="1345417"/>
                    </a:lnTo>
                    <a:lnTo>
                      <a:pt x="941828" y="1349119"/>
                    </a:lnTo>
                    <a:lnTo>
                      <a:pt x="949234" y="1352821"/>
                    </a:lnTo>
                    <a:lnTo>
                      <a:pt x="956904" y="1355995"/>
                    </a:lnTo>
                    <a:lnTo>
                      <a:pt x="964310" y="1358903"/>
                    </a:lnTo>
                    <a:lnTo>
                      <a:pt x="971715" y="1361812"/>
                    </a:lnTo>
                    <a:lnTo>
                      <a:pt x="979121" y="1364456"/>
                    </a:lnTo>
                    <a:lnTo>
                      <a:pt x="986526" y="1366836"/>
                    </a:lnTo>
                    <a:lnTo>
                      <a:pt x="993932" y="1368952"/>
                    </a:lnTo>
                    <a:lnTo>
                      <a:pt x="1008479" y="1372654"/>
                    </a:lnTo>
                    <a:lnTo>
                      <a:pt x="1023025" y="1375562"/>
                    </a:lnTo>
                    <a:lnTo>
                      <a:pt x="1037043" y="1378471"/>
                    </a:lnTo>
                    <a:lnTo>
                      <a:pt x="1050532" y="1380058"/>
                    </a:lnTo>
                    <a:lnTo>
                      <a:pt x="1063227" y="1381380"/>
                    </a:lnTo>
                    <a:lnTo>
                      <a:pt x="1075129" y="1382438"/>
                    </a:lnTo>
                    <a:lnTo>
                      <a:pt x="1086237" y="1382702"/>
                    </a:lnTo>
                    <a:lnTo>
                      <a:pt x="1096287" y="1383231"/>
                    </a:lnTo>
                    <a:lnTo>
                      <a:pt x="1105015" y="1383495"/>
                    </a:lnTo>
                    <a:lnTo>
                      <a:pt x="1112421" y="1383231"/>
                    </a:lnTo>
                    <a:lnTo>
                      <a:pt x="1122736" y="1382702"/>
                    </a:lnTo>
                    <a:lnTo>
                      <a:pt x="1126703" y="1382438"/>
                    </a:lnTo>
                    <a:lnTo>
                      <a:pt x="1126703" y="1394337"/>
                    </a:lnTo>
                    <a:lnTo>
                      <a:pt x="1126968" y="1406236"/>
                    </a:lnTo>
                    <a:lnTo>
                      <a:pt x="1127232" y="1417607"/>
                    </a:lnTo>
                    <a:lnTo>
                      <a:pt x="1128025" y="1428977"/>
                    </a:lnTo>
                    <a:lnTo>
                      <a:pt x="1129083" y="1439554"/>
                    </a:lnTo>
                    <a:lnTo>
                      <a:pt x="1130141" y="1450131"/>
                    </a:lnTo>
                    <a:lnTo>
                      <a:pt x="1131728" y="1460444"/>
                    </a:lnTo>
                    <a:lnTo>
                      <a:pt x="1133580" y="1470228"/>
                    </a:lnTo>
                    <a:lnTo>
                      <a:pt x="1135431" y="1480012"/>
                    </a:lnTo>
                    <a:lnTo>
                      <a:pt x="1137547" y="1489267"/>
                    </a:lnTo>
                    <a:lnTo>
                      <a:pt x="1139927" y="1498522"/>
                    </a:lnTo>
                    <a:lnTo>
                      <a:pt x="1142572" y="1507513"/>
                    </a:lnTo>
                    <a:lnTo>
                      <a:pt x="1145481" y="1515710"/>
                    </a:lnTo>
                    <a:lnTo>
                      <a:pt x="1148391" y="1524172"/>
                    </a:lnTo>
                    <a:lnTo>
                      <a:pt x="1151564" y="1532105"/>
                    </a:lnTo>
                    <a:lnTo>
                      <a:pt x="1155003" y="1539773"/>
                    </a:lnTo>
                    <a:lnTo>
                      <a:pt x="1158441" y="1547442"/>
                    </a:lnTo>
                    <a:lnTo>
                      <a:pt x="1162408" y="1554581"/>
                    </a:lnTo>
                    <a:lnTo>
                      <a:pt x="1166111" y="1561721"/>
                    </a:lnTo>
                    <a:lnTo>
                      <a:pt x="1170078" y="1568596"/>
                    </a:lnTo>
                    <a:lnTo>
                      <a:pt x="1174575" y="1575207"/>
                    </a:lnTo>
                    <a:lnTo>
                      <a:pt x="1178806" y="1581553"/>
                    </a:lnTo>
                    <a:lnTo>
                      <a:pt x="1183038" y="1587370"/>
                    </a:lnTo>
                    <a:lnTo>
                      <a:pt x="1187799" y="1593452"/>
                    </a:lnTo>
                    <a:lnTo>
                      <a:pt x="1192560" y="1599005"/>
                    </a:lnTo>
                    <a:lnTo>
                      <a:pt x="1197320" y="1604558"/>
                    </a:lnTo>
                    <a:lnTo>
                      <a:pt x="1202346" y="1609582"/>
                    </a:lnTo>
                    <a:lnTo>
                      <a:pt x="1207635" y="1614607"/>
                    </a:lnTo>
                    <a:lnTo>
                      <a:pt x="1212660" y="1619366"/>
                    </a:lnTo>
                    <a:lnTo>
                      <a:pt x="1217950" y="1624126"/>
                    </a:lnTo>
                    <a:lnTo>
                      <a:pt x="1223240" y="1628357"/>
                    </a:lnTo>
                    <a:lnTo>
                      <a:pt x="1229058" y="1632852"/>
                    </a:lnTo>
                    <a:lnTo>
                      <a:pt x="1234348" y="1636819"/>
                    </a:lnTo>
                    <a:lnTo>
                      <a:pt x="1239902" y="1640521"/>
                    </a:lnTo>
                    <a:lnTo>
                      <a:pt x="1245721" y="1644487"/>
                    </a:lnTo>
                    <a:lnTo>
                      <a:pt x="1251540" y="1647660"/>
                    </a:lnTo>
                    <a:lnTo>
                      <a:pt x="1263177" y="1654271"/>
                    </a:lnTo>
                    <a:lnTo>
                      <a:pt x="1274814" y="1660353"/>
                    </a:lnTo>
                    <a:lnTo>
                      <a:pt x="1286716" y="1665377"/>
                    </a:lnTo>
                    <a:lnTo>
                      <a:pt x="1298882" y="1670137"/>
                    </a:lnTo>
                    <a:lnTo>
                      <a:pt x="1310784" y="1673839"/>
                    </a:lnTo>
                    <a:lnTo>
                      <a:pt x="1322686" y="1677541"/>
                    </a:lnTo>
                    <a:lnTo>
                      <a:pt x="1334588" y="1680714"/>
                    </a:lnTo>
                    <a:lnTo>
                      <a:pt x="1346225" y="1683094"/>
                    </a:lnTo>
                    <a:lnTo>
                      <a:pt x="1357862" y="1685474"/>
                    </a:lnTo>
                    <a:lnTo>
                      <a:pt x="1368971" y="1687325"/>
                    </a:lnTo>
                    <a:lnTo>
                      <a:pt x="1380079" y="1688382"/>
                    </a:lnTo>
                    <a:lnTo>
                      <a:pt x="1390658" y="1689705"/>
                    </a:lnTo>
                    <a:lnTo>
                      <a:pt x="1401238" y="1690498"/>
                    </a:lnTo>
                    <a:lnTo>
                      <a:pt x="1411024" y="1690762"/>
                    </a:lnTo>
                    <a:lnTo>
                      <a:pt x="1411817" y="1709537"/>
                    </a:lnTo>
                    <a:lnTo>
                      <a:pt x="1412346" y="1728311"/>
                    </a:lnTo>
                    <a:lnTo>
                      <a:pt x="1412875" y="1747086"/>
                    </a:lnTo>
                    <a:lnTo>
                      <a:pt x="1412875" y="1766125"/>
                    </a:lnTo>
                    <a:lnTo>
                      <a:pt x="1412346" y="1792832"/>
                    </a:lnTo>
                    <a:lnTo>
                      <a:pt x="1411553" y="1819275"/>
                    </a:lnTo>
                    <a:lnTo>
                      <a:pt x="793" y="1811078"/>
                    </a:lnTo>
                    <a:lnTo>
                      <a:pt x="264" y="1784635"/>
                    </a:lnTo>
                    <a:lnTo>
                      <a:pt x="0" y="1757928"/>
                    </a:lnTo>
                    <a:lnTo>
                      <a:pt x="529" y="1733071"/>
                    </a:lnTo>
                    <a:lnTo>
                      <a:pt x="1058" y="1708215"/>
                    </a:lnTo>
                    <a:lnTo>
                      <a:pt x="2645" y="1683623"/>
                    </a:lnTo>
                    <a:lnTo>
                      <a:pt x="4232" y="1659031"/>
                    </a:lnTo>
                    <a:lnTo>
                      <a:pt x="6612" y="1634968"/>
                    </a:lnTo>
                    <a:lnTo>
                      <a:pt x="8992" y="1610905"/>
                    </a:lnTo>
                    <a:lnTo>
                      <a:pt x="12166" y="1587106"/>
                    </a:lnTo>
                    <a:lnTo>
                      <a:pt x="15340" y="1563307"/>
                    </a:lnTo>
                    <a:lnTo>
                      <a:pt x="19307" y="1539773"/>
                    </a:lnTo>
                    <a:lnTo>
                      <a:pt x="23804" y="1516503"/>
                    </a:lnTo>
                    <a:lnTo>
                      <a:pt x="28300" y="1493762"/>
                    </a:lnTo>
                    <a:lnTo>
                      <a:pt x="33590" y="1470757"/>
                    </a:lnTo>
                    <a:lnTo>
                      <a:pt x="38879" y="1448280"/>
                    </a:lnTo>
                    <a:lnTo>
                      <a:pt x="44962" y="1425804"/>
                    </a:lnTo>
                    <a:lnTo>
                      <a:pt x="51045" y="1403856"/>
                    </a:lnTo>
                    <a:lnTo>
                      <a:pt x="57658" y="1382173"/>
                    </a:lnTo>
                    <a:lnTo>
                      <a:pt x="64799" y="1360754"/>
                    </a:lnTo>
                    <a:lnTo>
                      <a:pt x="72204" y="1339336"/>
                    </a:lnTo>
                    <a:lnTo>
                      <a:pt x="79874" y="1318710"/>
                    </a:lnTo>
                    <a:lnTo>
                      <a:pt x="88073" y="1298085"/>
                    </a:lnTo>
                    <a:lnTo>
                      <a:pt x="96272" y="1277459"/>
                    </a:lnTo>
                    <a:lnTo>
                      <a:pt x="105265" y="1257627"/>
                    </a:lnTo>
                    <a:lnTo>
                      <a:pt x="114522" y="1238059"/>
                    </a:lnTo>
                    <a:lnTo>
                      <a:pt x="123779" y="1218491"/>
                    </a:lnTo>
                    <a:lnTo>
                      <a:pt x="133565" y="1199452"/>
                    </a:lnTo>
                    <a:lnTo>
                      <a:pt x="143615" y="1180678"/>
                    </a:lnTo>
                    <a:lnTo>
                      <a:pt x="153930" y="1162432"/>
                    </a:lnTo>
                    <a:lnTo>
                      <a:pt x="165038" y="1144451"/>
                    </a:lnTo>
                    <a:lnTo>
                      <a:pt x="176147" y="1126734"/>
                    </a:lnTo>
                    <a:lnTo>
                      <a:pt x="187255" y="1109546"/>
                    </a:lnTo>
                    <a:lnTo>
                      <a:pt x="198892" y="1092623"/>
                    </a:lnTo>
                    <a:lnTo>
                      <a:pt x="210794" y="1075964"/>
                    </a:lnTo>
                    <a:lnTo>
                      <a:pt x="222960" y="1059834"/>
                    </a:lnTo>
                    <a:lnTo>
                      <a:pt x="235391" y="1044232"/>
                    </a:lnTo>
                    <a:lnTo>
                      <a:pt x="248351" y="1028895"/>
                    </a:lnTo>
                    <a:lnTo>
                      <a:pt x="261310" y="1013823"/>
                    </a:lnTo>
                    <a:lnTo>
                      <a:pt x="274799" y="999544"/>
                    </a:lnTo>
                    <a:lnTo>
                      <a:pt x="288288" y="985529"/>
                    </a:lnTo>
                    <a:lnTo>
                      <a:pt x="302041" y="971779"/>
                    </a:lnTo>
                    <a:lnTo>
                      <a:pt x="316059" y="958557"/>
                    </a:lnTo>
                    <a:lnTo>
                      <a:pt x="330341" y="946129"/>
                    </a:lnTo>
                    <a:lnTo>
                      <a:pt x="344888" y="933965"/>
                    </a:lnTo>
                    <a:lnTo>
                      <a:pt x="359963" y="922066"/>
                    </a:lnTo>
                    <a:lnTo>
                      <a:pt x="374774" y="910695"/>
                    </a:lnTo>
                    <a:lnTo>
                      <a:pt x="389850" y="899589"/>
                    </a:lnTo>
                    <a:lnTo>
                      <a:pt x="405454" y="889541"/>
                    </a:lnTo>
                    <a:lnTo>
                      <a:pt x="420794" y="879757"/>
                    </a:lnTo>
                    <a:lnTo>
                      <a:pt x="436664" y="870238"/>
                    </a:lnTo>
                    <a:lnTo>
                      <a:pt x="452533" y="861511"/>
                    </a:lnTo>
                    <a:lnTo>
                      <a:pt x="468666" y="853314"/>
                    </a:lnTo>
                    <a:lnTo>
                      <a:pt x="485064" y="845646"/>
                    </a:lnTo>
                    <a:lnTo>
                      <a:pt x="501727" y="838242"/>
                    </a:lnTo>
                    <a:lnTo>
                      <a:pt x="518389" y="831631"/>
                    </a:lnTo>
                    <a:lnTo>
                      <a:pt x="535316" y="825285"/>
                    </a:lnTo>
                    <a:lnTo>
                      <a:pt x="552243" y="819732"/>
                    </a:lnTo>
                    <a:lnTo>
                      <a:pt x="569435" y="814972"/>
                    </a:lnTo>
                    <a:lnTo>
                      <a:pt x="586891" y="810477"/>
                    </a:lnTo>
                    <a:lnTo>
                      <a:pt x="604347" y="806510"/>
                    </a:lnTo>
                    <a:lnTo>
                      <a:pt x="622067" y="803337"/>
                    </a:lnTo>
                    <a:lnTo>
                      <a:pt x="639787" y="800693"/>
                    </a:lnTo>
                    <a:lnTo>
                      <a:pt x="657508" y="798577"/>
                    </a:lnTo>
                    <a:lnTo>
                      <a:pt x="675757" y="796991"/>
                    </a:lnTo>
                    <a:lnTo>
                      <a:pt x="693742" y="796197"/>
                    </a:lnTo>
                    <a:lnTo>
                      <a:pt x="711992" y="795933"/>
                    </a:lnTo>
                    <a:close/>
                    <a:moveTo>
                      <a:pt x="1463280" y="660400"/>
                    </a:moveTo>
                    <a:lnTo>
                      <a:pt x="1469893" y="660400"/>
                    </a:lnTo>
                    <a:lnTo>
                      <a:pt x="1477034" y="660665"/>
                    </a:lnTo>
                    <a:lnTo>
                      <a:pt x="1483912" y="660929"/>
                    </a:lnTo>
                    <a:lnTo>
                      <a:pt x="1490789" y="661988"/>
                    </a:lnTo>
                    <a:lnTo>
                      <a:pt x="1497666" y="663046"/>
                    </a:lnTo>
                    <a:lnTo>
                      <a:pt x="1504279" y="664898"/>
                    </a:lnTo>
                    <a:lnTo>
                      <a:pt x="1510891" y="666750"/>
                    </a:lnTo>
                    <a:lnTo>
                      <a:pt x="1516975" y="668867"/>
                    </a:lnTo>
                    <a:lnTo>
                      <a:pt x="1523323" y="671248"/>
                    </a:lnTo>
                    <a:lnTo>
                      <a:pt x="1529142" y="673894"/>
                    </a:lnTo>
                    <a:lnTo>
                      <a:pt x="1535226" y="676804"/>
                    </a:lnTo>
                    <a:lnTo>
                      <a:pt x="1540780" y="679979"/>
                    </a:lnTo>
                    <a:lnTo>
                      <a:pt x="1546599" y="683683"/>
                    </a:lnTo>
                    <a:lnTo>
                      <a:pt x="1551625" y="687123"/>
                    </a:lnTo>
                    <a:lnTo>
                      <a:pt x="1556915" y="691356"/>
                    </a:lnTo>
                    <a:lnTo>
                      <a:pt x="1561676" y="695590"/>
                    </a:lnTo>
                    <a:lnTo>
                      <a:pt x="1566437" y="700088"/>
                    </a:lnTo>
                    <a:lnTo>
                      <a:pt x="1570934" y="704850"/>
                    </a:lnTo>
                    <a:lnTo>
                      <a:pt x="1575431" y="709613"/>
                    </a:lnTo>
                    <a:lnTo>
                      <a:pt x="1579134" y="714640"/>
                    </a:lnTo>
                    <a:lnTo>
                      <a:pt x="1583101" y="719931"/>
                    </a:lnTo>
                    <a:lnTo>
                      <a:pt x="1586540" y="725223"/>
                    </a:lnTo>
                    <a:lnTo>
                      <a:pt x="1589978" y="731044"/>
                    </a:lnTo>
                    <a:lnTo>
                      <a:pt x="1592888" y="736600"/>
                    </a:lnTo>
                    <a:lnTo>
                      <a:pt x="1595533" y="742685"/>
                    </a:lnTo>
                    <a:lnTo>
                      <a:pt x="1597914" y="748771"/>
                    </a:lnTo>
                    <a:lnTo>
                      <a:pt x="1600030" y="754856"/>
                    </a:lnTo>
                    <a:lnTo>
                      <a:pt x="1601881" y="761206"/>
                    </a:lnTo>
                    <a:lnTo>
                      <a:pt x="1603204" y="767556"/>
                    </a:lnTo>
                    <a:lnTo>
                      <a:pt x="1604526" y="774435"/>
                    </a:lnTo>
                    <a:lnTo>
                      <a:pt x="1605320" y="781050"/>
                    </a:lnTo>
                    <a:lnTo>
                      <a:pt x="1605584" y="787665"/>
                    </a:lnTo>
                    <a:lnTo>
                      <a:pt x="1605849" y="794544"/>
                    </a:lnTo>
                    <a:lnTo>
                      <a:pt x="1604791" y="967581"/>
                    </a:lnTo>
                    <a:lnTo>
                      <a:pt x="1781745" y="968375"/>
                    </a:lnTo>
                    <a:lnTo>
                      <a:pt x="1788887" y="968640"/>
                    </a:lnTo>
                    <a:lnTo>
                      <a:pt x="1795764" y="969169"/>
                    </a:lnTo>
                    <a:lnTo>
                      <a:pt x="1802641" y="970227"/>
                    </a:lnTo>
                    <a:lnTo>
                      <a:pt x="1809518" y="971285"/>
                    </a:lnTo>
                    <a:lnTo>
                      <a:pt x="1815866" y="972873"/>
                    </a:lnTo>
                    <a:lnTo>
                      <a:pt x="1822479" y="974725"/>
                    </a:lnTo>
                    <a:lnTo>
                      <a:pt x="1828827" y="977106"/>
                    </a:lnTo>
                    <a:lnTo>
                      <a:pt x="1834911" y="979488"/>
                    </a:lnTo>
                    <a:lnTo>
                      <a:pt x="1840994" y="982133"/>
                    </a:lnTo>
                    <a:lnTo>
                      <a:pt x="1846813" y="985044"/>
                    </a:lnTo>
                    <a:lnTo>
                      <a:pt x="1852633" y="988219"/>
                    </a:lnTo>
                    <a:lnTo>
                      <a:pt x="1857923" y="991923"/>
                    </a:lnTo>
                    <a:lnTo>
                      <a:pt x="1863213" y="995363"/>
                    </a:lnTo>
                    <a:lnTo>
                      <a:pt x="1868503" y="999596"/>
                    </a:lnTo>
                    <a:lnTo>
                      <a:pt x="1873264" y="1003829"/>
                    </a:lnTo>
                    <a:lnTo>
                      <a:pt x="1878025" y="1008327"/>
                    </a:lnTo>
                    <a:lnTo>
                      <a:pt x="1882522" y="1012825"/>
                    </a:lnTo>
                    <a:lnTo>
                      <a:pt x="1886754" y="1017852"/>
                    </a:lnTo>
                    <a:lnTo>
                      <a:pt x="1890986" y="1022879"/>
                    </a:lnTo>
                    <a:lnTo>
                      <a:pt x="1894689" y="1027906"/>
                    </a:lnTo>
                    <a:lnTo>
                      <a:pt x="1898128" y="1033463"/>
                    </a:lnTo>
                    <a:lnTo>
                      <a:pt x="1901302" y="1039283"/>
                    </a:lnTo>
                    <a:lnTo>
                      <a:pt x="1904211" y="1044840"/>
                    </a:lnTo>
                    <a:lnTo>
                      <a:pt x="1907385" y="1050660"/>
                    </a:lnTo>
                    <a:lnTo>
                      <a:pt x="1909766" y="1056746"/>
                    </a:lnTo>
                    <a:lnTo>
                      <a:pt x="1911882" y="1063096"/>
                    </a:lnTo>
                    <a:lnTo>
                      <a:pt x="1913469" y="1069181"/>
                    </a:lnTo>
                    <a:lnTo>
                      <a:pt x="1915056" y="1075796"/>
                    </a:lnTo>
                    <a:lnTo>
                      <a:pt x="1916114" y="1082410"/>
                    </a:lnTo>
                    <a:lnTo>
                      <a:pt x="1916908" y="1089290"/>
                    </a:lnTo>
                    <a:lnTo>
                      <a:pt x="1917436" y="1095640"/>
                    </a:lnTo>
                    <a:lnTo>
                      <a:pt x="1917701" y="1102783"/>
                    </a:lnTo>
                    <a:lnTo>
                      <a:pt x="1917436" y="1109663"/>
                    </a:lnTo>
                    <a:lnTo>
                      <a:pt x="1916908" y="1116277"/>
                    </a:lnTo>
                    <a:lnTo>
                      <a:pt x="1915849" y="1123156"/>
                    </a:lnTo>
                    <a:lnTo>
                      <a:pt x="1914791" y="1129506"/>
                    </a:lnTo>
                    <a:lnTo>
                      <a:pt x="1913204" y="1136121"/>
                    </a:lnTo>
                    <a:lnTo>
                      <a:pt x="1911088" y="1142471"/>
                    </a:lnTo>
                    <a:lnTo>
                      <a:pt x="1908972" y="1148556"/>
                    </a:lnTo>
                    <a:lnTo>
                      <a:pt x="1906592" y="1154642"/>
                    </a:lnTo>
                    <a:lnTo>
                      <a:pt x="1903682" y="1160463"/>
                    </a:lnTo>
                    <a:lnTo>
                      <a:pt x="1900773" y="1166283"/>
                    </a:lnTo>
                    <a:lnTo>
                      <a:pt x="1897599" y="1171840"/>
                    </a:lnTo>
                    <a:lnTo>
                      <a:pt x="1893896" y="1177131"/>
                    </a:lnTo>
                    <a:lnTo>
                      <a:pt x="1889928" y="1182158"/>
                    </a:lnTo>
                    <a:lnTo>
                      <a:pt x="1885960" y="1187450"/>
                    </a:lnTo>
                    <a:lnTo>
                      <a:pt x="1881728" y="1192213"/>
                    </a:lnTo>
                    <a:lnTo>
                      <a:pt x="1876967" y="1196975"/>
                    </a:lnTo>
                    <a:lnTo>
                      <a:pt x="1872206" y="1201208"/>
                    </a:lnTo>
                    <a:lnTo>
                      <a:pt x="1867445" y="1205442"/>
                    </a:lnTo>
                    <a:lnTo>
                      <a:pt x="1862155" y="1209411"/>
                    </a:lnTo>
                    <a:lnTo>
                      <a:pt x="1856600" y="1212850"/>
                    </a:lnTo>
                    <a:lnTo>
                      <a:pt x="1851046" y="1216554"/>
                    </a:lnTo>
                    <a:lnTo>
                      <a:pt x="1845491" y="1219465"/>
                    </a:lnTo>
                    <a:lnTo>
                      <a:pt x="1839407" y="1222375"/>
                    </a:lnTo>
                    <a:lnTo>
                      <a:pt x="1833588" y="1225021"/>
                    </a:lnTo>
                    <a:lnTo>
                      <a:pt x="1827240" y="1227402"/>
                    </a:lnTo>
                    <a:lnTo>
                      <a:pt x="1821156" y="1229519"/>
                    </a:lnTo>
                    <a:lnTo>
                      <a:pt x="1814544" y="1231371"/>
                    </a:lnTo>
                    <a:lnTo>
                      <a:pt x="1807931" y="1232958"/>
                    </a:lnTo>
                    <a:lnTo>
                      <a:pt x="1801054" y="1234017"/>
                    </a:lnTo>
                    <a:lnTo>
                      <a:pt x="1794177" y="1234546"/>
                    </a:lnTo>
                    <a:lnTo>
                      <a:pt x="1787300" y="1235340"/>
                    </a:lnTo>
                    <a:lnTo>
                      <a:pt x="1780158" y="1235340"/>
                    </a:lnTo>
                    <a:lnTo>
                      <a:pt x="1603204" y="1234281"/>
                    </a:lnTo>
                    <a:lnTo>
                      <a:pt x="1602410" y="1407319"/>
                    </a:lnTo>
                    <a:lnTo>
                      <a:pt x="1602146" y="1413933"/>
                    </a:lnTo>
                    <a:lnTo>
                      <a:pt x="1601617" y="1420813"/>
                    </a:lnTo>
                    <a:lnTo>
                      <a:pt x="1600559" y="1427692"/>
                    </a:lnTo>
                    <a:lnTo>
                      <a:pt x="1599501" y="1434306"/>
                    </a:lnTo>
                    <a:lnTo>
                      <a:pt x="1597914" y="1440392"/>
                    </a:lnTo>
                    <a:lnTo>
                      <a:pt x="1595798" y="1446742"/>
                    </a:lnTo>
                    <a:lnTo>
                      <a:pt x="1593682" y="1453092"/>
                    </a:lnTo>
                    <a:lnTo>
                      <a:pt x="1591301" y="1459177"/>
                    </a:lnTo>
                    <a:lnTo>
                      <a:pt x="1588656" y="1464998"/>
                    </a:lnTo>
                    <a:lnTo>
                      <a:pt x="1585482" y="1470819"/>
                    </a:lnTo>
                    <a:lnTo>
                      <a:pt x="1582043" y="1476111"/>
                    </a:lnTo>
                    <a:lnTo>
                      <a:pt x="1578605" y="1481931"/>
                    </a:lnTo>
                    <a:lnTo>
                      <a:pt x="1574637" y="1486958"/>
                    </a:lnTo>
                    <a:lnTo>
                      <a:pt x="1570670" y="1491986"/>
                    </a:lnTo>
                    <a:lnTo>
                      <a:pt x="1566437" y="1496748"/>
                    </a:lnTo>
                    <a:lnTo>
                      <a:pt x="1561941" y="1501511"/>
                    </a:lnTo>
                    <a:lnTo>
                      <a:pt x="1557180" y="1505744"/>
                    </a:lnTo>
                    <a:lnTo>
                      <a:pt x="1552154" y="1509713"/>
                    </a:lnTo>
                    <a:lnTo>
                      <a:pt x="1546864" y="1513946"/>
                    </a:lnTo>
                    <a:lnTo>
                      <a:pt x="1541309" y="1517650"/>
                    </a:lnTo>
                    <a:lnTo>
                      <a:pt x="1536019" y="1521090"/>
                    </a:lnTo>
                    <a:lnTo>
                      <a:pt x="1530200" y="1524000"/>
                    </a:lnTo>
                    <a:lnTo>
                      <a:pt x="1524381" y="1527175"/>
                    </a:lnTo>
                    <a:lnTo>
                      <a:pt x="1518297" y="1529821"/>
                    </a:lnTo>
                    <a:lnTo>
                      <a:pt x="1511949" y="1532202"/>
                    </a:lnTo>
                    <a:lnTo>
                      <a:pt x="1505601" y="1534319"/>
                    </a:lnTo>
                    <a:lnTo>
                      <a:pt x="1499253" y="1535906"/>
                    </a:lnTo>
                    <a:lnTo>
                      <a:pt x="1492640" y="1537494"/>
                    </a:lnTo>
                    <a:lnTo>
                      <a:pt x="1485763" y="1538288"/>
                    </a:lnTo>
                    <a:lnTo>
                      <a:pt x="1478886" y="1539346"/>
                    </a:lnTo>
                    <a:lnTo>
                      <a:pt x="1472009" y="1539875"/>
                    </a:lnTo>
                    <a:lnTo>
                      <a:pt x="1464867" y="1539875"/>
                    </a:lnTo>
                    <a:lnTo>
                      <a:pt x="1458255" y="1539611"/>
                    </a:lnTo>
                    <a:lnTo>
                      <a:pt x="1451113" y="1539346"/>
                    </a:lnTo>
                    <a:lnTo>
                      <a:pt x="1444236" y="1538288"/>
                    </a:lnTo>
                    <a:lnTo>
                      <a:pt x="1437623" y="1536965"/>
                    </a:lnTo>
                    <a:lnTo>
                      <a:pt x="1431010" y="1535377"/>
                    </a:lnTo>
                    <a:lnTo>
                      <a:pt x="1424398" y="1533525"/>
                    </a:lnTo>
                    <a:lnTo>
                      <a:pt x="1418314" y="1531673"/>
                    </a:lnTo>
                    <a:lnTo>
                      <a:pt x="1411966" y="1529292"/>
                    </a:lnTo>
                    <a:lnTo>
                      <a:pt x="1406147" y="1526381"/>
                    </a:lnTo>
                    <a:lnTo>
                      <a:pt x="1400063" y="1523471"/>
                    </a:lnTo>
                    <a:lnTo>
                      <a:pt x="1394509" y="1520296"/>
                    </a:lnTo>
                    <a:lnTo>
                      <a:pt x="1388690" y="1516592"/>
                    </a:lnTo>
                    <a:lnTo>
                      <a:pt x="1383399" y="1512888"/>
                    </a:lnTo>
                    <a:lnTo>
                      <a:pt x="1378374" y="1508919"/>
                    </a:lnTo>
                    <a:lnTo>
                      <a:pt x="1373348" y="1504686"/>
                    </a:lnTo>
                    <a:lnTo>
                      <a:pt x="1368852" y="1500188"/>
                    </a:lnTo>
                    <a:lnTo>
                      <a:pt x="1364355" y="1495425"/>
                    </a:lnTo>
                    <a:lnTo>
                      <a:pt x="1359858" y="1490663"/>
                    </a:lnTo>
                    <a:lnTo>
                      <a:pt x="1356155" y="1485636"/>
                    </a:lnTo>
                    <a:lnTo>
                      <a:pt x="1352188" y="1480344"/>
                    </a:lnTo>
                    <a:lnTo>
                      <a:pt x="1348749" y="1475052"/>
                    </a:lnTo>
                    <a:lnTo>
                      <a:pt x="1345311" y="1469496"/>
                    </a:lnTo>
                    <a:lnTo>
                      <a:pt x="1342401" y="1463675"/>
                    </a:lnTo>
                    <a:lnTo>
                      <a:pt x="1339756" y="1457854"/>
                    </a:lnTo>
                    <a:lnTo>
                      <a:pt x="1337375" y="1451504"/>
                    </a:lnTo>
                    <a:lnTo>
                      <a:pt x="1335259" y="1445154"/>
                    </a:lnTo>
                    <a:lnTo>
                      <a:pt x="1333408" y="1439069"/>
                    </a:lnTo>
                    <a:lnTo>
                      <a:pt x="1332085" y="1432454"/>
                    </a:lnTo>
                    <a:lnTo>
                      <a:pt x="1330763" y="1425840"/>
                    </a:lnTo>
                    <a:lnTo>
                      <a:pt x="1329969" y="1419490"/>
                    </a:lnTo>
                    <a:lnTo>
                      <a:pt x="1329440" y="1412611"/>
                    </a:lnTo>
                    <a:lnTo>
                      <a:pt x="1329440" y="1405731"/>
                    </a:lnTo>
                    <a:lnTo>
                      <a:pt x="1330234" y="1232958"/>
                    </a:lnTo>
                    <a:lnTo>
                      <a:pt x="1153279" y="1231636"/>
                    </a:lnTo>
                    <a:lnTo>
                      <a:pt x="1146402" y="1231371"/>
                    </a:lnTo>
                    <a:lnTo>
                      <a:pt x="1139525" y="1231106"/>
                    </a:lnTo>
                    <a:lnTo>
                      <a:pt x="1132648" y="1230048"/>
                    </a:lnTo>
                    <a:lnTo>
                      <a:pt x="1125771" y="1228990"/>
                    </a:lnTo>
                    <a:lnTo>
                      <a:pt x="1119423" y="1227138"/>
                    </a:lnTo>
                    <a:lnTo>
                      <a:pt x="1112810" y="1225286"/>
                    </a:lnTo>
                    <a:lnTo>
                      <a:pt x="1106462" y="1223433"/>
                    </a:lnTo>
                    <a:lnTo>
                      <a:pt x="1100378" y="1221052"/>
                    </a:lnTo>
                    <a:lnTo>
                      <a:pt x="1094295" y="1218406"/>
                    </a:lnTo>
                    <a:lnTo>
                      <a:pt x="1088476" y="1215231"/>
                    </a:lnTo>
                    <a:lnTo>
                      <a:pt x="1082656" y="1212056"/>
                    </a:lnTo>
                    <a:lnTo>
                      <a:pt x="1077102" y="1208352"/>
                    </a:lnTo>
                    <a:lnTo>
                      <a:pt x="1071812" y="1204648"/>
                    </a:lnTo>
                    <a:lnTo>
                      <a:pt x="1066786" y="1200679"/>
                    </a:lnTo>
                    <a:lnTo>
                      <a:pt x="1062025" y="1196446"/>
                    </a:lnTo>
                    <a:lnTo>
                      <a:pt x="1057264" y="1192213"/>
                    </a:lnTo>
                    <a:lnTo>
                      <a:pt x="1052767" y="1187450"/>
                    </a:lnTo>
                    <a:lnTo>
                      <a:pt x="1048271" y="1182688"/>
                    </a:lnTo>
                    <a:lnTo>
                      <a:pt x="1044303" y="1177396"/>
                    </a:lnTo>
                    <a:lnTo>
                      <a:pt x="1040600" y="1172104"/>
                    </a:lnTo>
                    <a:lnTo>
                      <a:pt x="1036897" y="1166813"/>
                    </a:lnTo>
                    <a:lnTo>
                      <a:pt x="1033723" y="1161256"/>
                    </a:lnTo>
                    <a:lnTo>
                      <a:pt x="1030549" y="1155435"/>
                    </a:lnTo>
                    <a:lnTo>
                      <a:pt x="1027904" y="1149615"/>
                    </a:lnTo>
                    <a:lnTo>
                      <a:pt x="1025523" y="1143265"/>
                    </a:lnTo>
                    <a:lnTo>
                      <a:pt x="1023407" y="1137444"/>
                    </a:lnTo>
                    <a:lnTo>
                      <a:pt x="1021820" y="1130829"/>
                    </a:lnTo>
                    <a:lnTo>
                      <a:pt x="1020233" y="1124215"/>
                    </a:lnTo>
                    <a:lnTo>
                      <a:pt x="1019175" y="1117600"/>
                    </a:lnTo>
                    <a:lnTo>
                      <a:pt x="1018117" y="1111250"/>
                    </a:lnTo>
                    <a:lnTo>
                      <a:pt x="1017853" y="1104371"/>
                    </a:lnTo>
                    <a:lnTo>
                      <a:pt x="1017588" y="1097492"/>
                    </a:lnTo>
                    <a:lnTo>
                      <a:pt x="1017853" y="1090613"/>
                    </a:lnTo>
                    <a:lnTo>
                      <a:pt x="1018382" y="1083733"/>
                    </a:lnTo>
                    <a:lnTo>
                      <a:pt x="1019440" y="1077383"/>
                    </a:lnTo>
                    <a:lnTo>
                      <a:pt x="1020498" y="1070769"/>
                    </a:lnTo>
                    <a:lnTo>
                      <a:pt x="1022085" y="1064154"/>
                    </a:lnTo>
                    <a:lnTo>
                      <a:pt x="1024201" y="1057804"/>
                    </a:lnTo>
                    <a:lnTo>
                      <a:pt x="1026317" y="1051719"/>
                    </a:lnTo>
                    <a:lnTo>
                      <a:pt x="1028697" y="1045633"/>
                    </a:lnTo>
                    <a:lnTo>
                      <a:pt x="1031607" y="1039813"/>
                    </a:lnTo>
                    <a:lnTo>
                      <a:pt x="1034516" y="1033992"/>
                    </a:lnTo>
                    <a:lnTo>
                      <a:pt x="1037690" y="1028435"/>
                    </a:lnTo>
                    <a:lnTo>
                      <a:pt x="1041394" y="1023144"/>
                    </a:lnTo>
                    <a:lnTo>
                      <a:pt x="1045361" y="1017852"/>
                    </a:lnTo>
                    <a:lnTo>
                      <a:pt x="1049329" y="1012825"/>
                    </a:lnTo>
                    <a:lnTo>
                      <a:pt x="1053561" y="1008063"/>
                    </a:lnTo>
                    <a:lnTo>
                      <a:pt x="1058057" y="1003565"/>
                    </a:lnTo>
                    <a:lnTo>
                      <a:pt x="1062818" y="999067"/>
                    </a:lnTo>
                    <a:lnTo>
                      <a:pt x="1067844" y="994833"/>
                    </a:lnTo>
                    <a:lnTo>
                      <a:pt x="1073134" y="990865"/>
                    </a:lnTo>
                    <a:lnTo>
                      <a:pt x="1078689" y="987160"/>
                    </a:lnTo>
                    <a:lnTo>
                      <a:pt x="1083979" y="983721"/>
                    </a:lnTo>
                    <a:lnTo>
                      <a:pt x="1089798" y="980546"/>
                    </a:lnTo>
                    <a:lnTo>
                      <a:pt x="1095617" y="977635"/>
                    </a:lnTo>
                    <a:lnTo>
                      <a:pt x="1101701" y="975254"/>
                    </a:lnTo>
                    <a:lnTo>
                      <a:pt x="1108049" y="972873"/>
                    </a:lnTo>
                    <a:lnTo>
                      <a:pt x="1114133" y="970756"/>
                    </a:lnTo>
                    <a:lnTo>
                      <a:pt x="1120745" y="968904"/>
                    </a:lnTo>
                    <a:lnTo>
                      <a:pt x="1127358" y="967581"/>
                    </a:lnTo>
                    <a:lnTo>
                      <a:pt x="1134235" y="966258"/>
                    </a:lnTo>
                    <a:lnTo>
                      <a:pt x="1141112" y="965465"/>
                    </a:lnTo>
                    <a:lnTo>
                      <a:pt x="1147989" y="965200"/>
                    </a:lnTo>
                    <a:lnTo>
                      <a:pt x="1155131" y="964935"/>
                    </a:lnTo>
                    <a:lnTo>
                      <a:pt x="1332085" y="965994"/>
                    </a:lnTo>
                    <a:lnTo>
                      <a:pt x="1332879" y="793221"/>
                    </a:lnTo>
                    <a:lnTo>
                      <a:pt x="1333143" y="786342"/>
                    </a:lnTo>
                    <a:lnTo>
                      <a:pt x="1333672" y="779463"/>
                    </a:lnTo>
                    <a:lnTo>
                      <a:pt x="1334730" y="772583"/>
                    </a:lnTo>
                    <a:lnTo>
                      <a:pt x="1335788" y="765969"/>
                    </a:lnTo>
                    <a:lnTo>
                      <a:pt x="1337375" y="759883"/>
                    </a:lnTo>
                    <a:lnTo>
                      <a:pt x="1339227" y="753269"/>
                    </a:lnTo>
                    <a:lnTo>
                      <a:pt x="1341608" y="747448"/>
                    </a:lnTo>
                    <a:lnTo>
                      <a:pt x="1343988" y="741098"/>
                    </a:lnTo>
                    <a:lnTo>
                      <a:pt x="1346633" y="735013"/>
                    </a:lnTo>
                    <a:lnTo>
                      <a:pt x="1349807" y="729456"/>
                    </a:lnTo>
                    <a:lnTo>
                      <a:pt x="1353246" y="723900"/>
                    </a:lnTo>
                    <a:lnTo>
                      <a:pt x="1356684" y="718344"/>
                    </a:lnTo>
                    <a:lnTo>
                      <a:pt x="1360652" y="713317"/>
                    </a:lnTo>
                    <a:lnTo>
                      <a:pt x="1364355" y="708290"/>
                    </a:lnTo>
                    <a:lnTo>
                      <a:pt x="1368852" y="703527"/>
                    </a:lnTo>
                    <a:lnTo>
                      <a:pt x="1373348" y="698765"/>
                    </a:lnTo>
                    <a:lnTo>
                      <a:pt x="1378109" y="694267"/>
                    </a:lnTo>
                    <a:lnTo>
                      <a:pt x="1383135" y="690298"/>
                    </a:lnTo>
                    <a:lnTo>
                      <a:pt x="1388161" y="686329"/>
                    </a:lnTo>
                    <a:lnTo>
                      <a:pt x="1393451" y="682890"/>
                    </a:lnTo>
                    <a:lnTo>
                      <a:pt x="1399270" y="679186"/>
                    </a:lnTo>
                    <a:lnTo>
                      <a:pt x="1404824" y="676275"/>
                    </a:lnTo>
                    <a:lnTo>
                      <a:pt x="1410908" y="673365"/>
                    </a:lnTo>
                    <a:lnTo>
                      <a:pt x="1416992" y="670454"/>
                    </a:lnTo>
                    <a:lnTo>
                      <a:pt x="1423075" y="668073"/>
                    </a:lnTo>
                    <a:lnTo>
                      <a:pt x="1429688" y="666221"/>
                    </a:lnTo>
                    <a:lnTo>
                      <a:pt x="1436036" y="664369"/>
                    </a:lnTo>
                    <a:lnTo>
                      <a:pt x="1442649" y="662781"/>
                    </a:lnTo>
                    <a:lnTo>
                      <a:pt x="1449261" y="661988"/>
                    </a:lnTo>
                    <a:lnTo>
                      <a:pt x="1456138" y="660929"/>
                    </a:lnTo>
                    <a:lnTo>
                      <a:pt x="1463280" y="660400"/>
                    </a:lnTo>
                    <a:close/>
                    <a:moveTo>
                      <a:pt x="714108" y="0"/>
                    </a:moveTo>
                    <a:lnTo>
                      <a:pt x="723364" y="0"/>
                    </a:lnTo>
                    <a:lnTo>
                      <a:pt x="732621" y="264"/>
                    </a:lnTo>
                    <a:lnTo>
                      <a:pt x="741349" y="529"/>
                    </a:lnTo>
                    <a:lnTo>
                      <a:pt x="750606" y="1058"/>
                    </a:lnTo>
                    <a:lnTo>
                      <a:pt x="759599" y="2115"/>
                    </a:lnTo>
                    <a:lnTo>
                      <a:pt x="768591" y="3173"/>
                    </a:lnTo>
                    <a:lnTo>
                      <a:pt x="777319" y="4495"/>
                    </a:lnTo>
                    <a:lnTo>
                      <a:pt x="786312" y="5817"/>
                    </a:lnTo>
                    <a:lnTo>
                      <a:pt x="795040" y="7404"/>
                    </a:lnTo>
                    <a:lnTo>
                      <a:pt x="803503" y="9520"/>
                    </a:lnTo>
                    <a:lnTo>
                      <a:pt x="812231" y="11635"/>
                    </a:lnTo>
                    <a:lnTo>
                      <a:pt x="820959" y="14015"/>
                    </a:lnTo>
                    <a:lnTo>
                      <a:pt x="829158" y="16395"/>
                    </a:lnTo>
                    <a:lnTo>
                      <a:pt x="837622" y="19039"/>
                    </a:lnTo>
                    <a:lnTo>
                      <a:pt x="845821" y="21948"/>
                    </a:lnTo>
                    <a:lnTo>
                      <a:pt x="853755" y="24856"/>
                    </a:lnTo>
                    <a:lnTo>
                      <a:pt x="861954" y="28294"/>
                    </a:lnTo>
                    <a:lnTo>
                      <a:pt x="869889" y="31732"/>
                    </a:lnTo>
                    <a:lnTo>
                      <a:pt x="877559" y="35434"/>
                    </a:lnTo>
                    <a:lnTo>
                      <a:pt x="885493" y="39136"/>
                    </a:lnTo>
                    <a:lnTo>
                      <a:pt x="892899" y="43102"/>
                    </a:lnTo>
                    <a:lnTo>
                      <a:pt x="900569" y="47333"/>
                    </a:lnTo>
                    <a:lnTo>
                      <a:pt x="907710" y="51299"/>
                    </a:lnTo>
                    <a:lnTo>
                      <a:pt x="915116" y="56059"/>
                    </a:lnTo>
                    <a:lnTo>
                      <a:pt x="922257" y="60554"/>
                    </a:lnTo>
                    <a:lnTo>
                      <a:pt x="929398" y="65314"/>
                    </a:lnTo>
                    <a:lnTo>
                      <a:pt x="936274" y="70338"/>
                    </a:lnTo>
                    <a:lnTo>
                      <a:pt x="943151" y="75362"/>
                    </a:lnTo>
                    <a:lnTo>
                      <a:pt x="949763" y="80915"/>
                    </a:lnTo>
                    <a:lnTo>
                      <a:pt x="956111" y="86204"/>
                    </a:lnTo>
                    <a:lnTo>
                      <a:pt x="962458" y="91757"/>
                    </a:lnTo>
                    <a:lnTo>
                      <a:pt x="968806" y="97575"/>
                    </a:lnTo>
                    <a:lnTo>
                      <a:pt x="974889" y="103392"/>
                    </a:lnTo>
                    <a:lnTo>
                      <a:pt x="980972" y="109474"/>
                    </a:lnTo>
                    <a:lnTo>
                      <a:pt x="986526" y="115556"/>
                    </a:lnTo>
                    <a:lnTo>
                      <a:pt x="992080" y="121902"/>
                    </a:lnTo>
                    <a:lnTo>
                      <a:pt x="997635" y="128513"/>
                    </a:lnTo>
                    <a:lnTo>
                      <a:pt x="1002924" y="134859"/>
                    </a:lnTo>
                    <a:lnTo>
                      <a:pt x="1008214" y="141470"/>
                    </a:lnTo>
                    <a:lnTo>
                      <a:pt x="1013239" y="148345"/>
                    </a:lnTo>
                    <a:lnTo>
                      <a:pt x="1018000" y="155220"/>
                    </a:lnTo>
                    <a:lnTo>
                      <a:pt x="1022761" y="162360"/>
                    </a:lnTo>
                    <a:lnTo>
                      <a:pt x="1027257" y="169499"/>
                    </a:lnTo>
                    <a:lnTo>
                      <a:pt x="1031489" y="176903"/>
                    </a:lnTo>
                    <a:lnTo>
                      <a:pt x="1035720" y="184043"/>
                    </a:lnTo>
                    <a:lnTo>
                      <a:pt x="1039688" y="191711"/>
                    </a:lnTo>
                    <a:lnTo>
                      <a:pt x="1043655" y="199115"/>
                    </a:lnTo>
                    <a:lnTo>
                      <a:pt x="1047093" y="206784"/>
                    </a:lnTo>
                    <a:lnTo>
                      <a:pt x="1050532" y="214717"/>
                    </a:lnTo>
                    <a:lnTo>
                      <a:pt x="1053705" y="222650"/>
                    </a:lnTo>
                    <a:lnTo>
                      <a:pt x="1057144" y="230318"/>
                    </a:lnTo>
                    <a:lnTo>
                      <a:pt x="1059788" y="238780"/>
                    </a:lnTo>
                    <a:lnTo>
                      <a:pt x="1062433" y="246713"/>
                    </a:lnTo>
                    <a:lnTo>
                      <a:pt x="1064814" y="255175"/>
                    </a:lnTo>
                    <a:lnTo>
                      <a:pt x="1067194" y="263372"/>
                    </a:lnTo>
                    <a:lnTo>
                      <a:pt x="1069310" y="271834"/>
                    </a:lnTo>
                    <a:lnTo>
                      <a:pt x="1070897" y="280031"/>
                    </a:lnTo>
                    <a:lnTo>
                      <a:pt x="1072484" y="288757"/>
                    </a:lnTo>
                    <a:lnTo>
                      <a:pt x="1074071" y="297219"/>
                    </a:lnTo>
                    <a:lnTo>
                      <a:pt x="1075129" y="305945"/>
                    </a:lnTo>
                    <a:lnTo>
                      <a:pt x="1076186" y="314936"/>
                    </a:lnTo>
                    <a:lnTo>
                      <a:pt x="1076980" y="323397"/>
                    </a:lnTo>
                    <a:lnTo>
                      <a:pt x="1077509" y="332388"/>
                    </a:lnTo>
                    <a:lnTo>
                      <a:pt x="1077773" y="341379"/>
                    </a:lnTo>
                    <a:lnTo>
                      <a:pt x="1077773" y="350369"/>
                    </a:lnTo>
                    <a:lnTo>
                      <a:pt x="1077509" y="359360"/>
                    </a:lnTo>
                    <a:lnTo>
                      <a:pt x="1077244" y="368350"/>
                    </a:lnTo>
                    <a:lnTo>
                      <a:pt x="1076716" y="377341"/>
                    </a:lnTo>
                    <a:lnTo>
                      <a:pt x="1075658" y="385803"/>
                    </a:lnTo>
                    <a:lnTo>
                      <a:pt x="1074600" y="394793"/>
                    </a:lnTo>
                    <a:lnTo>
                      <a:pt x="1073277" y="403519"/>
                    </a:lnTo>
                    <a:lnTo>
                      <a:pt x="1071955" y="411981"/>
                    </a:lnTo>
                    <a:lnTo>
                      <a:pt x="1070103" y="420707"/>
                    </a:lnTo>
                    <a:lnTo>
                      <a:pt x="1068252" y="428905"/>
                    </a:lnTo>
                    <a:lnTo>
                      <a:pt x="1065872" y="437366"/>
                    </a:lnTo>
                    <a:lnTo>
                      <a:pt x="1063756" y="445564"/>
                    </a:lnTo>
                    <a:lnTo>
                      <a:pt x="1061111" y="454026"/>
                    </a:lnTo>
                    <a:lnTo>
                      <a:pt x="1058466" y="461958"/>
                    </a:lnTo>
                    <a:lnTo>
                      <a:pt x="1055557" y="469891"/>
                    </a:lnTo>
                    <a:lnTo>
                      <a:pt x="1052383" y="478089"/>
                    </a:lnTo>
                    <a:lnTo>
                      <a:pt x="1048945" y="485757"/>
                    </a:lnTo>
                    <a:lnTo>
                      <a:pt x="1045506" y="493426"/>
                    </a:lnTo>
                    <a:lnTo>
                      <a:pt x="1041804" y="501358"/>
                    </a:lnTo>
                    <a:lnTo>
                      <a:pt x="1038101" y="508762"/>
                    </a:lnTo>
                    <a:lnTo>
                      <a:pt x="1033869" y="516166"/>
                    </a:lnTo>
                    <a:lnTo>
                      <a:pt x="1029637" y="523570"/>
                    </a:lnTo>
                    <a:lnTo>
                      <a:pt x="1025141" y="530710"/>
                    </a:lnTo>
                    <a:lnTo>
                      <a:pt x="1020380" y="537850"/>
                    </a:lnTo>
                    <a:lnTo>
                      <a:pt x="1015620" y="544725"/>
                    </a:lnTo>
                    <a:lnTo>
                      <a:pt x="1010859" y="551864"/>
                    </a:lnTo>
                    <a:lnTo>
                      <a:pt x="1005834" y="558211"/>
                    </a:lnTo>
                    <a:lnTo>
                      <a:pt x="1000544" y="564821"/>
                    </a:lnTo>
                    <a:lnTo>
                      <a:pt x="995254" y="571432"/>
                    </a:lnTo>
                    <a:lnTo>
                      <a:pt x="989436" y="578043"/>
                    </a:lnTo>
                    <a:lnTo>
                      <a:pt x="983882" y="584125"/>
                    </a:lnTo>
                    <a:lnTo>
                      <a:pt x="977798" y="590207"/>
                    </a:lnTo>
                    <a:lnTo>
                      <a:pt x="971980" y="596024"/>
                    </a:lnTo>
                    <a:lnTo>
                      <a:pt x="965632" y="601842"/>
                    </a:lnTo>
                    <a:lnTo>
                      <a:pt x="959549" y="607659"/>
                    </a:lnTo>
                    <a:lnTo>
                      <a:pt x="953201" y="612948"/>
                    </a:lnTo>
                    <a:lnTo>
                      <a:pt x="946325" y="618501"/>
                    </a:lnTo>
                    <a:lnTo>
                      <a:pt x="939713" y="623789"/>
                    </a:lnTo>
                    <a:lnTo>
                      <a:pt x="933100" y="628813"/>
                    </a:lnTo>
                    <a:lnTo>
                      <a:pt x="926224" y="633573"/>
                    </a:lnTo>
                    <a:lnTo>
                      <a:pt x="919083" y="638333"/>
                    </a:lnTo>
                    <a:lnTo>
                      <a:pt x="911942" y="642828"/>
                    </a:lnTo>
                    <a:lnTo>
                      <a:pt x="904536" y="647323"/>
                    </a:lnTo>
                    <a:lnTo>
                      <a:pt x="897131" y="651290"/>
                    </a:lnTo>
                    <a:lnTo>
                      <a:pt x="889461" y="655521"/>
                    </a:lnTo>
                    <a:lnTo>
                      <a:pt x="881791" y="659487"/>
                    </a:lnTo>
                    <a:lnTo>
                      <a:pt x="874120" y="663189"/>
                    </a:lnTo>
                    <a:lnTo>
                      <a:pt x="866186" y="666627"/>
                    </a:lnTo>
                    <a:lnTo>
                      <a:pt x="857987" y="670064"/>
                    </a:lnTo>
                    <a:lnTo>
                      <a:pt x="850052" y="672973"/>
                    </a:lnTo>
                    <a:lnTo>
                      <a:pt x="841853" y="676146"/>
                    </a:lnTo>
                    <a:lnTo>
                      <a:pt x="833654" y="679055"/>
                    </a:lnTo>
                    <a:lnTo>
                      <a:pt x="825455" y="681699"/>
                    </a:lnTo>
                    <a:lnTo>
                      <a:pt x="816992" y="684079"/>
                    </a:lnTo>
                    <a:lnTo>
                      <a:pt x="808264" y="686195"/>
                    </a:lnTo>
                    <a:lnTo>
                      <a:pt x="799800" y="688310"/>
                    </a:lnTo>
                    <a:lnTo>
                      <a:pt x="791072" y="690161"/>
                    </a:lnTo>
                    <a:lnTo>
                      <a:pt x="782609" y="691483"/>
                    </a:lnTo>
                    <a:lnTo>
                      <a:pt x="773616" y="693070"/>
                    </a:lnTo>
                    <a:lnTo>
                      <a:pt x="764624" y="694128"/>
                    </a:lnTo>
                    <a:lnTo>
                      <a:pt x="755632" y="695185"/>
                    </a:lnTo>
                    <a:lnTo>
                      <a:pt x="746639" y="695714"/>
                    </a:lnTo>
                    <a:lnTo>
                      <a:pt x="737647" y="696243"/>
                    </a:lnTo>
                    <a:lnTo>
                      <a:pt x="728390" y="696507"/>
                    </a:lnTo>
                    <a:lnTo>
                      <a:pt x="719133" y="696507"/>
                    </a:lnTo>
                    <a:lnTo>
                      <a:pt x="709876" y="696507"/>
                    </a:lnTo>
                    <a:lnTo>
                      <a:pt x="700883" y="695979"/>
                    </a:lnTo>
                    <a:lnTo>
                      <a:pt x="691891" y="695450"/>
                    </a:lnTo>
                    <a:lnTo>
                      <a:pt x="682898" y="694392"/>
                    </a:lnTo>
                    <a:lnTo>
                      <a:pt x="673906" y="693599"/>
                    </a:lnTo>
                    <a:lnTo>
                      <a:pt x="664913" y="692541"/>
                    </a:lnTo>
                    <a:lnTo>
                      <a:pt x="656186" y="690954"/>
                    </a:lnTo>
                    <a:lnTo>
                      <a:pt x="647458" y="689103"/>
                    </a:lnTo>
                    <a:lnTo>
                      <a:pt x="638730" y="687252"/>
                    </a:lnTo>
                    <a:lnTo>
                      <a:pt x="630266" y="684872"/>
                    </a:lnTo>
                    <a:lnTo>
                      <a:pt x="621538" y="683021"/>
                    </a:lnTo>
                    <a:lnTo>
                      <a:pt x="613339" y="680113"/>
                    </a:lnTo>
                    <a:lnTo>
                      <a:pt x="604876" y="677468"/>
                    </a:lnTo>
                    <a:lnTo>
                      <a:pt x="596676" y="674824"/>
                    </a:lnTo>
                    <a:lnTo>
                      <a:pt x="588478" y="671651"/>
                    </a:lnTo>
                    <a:lnTo>
                      <a:pt x="580543" y="668213"/>
                    </a:lnTo>
                    <a:lnTo>
                      <a:pt x="572873" y="665040"/>
                    </a:lnTo>
                    <a:lnTo>
                      <a:pt x="564674" y="661603"/>
                    </a:lnTo>
                    <a:lnTo>
                      <a:pt x="557004" y="657636"/>
                    </a:lnTo>
                    <a:lnTo>
                      <a:pt x="549598" y="653405"/>
                    </a:lnTo>
                    <a:lnTo>
                      <a:pt x="541928" y="649439"/>
                    </a:lnTo>
                    <a:lnTo>
                      <a:pt x="534787" y="645208"/>
                    </a:lnTo>
                    <a:lnTo>
                      <a:pt x="527382" y="640713"/>
                    </a:lnTo>
                    <a:lnTo>
                      <a:pt x="520241" y="635953"/>
                    </a:lnTo>
                    <a:lnTo>
                      <a:pt x="513364" y="631193"/>
                    </a:lnTo>
                    <a:lnTo>
                      <a:pt x="506223" y="626169"/>
                    </a:lnTo>
                    <a:lnTo>
                      <a:pt x="499611" y="621145"/>
                    </a:lnTo>
                    <a:lnTo>
                      <a:pt x="492734" y="615592"/>
                    </a:lnTo>
                    <a:lnTo>
                      <a:pt x="486122" y="610303"/>
                    </a:lnTo>
                    <a:lnTo>
                      <a:pt x="480039" y="604750"/>
                    </a:lnTo>
                    <a:lnTo>
                      <a:pt x="473691" y="598933"/>
                    </a:lnTo>
                    <a:lnTo>
                      <a:pt x="467873" y="593115"/>
                    </a:lnTo>
                    <a:lnTo>
                      <a:pt x="461790" y="587298"/>
                    </a:lnTo>
                    <a:lnTo>
                      <a:pt x="455971" y="580952"/>
                    </a:lnTo>
                    <a:lnTo>
                      <a:pt x="450152" y="574605"/>
                    </a:lnTo>
                    <a:lnTo>
                      <a:pt x="444863" y="568523"/>
                    </a:lnTo>
                    <a:lnTo>
                      <a:pt x="439573" y="561913"/>
                    </a:lnTo>
                    <a:lnTo>
                      <a:pt x="434283" y="555038"/>
                    </a:lnTo>
                    <a:lnTo>
                      <a:pt x="429258" y="548162"/>
                    </a:lnTo>
                    <a:lnTo>
                      <a:pt x="424497" y="541287"/>
                    </a:lnTo>
                    <a:lnTo>
                      <a:pt x="419737" y="534148"/>
                    </a:lnTo>
                    <a:lnTo>
                      <a:pt x="415240" y="527008"/>
                    </a:lnTo>
                    <a:lnTo>
                      <a:pt x="411009" y="519868"/>
                    </a:lnTo>
                    <a:lnTo>
                      <a:pt x="406777" y="512464"/>
                    </a:lnTo>
                    <a:lnTo>
                      <a:pt x="402545" y="505060"/>
                    </a:lnTo>
                    <a:lnTo>
                      <a:pt x="398842" y="497392"/>
                    </a:lnTo>
                    <a:lnTo>
                      <a:pt x="395140" y="489988"/>
                    </a:lnTo>
                    <a:lnTo>
                      <a:pt x="391966" y="481791"/>
                    </a:lnTo>
                    <a:lnTo>
                      <a:pt x="388792" y="474122"/>
                    </a:lnTo>
                    <a:lnTo>
                      <a:pt x="385618" y="466189"/>
                    </a:lnTo>
                    <a:lnTo>
                      <a:pt x="382709" y="458256"/>
                    </a:lnTo>
                    <a:lnTo>
                      <a:pt x="380064" y="449795"/>
                    </a:lnTo>
                    <a:lnTo>
                      <a:pt x="377684" y="441862"/>
                    </a:lnTo>
                    <a:lnTo>
                      <a:pt x="375303" y="433400"/>
                    </a:lnTo>
                    <a:lnTo>
                      <a:pt x="373187" y="425203"/>
                    </a:lnTo>
                    <a:lnTo>
                      <a:pt x="371336" y="416477"/>
                    </a:lnTo>
                    <a:lnTo>
                      <a:pt x="370014" y="407750"/>
                    </a:lnTo>
                    <a:lnTo>
                      <a:pt x="368427" y="399289"/>
                    </a:lnTo>
                    <a:lnTo>
                      <a:pt x="367369" y="390562"/>
                    </a:lnTo>
                    <a:lnTo>
                      <a:pt x="366311" y="382101"/>
                    </a:lnTo>
                    <a:lnTo>
                      <a:pt x="365517" y="373110"/>
                    </a:lnTo>
                    <a:lnTo>
                      <a:pt x="364988" y="364120"/>
                    </a:lnTo>
                    <a:lnTo>
                      <a:pt x="364724" y="355129"/>
                    </a:lnTo>
                    <a:lnTo>
                      <a:pt x="364724" y="346403"/>
                    </a:lnTo>
                    <a:lnTo>
                      <a:pt x="364988" y="337412"/>
                    </a:lnTo>
                    <a:lnTo>
                      <a:pt x="365253" y="328422"/>
                    </a:lnTo>
                    <a:lnTo>
                      <a:pt x="365782" y="319695"/>
                    </a:lnTo>
                    <a:lnTo>
                      <a:pt x="366575" y="310705"/>
                    </a:lnTo>
                    <a:lnTo>
                      <a:pt x="367898" y="301979"/>
                    </a:lnTo>
                    <a:lnTo>
                      <a:pt x="368956" y="292988"/>
                    </a:lnTo>
                    <a:lnTo>
                      <a:pt x="370542" y="284791"/>
                    </a:lnTo>
                    <a:lnTo>
                      <a:pt x="372394" y="276064"/>
                    </a:lnTo>
                    <a:lnTo>
                      <a:pt x="374245" y="267603"/>
                    </a:lnTo>
                    <a:lnTo>
                      <a:pt x="376626" y="259141"/>
                    </a:lnTo>
                    <a:lnTo>
                      <a:pt x="378477" y="250944"/>
                    </a:lnTo>
                    <a:lnTo>
                      <a:pt x="381386" y="242746"/>
                    </a:lnTo>
                    <a:lnTo>
                      <a:pt x="384031" y="234549"/>
                    </a:lnTo>
                    <a:lnTo>
                      <a:pt x="386940" y="226616"/>
                    </a:lnTo>
                    <a:lnTo>
                      <a:pt x="390114" y="218683"/>
                    </a:lnTo>
                    <a:lnTo>
                      <a:pt x="393553" y="210750"/>
                    </a:lnTo>
                    <a:lnTo>
                      <a:pt x="396991" y="203082"/>
                    </a:lnTo>
                    <a:lnTo>
                      <a:pt x="400694" y="195678"/>
                    </a:lnTo>
                    <a:lnTo>
                      <a:pt x="404396" y="187745"/>
                    </a:lnTo>
                    <a:lnTo>
                      <a:pt x="408628" y="180341"/>
                    </a:lnTo>
                    <a:lnTo>
                      <a:pt x="412860" y="173201"/>
                    </a:lnTo>
                    <a:lnTo>
                      <a:pt x="417356" y="165797"/>
                    </a:lnTo>
                    <a:lnTo>
                      <a:pt x="422117" y="158658"/>
                    </a:lnTo>
                    <a:lnTo>
                      <a:pt x="426878" y="151783"/>
                    </a:lnTo>
                    <a:lnTo>
                      <a:pt x="431638" y="144907"/>
                    </a:lnTo>
                    <a:lnTo>
                      <a:pt x="436664" y="138297"/>
                    </a:lnTo>
                    <a:lnTo>
                      <a:pt x="441953" y="131686"/>
                    </a:lnTo>
                    <a:lnTo>
                      <a:pt x="447243" y="125075"/>
                    </a:lnTo>
                    <a:lnTo>
                      <a:pt x="453062" y="118993"/>
                    </a:lnTo>
                    <a:lnTo>
                      <a:pt x="458616" y="112647"/>
                    </a:lnTo>
                    <a:lnTo>
                      <a:pt x="464434" y="106301"/>
                    </a:lnTo>
                    <a:lnTo>
                      <a:pt x="470518" y="100483"/>
                    </a:lnTo>
                    <a:lnTo>
                      <a:pt x="476865" y="94666"/>
                    </a:lnTo>
                    <a:lnTo>
                      <a:pt x="482948" y="89113"/>
                    </a:lnTo>
                    <a:lnTo>
                      <a:pt x="489560" y="83560"/>
                    </a:lnTo>
                    <a:lnTo>
                      <a:pt x="496172" y="78271"/>
                    </a:lnTo>
                    <a:lnTo>
                      <a:pt x="502520" y="72983"/>
                    </a:lnTo>
                    <a:lnTo>
                      <a:pt x="509397" y="67958"/>
                    </a:lnTo>
                    <a:lnTo>
                      <a:pt x="516538" y="62934"/>
                    </a:lnTo>
                    <a:lnTo>
                      <a:pt x="523414" y="58175"/>
                    </a:lnTo>
                    <a:lnTo>
                      <a:pt x="530820" y="53679"/>
                    </a:lnTo>
                    <a:lnTo>
                      <a:pt x="537961" y="49184"/>
                    </a:lnTo>
                    <a:lnTo>
                      <a:pt x="545367" y="45217"/>
                    </a:lnTo>
                    <a:lnTo>
                      <a:pt x="553301" y="40987"/>
                    </a:lnTo>
                    <a:lnTo>
                      <a:pt x="560707" y="37020"/>
                    </a:lnTo>
                    <a:lnTo>
                      <a:pt x="568377" y="33583"/>
                    </a:lnTo>
                    <a:lnTo>
                      <a:pt x="576311" y="29881"/>
                    </a:lnTo>
                    <a:lnTo>
                      <a:pt x="584510" y="26707"/>
                    </a:lnTo>
                    <a:lnTo>
                      <a:pt x="592445" y="23534"/>
                    </a:lnTo>
                    <a:lnTo>
                      <a:pt x="600379" y="20361"/>
                    </a:lnTo>
                    <a:lnTo>
                      <a:pt x="608843" y="17717"/>
                    </a:lnTo>
                    <a:lnTo>
                      <a:pt x="617042" y="15073"/>
                    </a:lnTo>
                    <a:lnTo>
                      <a:pt x="625505" y="12693"/>
                    </a:lnTo>
                    <a:lnTo>
                      <a:pt x="633969" y="10313"/>
                    </a:lnTo>
                    <a:lnTo>
                      <a:pt x="642697" y="8462"/>
                    </a:lnTo>
                    <a:lnTo>
                      <a:pt x="651425" y="6875"/>
                    </a:lnTo>
                    <a:lnTo>
                      <a:pt x="659888" y="5024"/>
                    </a:lnTo>
                    <a:lnTo>
                      <a:pt x="668881" y="3702"/>
                    </a:lnTo>
                    <a:lnTo>
                      <a:pt x="677873" y="2644"/>
                    </a:lnTo>
                    <a:lnTo>
                      <a:pt x="686601" y="1851"/>
                    </a:lnTo>
                    <a:lnTo>
                      <a:pt x="695858" y="793"/>
                    </a:lnTo>
                    <a:lnTo>
                      <a:pt x="704851" y="264"/>
                    </a:lnTo>
                    <a:lnTo>
                      <a:pt x="714108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+mn-ea"/>
                  <a:ea typeface="+mn-ea"/>
                </a:endParaRPr>
              </a:p>
            </p:txBody>
          </p:sp>
          <p:sp>
            <p:nvSpPr>
              <p:cNvPr id="20" name="1"/>
              <p:cNvSpPr>
                <a:spLocks noChangeAspect="1"/>
              </p:cNvSpPr>
              <p:nvPr/>
            </p:nvSpPr>
            <p:spPr bwMode="auto">
              <a:xfrm>
                <a:off x="7075191" y="3090597"/>
                <a:ext cx="683309" cy="648000"/>
              </a:xfrm>
              <a:custGeom>
                <a:avLst/>
                <a:gdLst/>
                <a:ahLst/>
                <a:cxnLst/>
                <a:rect l="0" t="0" r="r" b="b"/>
                <a:pathLst>
                  <a:path w="1917701" h="1819275">
                    <a:moveTo>
                      <a:pt x="711992" y="795933"/>
                    </a:moveTo>
                    <a:lnTo>
                      <a:pt x="722042" y="796197"/>
                    </a:lnTo>
                    <a:lnTo>
                      <a:pt x="731828" y="796462"/>
                    </a:lnTo>
                    <a:lnTo>
                      <a:pt x="742143" y="796991"/>
                    </a:lnTo>
                    <a:lnTo>
                      <a:pt x="751929" y="797784"/>
                    </a:lnTo>
                    <a:lnTo>
                      <a:pt x="761979" y="798577"/>
                    </a:lnTo>
                    <a:lnTo>
                      <a:pt x="771765" y="799635"/>
                    </a:lnTo>
                    <a:lnTo>
                      <a:pt x="781551" y="800957"/>
                    </a:lnTo>
                    <a:lnTo>
                      <a:pt x="791337" y="802544"/>
                    </a:lnTo>
                    <a:lnTo>
                      <a:pt x="800858" y="804130"/>
                    </a:lnTo>
                    <a:lnTo>
                      <a:pt x="810644" y="805981"/>
                    </a:lnTo>
                    <a:lnTo>
                      <a:pt x="820166" y="807832"/>
                    </a:lnTo>
                    <a:lnTo>
                      <a:pt x="829687" y="810212"/>
                    </a:lnTo>
                    <a:lnTo>
                      <a:pt x="839473" y="812592"/>
                    </a:lnTo>
                    <a:lnTo>
                      <a:pt x="848994" y="814972"/>
                    </a:lnTo>
                    <a:lnTo>
                      <a:pt x="858252" y="817616"/>
                    </a:lnTo>
                    <a:lnTo>
                      <a:pt x="867773" y="820525"/>
                    </a:lnTo>
                    <a:lnTo>
                      <a:pt x="886551" y="826871"/>
                    </a:lnTo>
                    <a:lnTo>
                      <a:pt x="905065" y="833746"/>
                    </a:lnTo>
                    <a:lnTo>
                      <a:pt x="923315" y="841415"/>
                    </a:lnTo>
                    <a:lnTo>
                      <a:pt x="941300" y="849612"/>
                    </a:lnTo>
                    <a:lnTo>
                      <a:pt x="959284" y="858603"/>
                    </a:lnTo>
                    <a:lnTo>
                      <a:pt x="976740" y="868122"/>
                    </a:lnTo>
                    <a:lnTo>
                      <a:pt x="993932" y="878170"/>
                    </a:lnTo>
                    <a:lnTo>
                      <a:pt x="1011123" y="889012"/>
                    </a:lnTo>
                    <a:lnTo>
                      <a:pt x="1003189" y="891392"/>
                    </a:lnTo>
                    <a:lnTo>
                      <a:pt x="995254" y="893772"/>
                    </a:lnTo>
                    <a:lnTo>
                      <a:pt x="987055" y="896416"/>
                    </a:lnTo>
                    <a:lnTo>
                      <a:pt x="979121" y="899325"/>
                    </a:lnTo>
                    <a:lnTo>
                      <a:pt x="971186" y="902762"/>
                    </a:lnTo>
                    <a:lnTo>
                      <a:pt x="962987" y="905936"/>
                    </a:lnTo>
                    <a:lnTo>
                      <a:pt x="955053" y="909638"/>
                    </a:lnTo>
                    <a:lnTo>
                      <a:pt x="947383" y="913604"/>
                    </a:lnTo>
                    <a:lnTo>
                      <a:pt x="939448" y="917835"/>
                    </a:lnTo>
                    <a:lnTo>
                      <a:pt x="932043" y="922066"/>
                    </a:lnTo>
                    <a:lnTo>
                      <a:pt x="924637" y="926826"/>
                    </a:lnTo>
                    <a:lnTo>
                      <a:pt x="917231" y="931850"/>
                    </a:lnTo>
                    <a:lnTo>
                      <a:pt x="910090" y="936874"/>
                    </a:lnTo>
                    <a:lnTo>
                      <a:pt x="902949" y="942427"/>
                    </a:lnTo>
                    <a:lnTo>
                      <a:pt x="896073" y="948509"/>
                    </a:lnTo>
                    <a:lnTo>
                      <a:pt x="889461" y="954326"/>
                    </a:lnTo>
                    <a:lnTo>
                      <a:pt x="883113" y="960937"/>
                    </a:lnTo>
                    <a:lnTo>
                      <a:pt x="877030" y="967812"/>
                    </a:lnTo>
                    <a:lnTo>
                      <a:pt x="871211" y="974952"/>
                    </a:lnTo>
                    <a:lnTo>
                      <a:pt x="865393" y="982356"/>
                    </a:lnTo>
                    <a:lnTo>
                      <a:pt x="859838" y="990024"/>
                    </a:lnTo>
                    <a:lnTo>
                      <a:pt x="854813" y="998486"/>
                    </a:lnTo>
                    <a:lnTo>
                      <a:pt x="850052" y="1006683"/>
                    </a:lnTo>
                    <a:lnTo>
                      <a:pt x="845556" y="1015674"/>
                    </a:lnTo>
                    <a:lnTo>
                      <a:pt x="841324" y="1025193"/>
                    </a:lnTo>
                    <a:lnTo>
                      <a:pt x="837886" y="1034713"/>
                    </a:lnTo>
                    <a:lnTo>
                      <a:pt x="834183" y="1044761"/>
                    </a:lnTo>
                    <a:lnTo>
                      <a:pt x="831274" y="1055074"/>
                    </a:lnTo>
                    <a:lnTo>
                      <a:pt x="828629" y="1066180"/>
                    </a:lnTo>
                    <a:lnTo>
                      <a:pt x="826249" y="1077550"/>
                    </a:lnTo>
                    <a:lnTo>
                      <a:pt x="824398" y="1089185"/>
                    </a:lnTo>
                    <a:lnTo>
                      <a:pt x="823340" y="1101349"/>
                    </a:lnTo>
                    <a:lnTo>
                      <a:pt x="822017" y="1115893"/>
                    </a:lnTo>
                    <a:lnTo>
                      <a:pt x="821488" y="1129907"/>
                    </a:lnTo>
                    <a:lnTo>
                      <a:pt x="821488" y="1143129"/>
                    </a:lnTo>
                    <a:lnTo>
                      <a:pt x="821753" y="1156086"/>
                    </a:lnTo>
                    <a:lnTo>
                      <a:pt x="822546" y="1168514"/>
                    </a:lnTo>
                    <a:lnTo>
                      <a:pt x="824133" y="1180413"/>
                    </a:lnTo>
                    <a:lnTo>
                      <a:pt x="825984" y="1192048"/>
                    </a:lnTo>
                    <a:lnTo>
                      <a:pt x="828100" y="1203154"/>
                    </a:lnTo>
                    <a:lnTo>
                      <a:pt x="830745" y="1213731"/>
                    </a:lnTo>
                    <a:lnTo>
                      <a:pt x="833654" y="1224044"/>
                    </a:lnTo>
                    <a:lnTo>
                      <a:pt x="836828" y="1233828"/>
                    </a:lnTo>
                    <a:lnTo>
                      <a:pt x="840531" y="1243348"/>
                    </a:lnTo>
                    <a:lnTo>
                      <a:pt x="844763" y="1252338"/>
                    </a:lnTo>
                    <a:lnTo>
                      <a:pt x="848994" y="1260800"/>
                    </a:lnTo>
                    <a:lnTo>
                      <a:pt x="853491" y="1269262"/>
                    </a:lnTo>
                    <a:lnTo>
                      <a:pt x="858516" y="1276930"/>
                    </a:lnTo>
                    <a:lnTo>
                      <a:pt x="863806" y="1284334"/>
                    </a:lnTo>
                    <a:lnTo>
                      <a:pt x="869360" y="1291474"/>
                    </a:lnTo>
                    <a:lnTo>
                      <a:pt x="874914" y="1298349"/>
                    </a:lnTo>
                    <a:lnTo>
                      <a:pt x="880997" y="1304960"/>
                    </a:lnTo>
                    <a:lnTo>
                      <a:pt x="887080" y="1311042"/>
                    </a:lnTo>
                    <a:lnTo>
                      <a:pt x="893428" y="1316859"/>
                    </a:lnTo>
                    <a:lnTo>
                      <a:pt x="900040" y="1322412"/>
                    </a:lnTo>
                    <a:lnTo>
                      <a:pt x="906652" y="1327436"/>
                    </a:lnTo>
                    <a:lnTo>
                      <a:pt x="913264" y="1332196"/>
                    </a:lnTo>
                    <a:lnTo>
                      <a:pt x="920405" y="1336956"/>
                    </a:lnTo>
                    <a:lnTo>
                      <a:pt x="927546" y="1341187"/>
                    </a:lnTo>
                    <a:lnTo>
                      <a:pt x="934687" y="1345417"/>
                    </a:lnTo>
                    <a:lnTo>
                      <a:pt x="941828" y="1349119"/>
                    </a:lnTo>
                    <a:lnTo>
                      <a:pt x="949234" y="1352821"/>
                    </a:lnTo>
                    <a:lnTo>
                      <a:pt x="956904" y="1355995"/>
                    </a:lnTo>
                    <a:lnTo>
                      <a:pt x="964310" y="1358903"/>
                    </a:lnTo>
                    <a:lnTo>
                      <a:pt x="971715" y="1361812"/>
                    </a:lnTo>
                    <a:lnTo>
                      <a:pt x="979121" y="1364456"/>
                    </a:lnTo>
                    <a:lnTo>
                      <a:pt x="986526" y="1366836"/>
                    </a:lnTo>
                    <a:lnTo>
                      <a:pt x="993932" y="1368952"/>
                    </a:lnTo>
                    <a:lnTo>
                      <a:pt x="1008479" y="1372654"/>
                    </a:lnTo>
                    <a:lnTo>
                      <a:pt x="1023025" y="1375562"/>
                    </a:lnTo>
                    <a:lnTo>
                      <a:pt x="1037043" y="1378471"/>
                    </a:lnTo>
                    <a:lnTo>
                      <a:pt x="1050532" y="1380058"/>
                    </a:lnTo>
                    <a:lnTo>
                      <a:pt x="1063227" y="1381380"/>
                    </a:lnTo>
                    <a:lnTo>
                      <a:pt x="1075129" y="1382438"/>
                    </a:lnTo>
                    <a:lnTo>
                      <a:pt x="1086237" y="1382702"/>
                    </a:lnTo>
                    <a:lnTo>
                      <a:pt x="1096287" y="1383231"/>
                    </a:lnTo>
                    <a:lnTo>
                      <a:pt x="1105015" y="1383495"/>
                    </a:lnTo>
                    <a:lnTo>
                      <a:pt x="1112421" y="1383231"/>
                    </a:lnTo>
                    <a:lnTo>
                      <a:pt x="1122736" y="1382702"/>
                    </a:lnTo>
                    <a:lnTo>
                      <a:pt x="1126703" y="1382438"/>
                    </a:lnTo>
                    <a:lnTo>
                      <a:pt x="1126703" y="1394337"/>
                    </a:lnTo>
                    <a:lnTo>
                      <a:pt x="1126968" y="1406236"/>
                    </a:lnTo>
                    <a:lnTo>
                      <a:pt x="1127232" y="1417607"/>
                    </a:lnTo>
                    <a:lnTo>
                      <a:pt x="1128025" y="1428977"/>
                    </a:lnTo>
                    <a:lnTo>
                      <a:pt x="1129083" y="1439554"/>
                    </a:lnTo>
                    <a:lnTo>
                      <a:pt x="1130141" y="1450131"/>
                    </a:lnTo>
                    <a:lnTo>
                      <a:pt x="1131728" y="1460444"/>
                    </a:lnTo>
                    <a:lnTo>
                      <a:pt x="1133580" y="1470228"/>
                    </a:lnTo>
                    <a:lnTo>
                      <a:pt x="1135431" y="1480012"/>
                    </a:lnTo>
                    <a:lnTo>
                      <a:pt x="1137547" y="1489267"/>
                    </a:lnTo>
                    <a:lnTo>
                      <a:pt x="1139927" y="1498522"/>
                    </a:lnTo>
                    <a:lnTo>
                      <a:pt x="1142572" y="1507513"/>
                    </a:lnTo>
                    <a:lnTo>
                      <a:pt x="1145481" y="1515710"/>
                    </a:lnTo>
                    <a:lnTo>
                      <a:pt x="1148391" y="1524172"/>
                    </a:lnTo>
                    <a:lnTo>
                      <a:pt x="1151564" y="1532105"/>
                    </a:lnTo>
                    <a:lnTo>
                      <a:pt x="1155003" y="1539773"/>
                    </a:lnTo>
                    <a:lnTo>
                      <a:pt x="1158441" y="1547442"/>
                    </a:lnTo>
                    <a:lnTo>
                      <a:pt x="1162408" y="1554581"/>
                    </a:lnTo>
                    <a:lnTo>
                      <a:pt x="1166111" y="1561721"/>
                    </a:lnTo>
                    <a:lnTo>
                      <a:pt x="1170078" y="1568596"/>
                    </a:lnTo>
                    <a:lnTo>
                      <a:pt x="1174575" y="1575207"/>
                    </a:lnTo>
                    <a:lnTo>
                      <a:pt x="1178806" y="1581553"/>
                    </a:lnTo>
                    <a:lnTo>
                      <a:pt x="1183038" y="1587370"/>
                    </a:lnTo>
                    <a:lnTo>
                      <a:pt x="1187799" y="1593452"/>
                    </a:lnTo>
                    <a:lnTo>
                      <a:pt x="1192560" y="1599005"/>
                    </a:lnTo>
                    <a:lnTo>
                      <a:pt x="1197320" y="1604558"/>
                    </a:lnTo>
                    <a:lnTo>
                      <a:pt x="1202346" y="1609582"/>
                    </a:lnTo>
                    <a:lnTo>
                      <a:pt x="1207635" y="1614607"/>
                    </a:lnTo>
                    <a:lnTo>
                      <a:pt x="1212660" y="1619366"/>
                    </a:lnTo>
                    <a:lnTo>
                      <a:pt x="1217950" y="1624126"/>
                    </a:lnTo>
                    <a:lnTo>
                      <a:pt x="1223240" y="1628357"/>
                    </a:lnTo>
                    <a:lnTo>
                      <a:pt x="1229058" y="1632852"/>
                    </a:lnTo>
                    <a:lnTo>
                      <a:pt x="1234348" y="1636819"/>
                    </a:lnTo>
                    <a:lnTo>
                      <a:pt x="1239902" y="1640521"/>
                    </a:lnTo>
                    <a:lnTo>
                      <a:pt x="1245721" y="1644487"/>
                    </a:lnTo>
                    <a:lnTo>
                      <a:pt x="1251540" y="1647660"/>
                    </a:lnTo>
                    <a:lnTo>
                      <a:pt x="1263177" y="1654271"/>
                    </a:lnTo>
                    <a:lnTo>
                      <a:pt x="1274814" y="1660353"/>
                    </a:lnTo>
                    <a:lnTo>
                      <a:pt x="1286716" y="1665377"/>
                    </a:lnTo>
                    <a:lnTo>
                      <a:pt x="1298882" y="1670137"/>
                    </a:lnTo>
                    <a:lnTo>
                      <a:pt x="1310784" y="1673839"/>
                    </a:lnTo>
                    <a:lnTo>
                      <a:pt x="1322686" y="1677541"/>
                    </a:lnTo>
                    <a:lnTo>
                      <a:pt x="1334588" y="1680714"/>
                    </a:lnTo>
                    <a:lnTo>
                      <a:pt x="1346225" y="1683094"/>
                    </a:lnTo>
                    <a:lnTo>
                      <a:pt x="1357862" y="1685474"/>
                    </a:lnTo>
                    <a:lnTo>
                      <a:pt x="1368971" y="1687325"/>
                    </a:lnTo>
                    <a:lnTo>
                      <a:pt x="1380079" y="1688382"/>
                    </a:lnTo>
                    <a:lnTo>
                      <a:pt x="1390658" y="1689705"/>
                    </a:lnTo>
                    <a:lnTo>
                      <a:pt x="1401238" y="1690498"/>
                    </a:lnTo>
                    <a:lnTo>
                      <a:pt x="1411024" y="1690762"/>
                    </a:lnTo>
                    <a:lnTo>
                      <a:pt x="1411817" y="1709537"/>
                    </a:lnTo>
                    <a:lnTo>
                      <a:pt x="1412346" y="1728311"/>
                    </a:lnTo>
                    <a:lnTo>
                      <a:pt x="1412875" y="1747086"/>
                    </a:lnTo>
                    <a:lnTo>
                      <a:pt x="1412875" y="1766125"/>
                    </a:lnTo>
                    <a:lnTo>
                      <a:pt x="1412346" y="1792832"/>
                    </a:lnTo>
                    <a:lnTo>
                      <a:pt x="1411553" y="1819275"/>
                    </a:lnTo>
                    <a:lnTo>
                      <a:pt x="793" y="1811078"/>
                    </a:lnTo>
                    <a:lnTo>
                      <a:pt x="264" y="1784635"/>
                    </a:lnTo>
                    <a:lnTo>
                      <a:pt x="0" y="1757928"/>
                    </a:lnTo>
                    <a:lnTo>
                      <a:pt x="529" y="1733071"/>
                    </a:lnTo>
                    <a:lnTo>
                      <a:pt x="1058" y="1708215"/>
                    </a:lnTo>
                    <a:lnTo>
                      <a:pt x="2645" y="1683623"/>
                    </a:lnTo>
                    <a:lnTo>
                      <a:pt x="4232" y="1659031"/>
                    </a:lnTo>
                    <a:lnTo>
                      <a:pt x="6612" y="1634968"/>
                    </a:lnTo>
                    <a:lnTo>
                      <a:pt x="8992" y="1610905"/>
                    </a:lnTo>
                    <a:lnTo>
                      <a:pt x="12166" y="1587106"/>
                    </a:lnTo>
                    <a:lnTo>
                      <a:pt x="15340" y="1563307"/>
                    </a:lnTo>
                    <a:lnTo>
                      <a:pt x="19307" y="1539773"/>
                    </a:lnTo>
                    <a:lnTo>
                      <a:pt x="23804" y="1516503"/>
                    </a:lnTo>
                    <a:lnTo>
                      <a:pt x="28300" y="1493762"/>
                    </a:lnTo>
                    <a:lnTo>
                      <a:pt x="33590" y="1470757"/>
                    </a:lnTo>
                    <a:lnTo>
                      <a:pt x="38879" y="1448280"/>
                    </a:lnTo>
                    <a:lnTo>
                      <a:pt x="44962" y="1425804"/>
                    </a:lnTo>
                    <a:lnTo>
                      <a:pt x="51045" y="1403856"/>
                    </a:lnTo>
                    <a:lnTo>
                      <a:pt x="57658" y="1382173"/>
                    </a:lnTo>
                    <a:lnTo>
                      <a:pt x="64799" y="1360754"/>
                    </a:lnTo>
                    <a:lnTo>
                      <a:pt x="72204" y="1339336"/>
                    </a:lnTo>
                    <a:lnTo>
                      <a:pt x="79874" y="1318710"/>
                    </a:lnTo>
                    <a:lnTo>
                      <a:pt x="88073" y="1298085"/>
                    </a:lnTo>
                    <a:lnTo>
                      <a:pt x="96272" y="1277459"/>
                    </a:lnTo>
                    <a:lnTo>
                      <a:pt x="105265" y="1257627"/>
                    </a:lnTo>
                    <a:lnTo>
                      <a:pt x="114522" y="1238059"/>
                    </a:lnTo>
                    <a:lnTo>
                      <a:pt x="123779" y="1218491"/>
                    </a:lnTo>
                    <a:lnTo>
                      <a:pt x="133565" y="1199452"/>
                    </a:lnTo>
                    <a:lnTo>
                      <a:pt x="143615" y="1180678"/>
                    </a:lnTo>
                    <a:lnTo>
                      <a:pt x="153930" y="1162432"/>
                    </a:lnTo>
                    <a:lnTo>
                      <a:pt x="165038" y="1144451"/>
                    </a:lnTo>
                    <a:lnTo>
                      <a:pt x="176147" y="1126734"/>
                    </a:lnTo>
                    <a:lnTo>
                      <a:pt x="187255" y="1109546"/>
                    </a:lnTo>
                    <a:lnTo>
                      <a:pt x="198892" y="1092623"/>
                    </a:lnTo>
                    <a:lnTo>
                      <a:pt x="210794" y="1075964"/>
                    </a:lnTo>
                    <a:lnTo>
                      <a:pt x="222960" y="1059834"/>
                    </a:lnTo>
                    <a:lnTo>
                      <a:pt x="235391" y="1044232"/>
                    </a:lnTo>
                    <a:lnTo>
                      <a:pt x="248351" y="1028895"/>
                    </a:lnTo>
                    <a:lnTo>
                      <a:pt x="261310" y="1013823"/>
                    </a:lnTo>
                    <a:lnTo>
                      <a:pt x="274799" y="999544"/>
                    </a:lnTo>
                    <a:lnTo>
                      <a:pt x="288288" y="985529"/>
                    </a:lnTo>
                    <a:lnTo>
                      <a:pt x="302041" y="971779"/>
                    </a:lnTo>
                    <a:lnTo>
                      <a:pt x="316059" y="958557"/>
                    </a:lnTo>
                    <a:lnTo>
                      <a:pt x="330341" y="946129"/>
                    </a:lnTo>
                    <a:lnTo>
                      <a:pt x="344888" y="933965"/>
                    </a:lnTo>
                    <a:lnTo>
                      <a:pt x="359963" y="922066"/>
                    </a:lnTo>
                    <a:lnTo>
                      <a:pt x="374774" y="910695"/>
                    </a:lnTo>
                    <a:lnTo>
                      <a:pt x="389850" y="899589"/>
                    </a:lnTo>
                    <a:lnTo>
                      <a:pt x="405454" y="889541"/>
                    </a:lnTo>
                    <a:lnTo>
                      <a:pt x="420794" y="879757"/>
                    </a:lnTo>
                    <a:lnTo>
                      <a:pt x="436664" y="870238"/>
                    </a:lnTo>
                    <a:lnTo>
                      <a:pt x="452533" y="861511"/>
                    </a:lnTo>
                    <a:lnTo>
                      <a:pt x="468666" y="853314"/>
                    </a:lnTo>
                    <a:lnTo>
                      <a:pt x="485064" y="845646"/>
                    </a:lnTo>
                    <a:lnTo>
                      <a:pt x="501727" y="838242"/>
                    </a:lnTo>
                    <a:lnTo>
                      <a:pt x="518389" y="831631"/>
                    </a:lnTo>
                    <a:lnTo>
                      <a:pt x="535316" y="825285"/>
                    </a:lnTo>
                    <a:lnTo>
                      <a:pt x="552243" y="819732"/>
                    </a:lnTo>
                    <a:lnTo>
                      <a:pt x="569435" y="814972"/>
                    </a:lnTo>
                    <a:lnTo>
                      <a:pt x="586891" y="810477"/>
                    </a:lnTo>
                    <a:lnTo>
                      <a:pt x="604347" y="806510"/>
                    </a:lnTo>
                    <a:lnTo>
                      <a:pt x="622067" y="803337"/>
                    </a:lnTo>
                    <a:lnTo>
                      <a:pt x="639787" y="800693"/>
                    </a:lnTo>
                    <a:lnTo>
                      <a:pt x="657508" y="798577"/>
                    </a:lnTo>
                    <a:lnTo>
                      <a:pt x="675757" y="796991"/>
                    </a:lnTo>
                    <a:lnTo>
                      <a:pt x="693742" y="796197"/>
                    </a:lnTo>
                    <a:lnTo>
                      <a:pt x="711992" y="795933"/>
                    </a:lnTo>
                    <a:close/>
                    <a:moveTo>
                      <a:pt x="1463280" y="660400"/>
                    </a:moveTo>
                    <a:lnTo>
                      <a:pt x="1469893" y="660400"/>
                    </a:lnTo>
                    <a:lnTo>
                      <a:pt x="1477034" y="660665"/>
                    </a:lnTo>
                    <a:lnTo>
                      <a:pt x="1483912" y="660929"/>
                    </a:lnTo>
                    <a:lnTo>
                      <a:pt x="1490789" y="661988"/>
                    </a:lnTo>
                    <a:lnTo>
                      <a:pt x="1497666" y="663046"/>
                    </a:lnTo>
                    <a:lnTo>
                      <a:pt x="1504279" y="664898"/>
                    </a:lnTo>
                    <a:lnTo>
                      <a:pt x="1510891" y="666750"/>
                    </a:lnTo>
                    <a:lnTo>
                      <a:pt x="1516975" y="668867"/>
                    </a:lnTo>
                    <a:lnTo>
                      <a:pt x="1523323" y="671248"/>
                    </a:lnTo>
                    <a:lnTo>
                      <a:pt x="1529142" y="673894"/>
                    </a:lnTo>
                    <a:lnTo>
                      <a:pt x="1535226" y="676804"/>
                    </a:lnTo>
                    <a:lnTo>
                      <a:pt x="1540780" y="679979"/>
                    </a:lnTo>
                    <a:lnTo>
                      <a:pt x="1546599" y="683683"/>
                    </a:lnTo>
                    <a:lnTo>
                      <a:pt x="1551625" y="687123"/>
                    </a:lnTo>
                    <a:lnTo>
                      <a:pt x="1556915" y="691356"/>
                    </a:lnTo>
                    <a:lnTo>
                      <a:pt x="1561676" y="695590"/>
                    </a:lnTo>
                    <a:lnTo>
                      <a:pt x="1566437" y="700088"/>
                    </a:lnTo>
                    <a:lnTo>
                      <a:pt x="1570934" y="704850"/>
                    </a:lnTo>
                    <a:lnTo>
                      <a:pt x="1575431" y="709613"/>
                    </a:lnTo>
                    <a:lnTo>
                      <a:pt x="1579134" y="714640"/>
                    </a:lnTo>
                    <a:lnTo>
                      <a:pt x="1583101" y="719931"/>
                    </a:lnTo>
                    <a:lnTo>
                      <a:pt x="1586540" y="725223"/>
                    </a:lnTo>
                    <a:lnTo>
                      <a:pt x="1589978" y="731044"/>
                    </a:lnTo>
                    <a:lnTo>
                      <a:pt x="1592888" y="736600"/>
                    </a:lnTo>
                    <a:lnTo>
                      <a:pt x="1595533" y="742685"/>
                    </a:lnTo>
                    <a:lnTo>
                      <a:pt x="1597914" y="748771"/>
                    </a:lnTo>
                    <a:lnTo>
                      <a:pt x="1600030" y="754856"/>
                    </a:lnTo>
                    <a:lnTo>
                      <a:pt x="1601881" y="761206"/>
                    </a:lnTo>
                    <a:lnTo>
                      <a:pt x="1603204" y="767556"/>
                    </a:lnTo>
                    <a:lnTo>
                      <a:pt x="1604526" y="774435"/>
                    </a:lnTo>
                    <a:lnTo>
                      <a:pt x="1605320" y="781050"/>
                    </a:lnTo>
                    <a:lnTo>
                      <a:pt x="1605584" y="787665"/>
                    </a:lnTo>
                    <a:lnTo>
                      <a:pt x="1605849" y="794544"/>
                    </a:lnTo>
                    <a:lnTo>
                      <a:pt x="1604791" y="967581"/>
                    </a:lnTo>
                    <a:lnTo>
                      <a:pt x="1781745" y="968375"/>
                    </a:lnTo>
                    <a:lnTo>
                      <a:pt x="1788887" y="968640"/>
                    </a:lnTo>
                    <a:lnTo>
                      <a:pt x="1795764" y="969169"/>
                    </a:lnTo>
                    <a:lnTo>
                      <a:pt x="1802641" y="970227"/>
                    </a:lnTo>
                    <a:lnTo>
                      <a:pt x="1809518" y="971285"/>
                    </a:lnTo>
                    <a:lnTo>
                      <a:pt x="1815866" y="972873"/>
                    </a:lnTo>
                    <a:lnTo>
                      <a:pt x="1822479" y="974725"/>
                    </a:lnTo>
                    <a:lnTo>
                      <a:pt x="1828827" y="977106"/>
                    </a:lnTo>
                    <a:lnTo>
                      <a:pt x="1834911" y="979488"/>
                    </a:lnTo>
                    <a:lnTo>
                      <a:pt x="1840994" y="982133"/>
                    </a:lnTo>
                    <a:lnTo>
                      <a:pt x="1846813" y="985044"/>
                    </a:lnTo>
                    <a:lnTo>
                      <a:pt x="1852633" y="988219"/>
                    </a:lnTo>
                    <a:lnTo>
                      <a:pt x="1857923" y="991923"/>
                    </a:lnTo>
                    <a:lnTo>
                      <a:pt x="1863213" y="995363"/>
                    </a:lnTo>
                    <a:lnTo>
                      <a:pt x="1868503" y="999596"/>
                    </a:lnTo>
                    <a:lnTo>
                      <a:pt x="1873264" y="1003829"/>
                    </a:lnTo>
                    <a:lnTo>
                      <a:pt x="1878025" y="1008327"/>
                    </a:lnTo>
                    <a:lnTo>
                      <a:pt x="1882522" y="1012825"/>
                    </a:lnTo>
                    <a:lnTo>
                      <a:pt x="1886754" y="1017852"/>
                    </a:lnTo>
                    <a:lnTo>
                      <a:pt x="1890986" y="1022879"/>
                    </a:lnTo>
                    <a:lnTo>
                      <a:pt x="1894689" y="1027906"/>
                    </a:lnTo>
                    <a:lnTo>
                      <a:pt x="1898128" y="1033463"/>
                    </a:lnTo>
                    <a:lnTo>
                      <a:pt x="1901302" y="1039283"/>
                    </a:lnTo>
                    <a:lnTo>
                      <a:pt x="1904211" y="1044840"/>
                    </a:lnTo>
                    <a:lnTo>
                      <a:pt x="1907385" y="1050660"/>
                    </a:lnTo>
                    <a:lnTo>
                      <a:pt x="1909766" y="1056746"/>
                    </a:lnTo>
                    <a:lnTo>
                      <a:pt x="1911882" y="1063096"/>
                    </a:lnTo>
                    <a:lnTo>
                      <a:pt x="1913469" y="1069181"/>
                    </a:lnTo>
                    <a:lnTo>
                      <a:pt x="1915056" y="1075796"/>
                    </a:lnTo>
                    <a:lnTo>
                      <a:pt x="1916114" y="1082410"/>
                    </a:lnTo>
                    <a:lnTo>
                      <a:pt x="1916908" y="1089290"/>
                    </a:lnTo>
                    <a:lnTo>
                      <a:pt x="1917436" y="1095640"/>
                    </a:lnTo>
                    <a:lnTo>
                      <a:pt x="1917701" y="1102783"/>
                    </a:lnTo>
                    <a:lnTo>
                      <a:pt x="1917436" y="1109663"/>
                    </a:lnTo>
                    <a:lnTo>
                      <a:pt x="1916908" y="1116277"/>
                    </a:lnTo>
                    <a:lnTo>
                      <a:pt x="1915849" y="1123156"/>
                    </a:lnTo>
                    <a:lnTo>
                      <a:pt x="1914791" y="1129506"/>
                    </a:lnTo>
                    <a:lnTo>
                      <a:pt x="1913204" y="1136121"/>
                    </a:lnTo>
                    <a:lnTo>
                      <a:pt x="1911088" y="1142471"/>
                    </a:lnTo>
                    <a:lnTo>
                      <a:pt x="1908972" y="1148556"/>
                    </a:lnTo>
                    <a:lnTo>
                      <a:pt x="1906592" y="1154642"/>
                    </a:lnTo>
                    <a:lnTo>
                      <a:pt x="1903682" y="1160463"/>
                    </a:lnTo>
                    <a:lnTo>
                      <a:pt x="1900773" y="1166283"/>
                    </a:lnTo>
                    <a:lnTo>
                      <a:pt x="1897599" y="1171840"/>
                    </a:lnTo>
                    <a:lnTo>
                      <a:pt x="1893896" y="1177131"/>
                    </a:lnTo>
                    <a:lnTo>
                      <a:pt x="1889928" y="1182158"/>
                    </a:lnTo>
                    <a:lnTo>
                      <a:pt x="1885960" y="1187450"/>
                    </a:lnTo>
                    <a:lnTo>
                      <a:pt x="1881728" y="1192213"/>
                    </a:lnTo>
                    <a:lnTo>
                      <a:pt x="1876967" y="1196975"/>
                    </a:lnTo>
                    <a:lnTo>
                      <a:pt x="1872206" y="1201208"/>
                    </a:lnTo>
                    <a:lnTo>
                      <a:pt x="1867445" y="1205442"/>
                    </a:lnTo>
                    <a:lnTo>
                      <a:pt x="1862155" y="1209411"/>
                    </a:lnTo>
                    <a:lnTo>
                      <a:pt x="1856600" y="1212850"/>
                    </a:lnTo>
                    <a:lnTo>
                      <a:pt x="1851046" y="1216554"/>
                    </a:lnTo>
                    <a:lnTo>
                      <a:pt x="1845491" y="1219465"/>
                    </a:lnTo>
                    <a:lnTo>
                      <a:pt x="1839407" y="1222375"/>
                    </a:lnTo>
                    <a:lnTo>
                      <a:pt x="1833588" y="1225021"/>
                    </a:lnTo>
                    <a:lnTo>
                      <a:pt x="1827240" y="1227402"/>
                    </a:lnTo>
                    <a:lnTo>
                      <a:pt x="1821156" y="1229519"/>
                    </a:lnTo>
                    <a:lnTo>
                      <a:pt x="1814544" y="1231371"/>
                    </a:lnTo>
                    <a:lnTo>
                      <a:pt x="1807931" y="1232958"/>
                    </a:lnTo>
                    <a:lnTo>
                      <a:pt x="1801054" y="1234017"/>
                    </a:lnTo>
                    <a:lnTo>
                      <a:pt x="1794177" y="1234546"/>
                    </a:lnTo>
                    <a:lnTo>
                      <a:pt x="1787300" y="1235340"/>
                    </a:lnTo>
                    <a:lnTo>
                      <a:pt x="1780158" y="1235340"/>
                    </a:lnTo>
                    <a:lnTo>
                      <a:pt x="1603204" y="1234281"/>
                    </a:lnTo>
                    <a:lnTo>
                      <a:pt x="1602410" y="1407319"/>
                    </a:lnTo>
                    <a:lnTo>
                      <a:pt x="1602146" y="1413933"/>
                    </a:lnTo>
                    <a:lnTo>
                      <a:pt x="1601617" y="1420813"/>
                    </a:lnTo>
                    <a:lnTo>
                      <a:pt x="1600559" y="1427692"/>
                    </a:lnTo>
                    <a:lnTo>
                      <a:pt x="1599501" y="1434306"/>
                    </a:lnTo>
                    <a:lnTo>
                      <a:pt x="1597914" y="1440392"/>
                    </a:lnTo>
                    <a:lnTo>
                      <a:pt x="1595798" y="1446742"/>
                    </a:lnTo>
                    <a:lnTo>
                      <a:pt x="1593682" y="1453092"/>
                    </a:lnTo>
                    <a:lnTo>
                      <a:pt x="1591301" y="1459177"/>
                    </a:lnTo>
                    <a:lnTo>
                      <a:pt x="1588656" y="1464998"/>
                    </a:lnTo>
                    <a:lnTo>
                      <a:pt x="1585482" y="1470819"/>
                    </a:lnTo>
                    <a:lnTo>
                      <a:pt x="1582043" y="1476111"/>
                    </a:lnTo>
                    <a:lnTo>
                      <a:pt x="1578605" y="1481931"/>
                    </a:lnTo>
                    <a:lnTo>
                      <a:pt x="1574637" y="1486958"/>
                    </a:lnTo>
                    <a:lnTo>
                      <a:pt x="1570670" y="1491986"/>
                    </a:lnTo>
                    <a:lnTo>
                      <a:pt x="1566437" y="1496748"/>
                    </a:lnTo>
                    <a:lnTo>
                      <a:pt x="1561941" y="1501511"/>
                    </a:lnTo>
                    <a:lnTo>
                      <a:pt x="1557180" y="1505744"/>
                    </a:lnTo>
                    <a:lnTo>
                      <a:pt x="1552154" y="1509713"/>
                    </a:lnTo>
                    <a:lnTo>
                      <a:pt x="1546864" y="1513946"/>
                    </a:lnTo>
                    <a:lnTo>
                      <a:pt x="1541309" y="1517650"/>
                    </a:lnTo>
                    <a:lnTo>
                      <a:pt x="1536019" y="1521090"/>
                    </a:lnTo>
                    <a:lnTo>
                      <a:pt x="1530200" y="1524000"/>
                    </a:lnTo>
                    <a:lnTo>
                      <a:pt x="1524381" y="1527175"/>
                    </a:lnTo>
                    <a:lnTo>
                      <a:pt x="1518297" y="1529821"/>
                    </a:lnTo>
                    <a:lnTo>
                      <a:pt x="1511949" y="1532202"/>
                    </a:lnTo>
                    <a:lnTo>
                      <a:pt x="1505601" y="1534319"/>
                    </a:lnTo>
                    <a:lnTo>
                      <a:pt x="1499253" y="1535906"/>
                    </a:lnTo>
                    <a:lnTo>
                      <a:pt x="1492640" y="1537494"/>
                    </a:lnTo>
                    <a:lnTo>
                      <a:pt x="1485763" y="1538288"/>
                    </a:lnTo>
                    <a:lnTo>
                      <a:pt x="1478886" y="1539346"/>
                    </a:lnTo>
                    <a:lnTo>
                      <a:pt x="1472009" y="1539875"/>
                    </a:lnTo>
                    <a:lnTo>
                      <a:pt x="1464867" y="1539875"/>
                    </a:lnTo>
                    <a:lnTo>
                      <a:pt x="1458255" y="1539611"/>
                    </a:lnTo>
                    <a:lnTo>
                      <a:pt x="1451113" y="1539346"/>
                    </a:lnTo>
                    <a:lnTo>
                      <a:pt x="1444236" y="1538288"/>
                    </a:lnTo>
                    <a:lnTo>
                      <a:pt x="1437623" y="1536965"/>
                    </a:lnTo>
                    <a:lnTo>
                      <a:pt x="1431010" y="1535377"/>
                    </a:lnTo>
                    <a:lnTo>
                      <a:pt x="1424398" y="1533525"/>
                    </a:lnTo>
                    <a:lnTo>
                      <a:pt x="1418314" y="1531673"/>
                    </a:lnTo>
                    <a:lnTo>
                      <a:pt x="1411966" y="1529292"/>
                    </a:lnTo>
                    <a:lnTo>
                      <a:pt x="1406147" y="1526381"/>
                    </a:lnTo>
                    <a:lnTo>
                      <a:pt x="1400063" y="1523471"/>
                    </a:lnTo>
                    <a:lnTo>
                      <a:pt x="1394509" y="1520296"/>
                    </a:lnTo>
                    <a:lnTo>
                      <a:pt x="1388690" y="1516592"/>
                    </a:lnTo>
                    <a:lnTo>
                      <a:pt x="1383399" y="1512888"/>
                    </a:lnTo>
                    <a:lnTo>
                      <a:pt x="1378374" y="1508919"/>
                    </a:lnTo>
                    <a:lnTo>
                      <a:pt x="1373348" y="1504686"/>
                    </a:lnTo>
                    <a:lnTo>
                      <a:pt x="1368852" y="1500188"/>
                    </a:lnTo>
                    <a:lnTo>
                      <a:pt x="1364355" y="1495425"/>
                    </a:lnTo>
                    <a:lnTo>
                      <a:pt x="1359858" y="1490663"/>
                    </a:lnTo>
                    <a:lnTo>
                      <a:pt x="1356155" y="1485636"/>
                    </a:lnTo>
                    <a:lnTo>
                      <a:pt x="1352188" y="1480344"/>
                    </a:lnTo>
                    <a:lnTo>
                      <a:pt x="1348749" y="1475052"/>
                    </a:lnTo>
                    <a:lnTo>
                      <a:pt x="1345311" y="1469496"/>
                    </a:lnTo>
                    <a:lnTo>
                      <a:pt x="1342401" y="1463675"/>
                    </a:lnTo>
                    <a:lnTo>
                      <a:pt x="1339756" y="1457854"/>
                    </a:lnTo>
                    <a:lnTo>
                      <a:pt x="1337375" y="1451504"/>
                    </a:lnTo>
                    <a:lnTo>
                      <a:pt x="1335259" y="1445154"/>
                    </a:lnTo>
                    <a:lnTo>
                      <a:pt x="1333408" y="1439069"/>
                    </a:lnTo>
                    <a:lnTo>
                      <a:pt x="1332085" y="1432454"/>
                    </a:lnTo>
                    <a:lnTo>
                      <a:pt x="1330763" y="1425840"/>
                    </a:lnTo>
                    <a:lnTo>
                      <a:pt x="1329969" y="1419490"/>
                    </a:lnTo>
                    <a:lnTo>
                      <a:pt x="1329440" y="1412611"/>
                    </a:lnTo>
                    <a:lnTo>
                      <a:pt x="1329440" y="1405731"/>
                    </a:lnTo>
                    <a:lnTo>
                      <a:pt x="1330234" y="1232958"/>
                    </a:lnTo>
                    <a:lnTo>
                      <a:pt x="1153279" y="1231636"/>
                    </a:lnTo>
                    <a:lnTo>
                      <a:pt x="1146402" y="1231371"/>
                    </a:lnTo>
                    <a:lnTo>
                      <a:pt x="1139525" y="1231106"/>
                    </a:lnTo>
                    <a:lnTo>
                      <a:pt x="1132648" y="1230048"/>
                    </a:lnTo>
                    <a:lnTo>
                      <a:pt x="1125771" y="1228990"/>
                    </a:lnTo>
                    <a:lnTo>
                      <a:pt x="1119423" y="1227138"/>
                    </a:lnTo>
                    <a:lnTo>
                      <a:pt x="1112810" y="1225286"/>
                    </a:lnTo>
                    <a:lnTo>
                      <a:pt x="1106462" y="1223433"/>
                    </a:lnTo>
                    <a:lnTo>
                      <a:pt x="1100378" y="1221052"/>
                    </a:lnTo>
                    <a:lnTo>
                      <a:pt x="1094295" y="1218406"/>
                    </a:lnTo>
                    <a:lnTo>
                      <a:pt x="1088476" y="1215231"/>
                    </a:lnTo>
                    <a:lnTo>
                      <a:pt x="1082656" y="1212056"/>
                    </a:lnTo>
                    <a:lnTo>
                      <a:pt x="1077102" y="1208352"/>
                    </a:lnTo>
                    <a:lnTo>
                      <a:pt x="1071812" y="1204648"/>
                    </a:lnTo>
                    <a:lnTo>
                      <a:pt x="1066786" y="1200679"/>
                    </a:lnTo>
                    <a:lnTo>
                      <a:pt x="1062025" y="1196446"/>
                    </a:lnTo>
                    <a:lnTo>
                      <a:pt x="1057264" y="1192213"/>
                    </a:lnTo>
                    <a:lnTo>
                      <a:pt x="1052767" y="1187450"/>
                    </a:lnTo>
                    <a:lnTo>
                      <a:pt x="1048271" y="1182688"/>
                    </a:lnTo>
                    <a:lnTo>
                      <a:pt x="1044303" y="1177396"/>
                    </a:lnTo>
                    <a:lnTo>
                      <a:pt x="1040600" y="1172104"/>
                    </a:lnTo>
                    <a:lnTo>
                      <a:pt x="1036897" y="1166813"/>
                    </a:lnTo>
                    <a:lnTo>
                      <a:pt x="1033723" y="1161256"/>
                    </a:lnTo>
                    <a:lnTo>
                      <a:pt x="1030549" y="1155435"/>
                    </a:lnTo>
                    <a:lnTo>
                      <a:pt x="1027904" y="1149615"/>
                    </a:lnTo>
                    <a:lnTo>
                      <a:pt x="1025523" y="1143265"/>
                    </a:lnTo>
                    <a:lnTo>
                      <a:pt x="1023407" y="1137444"/>
                    </a:lnTo>
                    <a:lnTo>
                      <a:pt x="1021820" y="1130829"/>
                    </a:lnTo>
                    <a:lnTo>
                      <a:pt x="1020233" y="1124215"/>
                    </a:lnTo>
                    <a:lnTo>
                      <a:pt x="1019175" y="1117600"/>
                    </a:lnTo>
                    <a:lnTo>
                      <a:pt x="1018117" y="1111250"/>
                    </a:lnTo>
                    <a:lnTo>
                      <a:pt x="1017853" y="1104371"/>
                    </a:lnTo>
                    <a:lnTo>
                      <a:pt x="1017588" y="1097492"/>
                    </a:lnTo>
                    <a:lnTo>
                      <a:pt x="1017853" y="1090613"/>
                    </a:lnTo>
                    <a:lnTo>
                      <a:pt x="1018382" y="1083733"/>
                    </a:lnTo>
                    <a:lnTo>
                      <a:pt x="1019440" y="1077383"/>
                    </a:lnTo>
                    <a:lnTo>
                      <a:pt x="1020498" y="1070769"/>
                    </a:lnTo>
                    <a:lnTo>
                      <a:pt x="1022085" y="1064154"/>
                    </a:lnTo>
                    <a:lnTo>
                      <a:pt x="1024201" y="1057804"/>
                    </a:lnTo>
                    <a:lnTo>
                      <a:pt x="1026317" y="1051719"/>
                    </a:lnTo>
                    <a:lnTo>
                      <a:pt x="1028697" y="1045633"/>
                    </a:lnTo>
                    <a:lnTo>
                      <a:pt x="1031607" y="1039813"/>
                    </a:lnTo>
                    <a:lnTo>
                      <a:pt x="1034516" y="1033992"/>
                    </a:lnTo>
                    <a:lnTo>
                      <a:pt x="1037690" y="1028435"/>
                    </a:lnTo>
                    <a:lnTo>
                      <a:pt x="1041394" y="1023144"/>
                    </a:lnTo>
                    <a:lnTo>
                      <a:pt x="1045361" y="1017852"/>
                    </a:lnTo>
                    <a:lnTo>
                      <a:pt x="1049329" y="1012825"/>
                    </a:lnTo>
                    <a:lnTo>
                      <a:pt x="1053561" y="1008063"/>
                    </a:lnTo>
                    <a:lnTo>
                      <a:pt x="1058057" y="1003565"/>
                    </a:lnTo>
                    <a:lnTo>
                      <a:pt x="1062818" y="999067"/>
                    </a:lnTo>
                    <a:lnTo>
                      <a:pt x="1067844" y="994833"/>
                    </a:lnTo>
                    <a:lnTo>
                      <a:pt x="1073134" y="990865"/>
                    </a:lnTo>
                    <a:lnTo>
                      <a:pt x="1078689" y="987160"/>
                    </a:lnTo>
                    <a:lnTo>
                      <a:pt x="1083979" y="983721"/>
                    </a:lnTo>
                    <a:lnTo>
                      <a:pt x="1089798" y="980546"/>
                    </a:lnTo>
                    <a:lnTo>
                      <a:pt x="1095617" y="977635"/>
                    </a:lnTo>
                    <a:lnTo>
                      <a:pt x="1101701" y="975254"/>
                    </a:lnTo>
                    <a:lnTo>
                      <a:pt x="1108049" y="972873"/>
                    </a:lnTo>
                    <a:lnTo>
                      <a:pt x="1114133" y="970756"/>
                    </a:lnTo>
                    <a:lnTo>
                      <a:pt x="1120745" y="968904"/>
                    </a:lnTo>
                    <a:lnTo>
                      <a:pt x="1127358" y="967581"/>
                    </a:lnTo>
                    <a:lnTo>
                      <a:pt x="1134235" y="966258"/>
                    </a:lnTo>
                    <a:lnTo>
                      <a:pt x="1141112" y="965465"/>
                    </a:lnTo>
                    <a:lnTo>
                      <a:pt x="1147989" y="965200"/>
                    </a:lnTo>
                    <a:lnTo>
                      <a:pt x="1155131" y="964935"/>
                    </a:lnTo>
                    <a:lnTo>
                      <a:pt x="1332085" y="965994"/>
                    </a:lnTo>
                    <a:lnTo>
                      <a:pt x="1332879" y="793221"/>
                    </a:lnTo>
                    <a:lnTo>
                      <a:pt x="1333143" y="786342"/>
                    </a:lnTo>
                    <a:lnTo>
                      <a:pt x="1333672" y="779463"/>
                    </a:lnTo>
                    <a:lnTo>
                      <a:pt x="1334730" y="772583"/>
                    </a:lnTo>
                    <a:lnTo>
                      <a:pt x="1335788" y="765969"/>
                    </a:lnTo>
                    <a:lnTo>
                      <a:pt x="1337375" y="759883"/>
                    </a:lnTo>
                    <a:lnTo>
                      <a:pt x="1339227" y="753269"/>
                    </a:lnTo>
                    <a:lnTo>
                      <a:pt x="1341608" y="747448"/>
                    </a:lnTo>
                    <a:lnTo>
                      <a:pt x="1343988" y="741098"/>
                    </a:lnTo>
                    <a:lnTo>
                      <a:pt x="1346633" y="735013"/>
                    </a:lnTo>
                    <a:lnTo>
                      <a:pt x="1349807" y="729456"/>
                    </a:lnTo>
                    <a:lnTo>
                      <a:pt x="1353246" y="723900"/>
                    </a:lnTo>
                    <a:lnTo>
                      <a:pt x="1356684" y="718344"/>
                    </a:lnTo>
                    <a:lnTo>
                      <a:pt x="1360652" y="713317"/>
                    </a:lnTo>
                    <a:lnTo>
                      <a:pt x="1364355" y="708290"/>
                    </a:lnTo>
                    <a:lnTo>
                      <a:pt x="1368852" y="703527"/>
                    </a:lnTo>
                    <a:lnTo>
                      <a:pt x="1373348" y="698765"/>
                    </a:lnTo>
                    <a:lnTo>
                      <a:pt x="1378109" y="694267"/>
                    </a:lnTo>
                    <a:lnTo>
                      <a:pt x="1383135" y="690298"/>
                    </a:lnTo>
                    <a:lnTo>
                      <a:pt x="1388161" y="686329"/>
                    </a:lnTo>
                    <a:lnTo>
                      <a:pt x="1393451" y="682890"/>
                    </a:lnTo>
                    <a:lnTo>
                      <a:pt x="1399270" y="679186"/>
                    </a:lnTo>
                    <a:lnTo>
                      <a:pt x="1404824" y="676275"/>
                    </a:lnTo>
                    <a:lnTo>
                      <a:pt x="1410908" y="673365"/>
                    </a:lnTo>
                    <a:lnTo>
                      <a:pt x="1416992" y="670454"/>
                    </a:lnTo>
                    <a:lnTo>
                      <a:pt x="1423075" y="668073"/>
                    </a:lnTo>
                    <a:lnTo>
                      <a:pt x="1429688" y="666221"/>
                    </a:lnTo>
                    <a:lnTo>
                      <a:pt x="1436036" y="664369"/>
                    </a:lnTo>
                    <a:lnTo>
                      <a:pt x="1442649" y="662781"/>
                    </a:lnTo>
                    <a:lnTo>
                      <a:pt x="1449261" y="661988"/>
                    </a:lnTo>
                    <a:lnTo>
                      <a:pt x="1456138" y="660929"/>
                    </a:lnTo>
                    <a:lnTo>
                      <a:pt x="1463280" y="660400"/>
                    </a:lnTo>
                    <a:close/>
                    <a:moveTo>
                      <a:pt x="714108" y="0"/>
                    </a:moveTo>
                    <a:lnTo>
                      <a:pt x="723364" y="0"/>
                    </a:lnTo>
                    <a:lnTo>
                      <a:pt x="732621" y="264"/>
                    </a:lnTo>
                    <a:lnTo>
                      <a:pt x="741349" y="529"/>
                    </a:lnTo>
                    <a:lnTo>
                      <a:pt x="750606" y="1058"/>
                    </a:lnTo>
                    <a:lnTo>
                      <a:pt x="759599" y="2115"/>
                    </a:lnTo>
                    <a:lnTo>
                      <a:pt x="768591" y="3173"/>
                    </a:lnTo>
                    <a:lnTo>
                      <a:pt x="777319" y="4495"/>
                    </a:lnTo>
                    <a:lnTo>
                      <a:pt x="786312" y="5817"/>
                    </a:lnTo>
                    <a:lnTo>
                      <a:pt x="795040" y="7404"/>
                    </a:lnTo>
                    <a:lnTo>
                      <a:pt x="803503" y="9520"/>
                    </a:lnTo>
                    <a:lnTo>
                      <a:pt x="812231" y="11635"/>
                    </a:lnTo>
                    <a:lnTo>
                      <a:pt x="820959" y="14015"/>
                    </a:lnTo>
                    <a:lnTo>
                      <a:pt x="829158" y="16395"/>
                    </a:lnTo>
                    <a:lnTo>
                      <a:pt x="837622" y="19039"/>
                    </a:lnTo>
                    <a:lnTo>
                      <a:pt x="845821" y="21948"/>
                    </a:lnTo>
                    <a:lnTo>
                      <a:pt x="853755" y="24856"/>
                    </a:lnTo>
                    <a:lnTo>
                      <a:pt x="861954" y="28294"/>
                    </a:lnTo>
                    <a:lnTo>
                      <a:pt x="869889" y="31732"/>
                    </a:lnTo>
                    <a:lnTo>
                      <a:pt x="877559" y="35434"/>
                    </a:lnTo>
                    <a:lnTo>
                      <a:pt x="885493" y="39136"/>
                    </a:lnTo>
                    <a:lnTo>
                      <a:pt x="892899" y="43102"/>
                    </a:lnTo>
                    <a:lnTo>
                      <a:pt x="900569" y="47333"/>
                    </a:lnTo>
                    <a:lnTo>
                      <a:pt x="907710" y="51299"/>
                    </a:lnTo>
                    <a:lnTo>
                      <a:pt x="915116" y="56059"/>
                    </a:lnTo>
                    <a:lnTo>
                      <a:pt x="922257" y="60554"/>
                    </a:lnTo>
                    <a:lnTo>
                      <a:pt x="929398" y="65314"/>
                    </a:lnTo>
                    <a:lnTo>
                      <a:pt x="936274" y="70338"/>
                    </a:lnTo>
                    <a:lnTo>
                      <a:pt x="943151" y="75362"/>
                    </a:lnTo>
                    <a:lnTo>
                      <a:pt x="949763" y="80915"/>
                    </a:lnTo>
                    <a:lnTo>
                      <a:pt x="956111" y="86204"/>
                    </a:lnTo>
                    <a:lnTo>
                      <a:pt x="962458" y="91757"/>
                    </a:lnTo>
                    <a:lnTo>
                      <a:pt x="968806" y="97575"/>
                    </a:lnTo>
                    <a:lnTo>
                      <a:pt x="974889" y="103392"/>
                    </a:lnTo>
                    <a:lnTo>
                      <a:pt x="980972" y="109474"/>
                    </a:lnTo>
                    <a:lnTo>
                      <a:pt x="986526" y="115556"/>
                    </a:lnTo>
                    <a:lnTo>
                      <a:pt x="992080" y="121902"/>
                    </a:lnTo>
                    <a:lnTo>
                      <a:pt x="997635" y="128513"/>
                    </a:lnTo>
                    <a:lnTo>
                      <a:pt x="1002924" y="134859"/>
                    </a:lnTo>
                    <a:lnTo>
                      <a:pt x="1008214" y="141470"/>
                    </a:lnTo>
                    <a:lnTo>
                      <a:pt x="1013239" y="148345"/>
                    </a:lnTo>
                    <a:lnTo>
                      <a:pt x="1018000" y="155220"/>
                    </a:lnTo>
                    <a:lnTo>
                      <a:pt x="1022761" y="162360"/>
                    </a:lnTo>
                    <a:lnTo>
                      <a:pt x="1027257" y="169499"/>
                    </a:lnTo>
                    <a:lnTo>
                      <a:pt x="1031489" y="176903"/>
                    </a:lnTo>
                    <a:lnTo>
                      <a:pt x="1035720" y="184043"/>
                    </a:lnTo>
                    <a:lnTo>
                      <a:pt x="1039688" y="191711"/>
                    </a:lnTo>
                    <a:lnTo>
                      <a:pt x="1043655" y="199115"/>
                    </a:lnTo>
                    <a:lnTo>
                      <a:pt x="1047093" y="206784"/>
                    </a:lnTo>
                    <a:lnTo>
                      <a:pt x="1050532" y="214717"/>
                    </a:lnTo>
                    <a:lnTo>
                      <a:pt x="1053705" y="222650"/>
                    </a:lnTo>
                    <a:lnTo>
                      <a:pt x="1057144" y="230318"/>
                    </a:lnTo>
                    <a:lnTo>
                      <a:pt x="1059788" y="238780"/>
                    </a:lnTo>
                    <a:lnTo>
                      <a:pt x="1062433" y="246713"/>
                    </a:lnTo>
                    <a:lnTo>
                      <a:pt x="1064814" y="255175"/>
                    </a:lnTo>
                    <a:lnTo>
                      <a:pt x="1067194" y="263372"/>
                    </a:lnTo>
                    <a:lnTo>
                      <a:pt x="1069310" y="271834"/>
                    </a:lnTo>
                    <a:lnTo>
                      <a:pt x="1070897" y="280031"/>
                    </a:lnTo>
                    <a:lnTo>
                      <a:pt x="1072484" y="288757"/>
                    </a:lnTo>
                    <a:lnTo>
                      <a:pt x="1074071" y="297219"/>
                    </a:lnTo>
                    <a:lnTo>
                      <a:pt x="1075129" y="305945"/>
                    </a:lnTo>
                    <a:lnTo>
                      <a:pt x="1076186" y="314936"/>
                    </a:lnTo>
                    <a:lnTo>
                      <a:pt x="1076980" y="323397"/>
                    </a:lnTo>
                    <a:lnTo>
                      <a:pt x="1077509" y="332388"/>
                    </a:lnTo>
                    <a:lnTo>
                      <a:pt x="1077773" y="341379"/>
                    </a:lnTo>
                    <a:lnTo>
                      <a:pt x="1077773" y="350369"/>
                    </a:lnTo>
                    <a:lnTo>
                      <a:pt x="1077509" y="359360"/>
                    </a:lnTo>
                    <a:lnTo>
                      <a:pt x="1077244" y="368350"/>
                    </a:lnTo>
                    <a:lnTo>
                      <a:pt x="1076716" y="377341"/>
                    </a:lnTo>
                    <a:lnTo>
                      <a:pt x="1075658" y="385803"/>
                    </a:lnTo>
                    <a:lnTo>
                      <a:pt x="1074600" y="394793"/>
                    </a:lnTo>
                    <a:lnTo>
                      <a:pt x="1073277" y="403519"/>
                    </a:lnTo>
                    <a:lnTo>
                      <a:pt x="1071955" y="411981"/>
                    </a:lnTo>
                    <a:lnTo>
                      <a:pt x="1070103" y="420707"/>
                    </a:lnTo>
                    <a:lnTo>
                      <a:pt x="1068252" y="428905"/>
                    </a:lnTo>
                    <a:lnTo>
                      <a:pt x="1065872" y="437366"/>
                    </a:lnTo>
                    <a:lnTo>
                      <a:pt x="1063756" y="445564"/>
                    </a:lnTo>
                    <a:lnTo>
                      <a:pt x="1061111" y="454026"/>
                    </a:lnTo>
                    <a:lnTo>
                      <a:pt x="1058466" y="461958"/>
                    </a:lnTo>
                    <a:lnTo>
                      <a:pt x="1055557" y="469891"/>
                    </a:lnTo>
                    <a:lnTo>
                      <a:pt x="1052383" y="478089"/>
                    </a:lnTo>
                    <a:lnTo>
                      <a:pt x="1048945" y="485757"/>
                    </a:lnTo>
                    <a:lnTo>
                      <a:pt x="1045506" y="493426"/>
                    </a:lnTo>
                    <a:lnTo>
                      <a:pt x="1041804" y="501358"/>
                    </a:lnTo>
                    <a:lnTo>
                      <a:pt x="1038101" y="508762"/>
                    </a:lnTo>
                    <a:lnTo>
                      <a:pt x="1033869" y="516166"/>
                    </a:lnTo>
                    <a:lnTo>
                      <a:pt x="1029637" y="523570"/>
                    </a:lnTo>
                    <a:lnTo>
                      <a:pt x="1025141" y="530710"/>
                    </a:lnTo>
                    <a:lnTo>
                      <a:pt x="1020380" y="537850"/>
                    </a:lnTo>
                    <a:lnTo>
                      <a:pt x="1015620" y="544725"/>
                    </a:lnTo>
                    <a:lnTo>
                      <a:pt x="1010859" y="551864"/>
                    </a:lnTo>
                    <a:lnTo>
                      <a:pt x="1005834" y="558211"/>
                    </a:lnTo>
                    <a:lnTo>
                      <a:pt x="1000544" y="564821"/>
                    </a:lnTo>
                    <a:lnTo>
                      <a:pt x="995254" y="571432"/>
                    </a:lnTo>
                    <a:lnTo>
                      <a:pt x="989436" y="578043"/>
                    </a:lnTo>
                    <a:lnTo>
                      <a:pt x="983882" y="584125"/>
                    </a:lnTo>
                    <a:lnTo>
                      <a:pt x="977798" y="590207"/>
                    </a:lnTo>
                    <a:lnTo>
                      <a:pt x="971980" y="596024"/>
                    </a:lnTo>
                    <a:lnTo>
                      <a:pt x="965632" y="601842"/>
                    </a:lnTo>
                    <a:lnTo>
                      <a:pt x="959549" y="607659"/>
                    </a:lnTo>
                    <a:lnTo>
                      <a:pt x="953201" y="612948"/>
                    </a:lnTo>
                    <a:lnTo>
                      <a:pt x="946325" y="618501"/>
                    </a:lnTo>
                    <a:lnTo>
                      <a:pt x="939713" y="623789"/>
                    </a:lnTo>
                    <a:lnTo>
                      <a:pt x="933100" y="628813"/>
                    </a:lnTo>
                    <a:lnTo>
                      <a:pt x="926224" y="633573"/>
                    </a:lnTo>
                    <a:lnTo>
                      <a:pt x="919083" y="638333"/>
                    </a:lnTo>
                    <a:lnTo>
                      <a:pt x="911942" y="642828"/>
                    </a:lnTo>
                    <a:lnTo>
                      <a:pt x="904536" y="647323"/>
                    </a:lnTo>
                    <a:lnTo>
                      <a:pt x="897131" y="651290"/>
                    </a:lnTo>
                    <a:lnTo>
                      <a:pt x="889461" y="655521"/>
                    </a:lnTo>
                    <a:lnTo>
                      <a:pt x="881791" y="659487"/>
                    </a:lnTo>
                    <a:lnTo>
                      <a:pt x="874120" y="663189"/>
                    </a:lnTo>
                    <a:lnTo>
                      <a:pt x="866186" y="666627"/>
                    </a:lnTo>
                    <a:lnTo>
                      <a:pt x="857987" y="670064"/>
                    </a:lnTo>
                    <a:lnTo>
                      <a:pt x="850052" y="672973"/>
                    </a:lnTo>
                    <a:lnTo>
                      <a:pt x="841853" y="676146"/>
                    </a:lnTo>
                    <a:lnTo>
                      <a:pt x="833654" y="679055"/>
                    </a:lnTo>
                    <a:lnTo>
                      <a:pt x="825455" y="681699"/>
                    </a:lnTo>
                    <a:lnTo>
                      <a:pt x="816992" y="684079"/>
                    </a:lnTo>
                    <a:lnTo>
                      <a:pt x="808264" y="686195"/>
                    </a:lnTo>
                    <a:lnTo>
                      <a:pt x="799800" y="688310"/>
                    </a:lnTo>
                    <a:lnTo>
                      <a:pt x="791072" y="690161"/>
                    </a:lnTo>
                    <a:lnTo>
                      <a:pt x="782609" y="691483"/>
                    </a:lnTo>
                    <a:lnTo>
                      <a:pt x="773616" y="693070"/>
                    </a:lnTo>
                    <a:lnTo>
                      <a:pt x="764624" y="694128"/>
                    </a:lnTo>
                    <a:lnTo>
                      <a:pt x="755632" y="695185"/>
                    </a:lnTo>
                    <a:lnTo>
                      <a:pt x="746639" y="695714"/>
                    </a:lnTo>
                    <a:lnTo>
                      <a:pt x="737647" y="696243"/>
                    </a:lnTo>
                    <a:lnTo>
                      <a:pt x="728390" y="696507"/>
                    </a:lnTo>
                    <a:lnTo>
                      <a:pt x="719133" y="696507"/>
                    </a:lnTo>
                    <a:lnTo>
                      <a:pt x="709876" y="696507"/>
                    </a:lnTo>
                    <a:lnTo>
                      <a:pt x="700883" y="695979"/>
                    </a:lnTo>
                    <a:lnTo>
                      <a:pt x="691891" y="695450"/>
                    </a:lnTo>
                    <a:lnTo>
                      <a:pt x="682898" y="694392"/>
                    </a:lnTo>
                    <a:lnTo>
                      <a:pt x="673906" y="693599"/>
                    </a:lnTo>
                    <a:lnTo>
                      <a:pt x="664913" y="692541"/>
                    </a:lnTo>
                    <a:lnTo>
                      <a:pt x="656186" y="690954"/>
                    </a:lnTo>
                    <a:lnTo>
                      <a:pt x="647458" y="689103"/>
                    </a:lnTo>
                    <a:lnTo>
                      <a:pt x="638730" y="687252"/>
                    </a:lnTo>
                    <a:lnTo>
                      <a:pt x="630266" y="684872"/>
                    </a:lnTo>
                    <a:lnTo>
                      <a:pt x="621538" y="683021"/>
                    </a:lnTo>
                    <a:lnTo>
                      <a:pt x="613339" y="680113"/>
                    </a:lnTo>
                    <a:lnTo>
                      <a:pt x="604876" y="677468"/>
                    </a:lnTo>
                    <a:lnTo>
                      <a:pt x="596676" y="674824"/>
                    </a:lnTo>
                    <a:lnTo>
                      <a:pt x="588478" y="671651"/>
                    </a:lnTo>
                    <a:lnTo>
                      <a:pt x="580543" y="668213"/>
                    </a:lnTo>
                    <a:lnTo>
                      <a:pt x="572873" y="665040"/>
                    </a:lnTo>
                    <a:lnTo>
                      <a:pt x="564674" y="661603"/>
                    </a:lnTo>
                    <a:lnTo>
                      <a:pt x="557004" y="657636"/>
                    </a:lnTo>
                    <a:lnTo>
                      <a:pt x="549598" y="653405"/>
                    </a:lnTo>
                    <a:lnTo>
                      <a:pt x="541928" y="649439"/>
                    </a:lnTo>
                    <a:lnTo>
                      <a:pt x="534787" y="645208"/>
                    </a:lnTo>
                    <a:lnTo>
                      <a:pt x="527382" y="640713"/>
                    </a:lnTo>
                    <a:lnTo>
                      <a:pt x="520241" y="635953"/>
                    </a:lnTo>
                    <a:lnTo>
                      <a:pt x="513364" y="631193"/>
                    </a:lnTo>
                    <a:lnTo>
                      <a:pt x="506223" y="626169"/>
                    </a:lnTo>
                    <a:lnTo>
                      <a:pt x="499611" y="621145"/>
                    </a:lnTo>
                    <a:lnTo>
                      <a:pt x="492734" y="615592"/>
                    </a:lnTo>
                    <a:lnTo>
                      <a:pt x="486122" y="610303"/>
                    </a:lnTo>
                    <a:lnTo>
                      <a:pt x="480039" y="604750"/>
                    </a:lnTo>
                    <a:lnTo>
                      <a:pt x="473691" y="598933"/>
                    </a:lnTo>
                    <a:lnTo>
                      <a:pt x="467873" y="593115"/>
                    </a:lnTo>
                    <a:lnTo>
                      <a:pt x="461790" y="587298"/>
                    </a:lnTo>
                    <a:lnTo>
                      <a:pt x="455971" y="580952"/>
                    </a:lnTo>
                    <a:lnTo>
                      <a:pt x="450152" y="574605"/>
                    </a:lnTo>
                    <a:lnTo>
                      <a:pt x="444863" y="568523"/>
                    </a:lnTo>
                    <a:lnTo>
                      <a:pt x="439573" y="561913"/>
                    </a:lnTo>
                    <a:lnTo>
                      <a:pt x="434283" y="555038"/>
                    </a:lnTo>
                    <a:lnTo>
                      <a:pt x="429258" y="548162"/>
                    </a:lnTo>
                    <a:lnTo>
                      <a:pt x="424497" y="541287"/>
                    </a:lnTo>
                    <a:lnTo>
                      <a:pt x="419737" y="534148"/>
                    </a:lnTo>
                    <a:lnTo>
                      <a:pt x="415240" y="527008"/>
                    </a:lnTo>
                    <a:lnTo>
                      <a:pt x="411009" y="519868"/>
                    </a:lnTo>
                    <a:lnTo>
                      <a:pt x="406777" y="512464"/>
                    </a:lnTo>
                    <a:lnTo>
                      <a:pt x="402545" y="505060"/>
                    </a:lnTo>
                    <a:lnTo>
                      <a:pt x="398842" y="497392"/>
                    </a:lnTo>
                    <a:lnTo>
                      <a:pt x="395140" y="489988"/>
                    </a:lnTo>
                    <a:lnTo>
                      <a:pt x="391966" y="481791"/>
                    </a:lnTo>
                    <a:lnTo>
                      <a:pt x="388792" y="474122"/>
                    </a:lnTo>
                    <a:lnTo>
                      <a:pt x="385618" y="466189"/>
                    </a:lnTo>
                    <a:lnTo>
                      <a:pt x="382709" y="458256"/>
                    </a:lnTo>
                    <a:lnTo>
                      <a:pt x="380064" y="449795"/>
                    </a:lnTo>
                    <a:lnTo>
                      <a:pt x="377684" y="441862"/>
                    </a:lnTo>
                    <a:lnTo>
                      <a:pt x="375303" y="433400"/>
                    </a:lnTo>
                    <a:lnTo>
                      <a:pt x="373187" y="425203"/>
                    </a:lnTo>
                    <a:lnTo>
                      <a:pt x="371336" y="416477"/>
                    </a:lnTo>
                    <a:lnTo>
                      <a:pt x="370014" y="407750"/>
                    </a:lnTo>
                    <a:lnTo>
                      <a:pt x="368427" y="399289"/>
                    </a:lnTo>
                    <a:lnTo>
                      <a:pt x="367369" y="390562"/>
                    </a:lnTo>
                    <a:lnTo>
                      <a:pt x="366311" y="382101"/>
                    </a:lnTo>
                    <a:lnTo>
                      <a:pt x="365517" y="373110"/>
                    </a:lnTo>
                    <a:lnTo>
                      <a:pt x="364988" y="364120"/>
                    </a:lnTo>
                    <a:lnTo>
                      <a:pt x="364724" y="355129"/>
                    </a:lnTo>
                    <a:lnTo>
                      <a:pt x="364724" y="346403"/>
                    </a:lnTo>
                    <a:lnTo>
                      <a:pt x="364988" y="337412"/>
                    </a:lnTo>
                    <a:lnTo>
                      <a:pt x="365253" y="328422"/>
                    </a:lnTo>
                    <a:lnTo>
                      <a:pt x="365782" y="319695"/>
                    </a:lnTo>
                    <a:lnTo>
                      <a:pt x="366575" y="310705"/>
                    </a:lnTo>
                    <a:lnTo>
                      <a:pt x="367898" y="301979"/>
                    </a:lnTo>
                    <a:lnTo>
                      <a:pt x="368956" y="292988"/>
                    </a:lnTo>
                    <a:lnTo>
                      <a:pt x="370542" y="284791"/>
                    </a:lnTo>
                    <a:lnTo>
                      <a:pt x="372394" y="276064"/>
                    </a:lnTo>
                    <a:lnTo>
                      <a:pt x="374245" y="267603"/>
                    </a:lnTo>
                    <a:lnTo>
                      <a:pt x="376626" y="259141"/>
                    </a:lnTo>
                    <a:lnTo>
                      <a:pt x="378477" y="250944"/>
                    </a:lnTo>
                    <a:lnTo>
                      <a:pt x="381386" y="242746"/>
                    </a:lnTo>
                    <a:lnTo>
                      <a:pt x="384031" y="234549"/>
                    </a:lnTo>
                    <a:lnTo>
                      <a:pt x="386940" y="226616"/>
                    </a:lnTo>
                    <a:lnTo>
                      <a:pt x="390114" y="218683"/>
                    </a:lnTo>
                    <a:lnTo>
                      <a:pt x="393553" y="210750"/>
                    </a:lnTo>
                    <a:lnTo>
                      <a:pt x="396991" y="203082"/>
                    </a:lnTo>
                    <a:lnTo>
                      <a:pt x="400694" y="195678"/>
                    </a:lnTo>
                    <a:lnTo>
                      <a:pt x="404396" y="187745"/>
                    </a:lnTo>
                    <a:lnTo>
                      <a:pt x="408628" y="180341"/>
                    </a:lnTo>
                    <a:lnTo>
                      <a:pt x="412860" y="173201"/>
                    </a:lnTo>
                    <a:lnTo>
                      <a:pt x="417356" y="165797"/>
                    </a:lnTo>
                    <a:lnTo>
                      <a:pt x="422117" y="158658"/>
                    </a:lnTo>
                    <a:lnTo>
                      <a:pt x="426878" y="151783"/>
                    </a:lnTo>
                    <a:lnTo>
                      <a:pt x="431638" y="144907"/>
                    </a:lnTo>
                    <a:lnTo>
                      <a:pt x="436664" y="138297"/>
                    </a:lnTo>
                    <a:lnTo>
                      <a:pt x="441953" y="131686"/>
                    </a:lnTo>
                    <a:lnTo>
                      <a:pt x="447243" y="125075"/>
                    </a:lnTo>
                    <a:lnTo>
                      <a:pt x="453062" y="118993"/>
                    </a:lnTo>
                    <a:lnTo>
                      <a:pt x="458616" y="112647"/>
                    </a:lnTo>
                    <a:lnTo>
                      <a:pt x="464434" y="106301"/>
                    </a:lnTo>
                    <a:lnTo>
                      <a:pt x="470518" y="100483"/>
                    </a:lnTo>
                    <a:lnTo>
                      <a:pt x="476865" y="94666"/>
                    </a:lnTo>
                    <a:lnTo>
                      <a:pt x="482948" y="89113"/>
                    </a:lnTo>
                    <a:lnTo>
                      <a:pt x="489560" y="83560"/>
                    </a:lnTo>
                    <a:lnTo>
                      <a:pt x="496172" y="78271"/>
                    </a:lnTo>
                    <a:lnTo>
                      <a:pt x="502520" y="72983"/>
                    </a:lnTo>
                    <a:lnTo>
                      <a:pt x="509397" y="67958"/>
                    </a:lnTo>
                    <a:lnTo>
                      <a:pt x="516538" y="62934"/>
                    </a:lnTo>
                    <a:lnTo>
                      <a:pt x="523414" y="58175"/>
                    </a:lnTo>
                    <a:lnTo>
                      <a:pt x="530820" y="53679"/>
                    </a:lnTo>
                    <a:lnTo>
                      <a:pt x="537961" y="49184"/>
                    </a:lnTo>
                    <a:lnTo>
                      <a:pt x="545367" y="45217"/>
                    </a:lnTo>
                    <a:lnTo>
                      <a:pt x="553301" y="40987"/>
                    </a:lnTo>
                    <a:lnTo>
                      <a:pt x="560707" y="37020"/>
                    </a:lnTo>
                    <a:lnTo>
                      <a:pt x="568377" y="33583"/>
                    </a:lnTo>
                    <a:lnTo>
                      <a:pt x="576311" y="29881"/>
                    </a:lnTo>
                    <a:lnTo>
                      <a:pt x="584510" y="26707"/>
                    </a:lnTo>
                    <a:lnTo>
                      <a:pt x="592445" y="23534"/>
                    </a:lnTo>
                    <a:lnTo>
                      <a:pt x="600379" y="20361"/>
                    </a:lnTo>
                    <a:lnTo>
                      <a:pt x="608843" y="17717"/>
                    </a:lnTo>
                    <a:lnTo>
                      <a:pt x="617042" y="15073"/>
                    </a:lnTo>
                    <a:lnTo>
                      <a:pt x="625505" y="12693"/>
                    </a:lnTo>
                    <a:lnTo>
                      <a:pt x="633969" y="10313"/>
                    </a:lnTo>
                    <a:lnTo>
                      <a:pt x="642697" y="8462"/>
                    </a:lnTo>
                    <a:lnTo>
                      <a:pt x="651425" y="6875"/>
                    </a:lnTo>
                    <a:lnTo>
                      <a:pt x="659888" y="5024"/>
                    </a:lnTo>
                    <a:lnTo>
                      <a:pt x="668881" y="3702"/>
                    </a:lnTo>
                    <a:lnTo>
                      <a:pt x="677873" y="2644"/>
                    </a:lnTo>
                    <a:lnTo>
                      <a:pt x="686601" y="1851"/>
                    </a:lnTo>
                    <a:lnTo>
                      <a:pt x="695858" y="793"/>
                    </a:lnTo>
                    <a:lnTo>
                      <a:pt x="704851" y="264"/>
                    </a:lnTo>
                    <a:lnTo>
                      <a:pt x="714108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+mn-ea"/>
                  <a:ea typeface="+mn-ea"/>
                </a:endParaRPr>
              </a:p>
            </p:txBody>
          </p:sp>
          <p:sp>
            <p:nvSpPr>
              <p:cNvPr id="21" name="1"/>
              <p:cNvSpPr>
                <a:spLocks noChangeAspect="1"/>
              </p:cNvSpPr>
              <p:nvPr/>
            </p:nvSpPr>
            <p:spPr bwMode="auto">
              <a:xfrm>
                <a:off x="9748490" y="3074347"/>
                <a:ext cx="683309" cy="648000"/>
              </a:xfrm>
              <a:custGeom>
                <a:avLst/>
                <a:gdLst/>
                <a:ahLst/>
                <a:cxnLst/>
                <a:rect l="0" t="0" r="r" b="b"/>
                <a:pathLst>
                  <a:path w="1917701" h="1819275">
                    <a:moveTo>
                      <a:pt x="711992" y="795933"/>
                    </a:moveTo>
                    <a:lnTo>
                      <a:pt x="722042" y="796197"/>
                    </a:lnTo>
                    <a:lnTo>
                      <a:pt x="731828" y="796462"/>
                    </a:lnTo>
                    <a:lnTo>
                      <a:pt x="742143" y="796991"/>
                    </a:lnTo>
                    <a:lnTo>
                      <a:pt x="751929" y="797784"/>
                    </a:lnTo>
                    <a:lnTo>
                      <a:pt x="761979" y="798577"/>
                    </a:lnTo>
                    <a:lnTo>
                      <a:pt x="771765" y="799635"/>
                    </a:lnTo>
                    <a:lnTo>
                      <a:pt x="781551" y="800957"/>
                    </a:lnTo>
                    <a:lnTo>
                      <a:pt x="791337" y="802544"/>
                    </a:lnTo>
                    <a:lnTo>
                      <a:pt x="800858" y="804130"/>
                    </a:lnTo>
                    <a:lnTo>
                      <a:pt x="810644" y="805981"/>
                    </a:lnTo>
                    <a:lnTo>
                      <a:pt x="820166" y="807832"/>
                    </a:lnTo>
                    <a:lnTo>
                      <a:pt x="829687" y="810212"/>
                    </a:lnTo>
                    <a:lnTo>
                      <a:pt x="839473" y="812592"/>
                    </a:lnTo>
                    <a:lnTo>
                      <a:pt x="848994" y="814972"/>
                    </a:lnTo>
                    <a:lnTo>
                      <a:pt x="858252" y="817616"/>
                    </a:lnTo>
                    <a:lnTo>
                      <a:pt x="867773" y="820525"/>
                    </a:lnTo>
                    <a:lnTo>
                      <a:pt x="886551" y="826871"/>
                    </a:lnTo>
                    <a:lnTo>
                      <a:pt x="905065" y="833746"/>
                    </a:lnTo>
                    <a:lnTo>
                      <a:pt x="923315" y="841415"/>
                    </a:lnTo>
                    <a:lnTo>
                      <a:pt x="941300" y="849612"/>
                    </a:lnTo>
                    <a:lnTo>
                      <a:pt x="959284" y="858603"/>
                    </a:lnTo>
                    <a:lnTo>
                      <a:pt x="976740" y="868122"/>
                    </a:lnTo>
                    <a:lnTo>
                      <a:pt x="993932" y="878170"/>
                    </a:lnTo>
                    <a:lnTo>
                      <a:pt x="1011123" y="889012"/>
                    </a:lnTo>
                    <a:lnTo>
                      <a:pt x="1003189" y="891392"/>
                    </a:lnTo>
                    <a:lnTo>
                      <a:pt x="995254" y="893772"/>
                    </a:lnTo>
                    <a:lnTo>
                      <a:pt x="987055" y="896416"/>
                    </a:lnTo>
                    <a:lnTo>
                      <a:pt x="979121" y="899325"/>
                    </a:lnTo>
                    <a:lnTo>
                      <a:pt x="971186" y="902762"/>
                    </a:lnTo>
                    <a:lnTo>
                      <a:pt x="962987" y="905936"/>
                    </a:lnTo>
                    <a:lnTo>
                      <a:pt x="955053" y="909638"/>
                    </a:lnTo>
                    <a:lnTo>
                      <a:pt x="947383" y="913604"/>
                    </a:lnTo>
                    <a:lnTo>
                      <a:pt x="939448" y="917835"/>
                    </a:lnTo>
                    <a:lnTo>
                      <a:pt x="932043" y="922066"/>
                    </a:lnTo>
                    <a:lnTo>
                      <a:pt x="924637" y="926826"/>
                    </a:lnTo>
                    <a:lnTo>
                      <a:pt x="917231" y="931850"/>
                    </a:lnTo>
                    <a:lnTo>
                      <a:pt x="910090" y="936874"/>
                    </a:lnTo>
                    <a:lnTo>
                      <a:pt x="902949" y="942427"/>
                    </a:lnTo>
                    <a:lnTo>
                      <a:pt x="896073" y="948509"/>
                    </a:lnTo>
                    <a:lnTo>
                      <a:pt x="889461" y="954326"/>
                    </a:lnTo>
                    <a:lnTo>
                      <a:pt x="883113" y="960937"/>
                    </a:lnTo>
                    <a:lnTo>
                      <a:pt x="877030" y="967812"/>
                    </a:lnTo>
                    <a:lnTo>
                      <a:pt x="871211" y="974952"/>
                    </a:lnTo>
                    <a:lnTo>
                      <a:pt x="865393" y="982356"/>
                    </a:lnTo>
                    <a:lnTo>
                      <a:pt x="859838" y="990024"/>
                    </a:lnTo>
                    <a:lnTo>
                      <a:pt x="854813" y="998486"/>
                    </a:lnTo>
                    <a:lnTo>
                      <a:pt x="850052" y="1006683"/>
                    </a:lnTo>
                    <a:lnTo>
                      <a:pt x="845556" y="1015674"/>
                    </a:lnTo>
                    <a:lnTo>
                      <a:pt x="841324" y="1025193"/>
                    </a:lnTo>
                    <a:lnTo>
                      <a:pt x="837886" y="1034713"/>
                    </a:lnTo>
                    <a:lnTo>
                      <a:pt x="834183" y="1044761"/>
                    </a:lnTo>
                    <a:lnTo>
                      <a:pt x="831274" y="1055074"/>
                    </a:lnTo>
                    <a:lnTo>
                      <a:pt x="828629" y="1066180"/>
                    </a:lnTo>
                    <a:lnTo>
                      <a:pt x="826249" y="1077550"/>
                    </a:lnTo>
                    <a:lnTo>
                      <a:pt x="824398" y="1089185"/>
                    </a:lnTo>
                    <a:lnTo>
                      <a:pt x="823340" y="1101349"/>
                    </a:lnTo>
                    <a:lnTo>
                      <a:pt x="822017" y="1115893"/>
                    </a:lnTo>
                    <a:lnTo>
                      <a:pt x="821488" y="1129907"/>
                    </a:lnTo>
                    <a:lnTo>
                      <a:pt x="821488" y="1143129"/>
                    </a:lnTo>
                    <a:lnTo>
                      <a:pt x="821753" y="1156086"/>
                    </a:lnTo>
                    <a:lnTo>
                      <a:pt x="822546" y="1168514"/>
                    </a:lnTo>
                    <a:lnTo>
                      <a:pt x="824133" y="1180413"/>
                    </a:lnTo>
                    <a:lnTo>
                      <a:pt x="825984" y="1192048"/>
                    </a:lnTo>
                    <a:lnTo>
                      <a:pt x="828100" y="1203154"/>
                    </a:lnTo>
                    <a:lnTo>
                      <a:pt x="830745" y="1213731"/>
                    </a:lnTo>
                    <a:lnTo>
                      <a:pt x="833654" y="1224044"/>
                    </a:lnTo>
                    <a:lnTo>
                      <a:pt x="836828" y="1233828"/>
                    </a:lnTo>
                    <a:lnTo>
                      <a:pt x="840531" y="1243348"/>
                    </a:lnTo>
                    <a:lnTo>
                      <a:pt x="844763" y="1252338"/>
                    </a:lnTo>
                    <a:lnTo>
                      <a:pt x="848994" y="1260800"/>
                    </a:lnTo>
                    <a:lnTo>
                      <a:pt x="853491" y="1269262"/>
                    </a:lnTo>
                    <a:lnTo>
                      <a:pt x="858516" y="1276930"/>
                    </a:lnTo>
                    <a:lnTo>
                      <a:pt x="863806" y="1284334"/>
                    </a:lnTo>
                    <a:lnTo>
                      <a:pt x="869360" y="1291474"/>
                    </a:lnTo>
                    <a:lnTo>
                      <a:pt x="874914" y="1298349"/>
                    </a:lnTo>
                    <a:lnTo>
                      <a:pt x="880997" y="1304960"/>
                    </a:lnTo>
                    <a:lnTo>
                      <a:pt x="887080" y="1311042"/>
                    </a:lnTo>
                    <a:lnTo>
                      <a:pt x="893428" y="1316859"/>
                    </a:lnTo>
                    <a:lnTo>
                      <a:pt x="900040" y="1322412"/>
                    </a:lnTo>
                    <a:lnTo>
                      <a:pt x="906652" y="1327436"/>
                    </a:lnTo>
                    <a:lnTo>
                      <a:pt x="913264" y="1332196"/>
                    </a:lnTo>
                    <a:lnTo>
                      <a:pt x="920405" y="1336956"/>
                    </a:lnTo>
                    <a:lnTo>
                      <a:pt x="927546" y="1341187"/>
                    </a:lnTo>
                    <a:lnTo>
                      <a:pt x="934687" y="1345417"/>
                    </a:lnTo>
                    <a:lnTo>
                      <a:pt x="941828" y="1349119"/>
                    </a:lnTo>
                    <a:lnTo>
                      <a:pt x="949234" y="1352821"/>
                    </a:lnTo>
                    <a:lnTo>
                      <a:pt x="956904" y="1355995"/>
                    </a:lnTo>
                    <a:lnTo>
                      <a:pt x="964310" y="1358903"/>
                    </a:lnTo>
                    <a:lnTo>
                      <a:pt x="971715" y="1361812"/>
                    </a:lnTo>
                    <a:lnTo>
                      <a:pt x="979121" y="1364456"/>
                    </a:lnTo>
                    <a:lnTo>
                      <a:pt x="986526" y="1366836"/>
                    </a:lnTo>
                    <a:lnTo>
                      <a:pt x="993932" y="1368952"/>
                    </a:lnTo>
                    <a:lnTo>
                      <a:pt x="1008479" y="1372654"/>
                    </a:lnTo>
                    <a:lnTo>
                      <a:pt x="1023025" y="1375562"/>
                    </a:lnTo>
                    <a:lnTo>
                      <a:pt x="1037043" y="1378471"/>
                    </a:lnTo>
                    <a:lnTo>
                      <a:pt x="1050532" y="1380058"/>
                    </a:lnTo>
                    <a:lnTo>
                      <a:pt x="1063227" y="1381380"/>
                    </a:lnTo>
                    <a:lnTo>
                      <a:pt x="1075129" y="1382438"/>
                    </a:lnTo>
                    <a:lnTo>
                      <a:pt x="1086237" y="1382702"/>
                    </a:lnTo>
                    <a:lnTo>
                      <a:pt x="1096287" y="1383231"/>
                    </a:lnTo>
                    <a:lnTo>
                      <a:pt x="1105015" y="1383495"/>
                    </a:lnTo>
                    <a:lnTo>
                      <a:pt x="1112421" y="1383231"/>
                    </a:lnTo>
                    <a:lnTo>
                      <a:pt x="1122736" y="1382702"/>
                    </a:lnTo>
                    <a:lnTo>
                      <a:pt x="1126703" y="1382438"/>
                    </a:lnTo>
                    <a:lnTo>
                      <a:pt x="1126703" y="1394337"/>
                    </a:lnTo>
                    <a:lnTo>
                      <a:pt x="1126968" y="1406236"/>
                    </a:lnTo>
                    <a:lnTo>
                      <a:pt x="1127232" y="1417607"/>
                    </a:lnTo>
                    <a:lnTo>
                      <a:pt x="1128025" y="1428977"/>
                    </a:lnTo>
                    <a:lnTo>
                      <a:pt x="1129083" y="1439554"/>
                    </a:lnTo>
                    <a:lnTo>
                      <a:pt x="1130141" y="1450131"/>
                    </a:lnTo>
                    <a:lnTo>
                      <a:pt x="1131728" y="1460444"/>
                    </a:lnTo>
                    <a:lnTo>
                      <a:pt x="1133580" y="1470228"/>
                    </a:lnTo>
                    <a:lnTo>
                      <a:pt x="1135431" y="1480012"/>
                    </a:lnTo>
                    <a:lnTo>
                      <a:pt x="1137547" y="1489267"/>
                    </a:lnTo>
                    <a:lnTo>
                      <a:pt x="1139927" y="1498522"/>
                    </a:lnTo>
                    <a:lnTo>
                      <a:pt x="1142572" y="1507513"/>
                    </a:lnTo>
                    <a:lnTo>
                      <a:pt x="1145481" y="1515710"/>
                    </a:lnTo>
                    <a:lnTo>
                      <a:pt x="1148391" y="1524172"/>
                    </a:lnTo>
                    <a:lnTo>
                      <a:pt x="1151564" y="1532105"/>
                    </a:lnTo>
                    <a:lnTo>
                      <a:pt x="1155003" y="1539773"/>
                    </a:lnTo>
                    <a:lnTo>
                      <a:pt x="1158441" y="1547442"/>
                    </a:lnTo>
                    <a:lnTo>
                      <a:pt x="1162408" y="1554581"/>
                    </a:lnTo>
                    <a:lnTo>
                      <a:pt x="1166111" y="1561721"/>
                    </a:lnTo>
                    <a:lnTo>
                      <a:pt x="1170078" y="1568596"/>
                    </a:lnTo>
                    <a:lnTo>
                      <a:pt x="1174575" y="1575207"/>
                    </a:lnTo>
                    <a:lnTo>
                      <a:pt x="1178806" y="1581553"/>
                    </a:lnTo>
                    <a:lnTo>
                      <a:pt x="1183038" y="1587370"/>
                    </a:lnTo>
                    <a:lnTo>
                      <a:pt x="1187799" y="1593452"/>
                    </a:lnTo>
                    <a:lnTo>
                      <a:pt x="1192560" y="1599005"/>
                    </a:lnTo>
                    <a:lnTo>
                      <a:pt x="1197320" y="1604558"/>
                    </a:lnTo>
                    <a:lnTo>
                      <a:pt x="1202346" y="1609582"/>
                    </a:lnTo>
                    <a:lnTo>
                      <a:pt x="1207635" y="1614607"/>
                    </a:lnTo>
                    <a:lnTo>
                      <a:pt x="1212660" y="1619366"/>
                    </a:lnTo>
                    <a:lnTo>
                      <a:pt x="1217950" y="1624126"/>
                    </a:lnTo>
                    <a:lnTo>
                      <a:pt x="1223240" y="1628357"/>
                    </a:lnTo>
                    <a:lnTo>
                      <a:pt x="1229058" y="1632852"/>
                    </a:lnTo>
                    <a:lnTo>
                      <a:pt x="1234348" y="1636819"/>
                    </a:lnTo>
                    <a:lnTo>
                      <a:pt x="1239902" y="1640521"/>
                    </a:lnTo>
                    <a:lnTo>
                      <a:pt x="1245721" y="1644487"/>
                    </a:lnTo>
                    <a:lnTo>
                      <a:pt x="1251540" y="1647660"/>
                    </a:lnTo>
                    <a:lnTo>
                      <a:pt x="1263177" y="1654271"/>
                    </a:lnTo>
                    <a:lnTo>
                      <a:pt x="1274814" y="1660353"/>
                    </a:lnTo>
                    <a:lnTo>
                      <a:pt x="1286716" y="1665377"/>
                    </a:lnTo>
                    <a:lnTo>
                      <a:pt x="1298882" y="1670137"/>
                    </a:lnTo>
                    <a:lnTo>
                      <a:pt x="1310784" y="1673839"/>
                    </a:lnTo>
                    <a:lnTo>
                      <a:pt x="1322686" y="1677541"/>
                    </a:lnTo>
                    <a:lnTo>
                      <a:pt x="1334588" y="1680714"/>
                    </a:lnTo>
                    <a:lnTo>
                      <a:pt x="1346225" y="1683094"/>
                    </a:lnTo>
                    <a:lnTo>
                      <a:pt x="1357862" y="1685474"/>
                    </a:lnTo>
                    <a:lnTo>
                      <a:pt x="1368971" y="1687325"/>
                    </a:lnTo>
                    <a:lnTo>
                      <a:pt x="1380079" y="1688382"/>
                    </a:lnTo>
                    <a:lnTo>
                      <a:pt x="1390658" y="1689705"/>
                    </a:lnTo>
                    <a:lnTo>
                      <a:pt x="1401238" y="1690498"/>
                    </a:lnTo>
                    <a:lnTo>
                      <a:pt x="1411024" y="1690762"/>
                    </a:lnTo>
                    <a:lnTo>
                      <a:pt x="1411817" y="1709537"/>
                    </a:lnTo>
                    <a:lnTo>
                      <a:pt x="1412346" y="1728311"/>
                    </a:lnTo>
                    <a:lnTo>
                      <a:pt x="1412875" y="1747086"/>
                    </a:lnTo>
                    <a:lnTo>
                      <a:pt x="1412875" y="1766125"/>
                    </a:lnTo>
                    <a:lnTo>
                      <a:pt x="1412346" y="1792832"/>
                    </a:lnTo>
                    <a:lnTo>
                      <a:pt x="1411553" y="1819275"/>
                    </a:lnTo>
                    <a:lnTo>
                      <a:pt x="793" y="1811078"/>
                    </a:lnTo>
                    <a:lnTo>
                      <a:pt x="264" y="1784635"/>
                    </a:lnTo>
                    <a:lnTo>
                      <a:pt x="0" y="1757928"/>
                    </a:lnTo>
                    <a:lnTo>
                      <a:pt x="529" y="1733071"/>
                    </a:lnTo>
                    <a:lnTo>
                      <a:pt x="1058" y="1708215"/>
                    </a:lnTo>
                    <a:lnTo>
                      <a:pt x="2645" y="1683623"/>
                    </a:lnTo>
                    <a:lnTo>
                      <a:pt x="4232" y="1659031"/>
                    </a:lnTo>
                    <a:lnTo>
                      <a:pt x="6612" y="1634968"/>
                    </a:lnTo>
                    <a:lnTo>
                      <a:pt x="8992" y="1610905"/>
                    </a:lnTo>
                    <a:lnTo>
                      <a:pt x="12166" y="1587106"/>
                    </a:lnTo>
                    <a:lnTo>
                      <a:pt x="15340" y="1563307"/>
                    </a:lnTo>
                    <a:lnTo>
                      <a:pt x="19307" y="1539773"/>
                    </a:lnTo>
                    <a:lnTo>
                      <a:pt x="23804" y="1516503"/>
                    </a:lnTo>
                    <a:lnTo>
                      <a:pt x="28300" y="1493762"/>
                    </a:lnTo>
                    <a:lnTo>
                      <a:pt x="33590" y="1470757"/>
                    </a:lnTo>
                    <a:lnTo>
                      <a:pt x="38879" y="1448280"/>
                    </a:lnTo>
                    <a:lnTo>
                      <a:pt x="44962" y="1425804"/>
                    </a:lnTo>
                    <a:lnTo>
                      <a:pt x="51045" y="1403856"/>
                    </a:lnTo>
                    <a:lnTo>
                      <a:pt x="57658" y="1382173"/>
                    </a:lnTo>
                    <a:lnTo>
                      <a:pt x="64799" y="1360754"/>
                    </a:lnTo>
                    <a:lnTo>
                      <a:pt x="72204" y="1339336"/>
                    </a:lnTo>
                    <a:lnTo>
                      <a:pt x="79874" y="1318710"/>
                    </a:lnTo>
                    <a:lnTo>
                      <a:pt x="88073" y="1298085"/>
                    </a:lnTo>
                    <a:lnTo>
                      <a:pt x="96272" y="1277459"/>
                    </a:lnTo>
                    <a:lnTo>
                      <a:pt x="105265" y="1257627"/>
                    </a:lnTo>
                    <a:lnTo>
                      <a:pt x="114522" y="1238059"/>
                    </a:lnTo>
                    <a:lnTo>
                      <a:pt x="123779" y="1218491"/>
                    </a:lnTo>
                    <a:lnTo>
                      <a:pt x="133565" y="1199452"/>
                    </a:lnTo>
                    <a:lnTo>
                      <a:pt x="143615" y="1180678"/>
                    </a:lnTo>
                    <a:lnTo>
                      <a:pt x="153930" y="1162432"/>
                    </a:lnTo>
                    <a:lnTo>
                      <a:pt x="165038" y="1144451"/>
                    </a:lnTo>
                    <a:lnTo>
                      <a:pt x="176147" y="1126734"/>
                    </a:lnTo>
                    <a:lnTo>
                      <a:pt x="187255" y="1109546"/>
                    </a:lnTo>
                    <a:lnTo>
                      <a:pt x="198892" y="1092623"/>
                    </a:lnTo>
                    <a:lnTo>
                      <a:pt x="210794" y="1075964"/>
                    </a:lnTo>
                    <a:lnTo>
                      <a:pt x="222960" y="1059834"/>
                    </a:lnTo>
                    <a:lnTo>
                      <a:pt x="235391" y="1044232"/>
                    </a:lnTo>
                    <a:lnTo>
                      <a:pt x="248351" y="1028895"/>
                    </a:lnTo>
                    <a:lnTo>
                      <a:pt x="261310" y="1013823"/>
                    </a:lnTo>
                    <a:lnTo>
                      <a:pt x="274799" y="999544"/>
                    </a:lnTo>
                    <a:lnTo>
                      <a:pt x="288288" y="985529"/>
                    </a:lnTo>
                    <a:lnTo>
                      <a:pt x="302041" y="971779"/>
                    </a:lnTo>
                    <a:lnTo>
                      <a:pt x="316059" y="958557"/>
                    </a:lnTo>
                    <a:lnTo>
                      <a:pt x="330341" y="946129"/>
                    </a:lnTo>
                    <a:lnTo>
                      <a:pt x="344888" y="933965"/>
                    </a:lnTo>
                    <a:lnTo>
                      <a:pt x="359963" y="922066"/>
                    </a:lnTo>
                    <a:lnTo>
                      <a:pt x="374774" y="910695"/>
                    </a:lnTo>
                    <a:lnTo>
                      <a:pt x="389850" y="899589"/>
                    </a:lnTo>
                    <a:lnTo>
                      <a:pt x="405454" y="889541"/>
                    </a:lnTo>
                    <a:lnTo>
                      <a:pt x="420794" y="879757"/>
                    </a:lnTo>
                    <a:lnTo>
                      <a:pt x="436664" y="870238"/>
                    </a:lnTo>
                    <a:lnTo>
                      <a:pt x="452533" y="861511"/>
                    </a:lnTo>
                    <a:lnTo>
                      <a:pt x="468666" y="853314"/>
                    </a:lnTo>
                    <a:lnTo>
                      <a:pt x="485064" y="845646"/>
                    </a:lnTo>
                    <a:lnTo>
                      <a:pt x="501727" y="838242"/>
                    </a:lnTo>
                    <a:lnTo>
                      <a:pt x="518389" y="831631"/>
                    </a:lnTo>
                    <a:lnTo>
                      <a:pt x="535316" y="825285"/>
                    </a:lnTo>
                    <a:lnTo>
                      <a:pt x="552243" y="819732"/>
                    </a:lnTo>
                    <a:lnTo>
                      <a:pt x="569435" y="814972"/>
                    </a:lnTo>
                    <a:lnTo>
                      <a:pt x="586891" y="810477"/>
                    </a:lnTo>
                    <a:lnTo>
                      <a:pt x="604347" y="806510"/>
                    </a:lnTo>
                    <a:lnTo>
                      <a:pt x="622067" y="803337"/>
                    </a:lnTo>
                    <a:lnTo>
                      <a:pt x="639787" y="800693"/>
                    </a:lnTo>
                    <a:lnTo>
                      <a:pt x="657508" y="798577"/>
                    </a:lnTo>
                    <a:lnTo>
                      <a:pt x="675757" y="796991"/>
                    </a:lnTo>
                    <a:lnTo>
                      <a:pt x="693742" y="796197"/>
                    </a:lnTo>
                    <a:lnTo>
                      <a:pt x="711992" y="795933"/>
                    </a:lnTo>
                    <a:close/>
                    <a:moveTo>
                      <a:pt x="1463280" y="660400"/>
                    </a:moveTo>
                    <a:lnTo>
                      <a:pt x="1469893" y="660400"/>
                    </a:lnTo>
                    <a:lnTo>
                      <a:pt x="1477034" y="660665"/>
                    </a:lnTo>
                    <a:lnTo>
                      <a:pt x="1483912" y="660929"/>
                    </a:lnTo>
                    <a:lnTo>
                      <a:pt x="1490789" y="661988"/>
                    </a:lnTo>
                    <a:lnTo>
                      <a:pt x="1497666" y="663046"/>
                    </a:lnTo>
                    <a:lnTo>
                      <a:pt x="1504279" y="664898"/>
                    </a:lnTo>
                    <a:lnTo>
                      <a:pt x="1510891" y="666750"/>
                    </a:lnTo>
                    <a:lnTo>
                      <a:pt x="1516975" y="668867"/>
                    </a:lnTo>
                    <a:lnTo>
                      <a:pt x="1523323" y="671248"/>
                    </a:lnTo>
                    <a:lnTo>
                      <a:pt x="1529142" y="673894"/>
                    </a:lnTo>
                    <a:lnTo>
                      <a:pt x="1535226" y="676804"/>
                    </a:lnTo>
                    <a:lnTo>
                      <a:pt x="1540780" y="679979"/>
                    </a:lnTo>
                    <a:lnTo>
                      <a:pt x="1546599" y="683683"/>
                    </a:lnTo>
                    <a:lnTo>
                      <a:pt x="1551625" y="687123"/>
                    </a:lnTo>
                    <a:lnTo>
                      <a:pt x="1556915" y="691356"/>
                    </a:lnTo>
                    <a:lnTo>
                      <a:pt x="1561676" y="695590"/>
                    </a:lnTo>
                    <a:lnTo>
                      <a:pt x="1566437" y="700088"/>
                    </a:lnTo>
                    <a:lnTo>
                      <a:pt x="1570934" y="704850"/>
                    </a:lnTo>
                    <a:lnTo>
                      <a:pt x="1575431" y="709613"/>
                    </a:lnTo>
                    <a:lnTo>
                      <a:pt x="1579134" y="714640"/>
                    </a:lnTo>
                    <a:lnTo>
                      <a:pt x="1583101" y="719931"/>
                    </a:lnTo>
                    <a:lnTo>
                      <a:pt x="1586540" y="725223"/>
                    </a:lnTo>
                    <a:lnTo>
                      <a:pt x="1589978" y="731044"/>
                    </a:lnTo>
                    <a:lnTo>
                      <a:pt x="1592888" y="736600"/>
                    </a:lnTo>
                    <a:lnTo>
                      <a:pt x="1595533" y="742685"/>
                    </a:lnTo>
                    <a:lnTo>
                      <a:pt x="1597914" y="748771"/>
                    </a:lnTo>
                    <a:lnTo>
                      <a:pt x="1600030" y="754856"/>
                    </a:lnTo>
                    <a:lnTo>
                      <a:pt x="1601881" y="761206"/>
                    </a:lnTo>
                    <a:lnTo>
                      <a:pt x="1603204" y="767556"/>
                    </a:lnTo>
                    <a:lnTo>
                      <a:pt x="1604526" y="774435"/>
                    </a:lnTo>
                    <a:lnTo>
                      <a:pt x="1605320" y="781050"/>
                    </a:lnTo>
                    <a:lnTo>
                      <a:pt x="1605584" y="787665"/>
                    </a:lnTo>
                    <a:lnTo>
                      <a:pt x="1605849" y="794544"/>
                    </a:lnTo>
                    <a:lnTo>
                      <a:pt x="1604791" y="967581"/>
                    </a:lnTo>
                    <a:lnTo>
                      <a:pt x="1781745" y="968375"/>
                    </a:lnTo>
                    <a:lnTo>
                      <a:pt x="1788887" y="968640"/>
                    </a:lnTo>
                    <a:lnTo>
                      <a:pt x="1795764" y="969169"/>
                    </a:lnTo>
                    <a:lnTo>
                      <a:pt x="1802641" y="970227"/>
                    </a:lnTo>
                    <a:lnTo>
                      <a:pt x="1809518" y="971285"/>
                    </a:lnTo>
                    <a:lnTo>
                      <a:pt x="1815866" y="972873"/>
                    </a:lnTo>
                    <a:lnTo>
                      <a:pt x="1822479" y="974725"/>
                    </a:lnTo>
                    <a:lnTo>
                      <a:pt x="1828827" y="977106"/>
                    </a:lnTo>
                    <a:lnTo>
                      <a:pt x="1834911" y="979488"/>
                    </a:lnTo>
                    <a:lnTo>
                      <a:pt x="1840994" y="982133"/>
                    </a:lnTo>
                    <a:lnTo>
                      <a:pt x="1846813" y="985044"/>
                    </a:lnTo>
                    <a:lnTo>
                      <a:pt x="1852633" y="988219"/>
                    </a:lnTo>
                    <a:lnTo>
                      <a:pt x="1857923" y="991923"/>
                    </a:lnTo>
                    <a:lnTo>
                      <a:pt x="1863213" y="995363"/>
                    </a:lnTo>
                    <a:lnTo>
                      <a:pt x="1868503" y="999596"/>
                    </a:lnTo>
                    <a:lnTo>
                      <a:pt x="1873264" y="1003829"/>
                    </a:lnTo>
                    <a:lnTo>
                      <a:pt x="1878025" y="1008327"/>
                    </a:lnTo>
                    <a:lnTo>
                      <a:pt x="1882522" y="1012825"/>
                    </a:lnTo>
                    <a:lnTo>
                      <a:pt x="1886754" y="1017852"/>
                    </a:lnTo>
                    <a:lnTo>
                      <a:pt x="1890986" y="1022879"/>
                    </a:lnTo>
                    <a:lnTo>
                      <a:pt x="1894689" y="1027906"/>
                    </a:lnTo>
                    <a:lnTo>
                      <a:pt x="1898128" y="1033463"/>
                    </a:lnTo>
                    <a:lnTo>
                      <a:pt x="1901302" y="1039283"/>
                    </a:lnTo>
                    <a:lnTo>
                      <a:pt x="1904211" y="1044840"/>
                    </a:lnTo>
                    <a:lnTo>
                      <a:pt x="1907385" y="1050660"/>
                    </a:lnTo>
                    <a:lnTo>
                      <a:pt x="1909766" y="1056746"/>
                    </a:lnTo>
                    <a:lnTo>
                      <a:pt x="1911882" y="1063096"/>
                    </a:lnTo>
                    <a:lnTo>
                      <a:pt x="1913469" y="1069181"/>
                    </a:lnTo>
                    <a:lnTo>
                      <a:pt x="1915056" y="1075796"/>
                    </a:lnTo>
                    <a:lnTo>
                      <a:pt x="1916114" y="1082410"/>
                    </a:lnTo>
                    <a:lnTo>
                      <a:pt x="1916908" y="1089290"/>
                    </a:lnTo>
                    <a:lnTo>
                      <a:pt x="1917436" y="1095640"/>
                    </a:lnTo>
                    <a:lnTo>
                      <a:pt x="1917701" y="1102783"/>
                    </a:lnTo>
                    <a:lnTo>
                      <a:pt x="1917436" y="1109663"/>
                    </a:lnTo>
                    <a:lnTo>
                      <a:pt x="1916908" y="1116277"/>
                    </a:lnTo>
                    <a:lnTo>
                      <a:pt x="1915849" y="1123156"/>
                    </a:lnTo>
                    <a:lnTo>
                      <a:pt x="1914791" y="1129506"/>
                    </a:lnTo>
                    <a:lnTo>
                      <a:pt x="1913204" y="1136121"/>
                    </a:lnTo>
                    <a:lnTo>
                      <a:pt x="1911088" y="1142471"/>
                    </a:lnTo>
                    <a:lnTo>
                      <a:pt x="1908972" y="1148556"/>
                    </a:lnTo>
                    <a:lnTo>
                      <a:pt x="1906592" y="1154642"/>
                    </a:lnTo>
                    <a:lnTo>
                      <a:pt x="1903682" y="1160463"/>
                    </a:lnTo>
                    <a:lnTo>
                      <a:pt x="1900773" y="1166283"/>
                    </a:lnTo>
                    <a:lnTo>
                      <a:pt x="1897599" y="1171840"/>
                    </a:lnTo>
                    <a:lnTo>
                      <a:pt x="1893896" y="1177131"/>
                    </a:lnTo>
                    <a:lnTo>
                      <a:pt x="1889928" y="1182158"/>
                    </a:lnTo>
                    <a:lnTo>
                      <a:pt x="1885960" y="1187450"/>
                    </a:lnTo>
                    <a:lnTo>
                      <a:pt x="1881728" y="1192213"/>
                    </a:lnTo>
                    <a:lnTo>
                      <a:pt x="1876967" y="1196975"/>
                    </a:lnTo>
                    <a:lnTo>
                      <a:pt x="1872206" y="1201208"/>
                    </a:lnTo>
                    <a:lnTo>
                      <a:pt x="1867445" y="1205442"/>
                    </a:lnTo>
                    <a:lnTo>
                      <a:pt x="1862155" y="1209411"/>
                    </a:lnTo>
                    <a:lnTo>
                      <a:pt x="1856600" y="1212850"/>
                    </a:lnTo>
                    <a:lnTo>
                      <a:pt x="1851046" y="1216554"/>
                    </a:lnTo>
                    <a:lnTo>
                      <a:pt x="1845491" y="1219465"/>
                    </a:lnTo>
                    <a:lnTo>
                      <a:pt x="1839407" y="1222375"/>
                    </a:lnTo>
                    <a:lnTo>
                      <a:pt x="1833588" y="1225021"/>
                    </a:lnTo>
                    <a:lnTo>
                      <a:pt x="1827240" y="1227402"/>
                    </a:lnTo>
                    <a:lnTo>
                      <a:pt x="1821156" y="1229519"/>
                    </a:lnTo>
                    <a:lnTo>
                      <a:pt x="1814544" y="1231371"/>
                    </a:lnTo>
                    <a:lnTo>
                      <a:pt x="1807931" y="1232958"/>
                    </a:lnTo>
                    <a:lnTo>
                      <a:pt x="1801054" y="1234017"/>
                    </a:lnTo>
                    <a:lnTo>
                      <a:pt x="1794177" y="1234546"/>
                    </a:lnTo>
                    <a:lnTo>
                      <a:pt x="1787300" y="1235340"/>
                    </a:lnTo>
                    <a:lnTo>
                      <a:pt x="1780158" y="1235340"/>
                    </a:lnTo>
                    <a:lnTo>
                      <a:pt x="1603204" y="1234281"/>
                    </a:lnTo>
                    <a:lnTo>
                      <a:pt x="1602410" y="1407319"/>
                    </a:lnTo>
                    <a:lnTo>
                      <a:pt x="1602146" y="1413933"/>
                    </a:lnTo>
                    <a:lnTo>
                      <a:pt x="1601617" y="1420813"/>
                    </a:lnTo>
                    <a:lnTo>
                      <a:pt x="1600559" y="1427692"/>
                    </a:lnTo>
                    <a:lnTo>
                      <a:pt x="1599501" y="1434306"/>
                    </a:lnTo>
                    <a:lnTo>
                      <a:pt x="1597914" y="1440392"/>
                    </a:lnTo>
                    <a:lnTo>
                      <a:pt x="1595798" y="1446742"/>
                    </a:lnTo>
                    <a:lnTo>
                      <a:pt x="1593682" y="1453092"/>
                    </a:lnTo>
                    <a:lnTo>
                      <a:pt x="1591301" y="1459177"/>
                    </a:lnTo>
                    <a:lnTo>
                      <a:pt x="1588656" y="1464998"/>
                    </a:lnTo>
                    <a:lnTo>
                      <a:pt x="1585482" y="1470819"/>
                    </a:lnTo>
                    <a:lnTo>
                      <a:pt x="1582043" y="1476111"/>
                    </a:lnTo>
                    <a:lnTo>
                      <a:pt x="1578605" y="1481931"/>
                    </a:lnTo>
                    <a:lnTo>
                      <a:pt x="1574637" y="1486958"/>
                    </a:lnTo>
                    <a:lnTo>
                      <a:pt x="1570670" y="1491986"/>
                    </a:lnTo>
                    <a:lnTo>
                      <a:pt x="1566437" y="1496748"/>
                    </a:lnTo>
                    <a:lnTo>
                      <a:pt x="1561941" y="1501511"/>
                    </a:lnTo>
                    <a:lnTo>
                      <a:pt x="1557180" y="1505744"/>
                    </a:lnTo>
                    <a:lnTo>
                      <a:pt x="1552154" y="1509713"/>
                    </a:lnTo>
                    <a:lnTo>
                      <a:pt x="1546864" y="1513946"/>
                    </a:lnTo>
                    <a:lnTo>
                      <a:pt x="1541309" y="1517650"/>
                    </a:lnTo>
                    <a:lnTo>
                      <a:pt x="1536019" y="1521090"/>
                    </a:lnTo>
                    <a:lnTo>
                      <a:pt x="1530200" y="1524000"/>
                    </a:lnTo>
                    <a:lnTo>
                      <a:pt x="1524381" y="1527175"/>
                    </a:lnTo>
                    <a:lnTo>
                      <a:pt x="1518297" y="1529821"/>
                    </a:lnTo>
                    <a:lnTo>
                      <a:pt x="1511949" y="1532202"/>
                    </a:lnTo>
                    <a:lnTo>
                      <a:pt x="1505601" y="1534319"/>
                    </a:lnTo>
                    <a:lnTo>
                      <a:pt x="1499253" y="1535906"/>
                    </a:lnTo>
                    <a:lnTo>
                      <a:pt x="1492640" y="1537494"/>
                    </a:lnTo>
                    <a:lnTo>
                      <a:pt x="1485763" y="1538288"/>
                    </a:lnTo>
                    <a:lnTo>
                      <a:pt x="1478886" y="1539346"/>
                    </a:lnTo>
                    <a:lnTo>
                      <a:pt x="1472009" y="1539875"/>
                    </a:lnTo>
                    <a:lnTo>
                      <a:pt x="1464867" y="1539875"/>
                    </a:lnTo>
                    <a:lnTo>
                      <a:pt x="1458255" y="1539611"/>
                    </a:lnTo>
                    <a:lnTo>
                      <a:pt x="1451113" y="1539346"/>
                    </a:lnTo>
                    <a:lnTo>
                      <a:pt x="1444236" y="1538288"/>
                    </a:lnTo>
                    <a:lnTo>
                      <a:pt x="1437623" y="1536965"/>
                    </a:lnTo>
                    <a:lnTo>
                      <a:pt x="1431010" y="1535377"/>
                    </a:lnTo>
                    <a:lnTo>
                      <a:pt x="1424398" y="1533525"/>
                    </a:lnTo>
                    <a:lnTo>
                      <a:pt x="1418314" y="1531673"/>
                    </a:lnTo>
                    <a:lnTo>
                      <a:pt x="1411966" y="1529292"/>
                    </a:lnTo>
                    <a:lnTo>
                      <a:pt x="1406147" y="1526381"/>
                    </a:lnTo>
                    <a:lnTo>
                      <a:pt x="1400063" y="1523471"/>
                    </a:lnTo>
                    <a:lnTo>
                      <a:pt x="1394509" y="1520296"/>
                    </a:lnTo>
                    <a:lnTo>
                      <a:pt x="1388690" y="1516592"/>
                    </a:lnTo>
                    <a:lnTo>
                      <a:pt x="1383399" y="1512888"/>
                    </a:lnTo>
                    <a:lnTo>
                      <a:pt x="1378374" y="1508919"/>
                    </a:lnTo>
                    <a:lnTo>
                      <a:pt x="1373348" y="1504686"/>
                    </a:lnTo>
                    <a:lnTo>
                      <a:pt x="1368852" y="1500188"/>
                    </a:lnTo>
                    <a:lnTo>
                      <a:pt x="1364355" y="1495425"/>
                    </a:lnTo>
                    <a:lnTo>
                      <a:pt x="1359858" y="1490663"/>
                    </a:lnTo>
                    <a:lnTo>
                      <a:pt x="1356155" y="1485636"/>
                    </a:lnTo>
                    <a:lnTo>
                      <a:pt x="1352188" y="1480344"/>
                    </a:lnTo>
                    <a:lnTo>
                      <a:pt x="1348749" y="1475052"/>
                    </a:lnTo>
                    <a:lnTo>
                      <a:pt x="1345311" y="1469496"/>
                    </a:lnTo>
                    <a:lnTo>
                      <a:pt x="1342401" y="1463675"/>
                    </a:lnTo>
                    <a:lnTo>
                      <a:pt x="1339756" y="1457854"/>
                    </a:lnTo>
                    <a:lnTo>
                      <a:pt x="1337375" y="1451504"/>
                    </a:lnTo>
                    <a:lnTo>
                      <a:pt x="1335259" y="1445154"/>
                    </a:lnTo>
                    <a:lnTo>
                      <a:pt x="1333408" y="1439069"/>
                    </a:lnTo>
                    <a:lnTo>
                      <a:pt x="1332085" y="1432454"/>
                    </a:lnTo>
                    <a:lnTo>
                      <a:pt x="1330763" y="1425840"/>
                    </a:lnTo>
                    <a:lnTo>
                      <a:pt x="1329969" y="1419490"/>
                    </a:lnTo>
                    <a:lnTo>
                      <a:pt x="1329440" y="1412611"/>
                    </a:lnTo>
                    <a:lnTo>
                      <a:pt x="1329440" y="1405731"/>
                    </a:lnTo>
                    <a:lnTo>
                      <a:pt x="1330234" y="1232958"/>
                    </a:lnTo>
                    <a:lnTo>
                      <a:pt x="1153279" y="1231636"/>
                    </a:lnTo>
                    <a:lnTo>
                      <a:pt x="1146402" y="1231371"/>
                    </a:lnTo>
                    <a:lnTo>
                      <a:pt x="1139525" y="1231106"/>
                    </a:lnTo>
                    <a:lnTo>
                      <a:pt x="1132648" y="1230048"/>
                    </a:lnTo>
                    <a:lnTo>
                      <a:pt x="1125771" y="1228990"/>
                    </a:lnTo>
                    <a:lnTo>
                      <a:pt x="1119423" y="1227138"/>
                    </a:lnTo>
                    <a:lnTo>
                      <a:pt x="1112810" y="1225286"/>
                    </a:lnTo>
                    <a:lnTo>
                      <a:pt x="1106462" y="1223433"/>
                    </a:lnTo>
                    <a:lnTo>
                      <a:pt x="1100378" y="1221052"/>
                    </a:lnTo>
                    <a:lnTo>
                      <a:pt x="1094295" y="1218406"/>
                    </a:lnTo>
                    <a:lnTo>
                      <a:pt x="1088476" y="1215231"/>
                    </a:lnTo>
                    <a:lnTo>
                      <a:pt x="1082656" y="1212056"/>
                    </a:lnTo>
                    <a:lnTo>
                      <a:pt x="1077102" y="1208352"/>
                    </a:lnTo>
                    <a:lnTo>
                      <a:pt x="1071812" y="1204648"/>
                    </a:lnTo>
                    <a:lnTo>
                      <a:pt x="1066786" y="1200679"/>
                    </a:lnTo>
                    <a:lnTo>
                      <a:pt x="1062025" y="1196446"/>
                    </a:lnTo>
                    <a:lnTo>
                      <a:pt x="1057264" y="1192213"/>
                    </a:lnTo>
                    <a:lnTo>
                      <a:pt x="1052767" y="1187450"/>
                    </a:lnTo>
                    <a:lnTo>
                      <a:pt x="1048271" y="1182688"/>
                    </a:lnTo>
                    <a:lnTo>
                      <a:pt x="1044303" y="1177396"/>
                    </a:lnTo>
                    <a:lnTo>
                      <a:pt x="1040600" y="1172104"/>
                    </a:lnTo>
                    <a:lnTo>
                      <a:pt x="1036897" y="1166813"/>
                    </a:lnTo>
                    <a:lnTo>
                      <a:pt x="1033723" y="1161256"/>
                    </a:lnTo>
                    <a:lnTo>
                      <a:pt x="1030549" y="1155435"/>
                    </a:lnTo>
                    <a:lnTo>
                      <a:pt x="1027904" y="1149615"/>
                    </a:lnTo>
                    <a:lnTo>
                      <a:pt x="1025523" y="1143265"/>
                    </a:lnTo>
                    <a:lnTo>
                      <a:pt x="1023407" y="1137444"/>
                    </a:lnTo>
                    <a:lnTo>
                      <a:pt x="1021820" y="1130829"/>
                    </a:lnTo>
                    <a:lnTo>
                      <a:pt x="1020233" y="1124215"/>
                    </a:lnTo>
                    <a:lnTo>
                      <a:pt x="1019175" y="1117600"/>
                    </a:lnTo>
                    <a:lnTo>
                      <a:pt x="1018117" y="1111250"/>
                    </a:lnTo>
                    <a:lnTo>
                      <a:pt x="1017853" y="1104371"/>
                    </a:lnTo>
                    <a:lnTo>
                      <a:pt x="1017588" y="1097492"/>
                    </a:lnTo>
                    <a:lnTo>
                      <a:pt x="1017853" y="1090613"/>
                    </a:lnTo>
                    <a:lnTo>
                      <a:pt x="1018382" y="1083733"/>
                    </a:lnTo>
                    <a:lnTo>
                      <a:pt x="1019440" y="1077383"/>
                    </a:lnTo>
                    <a:lnTo>
                      <a:pt x="1020498" y="1070769"/>
                    </a:lnTo>
                    <a:lnTo>
                      <a:pt x="1022085" y="1064154"/>
                    </a:lnTo>
                    <a:lnTo>
                      <a:pt x="1024201" y="1057804"/>
                    </a:lnTo>
                    <a:lnTo>
                      <a:pt x="1026317" y="1051719"/>
                    </a:lnTo>
                    <a:lnTo>
                      <a:pt x="1028697" y="1045633"/>
                    </a:lnTo>
                    <a:lnTo>
                      <a:pt x="1031607" y="1039813"/>
                    </a:lnTo>
                    <a:lnTo>
                      <a:pt x="1034516" y="1033992"/>
                    </a:lnTo>
                    <a:lnTo>
                      <a:pt x="1037690" y="1028435"/>
                    </a:lnTo>
                    <a:lnTo>
                      <a:pt x="1041394" y="1023144"/>
                    </a:lnTo>
                    <a:lnTo>
                      <a:pt x="1045361" y="1017852"/>
                    </a:lnTo>
                    <a:lnTo>
                      <a:pt x="1049329" y="1012825"/>
                    </a:lnTo>
                    <a:lnTo>
                      <a:pt x="1053561" y="1008063"/>
                    </a:lnTo>
                    <a:lnTo>
                      <a:pt x="1058057" y="1003565"/>
                    </a:lnTo>
                    <a:lnTo>
                      <a:pt x="1062818" y="999067"/>
                    </a:lnTo>
                    <a:lnTo>
                      <a:pt x="1067844" y="994833"/>
                    </a:lnTo>
                    <a:lnTo>
                      <a:pt x="1073134" y="990865"/>
                    </a:lnTo>
                    <a:lnTo>
                      <a:pt x="1078689" y="987160"/>
                    </a:lnTo>
                    <a:lnTo>
                      <a:pt x="1083979" y="983721"/>
                    </a:lnTo>
                    <a:lnTo>
                      <a:pt x="1089798" y="980546"/>
                    </a:lnTo>
                    <a:lnTo>
                      <a:pt x="1095617" y="977635"/>
                    </a:lnTo>
                    <a:lnTo>
                      <a:pt x="1101701" y="975254"/>
                    </a:lnTo>
                    <a:lnTo>
                      <a:pt x="1108049" y="972873"/>
                    </a:lnTo>
                    <a:lnTo>
                      <a:pt x="1114133" y="970756"/>
                    </a:lnTo>
                    <a:lnTo>
                      <a:pt x="1120745" y="968904"/>
                    </a:lnTo>
                    <a:lnTo>
                      <a:pt x="1127358" y="967581"/>
                    </a:lnTo>
                    <a:lnTo>
                      <a:pt x="1134235" y="966258"/>
                    </a:lnTo>
                    <a:lnTo>
                      <a:pt x="1141112" y="965465"/>
                    </a:lnTo>
                    <a:lnTo>
                      <a:pt x="1147989" y="965200"/>
                    </a:lnTo>
                    <a:lnTo>
                      <a:pt x="1155131" y="964935"/>
                    </a:lnTo>
                    <a:lnTo>
                      <a:pt x="1332085" y="965994"/>
                    </a:lnTo>
                    <a:lnTo>
                      <a:pt x="1332879" y="793221"/>
                    </a:lnTo>
                    <a:lnTo>
                      <a:pt x="1333143" y="786342"/>
                    </a:lnTo>
                    <a:lnTo>
                      <a:pt x="1333672" y="779463"/>
                    </a:lnTo>
                    <a:lnTo>
                      <a:pt x="1334730" y="772583"/>
                    </a:lnTo>
                    <a:lnTo>
                      <a:pt x="1335788" y="765969"/>
                    </a:lnTo>
                    <a:lnTo>
                      <a:pt x="1337375" y="759883"/>
                    </a:lnTo>
                    <a:lnTo>
                      <a:pt x="1339227" y="753269"/>
                    </a:lnTo>
                    <a:lnTo>
                      <a:pt x="1341608" y="747448"/>
                    </a:lnTo>
                    <a:lnTo>
                      <a:pt x="1343988" y="741098"/>
                    </a:lnTo>
                    <a:lnTo>
                      <a:pt x="1346633" y="735013"/>
                    </a:lnTo>
                    <a:lnTo>
                      <a:pt x="1349807" y="729456"/>
                    </a:lnTo>
                    <a:lnTo>
                      <a:pt x="1353246" y="723900"/>
                    </a:lnTo>
                    <a:lnTo>
                      <a:pt x="1356684" y="718344"/>
                    </a:lnTo>
                    <a:lnTo>
                      <a:pt x="1360652" y="713317"/>
                    </a:lnTo>
                    <a:lnTo>
                      <a:pt x="1364355" y="708290"/>
                    </a:lnTo>
                    <a:lnTo>
                      <a:pt x="1368852" y="703527"/>
                    </a:lnTo>
                    <a:lnTo>
                      <a:pt x="1373348" y="698765"/>
                    </a:lnTo>
                    <a:lnTo>
                      <a:pt x="1378109" y="694267"/>
                    </a:lnTo>
                    <a:lnTo>
                      <a:pt x="1383135" y="690298"/>
                    </a:lnTo>
                    <a:lnTo>
                      <a:pt x="1388161" y="686329"/>
                    </a:lnTo>
                    <a:lnTo>
                      <a:pt x="1393451" y="682890"/>
                    </a:lnTo>
                    <a:lnTo>
                      <a:pt x="1399270" y="679186"/>
                    </a:lnTo>
                    <a:lnTo>
                      <a:pt x="1404824" y="676275"/>
                    </a:lnTo>
                    <a:lnTo>
                      <a:pt x="1410908" y="673365"/>
                    </a:lnTo>
                    <a:lnTo>
                      <a:pt x="1416992" y="670454"/>
                    </a:lnTo>
                    <a:lnTo>
                      <a:pt x="1423075" y="668073"/>
                    </a:lnTo>
                    <a:lnTo>
                      <a:pt x="1429688" y="666221"/>
                    </a:lnTo>
                    <a:lnTo>
                      <a:pt x="1436036" y="664369"/>
                    </a:lnTo>
                    <a:lnTo>
                      <a:pt x="1442649" y="662781"/>
                    </a:lnTo>
                    <a:lnTo>
                      <a:pt x="1449261" y="661988"/>
                    </a:lnTo>
                    <a:lnTo>
                      <a:pt x="1456138" y="660929"/>
                    </a:lnTo>
                    <a:lnTo>
                      <a:pt x="1463280" y="660400"/>
                    </a:lnTo>
                    <a:close/>
                    <a:moveTo>
                      <a:pt x="714108" y="0"/>
                    </a:moveTo>
                    <a:lnTo>
                      <a:pt x="723364" y="0"/>
                    </a:lnTo>
                    <a:lnTo>
                      <a:pt x="732621" y="264"/>
                    </a:lnTo>
                    <a:lnTo>
                      <a:pt x="741349" y="529"/>
                    </a:lnTo>
                    <a:lnTo>
                      <a:pt x="750606" y="1058"/>
                    </a:lnTo>
                    <a:lnTo>
                      <a:pt x="759599" y="2115"/>
                    </a:lnTo>
                    <a:lnTo>
                      <a:pt x="768591" y="3173"/>
                    </a:lnTo>
                    <a:lnTo>
                      <a:pt x="777319" y="4495"/>
                    </a:lnTo>
                    <a:lnTo>
                      <a:pt x="786312" y="5817"/>
                    </a:lnTo>
                    <a:lnTo>
                      <a:pt x="795040" y="7404"/>
                    </a:lnTo>
                    <a:lnTo>
                      <a:pt x="803503" y="9520"/>
                    </a:lnTo>
                    <a:lnTo>
                      <a:pt x="812231" y="11635"/>
                    </a:lnTo>
                    <a:lnTo>
                      <a:pt x="820959" y="14015"/>
                    </a:lnTo>
                    <a:lnTo>
                      <a:pt x="829158" y="16395"/>
                    </a:lnTo>
                    <a:lnTo>
                      <a:pt x="837622" y="19039"/>
                    </a:lnTo>
                    <a:lnTo>
                      <a:pt x="845821" y="21948"/>
                    </a:lnTo>
                    <a:lnTo>
                      <a:pt x="853755" y="24856"/>
                    </a:lnTo>
                    <a:lnTo>
                      <a:pt x="861954" y="28294"/>
                    </a:lnTo>
                    <a:lnTo>
                      <a:pt x="869889" y="31732"/>
                    </a:lnTo>
                    <a:lnTo>
                      <a:pt x="877559" y="35434"/>
                    </a:lnTo>
                    <a:lnTo>
                      <a:pt x="885493" y="39136"/>
                    </a:lnTo>
                    <a:lnTo>
                      <a:pt x="892899" y="43102"/>
                    </a:lnTo>
                    <a:lnTo>
                      <a:pt x="900569" y="47333"/>
                    </a:lnTo>
                    <a:lnTo>
                      <a:pt x="907710" y="51299"/>
                    </a:lnTo>
                    <a:lnTo>
                      <a:pt x="915116" y="56059"/>
                    </a:lnTo>
                    <a:lnTo>
                      <a:pt x="922257" y="60554"/>
                    </a:lnTo>
                    <a:lnTo>
                      <a:pt x="929398" y="65314"/>
                    </a:lnTo>
                    <a:lnTo>
                      <a:pt x="936274" y="70338"/>
                    </a:lnTo>
                    <a:lnTo>
                      <a:pt x="943151" y="75362"/>
                    </a:lnTo>
                    <a:lnTo>
                      <a:pt x="949763" y="80915"/>
                    </a:lnTo>
                    <a:lnTo>
                      <a:pt x="956111" y="86204"/>
                    </a:lnTo>
                    <a:lnTo>
                      <a:pt x="962458" y="91757"/>
                    </a:lnTo>
                    <a:lnTo>
                      <a:pt x="968806" y="97575"/>
                    </a:lnTo>
                    <a:lnTo>
                      <a:pt x="974889" y="103392"/>
                    </a:lnTo>
                    <a:lnTo>
                      <a:pt x="980972" y="109474"/>
                    </a:lnTo>
                    <a:lnTo>
                      <a:pt x="986526" y="115556"/>
                    </a:lnTo>
                    <a:lnTo>
                      <a:pt x="992080" y="121902"/>
                    </a:lnTo>
                    <a:lnTo>
                      <a:pt x="997635" y="128513"/>
                    </a:lnTo>
                    <a:lnTo>
                      <a:pt x="1002924" y="134859"/>
                    </a:lnTo>
                    <a:lnTo>
                      <a:pt x="1008214" y="141470"/>
                    </a:lnTo>
                    <a:lnTo>
                      <a:pt x="1013239" y="148345"/>
                    </a:lnTo>
                    <a:lnTo>
                      <a:pt x="1018000" y="155220"/>
                    </a:lnTo>
                    <a:lnTo>
                      <a:pt x="1022761" y="162360"/>
                    </a:lnTo>
                    <a:lnTo>
                      <a:pt x="1027257" y="169499"/>
                    </a:lnTo>
                    <a:lnTo>
                      <a:pt x="1031489" y="176903"/>
                    </a:lnTo>
                    <a:lnTo>
                      <a:pt x="1035720" y="184043"/>
                    </a:lnTo>
                    <a:lnTo>
                      <a:pt x="1039688" y="191711"/>
                    </a:lnTo>
                    <a:lnTo>
                      <a:pt x="1043655" y="199115"/>
                    </a:lnTo>
                    <a:lnTo>
                      <a:pt x="1047093" y="206784"/>
                    </a:lnTo>
                    <a:lnTo>
                      <a:pt x="1050532" y="214717"/>
                    </a:lnTo>
                    <a:lnTo>
                      <a:pt x="1053705" y="222650"/>
                    </a:lnTo>
                    <a:lnTo>
                      <a:pt x="1057144" y="230318"/>
                    </a:lnTo>
                    <a:lnTo>
                      <a:pt x="1059788" y="238780"/>
                    </a:lnTo>
                    <a:lnTo>
                      <a:pt x="1062433" y="246713"/>
                    </a:lnTo>
                    <a:lnTo>
                      <a:pt x="1064814" y="255175"/>
                    </a:lnTo>
                    <a:lnTo>
                      <a:pt x="1067194" y="263372"/>
                    </a:lnTo>
                    <a:lnTo>
                      <a:pt x="1069310" y="271834"/>
                    </a:lnTo>
                    <a:lnTo>
                      <a:pt x="1070897" y="280031"/>
                    </a:lnTo>
                    <a:lnTo>
                      <a:pt x="1072484" y="288757"/>
                    </a:lnTo>
                    <a:lnTo>
                      <a:pt x="1074071" y="297219"/>
                    </a:lnTo>
                    <a:lnTo>
                      <a:pt x="1075129" y="305945"/>
                    </a:lnTo>
                    <a:lnTo>
                      <a:pt x="1076186" y="314936"/>
                    </a:lnTo>
                    <a:lnTo>
                      <a:pt x="1076980" y="323397"/>
                    </a:lnTo>
                    <a:lnTo>
                      <a:pt x="1077509" y="332388"/>
                    </a:lnTo>
                    <a:lnTo>
                      <a:pt x="1077773" y="341379"/>
                    </a:lnTo>
                    <a:lnTo>
                      <a:pt x="1077773" y="350369"/>
                    </a:lnTo>
                    <a:lnTo>
                      <a:pt x="1077509" y="359360"/>
                    </a:lnTo>
                    <a:lnTo>
                      <a:pt x="1077244" y="368350"/>
                    </a:lnTo>
                    <a:lnTo>
                      <a:pt x="1076716" y="377341"/>
                    </a:lnTo>
                    <a:lnTo>
                      <a:pt x="1075658" y="385803"/>
                    </a:lnTo>
                    <a:lnTo>
                      <a:pt x="1074600" y="394793"/>
                    </a:lnTo>
                    <a:lnTo>
                      <a:pt x="1073277" y="403519"/>
                    </a:lnTo>
                    <a:lnTo>
                      <a:pt x="1071955" y="411981"/>
                    </a:lnTo>
                    <a:lnTo>
                      <a:pt x="1070103" y="420707"/>
                    </a:lnTo>
                    <a:lnTo>
                      <a:pt x="1068252" y="428905"/>
                    </a:lnTo>
                    <a:lnTo>
                      <a:pt x="1065872" y="437366"/>
                    </a:lnTo>
                    <a:lnTo>
                      <a:pt x="1063756" y="445564"/>
                    </a:lnTo>
                    <a:lnTo>
                      <a:pt x="1061111" y="454026"/>
                    </a:lnTo>
                    <a:lnTo>
                      <a:pt x="1058466" y="461958"/>
                    </a:lnTo>
                    <a:lnTo>
                      <a:pt x="1055557" y="469891"/>
                    </a:lnTo>
                    <a:lnTo>
                      <a:pt x="1052383" y="478089"/>
                    </a:lnTo>
                    <a:lnTo>
                      <a:pt x="1048945" y="485757"/>
                    </a:lnTo>
                    <a:lnTo>
                      <a:pt x="1045506" y="493426"/>
                    </a:lnTo>
                    <a:lnTo>
                      <a:pt x="1041804" y="501358"/>
                    </a:lnTo>
                    <a:lnTo>
                      <a:pt x="1038101" y="508762"/>
                    </a:lnTo>
                    <a:lnTo>
                      <a:pt x="1033869" y="516166"/>
                    </a:lnTo>
                    <a:lnTo>
                      <a:pt x="1029637" y="523570"/>
                    </a:lnTo>
                    <a:lnTo>
                      <a:pt x="1025141" y="530710"/>
                    </a:lnTo>
                    <a:lnTo>
                      <a:pt x="1020380" y="537850"/>
                    </a:lnTo>
                    <a:lnTo>
                      <a:pt x="1015620" y="544725"/>
                    </a:lnTo>
                    <a:lnTo>
                      <a:pt x="1010859" y="551864"/>
                    </a:lnTo>
                    <a:lnTo>
                      <a:pt x="1005834" y="558211"/>
                    </a:lnTo>
                    <a:lnTo>
                      <a:pt x="1000544" y="564821"/>
                    </a:lnTo>
                    <a:lnTo>
                      <a:pt x="995254" y="571432"/>
                    </a:lnTo>
                    <a:lnTo>
                      <a:pt x="989436" y="578043"/>
                    </a:lnTo>
                    <a:lnTo>
                      <a:pt x="983882" y="584125"/>
                    </a:lnTo>
                    <a:lnTo>
                      <a:pt x="977798" y="590207"/>
                    </a:lnTo>
                    <a:lnTo>
                      <a:pt x="971980" y="596024"/>
                    </a:lnTo>
                    <a:lnTo>
                      <a:pt x="965632" y="601842"/>
                    </a:lnTo>
                    <a:lnTo>
                      <a:pt x="959549" y="607659"/>
                    </a:lnTo>
                    <a:lnTo>
                      <a:pt x="953201" y="612948"/>
                    </a:lnTo>
                    <a:lnTo>
                      <a:pt x="946325" y="618501"/>
                    </a:lnTo>
                    <a:lnTo>
                      <a:pt x="939713" y="623789"/>
                    </a:lnTo>
                    <a:lnTo>
                      <a:pt x="933100" y="628813"/>
                    </a:lnTo>
                    <a:lnTo>
                      <a:pt x="926224" y="633573"/>
                    </a:lnTo>
                    <a:lnTo>
                      <a:pt x="919083" y="638333"/>
                    </a:lnTo>
                    <a:lnTo>
                      <a:pt x="911942" y="642828"/>
                    </a:lnTo>
                    <a:lnTo>
                      <a:pt x="904536" y="647323"/>
                    </a:lnTo>
                    <a:lnTo>
                      <a:pt x="897131" y="651290"/>
                    </a:lnTo>
                    <a:lnTo>
                      <a:pt x="889461" y="655521"/>
                    </a:lnTo>
                    <a:lnTo>
                      <a:pt x="881791" y="659487"/>
                    </a:lnTo>
                    <a:lnTo>
                      <a:pt x="874120" y="663189"/>
                    </a:lnTo>
                    <a:lnTo>
                      <a:pt x="866186" y="666627"/>
                    </a:lnTo>
                    <a:lnTo>
                      <a:pt x="857987" y="670064"/>
                    </a:lnTo>
                    <a:lnTo>
                      <a:pt x="850052" y="672973"/>
                    </a:lnTo>
                    <a:lnTo>
                      <a:pt x="841853" y="676146"/>
                    </a:lnTo>
                    <a:lnTo>
                      <a:pt x="833654" y="679055"/>
                    </a:lnTo>
                    <a:lnTo>
                      <a:pt x="825455" y="681699"/>
                    </a:lnTo>
                    <a:lnTo>
                      <a:pt x="816992" y="684079"/>
                    </a:lnTo>
                    <a:lnTo>
                      <a:pt x="808264" y="686195"/>
                    </a:lnTo>
                    <a:lnTo>
                      <a:pt x="799800" y="688310"/>
                    </a:lnTo>
                    <a:lnTo>
                      <a:pt x="791072" y="690161"/>
                    </a:lnTo>
                    <a:lnTo>
                      <a:pt x="782609" y="691483"/>
                    </a:lnTo>
                    <a:lnTo>
                      <a:pt x="773616" y="693070"/>
                    </a:lnTo>
                    <a:lnTo>
                      <a:pt x="764624" y="694128"/>
                    </a:lnTo>
                    <a:lnTo>
                      <a:pt x="755632" y="695185"/>
                    </a:lnTo>
                    <a:lnTo>
                      <a:pt x="746639" y="695714"/>
                    </a:lnTo>
                    <a:lnTo>
                      <a:pt x="737647" y="696243"/>
                    </a:lnTo>
                    <a:lnTo>
                      <a:pt x="728390" y="696507"/>
                    </a:lnTo>
                    <a:lnTo>
                      <a:pt x="719133" y="696507"/>
                    </a:lnTo>
                    <a:lnTo>
                      <a:pt x="709876" y="696507"/>
                    </a:lnTo>
                    <a:lnTo>
                      <a:pt x="700883" y="695979"/>
                    </a:lnTo>
                    <a:lnTo>
                      <a:pt x="691891" y="695450"/>
                    </a:lnTo>
                    <a:lnTo>
                      <a:pt x="682898" y="694392"/>
                    </a:lnTo>
                    <a:lnTo>
                      <a:pt x="673906" y="693599"/>
                    </a:lnTo>
                    <a:lnTo>
                      <a:pt x="664913" y="692541"/>
                    </a:lnTo>
                    <a:lnTo>
                      <a:pt x="656186" y="690954"/>
                    </a:lnTo>
                    <a:lnTo>
                      <a:pt x="647458" y="689103"/>
                    </a:lnTo>
                    <a:lnTo>
                      <a:pt x="638730" y="687252"/>
                    </a:lnTo>
                    <a:lnTo>
                      <a:pt x="630266" y="684872"/>
                    </a:lnTo>
                    <a:lnTo>
                      <a:pt x="621538" y="683021"/>
                    </a:lnTo>
                    <a:lnTo>
                      <a:pt x="613339" y="680113"/>
                    </a:lnTo>
                    <a:lnTo>
                      <a:pt x="604876" y="677468"/>
                    </a:lnTo>
                    <a:lnTo>
                      <a:pt x="596676" y="674824"/>
                    </a:lnTo>
                    <a:lnTo>
                      <a:pt x="588478" y="671651"/>
                    </a:lnTo>
                    <a:lnTo>
                      <a:pt x="580543" y="668213"/>
                    </a:lnTo>
                    <a:lnTo>
                      <a:pt x="572873" y="665040"/>
                    </a:lnTo>
                    <a:lnTo>
                      <a:pt x="564674" y="661603"/>
                    </a:lnTo>
                    <a:lnTo>
                      <a:pt x="557004" y="657636"/>
                    </a:lnTo>
                    <a:lnTo>
                      <a:pt x="549598" y="653405"/>
                    </a:lnTo>
                    <a:lnTo>
                      <a:pt x="541928" y="649439"/>
                    </a:lnTo>
                    <a:lnTo>
                      <a:pt x="534787" y="645208"/>
                    </a:lnTo>
                    <a:lnTo>
                      <a:pt x="527382" y="640713"/>
                    </a:lnTo>
                    <a:lnTo>
                      <a:pt x="520241" y="635953"/>
                    </a:lnTo>
                    <a:lnTo>
                      <a:pt x="513364" y="631193"/>
                    </a:lnTo>
                    <a:lnTo>
                      <a:pt x="506223" y="626169"/>
                    </a:lnTo>
                    <a:lnTo>
                      <a:pt x="499611" y="621145"/>
                    </a:lnTo>
                    <a:lnTo>
                      <a:pt x="492734" y="615592"/>
                    </a:lnTo>
                    <a:lnTo>
                      <a:pt x="486122" y="610303"/>
                    </a:lnTo>
                    <a:lnTo>
                      <a:pt x="480039" y="604750"/>
                    </a:lnTo>
                    <a:lnTo>
                      <a:pt x="473691" y="598933"/>
                    </a:lnTo>
                    <a:lnTo>
                      <a:pt x="467873" y="593115"/>
                    </a:lnTo>
                    <a:lnTo>
                      <a:pt x="461790" y="587298"/>
                    </a:lnTo>
                    <a:lnTo>
                      <a:pt x="455971" y="580952"/>
                    </a:lnTo>
                    <a:lnTo>
                      <a:pt x="450152" y="574605"/>
                    </a:lnTo>
                    <a:lnTo>
                      <a:pt x="444863" y="568523"/>
                    </a:lnTo>
                    <a:lnTo>
                      <a:pt x="439573" y="561913"/>
                    </a:lnTo>
                    <a:lnTo>
                      <a:pt x="434283" y="555038"/>
                    </a:lnTo>
                    <a:lnTo>
                      <a:pt x="429258" y="548162"/>
                    </a:lnTo>
                    <a:lnTo>
                      <a:pt x="424497" y="541287"/>
                    </a:lnTo>
                    <a:lnTo>
                      <a:pt x="419737" y="534148"/>
                    </a:lnTo>
                    <a:lnTo>
                      <a:pt x="415240" y="527008"/>
                    </a:lnTo>
                    <a:lnTo>
                      <a:pt x="411009" y="519868"/>
                    </a:lnTo>
                    <a:lnTo>
                      <a:pt x="406777" y="512464"/>
                    </a:lnTo>
                    <a:lnTo>
                      <a:pt x="402545" y="505060"/>
                    </a:lnTo>
                    <a:lnTo>
                      <a:pt x="398842" y="497392"/>
                    </a:lnTo>
                    <a:lnTo>
                      <a:pt x="395140" y="489988"/>
                    </a:lnTo>
                    <a:lnTo>
                      <a:pt x="391966" y="481791"/>
                    </a:lnTo>
                    <a:lnTo>
                      <a:pt x="388792" y="474122"/>
                    </a:lnTo>
                    <a:lnTo>
                      <a:pt x="385618" y="466189"/>
                    </a:lnTo>
                    <a:lnTo>
                      <a:pt x="382709" y="458256"/>
                    </a:lnTo>
                    <a:lnTo>
                      <a:pt x="380064" y="449795"/>
                    </a:lnTo>
                    <a:lnTo>
                      <a:pt x="377684" y="441862"/>
                    </a:lnTo>
                    <a:lnTo>
                      <a:pt x="375303" y="433400"/>
                    </a:lnTo>
                    <a:lnTo>
                      <a:pt x="373187" y="425203"/>
                    </a:lnTo>
                    <a:lnTo>
                      <a:pt x="371336" y="416477"/>
                    </a:lnTo>
                    <a:lnTo>
                      <a:pt x="370014" y="407750"/>
                    </a:lnTo>
                    <a:lnTo>
                      <a:pt x="368427" y="399289"/>
                    </a:lnTo>
                    <a:lnTo>
                      <a:pt x="367369" y="390562"/>
                    </a:lnTo>
                    <a:lnTo>
                      <a:pt x="366311" y="382101"/>
                    </a:lnTo>
                    <a:lnTo>
                      <a:pt x="365517" y="373110"/>
                    </a:lnTo>
                    <a:lnTo>
                      <a:pt x="364988" y="364120"/>
                    </a:lnTo>
                    <a:lnTo>
                      <a:pt x="364724" y="355129"/>
                    </a:lnTo>
                    <a:lnTo>
                      <a:pt x="364724" y="346403"/>
                    </a:lnTo>
                    <a:lnTo>
                      <a:pt x="364988" y="337412"/>
                    </a:lnTo>
                    <a:lnTo>
                      <a:pt x="365253" y="328422"/>
                    </a:lnTo>
                    <a:lnTo>
                      <a:pt x="365782" y="319695"/>
                    </a:lnTo>
                    <a:lnTo>
                      <a:pt x="366575" y="310705"/>
                    </a:lnTo>
                    <a:lnTo>
                      <a:pt x="367898" y="301979"/>
                    </a:lnTo>
                    <a:lnTo>
                      <a:pt x="368956" y="292988"/>
                    </a:lnTo>
                    <a:lnTo>
                      <a:pt x="370542" y="284791"/>
                    </a:lnTo>
                    <a:lnTo>
                      <a:pt x="372394" y="276064"/>
                    </a:lnTo>
                    <a:lnTo>
                      <a:pt x="374245" y="267603"/>
                    </a:lnTo>
                    <a:lnTo>
                      <a:pt x="376626" y="259141"/>
                    </a:lnTo>
                    <a:lnTo>
                      <a:pt x="378477" y="250944"/>
                    </a:lnTo>
                    <a:lnTo>
                      <a:pt x="381386" y="242746"/>
                    </a:lnTo>
                    <a:lnTo>
                      <a:pt x="384031" y="234549"/>
                    </a:lnTo>
                    <a:lnTo>
                      <a:pt x="386940" y="226616"/>
                    </a:lnTo>
                    <a:lnTo>
                      <a:pt x="390114" y="218683"/>
                    </a:lnTo>
                    <a:lnTo>
                      <a:pt x="393553" y="210750"/>
                    </a:lnTo>
                    <a:lnTo>
                      <a:pt x="396991" y="203082"/>
                    </a:lnTo>
                    <a:lnTo>
                      <a:pt x="400694" y="195678"/>
                    </a:lnTo>
                    <a:lnTo>
                      <a:pt x="404396" y="187745"/>
                    </a:lnTo>
                    <a:lnTo>
                      <a:pt x="408628" y="180341"/>
                    </a:lnTo>
                    <a:lnTo>
                      <a:pt x="412860" y="173201"/>
                    </a:lnTo>
                    <a:lnTo>
                      <a:pt x="417356" y="165797"/>
                    </a:lnTo>
                    <a:lnTo>
                      <a:pt x="422117" y="158658"/>
                    </a:lnTo>
                    <a:lnTo>
                      <a:pt x="426878" y="151783"/>
                    </a:lnTo>
                    <a:lnTo>
                      <a:pt x="431638" y="144907"/>
                    </a:lnTo>
                    <a:lnTo>
                      <a:pt x="436664" y="138297"/>
                    </a:lnTo>
                    <a:lnTo>
                      <a:pt x="441953" y="131686"/>
                    </a:lnTo>
                    <a:lnTo>
                      <a:pt x="447243" y="125075"/>
                    </a:lnTo>
                    <a:lnTo>
                      <a:pt x="453062" y="118993"/>
                    </a:lnTo>
                    <a:lnTo>
                      <a:pt x="458616" y="112647"/>
                    </a:lnTo>
                    <a:lnTo>
                      <a:pt x="464434" y="106301"/>
                    </a:lnTo>
                    <a:lnTo>
                      <a:pt x="470518" y="100483"/>
                    </a:lnTo>
                    <a:lnTo>
                      <a:pt x="476865" y="94666"/>
                    </a:lnTo>
                    <a:lnTo>
                      <a:pt x="482948" y="89113"/>
                    </a:lnTo>
                    <a:lnTo>
                      <a:pt x="489560" y="83560"/>
                    </a:lnTo>
                    <a:lnTo>
                      <a:pt x="496172" y="78271"/>
                    </a:lnTo>
                    <a:lnTo>
                      <a:pt x="502520" y="72983"/>
                    </a:lnTo>
                    <a:lnTo>
                      <a:pt x="509397" y="67958"/>
                    </a:lnTo>
                    <a:lnTo>
                      <a:pt x="516538" y="62934"/>
                    </a:lnTo>
                    <a:lnTo>
                      <a:pt x="523414" y="58175"/>
                    </a:lnTo>
                    <a:lnTo>
                      <a:pt x="530820" y="53679"/>
                    </a:lnTo>
                    <a:lnTo>
                      <a:pt x="537961" y="49184"/>
                    </a:lnTo>
                    <a:lnTo>
                      <a:pt x="545367" y="45217"/>
                    </a:lnTo>
                    <a:lnTo>
                      <a:pt x="553301" y="40987"/>
                    </a:lnTo>
                    <a:lnTo>
                      <a:pt x="560707" y="37020"/>
                    </a:lnTo>
                    <a:lnTo>
                      <a:pt x="568377" y="33583"/>
                    </a:lnTo>
                    <a:lnTo>
                      <a:pt x="576311" y="29881"/>
                    </a:lnTo>
                    <a:lnTo>
                      <a:pt x="584510" y="26707"/>
                    </a:lnTo>
                    <a:lnTo>
                      <a:pt x="592445" y="23534"/>
                    </a:lnTo>
                    <a:lnTo>
                      <a:pt x="600379" y="20361"/>
                    </a:lnTo>
                    <a:lnTo>
                      <a:pt x="608843" y="17717"/>
                    </a:lnTo>
                    <a:lnTo>
                      <a:pt x="617042" y="15073"/>
                    </a:lnTo>
                    <a:lnTo>
                      <a:pt x="625505" y="12693"/>
                    </a:lnTo>
                    <a:lnTo>
                      <a:pt x="633969" y="10313"/>
                    </a:lnTo>
                    <a:lnTo>
                      <a:pt x="642697" y="8462"/>
                    </a:lnTo>
                    <a:lnTo>
                      <a:pt x="651425" y="6875"/>
                    </a:lnTo>
                    <a:lnTo>
                      <a:pt x="659888" y="5024"/>
                    </a:lnTo>
                    <a:lnTo>
                      <a:pt x="668881" y="3702"/>
                    </a:lnTo>
                    <a:lnTo>
                      <a:pt x="677873" y="2644"/>
                    </a:lnTo>
                    <a:lnTo>
                      <a:pt x="686601" y="1851"/>
                    </a:lnTo>
                    <a:lnTo>
                      <a:pt x="695858" y="793"/>
                    </a:lnTo>
                    <a:lnTo>
                      <a:pt x="704851" y="264"/>
                    </a:lnTo>
                    <a:lnTo>
                      <a:pt x="714108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+mn-ea"/>
                  <a:ea typeface="+mn-ea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8"/>
          <p:cNvPicPr>
            <a:picLocks noChangeAspect="1"/>
          </p:cNvPicPr>
          <p:nvPr/>
        </p:nvPicPr>
        <p:blipFill>
          <a:blip r:embed="rId1"/>
          <a:srcRect l="25949"/>
          <a:stretch>
            <a:fillRect/>
          </a:stretch>
        </p:blipFill>
        <p:spPr>
          <a:xfrm>
            <a:off x="0" y="0"/>
            <a:ext cx="12188190" cy="6858000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2824163" y="3315335"/>
            <a:ext cx="654304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00000"/>
              </a:lnSpc>
            </a:pPr>
            <a:r>
              <a:rPr lang="zh-CN" altLang="en-US" sz="6600" kern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输入标题内容</a:t>
            </a:r>
            <a:endParaRPr lang="zh-CN" altLang="en-US" sz="6600" kern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950210" y="4422140"/>
            <a:ext cx="62909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200000"/>
              </a:lnSpc>
            </a:pP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endParaRPr lang="en-US" altLang="zh-CN" sz="700" kern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+mn-lt"/>
              <a:sym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330383" y="1575435"/>
            <a:ext cx="3530600" cy="2214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00000"/>
              </a:lnSpc>
            </a:pPr>
            <a:r>
              <a:rPr lang="en-US" altLang="zh-CN" sz="13800" kern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03</a:t>
            </a:r>
            <a:endParaRPr lang="en-US" altLang="zh-CN" sz="13800" kern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1256665" y="2012315"/>
            <a:ext cx="2280920" cy="541020"/>
          </a:xfrm>
          <a:prstGeom prst="roundRect">
            <a:avLst/>
          </a:prstGeom>
          <a:solidFill>
            <a:srgbClr val="F37C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3774440" y="2012315"/>
            <a:ext cx="2280920" cy="541020"/>
          </a:xfrm>
          <a:prstGeom prst="roundRect">
            <a:avLst/>
          </a:prstGeom>
          <a:solidFill>
            <a:srgbClr val="F37C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6274435" y="2012315"/>
            <a:ext cx="2280920" cy="541020"/>
          </a:xfrm>
          <a:prstGeom prst="roundRect">
            <a:avLst/>
          </a:prstGeom>
          <a:solidFill>
            <a:srgbClr val="F37C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8779510" y="2012315"/>
            <a:ext cx="2280920" cy="541020"/>
          </a:xfrm>
          <a:prstGeom prst="roundRect">
            <a:avLst/>
          </a:prstGeom>
          <a:solidFill>
            <a:srgbClr val="F37C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400810" y="2114088"/>
            <a:ext cx="1992630" cy="337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160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微软雅黑" panose="020B0503020204020204" charset="-122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187450" y="2686685"/>
            <a:ext cx="2419350" cy="1706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您的内容打在这里，或者通过复制您的文本后，在此框中选择粘贴，您的内容打在这里，或者通过复制您的文本后，在此框中选择粘贴，</a:t>
            </a:r>
            <a:endParaRPr lang="zh-CN" altLang="en-US" sz="1400" kern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918585" y="2114088"/>
            <a:ext cx="1992630" cy="337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160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微软雅黑" panose="020B0503020204020204" charset="-122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705225" y="2686685"/>
            <a:ext cx="2419350" cy="1706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您的内容打在这里，或者通过复制您的文本后，在此框中选择粘贴，您的内容打在这里，或者通过复制您的文本后，在此框中选择粘贴，</a:t>
            </a:r>
            <a:endParaRPr lang="zh-CN" altLang="en-US" sz="1400" kern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418580" y="2114088"/>
            <a:ext cx="1992630" cy="337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160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微软雅黑" panose="020B0503020204020204" charset="-122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205220" y="2686685"/>
            <a:ext cx="2419350" cy="1706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您的内容打在这里，或者通过复制您的文本后，在此框中选择粘贴，您的内容打在这里，或者通过复制您的文本后，在此框中选择粘贴，</a:t>
            </a:r>
            <a:endParaRPr lang="zh-CN" altLang="en-US" sz="1400" kern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923655" y="2114088"/>
            <a:ext cx="1992630" cy="337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160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微软雅黑" panose="020B0503020204020204" charset="-122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710295" y="2686685"/>
            <a:ext cx="2419350" cy="1706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您的内容打在这里，或者通过复制您的文本后，在此框中选择粘贴，您的内容打在这里，或者通过复制您的文本后，在此框中选择粘贴，</a:t>
            </a:r>
            <a:endParaRPr lang="zh-CN" altLang="en-US" sz="1400" kern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1256665" y="5363845"/>
            <a:ext cx="2228850" cy="0"/>
          </a:xfrm>
          <a:prstGeom prst="line">
            <a:avLst/>
          </a:prstGeom>
          <a:ln w="57150">
            <a:solidFill>
              <a:srgbClr val="F37C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3717925" y="5363845"/>
            <a:ext cx="2228850" cy="0"/>
          </a:xfrm>
          <a:prstGeom prst="line">
            <a:avLst/>
          </a:prstGeom>
          <a:ln w="57150">
            <a:solidFill>
              <a:srgbClr val="F37C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6233795" y="5363845"/>
            <a:ext cx="2228850" cy="0"/>
          </a:xfrm>
          <a:prstGeom prst="line">
            <a:avLst/>
          </a:prstGeom>
          <a:ln w="57150">
            <a:solidFill>
              <a:srgbClr val="F37C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8779510" y="5363845"/>
            <a:ext cx="2228850" cy="0"/>
          </a:xfrm>
          <a:prstGeom prst="line">
            <a:avLst/>
          </a:prstGeom>
          <a:ln w="57150">
            <a:solidFill>
              <a:srgbClr val="F37C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388144" y="293028"/>
            <a:ext cx="2621280" cy="583565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输入标题内容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88144" y="791495"/>
            <a:ext cx="4608512" cy="276999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Simple Work Summary Reporting Common Template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D:\图图图\6M4A1573.jpg6M4A1573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77470" y="1578610"/>
            <a:ext cx="4376420" cy="291782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4549140" y="1578610"/>
            <a:ext cx="7642860" cy="2917190"/>
          </a:xfrm>
          <a:prstGeom prst="rect">
            <a:avLst/>
          </a:prstGeom>
          <a:solidFill>
            <a:srgbClr val="F37C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4947841" y="2013959"/>
            <a:ext cx="39462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480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李旭科书法" panose="02000603000000000000" charset="-122"/>
                <a:ea typeface="李旭科书法" panose="02000603000000000000" charset="-122"/>
                <a:cs typeface="+mn-lt"/>
                <a:sym typeface="+mn-ea"/>
              </a:rPr>
              <a:t>POWER POINT</a:t>
            </a:r>
            <a:endParaRPr lang="en-US" altLang="zh-CN" sz="480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李旭科书法" panose="02000603000000000000" charset="-122"/>
              <a:ea typeface="李旭科书法" panose="02000603000000000000" charset="-122"/>
              <a:cs typeface="+mn-lt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947920" y="2715260"/>
            <a:ext cx="6539865" cy="1706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您的内容打在这里，或者通过复制您的文本后，在此框中选择粘贴，您的内容打在这里，或者通过复制您的文本后，在此框中选择粘贴，您的内容打在这里，或者通过复制您的文本后，在此框中选择粘贴，您的内容打在这里，或者通过复制您的文本后，在此框中选择粘贴，</a:t>
            </a:r>
            <a:endParaRPr lang="en-US" altLang="zh-CN" sz="1400" dirty="0">
              <a:solidFill>
                <a:schemeClr val="bg1"/>
              </a:solidFill>
              <a:latin typeface="+mn-ea"/>
              <a:ea typeface="+mn-ea"/>
            </a:endParaRPr>
          </a:p>
          <a:p>
            <a:pPr>
              <a:lnSpc>
                <a:spcPct val="150000"/>
              </a:lnSpc>
            </a:pPr>
            <a:endParaRPr lang="en-US" altLang="zh-CN" sz="1400" kern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1888490" y="4530090"/>
            <a:ext cx="538480" cy="500380"/>
            <a:chOff x="3497263" y="2708275"/>
            <a:chExt cx="555625" cy="515938"/>
          </a:xfrm>
          <a:solidFill>
            <a:srgbClr val="F37C51"/>
          </a:solidFill>
        </p:grpSpPr>
        <p:sp>
          <p:nvSpPr>
            <p:cNvPr id="29" name="Freeform 88"/>
            <p:cNvSpPr>
              <a:spLocks noEditPoints="1"/>
            </p:cNvSpPr>
            <p:nvPr/>
          </p:nvSpPr>
          <p:spPr bwMode="auto">
            <a:xfrm>
              <a:off x="3681413" y="3125788"/>
              <a:ext cx="98425" cy="98425"/>
            </a:xfrm>
            <a:custGeom>
              <a:avLst/>
              <a:gdLst>
                <a:gd name="T0" fmla="*/ 281 w 616"/>
                <a:gd name="T1" fmla="*/ 175 h 618"/>
                <a:gd name="T2" fmla="*/ 233 w 616"/>
                <a:gd name="T3" fmla="*/ 196 h 618"/>
                <a:gd name="T4" fmla="*/ 195 w 616"/>
                <a:gd name="T5" fmla="*/ 233 h 618"/>
                <a:gd name="T6" fmla="*/ 175 w 616"/>
                <a:gd name="T7" fmla="*/ 282 h 618"/>
                <a:gd name="T8" fmla="*/ 175 w 616"/>
                <a:gd name="T9" fmla="*/ 336 h 618"/>
                <a:gd name="T10" fmla="*/ 195 w 616"/>
                <a:gd name="T11" fmla="*/ 385 h 618"/>
                <a:gd name="T12" fmla="*/ 233 w 616"/>
                <a:gd name="T13" fmla="*/ 422 h 618"/>
                <a:gd name="T14" fmla="*/ 281 w 616"/>
                <a:gd name="T15" fmla="*/ 442 h 618"/>
                <a:gd name="T16" fmla="*/ 336 w 616"/>
                <a:gd name="T17" fmla="*/ 442 h 618"/>
                <a:gd name="T18" fmla="*/ 384 w 616"/>
                <a:gd name="T19" fmla="*/ 422 h 618"/>
                <a:gd name="T20" fmla="*/ 421 w 616"/>
                <a:gd name="T21" fmla="*/ 385 h 618"/>
                <a:gd name="T22" fmla="*/ 441 w 616"/>
                <a:gd name="T23" fmla="*/ 336 h 618"/>
                <a:gd name="T24" fmla="*/ 441 w 616"/>
                <a:gd name="T25" fmla="*/ 282 h 618"/>
                <a:gd name="T26" fmla="*/ 421 w 616"/>
                <a:gd name="T27" fmla="*/ 233 h 618"/>
                <a:gd name="T28" fmla="*/ 384 w 616"/>
                <a:gd name="T29" fmla="*/ 196 h 618"/>
                <a:gd name="T30" fmla="*/ 336 w 616"/>
                <a:gd name="T31" fmla="*/ 175 h 618"/>
                <a:gd name="T32" fmla="*/ 309 w 616"/>
                <a:gd name="T33" fmla="*/ 0 h 618"/>
                <a:gd name="T34" fmla="*/ 397 w 616"/>
                <a:gd name="T35" fmla="*/ 13 h 618"/>
                <a:gd name="T36" fmla="*/ 476 w 616"/>
                <a:gd name="T37" fmla="*/ 50 h 618"/>
                <a:gd name="T38" fmla="*/ 541 w 616"/>
                <a:gd name="T39" fmla="*/ 106 h 618"/>
                <a:gd name="T40" fmla="*/ 588 w 616"/>
                <a:gd name="T41" fmla="*/ 179 h 618"/>
                <a:gd name="T42" fmla="*/ 613 w 616"/>
                <a:gd name="T43" fmla="*/ 263 h 618"/>
                <a:gd name="T44" fmla="*/ 613 w 616"/>
                <a:gd name="T45" fmla="*/ 354 h 618"/>
                <a:gd name="T46" fmla="*/ 588 w 616"/>
                <a:gd name="T47" fmla="*/ 439 h 618"/>
                <a:gd name="T48" fmla="*/ 541 w 616"/>
                <a:gd name="T49" fmla="*/ 512 h 618"/>
                <a:gd name="T50" fmla="*/ 476 w 616"/>
                <a:gd name="T51" fmla="*/ 568 h 618"/>
                <a:gd name="T52" fmla="*/ 397 w 616"/>
                <a:gd name="T53" fmla="*/ 604 h 618"/>
                <a:gd name="T54" fmla="*/ 309 w 616"/>
                <a:gd name="T55" fmla="*/ 618 h 618"/>
                <a:gd name="T56" fmla="*/ 220 w 616"/>
                <a:gd name="T57" fmla="*/ 604 h 618"/>
                <a:gd name="T58" fmla="*/ 141 w 616"/>
                <a:gd name="T59" fmla="*/ 568 h 618"/>
                <a:gd name="T60" fmla="*/ 77 w 616"/>
                <a:gd name="T61" fmla="*/ 512 h 618"/>
                <a:gd name="T62" fmla="*/ 30 w 616"/>
                <a:gd name="T63" fmla="*/ 439 h 618"/>
                <a:gd name="T64" fmla="*/ 4 w 616"/>
                <a:gd name="T65" fmla="*/ 354 h 618"/>
                <a:gd name="T66" fmla="*/ 4 w 616"/>
                <a:gd name="T67" fmla="*/ 263 h 618"/>
                <a:gd name="T68" fmla="*/ 30 w 616"/>
                <a:gd name="T69" fmla="*/ 179 h 618"/>
                <a:gd name="T70" fmla="*/ 77 w 616"/>
                <a:gd name="T71" fmla="*/ 106 h 618"/>
                <a:gd name="T72" fmla="*/ 141 w 616"/>
                <a:gd name="T73" fmla="*/ 50 h 618"/>
                <a:gd name="T74" fmla="*/ 220 w 616"/>
                <a:gd name="T75" fmla="*/ 13 h 618"/>
                <a:gd name="T76" fmla="*/ 309 w 616"/>
                <a:gd name="T77" fmla="*/ 0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16" h="618">
                  <a:moveTo>
                    <a:pt x="309" y="172"/>
                  </a:moveTo>
                  <a:lnTo>
                    <a:pt x="281" y="175"/>
                  </a:lnTo>
                  <a:lnTo>
                    <a:pt x="256" y="183"/>
                  </a:lnTo>
                  <a:lnTo>
                    <a:pt x="233" y="196"/>
                  </a:lnTo>
                  <a:lnTo>
                    <a:pt x="212" y="213"/>
                  </a:lnTo>
                  <a:lnTo>
                    <a:pt x="195" y="233"/>
                  </a:lnTo>
                  <a:lnTo>
                    <a:pt x="184" y="255"/>
                  </a:lnTo>
                  <a:lnTo>
                    <a:pt x="175" y="282"/>
                  </a:lnTo>
                  <a:lnTo>
                    <a:pt x="173" y="308"/>
                  </a:lnTo>
                  <a:lnTo>
                    <a:pt x="175" y="336"/>
                  </a:lnTo>
                  <a:lnTo>
                    <a:pt x="184" y="362"/>
                  </a:lnTo>
                  <a:lnTo>
                    <a:pt x="195" y="385"/>
                  </a:lnTo>
                  <a:lnTo>
                    <a:pt x="212" y="405"/>
                  </a:lnTo>
                  <a:lnTo>
                    <a:pt x="233" y="422"/>
                  </a:lnTo>
                  <a:lnTo>
                    <a:pt x="256" y="434"/>
                  </a:lnTo>
                  <a:lnTo>
                    <a:pt x="281" y="442"/>
                  </a:lnTo>
                  <a:lnTo>
                    <a:pt x="309" y="445"/>
                  </a:lnTo>
                  <a:lnTo>
                    <a:pt x="336" y="442"/>
                  </a:lnTo>
                  <a:lnTo>
                    <a:pt x="362" y="434"/>
                  </a:lnTo>
                  <a:lnTo>
                    <a:pt x="384" y="422"/>
                  </a:lnTo>
                  <a:lnTo>
                    <a:pt x="404" y="405"/>
                  </a:lnTo>
                  <a:lnTo>
                    <a:pt x="421" y="385"/>
                  </a:lnTo>
                  <a:lnTo>
                    <a:pt x="434" y="362"/>
                  </a:lnTo>
                  <a:lnTo>
                    <a:pt x="441" y="336"/>
                  </a:lnTo>
                  <a:lnTo>
                    <a:pt x="445" y="308"/>
                  </a:lnTo>
                  <a:lnTo>
                    <a:pt x="441" y="282"/>
                  </a:lnTo>
                  <a:lnTo>
                    <a:pt x="434" y="255"/>
                  </a:lnTo>
                  <a:lnTo>
                    <a:pt x="421" y="233"/>
                  </a:lnTo>
                  <a:lnTo>
                    <a:pt x="404" y="213"/>
                  </a:lnTo>
                  <a:lnTo>
                    <a:pt x="384" y="196"/>
                  </a:lnTo>
                  <a:lnTo>
                    <a:pt x="362" y="183"/>
                  </a:lnTo>
                  <a:lnTo>
                    <a:pt x="336" y="175"/>
                  </a:lnTo>
                  <a:lnTo>
                    <a:pt x="309" y="172"/>
                  </a:lnTo>
                  <a:close/>
                  <a:moveTo>
                    <a:pt x="309" y="0"/>
                  </a:moveTo>
                  <a:lnTo>
                    <a:pt x="354" y="3"/>
                  </a:lnTo>
                  <a:lnTo>
                    <a:pt x="397" y="13"/>
                  </a:lnTo>
                  <a:lnTo>
                    <a:pt x="438" y="29"/>
                  </a:lnTo>
                  <a:lnTo>
                    <a:pt x="476" y="50"/>
                  </a:lnTo>
                  <a:lnTo>
                    <a:pt x="510" y="75"/>
                  </a:lnTo>
                  <a:lnTo>
                    <a:pt x="541" y="106"/>
                  </a:lnTo>
                  <a:lnTo>
                    <a:pt x="567" y="140"/>
                  </a:lnTo>
                  <a:lnTo>
                    <a:pt x="588" y="179"/>
                  </a:lnTo>
                  <a:lnTo>
                    <a:pt x="604" y="220"/>
                  </a:lnTo>
                  <a:lnTo>
                    <a:pt x="613" y="263"/>
                  </a:lnTo>
                  <a:lnTo>
                    <a:pt x="616" y="308"/>
                  </a:lnTo>
                  <a:lnTo>
                    <a:pt x="613" y="354"/>
                  </a:lnTo>
                  <a:lnTo>
                    <a:pt x="604" y="398"/>
                  </a:lnTo>
                  <a:lnTo>
                    <a:pt x="588" y="439"/>
                  </a:lnTo>
                  <a:lnTo>
                    <a:pt x="567" y="477"/>
                  </a:lnTo>
                  <a:lnTo>
                    <a:pt x="541" y="512"/>
                  </a:lnTo>
                  <a:lnTo>
                    <a:pt x="510" y="541"/>
                  </a:lnTo>
                  <a:lnTo>
                    <a:pt x="476" y="568"/>
                  </a:lnTo>
                  <a:lnTo>
                    <a:pt x="438" y="589"/>
                  </a:lnTo>
                  <a:lnTo>
                    <a:pt x="397" y="604"/>
                  </a:lnTo>
                  <a:lnTo>
                    <a:pt x="354" y="614"/>
                  </a:lnTo>
                  <a:lnTo>
                    <a:pt x="309" y="618"/>
                  </a:lnTo>
                  <a:lnTo>
                    <a:pt x="263" y="614"/>
                  </a:lnTo>
                  <a:lnTo>
                    <a:pt x="220" y="604"/>
                  </a:lnTo>
                  <a:lnTo>
                    <a:pt x="178" y="589"/>
                  </a:lnTo>
                  <a:lnTo>
                    <a:pt x="141" y="568"/>
                  </a:lnTo>
                  <a:lnTo>
                    <a:pt x="106" y="541"/>
                  </a:lnTo>
                  <a:lnTo>
                    <a:pt x="77" y="512"/>
                  </a:lnTo>
                  <a:lnTo>
                    <a:pt x="50" y="477"/>
                  </a:lnTo>
                  <a:lnTo>
                    <a:pt x="30" y="439"/>
                  </a:lnTo>
                  <a:lnTo>
                    <a:pt x="14" y="398"/>
                  </a:lnTo>
                  <a:lnTo>
                    <a:pt x="4" y="354"/>
                  </a:lnTo>
                  <a:lnTo>
                    <a:pt x="0" y="308"/>
                  </a:lnTo>
                  <a:lnTo>
                    <a:pt x="4" y="263"/>
                  </a:lnTo>
                  <a:lnTo>
                    <a:pt x="14" y="220"/>
                  </a:lnTo>
                  <a:lnTo>
                    <a:pt x="30" y="179"/>
                  </a:lnTo>
                  <a:lnTo>
                    <a:pt x="50" y="140"/>
                  </a:lnTo>
                  <a:lnTo>
                    <a:pt x="77" y="106"/>
                  </a:lnTo>
                  <a:lnTo>
                    <a:pt x="106" y="75"/>
                  </a:lnTo>
                  <a:lnTo>
                    <a:pt x="141" y="50"/>
                  </a:lnTo>
                  <a:lnTo>
                    <a:pt x="178" y="29"/>
                  </a:lnTo>
                  <a:lnTo>
                    <a:pt x="220" y="13"/>
                  </a:lnTo>
                  <a:lnTo>
                    <a:pt x="263" y="3"/>
                  </a:lnTo>
                  <a:lnTo>
                    <a:pt x="30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0" name="Freeform 89"/>
            <p:cNvSpPr>
              <a:spLocks noEditPoints="1"/>
            </p:cNvSpPr>
            <p:nvPr/>
          </p:nvSpPr>
          <p:spPr bwMode="auto">
            <a:xfrm>
              <a:off x="3852863" y="3125788"/>
              <a:ext cx="98425" cy="98425"/>
            </a:xfrm>
            <a:custGeom>
              <a:avLst/>
              <a:gdLst>
                <a:gd name="T0" fmla="*/ 281 w 616"/>
                <a:gd name="T1" fmla="*/ 175 h 618"/>
                <a:gd name="T2" fmla="*/ 232 w 616"/>
                <a:gd name="T3" fmla="*/ 196 h 618"/>
                <a:gd name="T4" fmla="*/ 195 w 616"/>
                <a:gd name="T5" fmla="*/ 233 h 618"/>
                <a:gd name="T6" fmla="*/ 175 w 616"/>
                <a:gd name="T7" fmla="*/ 282 h 618"/>
                <a:gd name="T8" fmla="*/ 175 w 616"/>
                <a:gd name="T9" fmla="*/ 336 h 618"/>
                <a:gd name="T10" fmla="*/ 195 w 616"/>
                <a:gd name="T11" fmla="*/ 385 h 618"/>
                <a:gd name="T12" fmla="*/ 232 w 616"/>
                <a:gd name="T13" fmla="*/ 422 h 618"/>
                <a:gd name="T14" fmla="*/ 281 w 616"/>
                <a:gd name="T15" fmla="*/ 442 h 618"/>
                <a:gd name="T16" fmla="*/ 336 w 616"/>
                <a:gd name="T17" fmla="*/ 442 h 618"/>
                <a:gd name="T18" fmla="*/ 384 w 616"/>
                <a:gd name="T19" fmla="*/ 422 h 618"/>
                <a:gd name="T20" fmla="*/ 421 w 616"/>
                <a:gd name="T21" fmla="*/ 385 h 618"/>
                <a:gd name="T22" fmla="*/ 441 w 616"/>
                <a:gd name="T23" fmla="*/ 336 h 618"/>
                <a:gd name="T24" fmla="*/ 441 w 616"/>
                <a:gd name="T25" fmla="*/ 282 h 618"/>
                <a:gd name="T26" fmla="*/ 421 w 616"/>
                <a:gd name="T27" fmla="*/ 233 h 618"/>
                <a:gd name="T28" fmla="*/ 384 w 616"/>
                <a:gd name="T29" fmla="*/ 196 h 618"/>
                <a:gd name="T30" fmla="*/ 336 w 616"/>
                <a:gd name="T31" fmla="*/ 175 h 618"/>
                <a:gd name="T32" fmla="*/ 309 w 616"/>
                <a:gd name="T33" fmla="*/ 0 h 618"/>
                <a:gd name="T34" fmla="*/ 397 w 616"/>
                <a:gd name="T35" fmla="*/ 13 h 618"/>
                <a:gd name="T36" fmla="*/ 476 w 616"/>
                <a:gd name="T37" fmla="*/ 50 h 618"/>
                <a:gd name="T38" fmla="*/ 541 w 616"/>
                <a:gd name="T39" fmla="*/ 106 h 618"/>
                <a:gd name="T40" fmla="*/ 588 w 616"/>
                <a:gd name="T41" fmla="*/ 179 h 618"/>
                <a:gd name="T42" fmla="*/ 613 w 616"/>
                <a:gd name="T43" fmla="*/ 263 h 618"/>
                <a:gd name="T44" fmla="*/ 613 w 616"/>
                <a:gd name="T45" fmla="*/ 354 h 618"/>
                <a:gd name="T46" fmla="*/ 588 w 616"/>
                <a:gd name="T47" fmla="*/ 439 h 618"/>
                <a:gd name="T48" fmla="*/ 541 w 616"/>
                <a:gd name="T49" fmla="*/ 512 h 618"/>
                <a:gd name="T50" fmla="*/ 476 w 616"/>
                <a:gd name="T51" fmla="*/ 568 h 618"/>
                <a:gd name="T52" fmla="*/ 397 w 616"/>
                <a:gd name="T53" fmla="*/ 604 h 618"/>
                <a:gd name="T54" fmla="*/ 309 w 616"/>
                <a:gd name="T55" fmla="*/ 618 h 618"/>
                <a:gd name="T56" fmla="*/ 219 w 616"/>
                <a:gd name="T57" fmla="*/ 604 h 618"/>
                <a:gd name="T58" fmla="*/ 141 w 616"/>
                <a:gd name="T59" fmla="*/ 568 h 618"/>
                <a:gd name="T60" fmla="*/ 76 w 616"/>
                <a:gd name="T61" fmla="*/ 512 h 618"/>
                <a:gd name="T62" fmla="*/ 30 w 616"/>
                <a:gd name="T63" fmla="*/ 439 h 618"/>
                <a:gd name="T64" fmla="*/ 4 w 616"/>
                <a:gd name="T65" fmla="*/ 354 h 618"/>
                <a:gd name="T66" fmla="*/ 4 w 616"/>
                <a:gd name="T67" fmla="*/ 263 h 618"/>
                <a:gd name="T68" fmla="*/ 30 w 616"/>
                <a:gd name="T69" fmla="*/ 179 h 618"/>
                <a:gd name="T70" fmla="*/ 76 w 616"/>
                <a:gd name="T71" fmla="*/ 106 h 618"/>
                <a:gd name="T72" fmla="*/ 141 w 616"/>
                <a:gd name="T73" fmla="*/ 50 h 618"/>
                <a:gd name="T74" fmla="*/ 219 w 616"/>
                <a:gd name="T75" fmla="*/ 13 h 618"/>
                <a:gd name="T76" fmla="*/ 309 w 616"/>
                <a:gd name="T77" fmla="*/ 0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16" h="618">
                  <a:moveTo>
                    <a:pt x="309" y="172"/>
                  </a:moveTo>
                  <a:lnTo>
                    <a:pt x="281" y="175"/>
                  </a:lnTo>
                  <a:lnTo>
                    <a:pt x="256" y="183"/>
                  </a:lnTo>
                  <a:lnTo>
                    <a:pt x="232" y="196"/>
                  </a:lnTo>
                  <a:lnTo>
                    <a:pt x="212" y="213"/>
                  </a:lnTo>
                  <a:lnTo>
                    <a:pt x="195" y="233"/>
                  </a:lnTo>
                  <a:lnTo>
                    <a:pt x="183" y="255"/>
                  </a:lnTo>
                  <a:lnTo>
                    <a:pt x="175" y="282"/>
                  </a:lnTo>
                  <a:lnTo>
                    <a:pt x="173" y="308"/>
                  </a:lnTo>
                  <a:lnTo>
                    <a:pt x="175" y="336"/>
                  </a:lnTo>
                  <a:lnTo>
                    <a:pt x="183" y="362"/>
                  </a:lnTo>
                  <a:lnTo>
                    <a:pt x="195" y="385"/>
                  </a:lnTo>
                  <a:lnTo>
                    <a:pt x="212" y="405"/>
                  </a:lnTo>
                  <a:lnTo>
                    <a:pt x="232" y="422"/>
                  </a:lnTo>
                  <a:lnTo>
                    <a:pt x="256" y="434"/>
                  </a:lnTo>
                  <a:lnTo>
                    <a:pt x="281" y="442"/>
                  </a:lnTo>
                  <a:lnTo>
                    <a:pt x="309" y="445"/>
                  </a:lnTo>
                  <a:lnTo>
                    <a:pt x="336" y="442"/>
                  </a:lnTo>
                  <a:lnTo>
                    <a:pt x="362" y="434"/>
                  </a:lnTo>
                  <a:lnTo>
                    <a:pt x="384" y="422"/>
                  </a:lnTo>
                  <a:lnTo>
                    <a:pt x="404" y="405"/>
                  </a:lnTo>
                  <a:lnTo>
                    <a:pt x="421" y="385"/>
                  </a:lnTo>
                  <a:lnTo>
                    <a:pt x="434" y="362"/>
                  </a:lnTo>
                  <a:lnTo>
                    <a:pt x="441" y="336"/>
                  </a:lnTo>
                  <a:lnTo>
                    <a:pt x="444" y="308"/>
                  </a:lnTo>
                  <a:lnTo>
                    <a:pt x="441" y="282"/>
                  </a:lnTo>
                  <a:lnTo>
                    <a:pt x="434" y="255"/>
                  </a:lnTo>
                  <a:lnTo>
                    <a:pt x="421" y="233"/>
                  </a:lnTo>
                  <a:lnTo>
                    <a:pt x="404" y="213"/>
                  </a:lnTo>
                  <a:lnTo>
                    <a:pt x="384" y="196"/>
                  </a:lnTo>
                  <a:lnTo>
                    <a:pt x="362" y="183"/>
                  </a:lnTo>
                  <a:lnTo>
                    <a:pt x="336" y="175"/>
                  </a:lnTo>
                  <a:lnTo>
                    <a:pt x="309" y="172"/>
                  </a:lnTo>
                  <a:close/>
                  <a:moveTo>
                    <a:pt x="309" y="0"/>
                  </a:moveTo>
                  <a:lnTo>
                    <a:pt x="354" y="3"/>
                  </a:lnTo>
                  <a:lnTo>
                    <a:pt x="397" y="13"/>
                  </a:lnTo>
                  <a:lnTo>
                    <a:pt x="438" y="29"/>
                  </a:lnTo>
                  <a:lnTo>
                    <a:pt x="476" y="50"/>
                  </a:lnTo>
                  <a:lnTo>
                    <a:pt x="510" y="75"/>
                  </a:lnTo>
                  <a:lnTo>
                    <a:pt x="541" y="106"/>
                  </a:lnTo>
                  <a:lnTo>
                    <a:pt x="566" y="140"/>
                  </a:lnTo>
                  <a:lnTo>
                    <a:pt x="588" y="179"/>
                  </a:lnTo>
                  <a:lnTo>
                    <a:pt x="603" y="220"/>
                  </a:lnTo>
                  <a:lnTo>
                    <a:pt x="613" y="263"/>
                  </a:lnTo>
                  <a:lnTo>
                    <a:pt x="616" y="308"/>
                  </a:lnTo>
                  <a:lnTo>
                    <a:pt x="613" y="354"/>
                  </a:lnTo>
                  <a:lnTo>
                    <a:pt x="603" y="398"/>
                  </a:lnTo>
                  <a:lnTo>
                    <a:pt x="588" y="439"/>
                  </a:lnTo>
                  <a:lnTo>
                    <a:pt x="566" y="477"/>
                  </a:lnTo>
                  <a:lnTo>
                    <a:pt x="541" y="512"/>
                  </a:lnTo>
                  <a:lnTo>
                    <a:pt x="510" y="541"/>
                  </a:lnTo>
                  <a:lnTo>
                    <a:pt x="476" y="568"/>
                  </a:lnTo>
                  <a:lnTo>
                    <a:pt x="438" y="589"/>
                  </a:lnTo>
                  <a:lnTo>
                    <a:pt x="397" y="604"/>
                  </a:lnTo>
                  <a:lnTo>
                    <a:pt x="354" y="614"/>
                  </a:lnTo>
                  <a:lnTo>
                    <a:pt x="309" y="618"/>
                  </a:lnTo>
                  <a:lnTo>
                    <a:pt x="263" y="614"/>
                  </a:lnTo>
                  <a:lnTo>
                    <a:pt x="219" y="604"/>
                  </a:lnTo>
                  <a:lnTo>
                    <a:pt x="178" y="589"/>
                  </a:lnTo>
                  <a:lnTo>
                    <a:pt x="141" y="568"/>
                  </a:lnTo>
                  <a:lnTo>
                    <a:pt x="106" y="541"/>
                  </a:lnTo>
                  <a:lnTo>
                    <a:pt x="76" y="512"/>
                  </a:lnTo>
                  <a:lnTo>
                    <a:pt x="50" y="477"/>
                  </a:lnTo>
                  <a:lnTo>
                    <a:pt x="30" y="439"/>
                  </a:lnTo>
                  <a:lnTo>
                    <a:pt x="14" y="398"/>
                  </a:lnTo>
                  <a:lnTo>
                    <a:pt x="4" y="354"/>
                  </a:lnTo>
                  <a:lnTo>
                    <a:pt x="0" y="308"/>
                  </a:lnTo>
                  <a:lnTo>
                    <a:pt x="4" y="263"/>
                  </a:lnTo>
                  <a:lnTo>
                    <a:pt x="14" y="220"/>
                  </a:lnTo>
                  <a:lnTo>
                    <a:pt x="30" y="179"/>
                  </a:lnTo>
                  <a:lnTo>
                    <a:pt x="50" y="140"/>
                  </a:lnTo>
                  <a:lnTo>
                    <a:pt x="76" y="106"/>
                  </a:lnTo>
                  <a:lnTo>
                    <a:pt x="106" y="75"/>
                  </a:lnTo>
                  <a:lnTo>
                    <a:pt x="141" y="50"/>
                  </a:lnTo>
                  <a:lnTo>
                    <a:pt x="178" y="29"/>
                  </a:lnTo>
                  <a:lnTo>
                    <a:pt x="219" y="13"/>
                  </a:lnTo>
                  <a:lnTo>
                    <a:pt x="263" y="3"/>
                  </a:lnTo>
                  <a:lnTo>
                    <a:pt x="30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1" name="Freeform 90"/>
            <p:cNvSpPr/>
            <p:nvPr/>
          </p:nvSpPr>
          <p:spPr bwMode="auto">
            <a:xfrm>
              <a:off x="3705226" y="2868613"/>
              <a:ext cx="222250" cy="26988"/>
            </a:xfrm>
            <a:custGeom>
              <a:avLst/>
              <a:gdLst>
                <a:gd name="T0" fmla="*/ 86 w 1403"/>
                <a:gd name="T1" fmla="*/ 0 h 173"/>
                <a:gd name="T2" fmla="*/ 1317 w 1403"/>
                <a:gd name="T3" fmla="*/ 0 h 173"/>
                <a:gd name="T4" fmla="*/ 1340 w 1403"/>
                <a:gd name="T5" fmla="*/ 4 h 173"/>
                <a:gd name="T6" fmla="*/ 1360 w 1403"/>
                <a:gd name="T7" fmla="*/ 12 h 173"/>
                <a:gd name="T8" fmla="*/ 1377 w 1403"/>
                <a:gd name="T9" fmla="*/ 26 h 173"/>
                <a:gd name="T10" fmla="*/ 1391 w 1403"/>
                <a:gd name="T11" fmla="*/ 43 h 173"/>
                <a:gd name="T12" fmla="*/ 1400 w 1403"/>
                <a:gd name="T13" fmla="*/ 64 h 173"/>
                <a:gd name="T14" fmla="*/ 1403 w 1403"/>
                <a:gd name="T15" fmla="*/ 87 h 173"/>
                <a:gd name="T16" fmla="*/ 1400 w 1403"/>
                <a:gd name="T17" fmla="*/ 110 h 173"/>
                <a:gd name="T18" fmla="*/ 1391 w 1403"/>
                <a:gd name="T19" fmla="*/ 130 h 173"/>
                <a:gd name="T20" fmla="*/ 1377 w 1403"/>
                <a:gd name="T21" fmla="*/ 147 h 173"/>
                <a:gd name="T22" fmla="*/ 1360 w 1403"/>
                <a:gd name="T23" fmla="*/ 161 h 173"/>
                <a:gd name="T24" fmla="*/ 1340 w 1403"/>
                <a:gd name="T25" fmla="*/ 170 h 173"/>
                <a:gd name="T26" fmla="*/ 1317 w 1403"/>
                <a:gd name="T27" fmla="*/ 173 h 173"/>
                <a:gd name="T28" fmla="*/ 86 w 1403"/>
                <a:gd name="T29" fmla="*/ 173 h 173"/>
                <a:gd name="T30" fmla="*/ 63 w 1403"/>
                <a:gd name="T31" fmla="*/ 170 h 173"/>
                <a:gd name="T32" fmla="*/ 42 w 1403"/>
                <a:gd name="T33" fmla="*/ 161 h 173"/>
                <a:gd name="T34" fmla="*/ 25 w 1403"/>
                <a:gd name="T35" fmla="*/ 147 h 173"/>
                <a:gd name="T36" fmla="*/ 11 w 1403"/>
                <a:gd name="T37" fmla="*/ 130 h 173"/>
                <a:gd name="T38" fmla="*/ 3 w 1403"/>
                <a:gd name="T39" fmla="*/ 110 h 173"/>
                <a:gd name="T40" fmla="*/ 0 w 1403"/>
                <a:gd name="T41" fmla="*/ 87 h 173"/>
                <a:gd name="T42" fmla="*/ 3 w 1403"/>
                <a:gd name="T43" fmla="*/ 64 h 173"/>
                <a:gd name="T44" fmla="*/ 11 w 1403"/>
                <a:gd name="T45" fmla="*/ 43 h 173"/>
                <a:gd name="T46" fmla="*/ 25 w 1403"/>
                <a:gd name="T47" fmla="*/ 26 h 173"/>
                <a:gd name="T48" fmla="*/ 42 w 1403"/>
                <a:gd name="T49" fmla="*/ 12 h 173"/>
                <a:gd name="T50" fmla="*/ 63 w 1403"/>
                <a:gd name="T51" fmla="*/ 4 h 173"/>
                <a:gd name="T52" fmla="*/ 86 w 1403"/>
                <a:gd name="T53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03" h="173">
                  <a:moveTo>
                    <a:pt x="86" y="0"/>
                  </a:moveTo>
                  <a:lnTo>
                    <a:pt x="1317" y="0"/>
                  </a:lnTo>
                  <a:lnTo>
                    <a:pt x="1340" y="4"/>
                  </a:lnTo>
                  <a:lnTo>
                    <a:pt x="1360" y="12"/>
                  </a:lnTo>
                  <a:lnTo>
                    <a:pt x="1377" y="26"/>
                  </a:lnTo>
                  <a:lnTo>
                    <a:pt x="1391" y="43"/>
                  </a:lnTo>
                  <a:lnTo>
                    <a:pt x="1400" y="64"/>
                  </a:lnTo>
                  <a:lnTo>
                    <a:pt x="1403" y="87"/>
                  </a:lnTo>
                  <a:lnTo>
                    <a:pt x="1400" y="110"/>
                  </a:lnTo>
                  <a:lnTo>
                    <a:pt x="1391" y="130"/>
                  </a:lnTo>
                  <a:lnTo>
                    <a:pt x="1377" y="147"/>
                  </a:lnTo>
                  <a:lnTo>
                    <a:pt x="1360" y="161"/>
                  </a:lnTo>
                  <a:lnTo>
                    <a:pt x="1340" y="170"/>
                  </a:lnTo>
                  <a:lnTo>
                    <a:pt x="1317" y="173"/>
                  </a:lnTo>
                  <a:lnTo>
                    <a:pt x="86" y="173"/>
                  </a:lnTo>
                  <a:lnTo>
                    <a:pt x="63" y="170"/>
                  </a:lnTo>
                  <a:lnTo>
                    <a:pt x="42" y="161"/>
                  </a:lnTo>
                  <a:lnTo>
                    <a:pt x="25" y="147"/>
                  </a:lnTo>
                  <a:lnTo>
                    <a:pt x="11" y="130"/>
                  </a:lnTo>
                  <a:lnTo>
                    <a:pt x="3" y="110"/>
                  </a:lnTo>
                  <a:lnTo>
                    <a:pt x="0" y="87"/>
                  </a:lnTo>
                  <a:lnTo>
                    <a:pt x="3" y="64"/>
                  </a:lnTo>
                  <a:lnTo>
                    <a:pt x="11" y="43"/>
                  </a:lnTo>
                  <a:lnTo>
                    <a:pt x="25" y="26"/>
                  </a:lnTo>
                  <a:lnTo>
                    <a:pt x="42" y="12"/>
                  </a:lnTo>
                  <a:lnTo>
                    <a:pt x="63" y="4"/>
                  </a:lnTo>
                  <a:lnTo>
                    <a:pt x="8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2" name="Freeform 91"/>
            <p:cNvSpPr/>
            <p:nvPr/>
          </p:nvSpPr>
          <p:spPr bwMode="auto">
            <a:xfrm>
              <a:off x="3714751" y="2938463"/>
              <a:ext cx="201613" cy="28575"/>
            </a:xfrm>
            <a:custGeom>
              <a:avLst/>
              <a:gdLst>
                <a:gd name="T0" fmla="*/ 86 w 1270"/>
                <a:gd name="T1" fmla="*/ 0 h 173"/>
                <a:gd name="T2" fmla="*/ 1184 w 1270"/>
                <a:gd name="T3" fmla="*/ 0 h 173"/>
                <a:gd name="T4" fmla="*/ 1207 w 1270"/>
                <a:gd name="T5" fmla="*/ 3 h 173"/>
                <a:gd name="T6" fmla="*/ 1228 w 1270"/>
                <a:gd name="T7" fmla="*/ 12 h 173"/>
                <a:gd name="T8" fmla="*/ 1245 w 1270"/>
                <a:gd name="T9" fmla="*/ 26 h 173"/>
                <a:gd name="T10" fmla="*/ 1258 w 1270"/>
                <a:gd name="T11" fmla="*/ 43 h 173"/>
                <a:gd name="T12" fmla="*/ 1267 w 1270"/>
                <a:gd name="T13" fmla="*/ 63 h 173"/>
                <a:gd name="T14" fmla="*/ 1270 w 1270"/>
                <a:gd name="T15" fmla="*/ 86 h 173"/>
                <a:gd name="T16" fmla="*/ 1267 w 1270"/>
                <a:gd name="T17" fmla="*/ 109 h 173"/>
                <a:gd name="T18" fmla="*/ 1258 w 1270"/>
                <a:gd name="T19" fmla="*/ 130 h 173"/>
                <a:gd name="T20" fmla="*/ 1245 w 1270"/>
                <a:gd name="T21" fmla="*/ 147 h 173"/>
                <a:gd name="T22" fmla="*/ 1228 w 1270"/>
                <a:gd name="T23" fmla="*/ 161 h 173"/>
                <a:gd name="T24" fmla="*/ 1207 w 1270"/>
                <a:gd name="T25" fmla="*/ 169 h 173"/>
                <a:gd name="T26" fmla="*/ 1184 w 1270"/>
                <a:gd name="T27" fmla="*/ 173 h 173"/>
                <a:gd name="T28" fmla="*/ 86 w 1270"/>
                <a:gd name="T29" fmla="*/ 173 h 173"/>
                <a:gd name="T30" fmla="*/ 64 w 1270"/>
                <a:gd name="T31" fmla="*/ 169 h 173"/>
                <a:gd name="T32" fmla="*/ 43 w 1270"/>
                <a:gd name="T33" fmla="*/ 161 h 173"/>
                <a:gd name="T34" fmla="*/ 26 w 1270"/>
                <a:gd name="T35" fmla="*/ 147 h 173"/>
                <a:gd name="T36" fmla="*/ 12 w 1270"/>
                <a:gd name="T37" fmla="*/ 130 h 173"/>
                <a:gd name="T38" fmla="*/ 4 w 1270"/>
                <a:gd name="T39" fmla="*/ 109 h 173"/>
                <a:gd name="T40" fmla="*/ 0 w 1270"/>
                <a:gd name="T41" fmla="*/ 86 h 173"/>
                <a:gd name="T42" fmla="*/ 4 w 1270"/>
                <a:gd name="T43" fmla="*/ 63 h 173"/>
                <a:gd name="T44" fmla="*/ 12 w 1270"/>
                <a:gd name="T45" fmla="*/ 43 h 173"/>
                <a:gd name="T46" fmla="*/ 26 w 1270"/>
                <a:gd name="T47" fmla="*/ 26 h 173"/>
                <a:gd name="T48" fmla="*/ 43 w 1270"/>
                <a:gd name="T49" fmla="*/ 12 h 173"/>
                <a:gd name="T50" fmla="*/ 64 w 1270"/>
                <a:gd name="T51" fmla="*/ 3 h 173"/>
                <a:gd name="T52" fmla="*/ 86 w 1270"/>
                <a:gd name="T53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70" h="173">
                  <a:moveTo>
                    <a:pt x="86" y="0"/>
                  </a:moveTo>
                  <a:lnTo>
                    <a:pt x="1184" y="0"/>
                  </a:lnTo>
                  <a:lnTo>
                    <a:pt x="1207" y="3"/>
                  </a:lnTo>
                  <a:lnTo>
                    <a:pt x="1228" y="12"/>
                  </a:lnTo>
                  <a:lnTo>
                    <a:pt x="1245" y="26"/>
                  </a:lnTo>
                  <a:lnTo>
                    <a:pt x="1258" y="43"/>
                  </a:lnTo>
                  <a:lnTo>
                    <a:pt x="1267" y="63"/>
                  </a:lnTo>
                  <a:lnTo>
                    <a:pt x="1270" y="86"/>
                  </a:lnTo>
                  <a:lnTo>
                    <a:pt x="1267" y="109"/>
                  </a:lnTo>
                  <a:lnTo>
                    <a:pt x="1258" y="130"/>
                  </a:lnTo>
                  <a:lnTo>
                    <a:pt x="1245" y="147"/>
                  </a:lnTo>
                  <a:lnTo>
                    <a:pt x="1228" y="161"/>
                  </a:lnTo>
                  <a:lnTo>
                    <a:pt x="1207" y="169"/>
                  </a:lnTo>
                  <a:lnTo>
                    <a:pt x="1184" y="173"/>
                  </a:lnTo>
                  <a:lnTo>
                    <a:pt x="86" y="173"/>
                  </a:lnTo>
                  <a:lnTo>
                    <a:pt x="64" y="169"/>
                  </a:lnTo>
                  <a:lnTo>
                    <a:pt x="43" y="161"/>
                  </a:lnTo>
                  <a:lnTo>
                    <a:pt x="26" y="147"/>
                  </a:lnTo>
                  <a:lnTo>
                    <a:pt x="12" y="130"/>
                  </a:lnTo>
                  <a:lnTo>
                    <a:pt x="4" y="109"/>
                  </a:lnTo>
                  <a:lnTo>
                    <a:pt x="0" y="86"/>
                  </a:lnTo>
                  <a:lnTo>
                    <a:pt x="4" y="63"/>
                  </a:lnTo>
                  <a:lnTo>
                    <a:pt x="12" y="43"/>
                  </a:lnTo>
                  <a:lnTo>
                    <a:pt x="26" y="26"/>
                  </a:lnTo>
                  <a:lnTo>
                    <a:pt x="43" y="12"/>
                  </a:lnTo>
                  <a:lnTo>
                    <a:pt x="64" y="3"/>
                  </a:lnTo>
                  <a:lnTo>
                    <a:pt x="8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" name="Freeform 92"/>
            <p:cNvSpPr>
              <a:spLocks noEditPoints="1"/>
            </p:cNvSpPr>
            <p:nvPr/>
          </p:nvSpPr>
          <p:spPr bwMode="auto">
            <a:xfrm>
              <a:off x="3497263" y="2708275"/>
              <a:ext cx="555625" cy="395288"/>
            </a:xfrm>
            <a:custGeom>
              <a:avLst/>
              <a:gdLst>
                <a:gd name="T0" fmla="*/ 927 w 3500"/>
                <a:gd name="T1" fmla="*/ 1900 h 2492"/>
                <a:gd name="T2" fmla="*/ 3328 w 3500"/>
                <a:gd name="T3" fmla="*/ 730 h 2492"/>
                <a:gd name="T4" fmla="*/ 82 w 3500"/>
                <a:gd name="T5" fmla="*/ 0 h 2492"/>
                <a:gd name="T6" fmla="*/ 120 w 3500"/>
                <a:gd name="T7" fmla="*/ 8 h 2492"/>
                <a:gd name="T8" fmla="*/ 522 w 3500"/>
                <a:gd name="T9" fmla="*/ 184 h 2492"/>
                <a:gd name="T10" fmla="*/ 562 w 3500"/>
                <a:gd name="T11" fmla="*/ 221 h 2492"/>
                <a:gd name="T12" fmla="*/ 590 w 3500"/>
                <a:gd name="T13" fmla="*/ 268 h 2492"/>
                <a:gd name="T14" fmla="*/ 651 w 3500"/>
                <a:gd name="T15" fmla="*/ 558 h 2492"/>
                <a:gd name="T16" fmla="*/ 3359 w 3500"/>
                <a:gd name="T17" fmla="*/ 561 h 2492"/>
                <a:gd name="T18" fmla="*/ 3415 w 3500"/>
                <a:gd name="T19" fmla="*/ 582 h 2492"/>
                <a:gd name="T20" fmla="*/ 3462 w 3500"/>
                <a:gd name="T21" fmla="*/ 621 h 2492"/>
                <a:gd name="T22" fmla="*/ 3490 w 3500"/>
                <a:gd name="T23" fmla="*/ 675 h 2492"/>
                <a:gd name="T24" fmla="*/ 3500 w 3500"/>
                <a:gd name="T25" fmla="*/ 734 h 2492"/>
                <a:gd name="T26" fmla="*/ 3256 w 3500"/>
                <a:gd name="T27" fmla="*/ 1935 h 2492"/>
                <a:gd name="T28" fmla="*/ 3234 w 3500"/>
                <a:gd name="T29" fmla="*/ 1990 h 2492"/>
                <a:gd name="T30" fmla="*/ 3197 w 3500"/>
                <a:gd name="T31" fmla="*/ 2034 h 2492"/>
                <a:gd name="T32" fmla="*/ 3146 w 3500"/>
                <a:gd name="T33" fmla="*/ 2063 h 2492"/>
                <a:gd name="T34" fmla="*/ 3087 w 3500"/>
                <a:gd name="T35" fmla="*/ 2073 h 2492"/>
                <a:gd name="T36" fmla="*/ 1013 w 3500"/>
                <a:gd name="T37" fmla="*/ 2319 h 2492"/>
                <a:gd name="T38" fmla="*/ 3095 w 3500"/>
                <a:gd name="T39" fmla="*/ 2322 h 2492"/>
                <a:gd name="T40" fmla="*/ 3133 w 3500"/>
                <a:gd name="T41" fmla="*/ 2345 h 2492"/>
                <a:gd name="T42" fmla="*/ 3154 w 3500"/>
                <a:gd name="T43" fmla="*/ 2383 h 2492"/>
                <a:gd name="T44" fmla="*/ 3154 w 3500"/>
                <a:gd name="T45" fmla="*/ 2429 h 2492"/>
                <a:gd name="T46" fmla="*/ 3133 w 3500"/>
                <a:gd name="T47" fmla="*/ 2466 h 2492"/>
                <a:gd name="T48" fmla="*/ 3095 w 3500"/>
                <a:gd name="T49" fmla="*/ 2488 h 2492"/>
                <a:gd name="T50" fmla="*/ 1013 w 3500"/>
                <a:gd name="T51" fmla="*/ 2492 h 2492"/>
                <a:gd name="T52" fmla="*/ 955 w 3500"/>
                <a:gd name="T53" fmla="*/ 2481 h 2492"/>
                <a:gd name="T54" fmla="*/ 905 w 3500"/>
                <a:gd name="T55" fmla="*/ 2453 h 2492"/>
                <a:gd name="T56" fmla="*/ 867 w 3500"/>
                <a:gd name="T57" fmla="*/ 2410 h 2492"/>
                <a:gd name="T58" fmla="*/ 844 w 3500"/>
                <a:gd name="T59" fmla="*/ 2354 h 2492"/>
                <a:gd name="T60" fmla="*/ 52 w 3500"/>
                <a:gd name="T61" fmla="*/ 165 h 2492"/>
                <a:gd name="T62" fmla="*/ 20 w 3500"/>
                <a:gd name="T63" fmla="*/ 143 h 2492"/>
                <a:gd name="T64" fmla="*/ 3 w 3500"/>
                <a:gd name="T65" fmla="*/ 109 h 2492"/>
                <a:gd name="T66" fmla="*/ 1 w 3500"/>
                <a:gd name="T67" fmla="*/ 71 h 2492"/>
                <a:gd name="T68" fmla="*/ 17 w 3500"/>
                <a:gd name="T69" fmla="*/ 35 h 2492"/>
                <a:gd name="T70" fmla="*/ 46 w 3500"/>
                <a:gd name="T71" fmla="*/ 10 h 2492"/>
                <a:gd name="T72" fmla="*/ 82 w 3500"/>
                <a:gd name="T73" fmla="*/ 0 h 2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500" h="2492">
                  <a:moveTo>
                    <a:pt x="686" y="730"/>
                  </a:moveTo>
                  <a:lnTo>
                    <a:pt x="927" y="1900"/>
                  </a:lnTo>
                  <a:lnTo>
                    <a:pt x="3087" y="1900"/>
                  </a:lnTo>
                  <a:lnTo>
                    <a:pt x="3328" y="730"/>
                  </a:lnTo>
                  <a:lnTo>
                    <a:pt x="686" y="730"/>
                  </a:lnTo>
                  <a:close/>
                  <a:moveTo>
                    <a:pt x="82" y="0"/>
                  </a:moveTo>
                  <a:lnTo>
                    <a:pt x="101" y="1"/>
                  </a:lnTo>
                  <a:lnTo>
                    <a:pt x="120" y="8"/>
                  </a:lnTo>
                  <a:lnTo>
                    <a:pt x="497" y="171"/>
                  </a:lnTo>
                  <a:lnTo>
                    <a:pt x="522" y="184"/>
                  </a:lnTo>
                  <a:lnTo>
                    <a:pt x="543" y="201"/>
                  </a:lnTo>
                  <a:lnTo>
                    <a:pt x="562" y="221"/>
                  </a:lnTo>
                  <a:lnTo>
                    <a:pt x="578" y="244"/>
                  </a:lnTo>
                  <a:lnTo>
                    <a:pt x="590" y="268"/>
                  </a:lnTo>
                  <a:lnTo>
                    <a:pt x="597" y="295"/>
                  </a:lnTo>
                  <a:lnTo>
                    <a:pt x="651" y="558"/>
                  </a:lnTo>
                  <a:lnTo>
                    <a:pt x="3328" y="558"/>
                  </a:lnTo>
                  <a:lnTo>
                    <a:pt x="3359" y="561"/>
                  </a:lnTo>
                  <a:lnTo>
                    <a:pt x="3388" y="568"/>
                  </a:lnTo>
                  <a:lnTo>
                    <a:pt x="3415" y="582"/>
                  </a:lnTo>
                  <a:lnTo>
                    <a:pt x="3440" y="599"/>
                  </a:lnTo>
                  <a:lnTo>
                    <a:pt x="3462" y="621"/>
                  </a:lnTo>
                  <a:lnTo>
                    <a:pt x="3479" y="647"/>
                  </a:lnTo>
                  <a:lnTo>
                    <a:pt x="3490" y="675"/>
                  </a:lnTo>
                  <a:lnTo>
                    <a:pt x="3498" y="704"/>
                  </a:lnTo>
                  <a:lnTo>
                    <a:pt x="3500" y="734"/>
                  </a:lnTo>
                  <a:lnTo>
                    <a:pt x="3497" y="765"/>
                  </a:lnTo>
                  <a:lnTo>
                    <a:pt x="3256" y="1935"/>
                  </a:lnTo>
                  <a:lnTo>
                    <a:pt x="3248" y="1964"/>
                  </a:lnTo>
                  <a:lnTo>
                    <a:pt x="3234" y="1990"/>
                  </a:lnTo>
                  <a:lnTo>
                    <a:pt x="3217" y="2014"/>
                  </a:lnTo>
                  <a:lnTo>
                    <a:pt x="3197" y="2034"/>
                  </a:lnTo>
                  <a:lnTo>
                    <a:pt x="3172" y="2050"/>
                  </a:lnTo>
                  <a:lnTo>
                    <a:pt x="3146" y="2063"/>
                  </a:lnTo>
                  <a:lnTo>
                    <a:pt x="3117" y="2070"/>
                  </a:lnTo>
                  <a:lnTo>
                    <a:pt x="3087" y="2073"/>
                  </a:lnTo>
                  <a:lnTo>
                    <a:pt x="962" y="2073"/>
                  </a:lnTo>
                  <a:lnTo>
                    <a:pt x="1013" y="2319"/>
                  </a:lnTo>
                  <a:lnTo>
                    <a:pt x="3072" y="2319"/>
                  </a:lnTo>
                  <a:lnTo>
                    <a:pt x="3095" y="2322"/>
                  </a:lnTo>
                  <a:lnTo>
                    <a:pt x="3115" y="2331"/>
                  </a:lnTo>
                  <a:lnTo>
                    <a:pt x="3133" y="2345"/>
                  </a:lnTo>
                  <a:lnTo>
                    <a:pt x="3146" y="2362"/>
                  </a:lnTo>
                  <a:lnTo>
                    <a:pt x="3154" y="2383"/>
                  </a:lnTo>
                  <a:lnTo>
                    <a:pt x="3157" y="2405"/>
                  </a:lnTo>
                  <a:lnTo>
                    <a:pt x="3154" y="2429"/>
                  </a:lnTo>
                  <a:lnTo>
                    <a:pt x="3146" y="2449"/>
                  </a:lnTo>
                  <a:lnTo>
                    <a:pt x="3133" y="2466"/>
                  </a:lnTo>
                  <a:lnTo>
                    <a:pt x="3115" y="2480"/>
                  </a:lnTo>
                  <a:lnTo>
                    <a:pt x="3095" y="2488"/>
                  </a:lnTo>
                  <a:lnTo>
                    <a:pt x="3072" y="2492"/>
                  </a:lnTo>
                  <a:lnTo>
                    <a:pt x="1013" y="2492"/>
                  </a:lnTo>
                  <a:lnTo>
                    <a:pt x="983" y="2489"/>
                  </a:lnTo>
                  <a:lnTo>
                    <a:pt x="955" y="2481"/>
                  </a:lnTo>
                  <a:lnTo>
                    <a:pt x="928" y="2469"/>
                  </a:lnTo>
                  <a:lnTo>
                    <a:pt x="905" y="2453"/>
                  </a:lnTo>
                  <a:lnTo>
                    <a:pt x="883" y="2433"/>
                  </a:lnTo>
                  <a:lnTo>
                    <a:pt x="867" y="2410"/>
                  </a:lnTo>
                  <a:lnTo>
                    <a:pt x="854" y="2383"/>
                  </a:lnTo>
                  <a:lnTo>
                    <a:pt x="844" y="2354"/>
                  </a:lnTo>
                  <a:lnTo>
                    <a:pt x="428" y="330"/>
                  </a:lnTo>
                  <a:lnTo>
                    <a:pt x="52" y="165"/>
                  </a:lnTo>
                  <a:lnTo>
                    <a:pt x="35" y="155"/>
                  </a:lnTo>
                  <a:lnTo>
                    <a:pt x="20" y="143"/>
                  </a:lnTo>
                  <a:lnTo>
                    <a:pt x="10" y="127"/>
                  </a:lnTo>
                  <a:lnTo>
                    <a:pt x="3" y="109"/>
                  </a:lnTo>
                  <a:lnTo>
                    <a:pt x="0" y="90"/>
                  </a:lnTo>
                  <a:lnTo>
                    <a:pt x="1" y="71"/>
                  </a:lnTo>
                  <a:lnTo>
                    <a:pt x="7" y="52"/>
                  </a:lnTo>
                  <a:lnTo>
                    <a:pt x="17" y="35"/>
                  </a:lnTo>
                  <a:lnTo>
                    <a:pt x="30" y="20"/>
                  </a:lnTo>
                  <a:lnTo>
                    <a:pt x="46" y="10"/>
                  </a:lnTo>
                  <a:lnTo>
                    <a:pt x="64" y="3"/>
                  </a:lnTo>
                  <a:lnTo>
                    <a:pt x="8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3" name="Freeform 21"/>
          <p:cNvSpPr>
            <a:spLocks noEditPoints="1"/>
          </p:cNvSpPr>
          <p:nvPr/>
        </p:nvSpPr>
        <p:spPr bwMode="auto">
          <a:xfrm>
            <a:off x="9587865" y="4495800"/>
            <a:ext cx="418465" cy="507365"/>
          </a:xfrm>
          <a:custGeom>
            <a:avLst/>
            <a:gdLst>
              <a:gd name="T0" fmla="*/ 76 w 152"/>
              <a:gd name="T1" fmla="*/ 0 h 184"/>
              <a:gd name="T2" fmla="*/ 0 w 152"/>
              <a:gd name="T3" fmla="*/ 76 h 184"/>
              <a:gd name="T4" fmla="*/ 76 w 152"/>
              <a:gd name="T5" fmla="*/ 184 h 184"/>
              <a:gd name="T6" fmla="*/ 152 w 152"/>
              <a:gd name="T7" fmla="*/ 76 h 184"/>
              <a:gd name="T8" fmla="*/ 76 w 152"/>
              <a:gd name="T9" fmla="*/ 0 h 184"/>
              <a:gd name="T10" fmla="*/ 76 w 152"/>
              <a:gd name="T11" fmla="*/ 176 h 184"/>
              <a:gd name="T12" fmla="*/ 8 w 152"/>
              <a:gd name="T13" fmla="*/ 76 h 184"/>
              <a:gd name="T14" fmla="*/ 76 w 152"/>
              <a:gd name="T15" fmla="*/ 8 h 184"/>
              <a:gd name="T16" fmla="*/ 144 w 152"/>
              <a:gd name="T17" fmla="*/ 76 h 184"/>
              <a:gd name="T18" fmla="*/ 76 w 152"/>
              <a:gd name="T19" fmla="*/ 176 h 184"/>
              <a:gd name="T20" fmla="*/ 76 w 152"/>
              <a:gd name="T21" fmla="*/ 48 h 184"/>
              <a:gd name="T22" fmla="*/ 48 w 152"/>
              <a:gd name="T23" fmla="*/ 76 h 184"/>
              <a:gd name="T24" fmla="*/ 76 w 152"/>
              <a:gd name="T25" fmla="*/ 104 h 184"/>
              <a:gd name="T26" fmla="*/ 104 w 152"/>
              <a:gd name="T27" fmla="*/ 76 h 184"/>
              <a:gd name="T28" fmla="*/ 76 w 152"/>
              <a:gd name="T29" fmla="*/ 48 h 184"/>
              <a:gd name="T30" fmla="*/ 76 w 152"/>
              <a:gd name="T31" fmla="*/ 96 h 184"/>
              <a:gd name="T32" fmla="*/ 56 w 152"/>
              <a:gd name="T33" fmla="*/ 76 h 184"/>
              <a:gd name="T34" fmla="*/ 76 w 152"/>
              <a:gd name="T35" fmla="*/ 56 h 184"/>
              <a:gd name="T36" fmla="*/ 96 w 152"/>
              <a:gd name="T37" fmla="*/ 76 h 184"/>
              <a:gd name="T38" fmla="*/ 76 w 152"/>
              <a:gd name="T39" fmla="*/ 96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52" h="184">
                <a:moveTo>
                  <a:pt x="76" y="0"/>
                </a:moveTo>
                <a:cubicBezTo>
                  <a:pt x="34" y="0"/>
                  <a:pt x="0" y="34"/>
                  <a:pt x="0" y="76"/>
                </a:cubicBezTo>
                <a:cubicBezTo>
                  <a:pt x="0" y="118"/>
                  <a:pt x="56" y="184"/>
                  <a:pt x="76" y="184"/>
                </a:cubicBezTo>
                <a:cubicBezTo>
                  <a:pt x="96" y="184"/>
                  <a:pt x="152" y="118"/>
                  <a:pt x="152" y="76"/>
                </a:cubicBezTo>
                <a:cubicBezTo>
                  <a:pt x="152" y="34"/>
                  <a:pt x="118" y="0"/>
                  <a:pt x="76" y="0"/>
                </a:cubicBezTo>
                <a:close/>
                <a:moveTo>
                  <a:pt x="76" y="176"/>
                </a:moveTo>
                <a:cubicBezTo>
                  <a:pt x="63" y="176"/>
                  <a:pt x="8" y="114"/>
                  <a:pt x="8" y="76"/>
                </a:cubicBezTo>
                <a:cubicBezTo>
                  <a:pt x="8" y="38"/>
                  <a:pt x="38" y="8"/>
                  <a:pt x="76" y="8"/>
                </a:cubicBezTo>
                <a:cubicBezTo>
                  <a:pt x="114" y="8"/>
                  <a:pt x="144" y="38"/>
                  <a:pt x="144" y="76"/>
                </a:cubicBezTo>
                <a:cubicBezTo>
                  <a:pt x="144" y="114"/>
                  <a:pt x="89" y="176"/>
                  <a:pt x="76" y="176"/>
                </a:cubicBezTo>
                <a:close/>
                <a:moveTo>
                  <a:pt x="76" y="48"/>
                </a:moveTo>
                <a:cubicBezTo>
                  <a:pt x="61" y="48"/>
                  <a:pt x="48" y="61"/>
                  <a:pt x="48" y="76"/>
                </a:cubicBezTo>
                <a:cubicBezTo>
                  <a:pt x="48" y="91"/>
                  <a:pt x="61" y="104"/>
                  <a:pt x="76" y="104"/>
                </a:cubicBezTo>
                <a:cubicBezTo>
                  <a:pt x="91" y="104"/>
                  <a:pt x="104" y="91"/>
                  <a:pt x="104" y="76"/>
                </a:cubicBezTo>
                <a:cubicBezTo>
                  <a:pt x="104" y="61"/>
                  <a:pt x="91" y="48"/>
                  <a:pt x="76" y="48"/>
                </a:cubicBezTo>
                <a:close/>
                <a:moveTo>
                  <a:pt x="76" y="96"/>
                </a:moveTo>
                <a:cubicBezTo>
                  <a:pt x="65" y="96"/>
                  <a:pt x="56" y="87"/>
                  <a:pt x="56" y="76"/>
                </a:cubicBezTo>
                <a:cubicBezTo>
                  <a:pt x="56" y="65"/>
                  <a:pt x="65" y="56"/>
                  <a:pt x="76" y="56"/>
                </a:cubicBezTo>
                <a:cubicBezTo>
                  <a:pt x="87" y="56"/>
                  <a:pt x="96" y="65"/>
                  <a:pt x="96" y="76"/>
                </a:cubicBezTo>
                <a:cubicBezTo>
                  <a:pt x="96" y="87"/>
                  <a:pt x="87" y="96"/>
                  <a:pt x="76" y="96"/>
                </a:cubicBezTo>
                <a:close/>
              </a:path>
            </a:pathLst>
          </a:custGeom>
          <a:solidFill>
            <a:srgbClr val="F37C5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61" name="组合 360"/>
          <p:cNvGrpSpPr/>
          <p:nvPr/>
        </p:nvGrpSpPr>
        <p:grpSpPr>
          <a:xfrm>
            <a:off x="5838508" y="4542790"/>
            <a:ext cx="485775" cy="487680"/>
            <a:chOff x="5992" y="4989"/>
            <a:chExt cx="1132" cy="1135"/>
          </a:xfrm>
          <a:solidFill>
            <a:srgbClr val="F37C51"/>
          </a:solidFill>
        </p:grpSpPr>
        <p:sp>
          <p:nvSpPr>
            <p:cNvPr id="362" name="Freeform 295"/>
            <p:cNvSpPr>
              <a:spLocks noEditPoints="1"/>
            </p:cNvSpPr>
            <p:nvPr/>
          </p:nvSpPr>
          <p:spPr bwMode="auto">
            <a:xfrm>
              <a:off x="6132" y="5769"/>
              <a:ext cx="143" cy="285"/>
            </a:xfrm>
            <a:custGeom>
              <a:avLst/>
              <a:gdLst>
                <a:gd name="T0" fmla="*/ 20 w 24"/>
                <a:gd name="T1" fmla="*/ 48 h 48"/>
                <a:gd name="T2" fmla="*/ 4 w 24"/>
                <a:gd name="T3" fmla="*/ 48 h 48"/>
                <a:gd name="T4" fmla="*/ 0 w 24"/>
                <a:gd name="T5" fmla="*/ 44 h 48"/>
                <a:gd name="T6" fmla="*/ 0 w 24"/>
                <a:gd name="T7" fmla="*/ 4 h 48"/>
                <a:gd name="T8" fmla="*/ 4 w 24"/>
                <a:gd name="T9" fmla="*/ 0 h 48"/>
                <a:gd name="T10" fmla="*/ 20 w 24"/>
                <a:gd name="T11" fmla="*/ 0 h 48"/>
                <a:gd name="T12" fmla="*/ 24 w 24"/>
                <a:gd name="T13" fmla="*/ 4 h 48"/>
                <a:gd name="T14" fmla="*/ 24 w 24"/>
                <a:gd name="T15" fmla="*/ 44 h 48"/>
                <a:gd name="T16" fmla="*/ 20 w 24"/>
                <a:gd name="T17" fmla="*/ 48 h 48"/>
                <a:gd name="T18" fmla="*/ 8 w 24"/>
                <a:gd name="T19" fmla="*/ 40 h 48"/>
                <a:gd name="T20" fmla="*/ 16 w 24"/>
                <a:gd name="T21" fmla="*/ 40 h 48"/>
                <a:gd name="T22" fmla="*/ 16 w 24"/>
                <a:gd name="T23" fmla="*/ 8 h 48"/>
                <a:gd name="T24" fmla="*/ 8 w 24"/>
                <a:gd name="T25" fmla="*/ 8 h 48"/>
                <a:gd name="T26" fmla="*/ 8 w 24"/>
                <a:gd name="T27" fmla="*/ 4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" h="48">
                  <a:moveTo>
                    <a:pt x="20" y="48"/>
                  </a:moveTo>
                  <a:cubicBezTo>
                    <a:pt x="4" y="48"/>
                    <a:pt x="4" y="48"/>
                    <a:pt x="4" y="48"/>
                  </a:cubicBezTo>
                  <a:cubicBezTo>
                    <a:pt x="2" y="48"/>
                    <a:pt x="0" y="46"/>
                    <a:pt x="0" y="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2" y="0"/>
                    <a:pt x="24" y="2"/>
                    <a:pt x="24" y="4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4" y="46"/>
                    <a:pt x="22" y="48"/>
                    <a:pt x="20" y="48"/>
                  </a:cubicBezTo>
                  <a:close/>
                  <a:moveTo>
                    <a:pt x="8" y="40"/>
                  </a:moveTo>
                  <a:cubicBezTo>
                    <a:pt x="16" y="40"/>
                    <a:pt x="16" y="40"/>
                    <a:pt x="16" y="40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8" y="8"/>
                    <a:pt x="8" y="8"/>
                    <a:pt x="8" y="8"/>
                  </a:cubicBezTo>
                  <a:lnTo>
                    <a:pt x="8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3" name="Freeform 296"/>
            <p:cNvSpPr>
              <a:spLocks noEditPoints="1"/>
            </p:cNvSpPr>
            <p:nvPr/>
          </p:nvSpPr>
          <p:spPr bwMode="auto">
            <a:xfrm>
              <a:off x="6227" y="5674"/>
              <a:ext cx="238" cy="450"/>
            </a:xfrm>
            <a:custGeom>
              <a:avLst/>
              <a:gdLst>
                <a:gd name="T0" fmla="*/ 28 w 40"/>
                <a:gd name="T1" fmla="*/ 76 h 76"/>
                <a:gd name="T2" fmla="*/ 20 w 40"/>
                <a:gd name="T3" fmla="*/ 76 h 76"/>
                <a:gd name="T4" fmla="*/ 0 w 40"/>
                <a:gd name="T5" fmla="*/ 56 h 76"/>
                <a:gd name="T6" fmla="*/ 0 w 40"/>
                <a:gd name="T7" fmla="*/ 16 h 76"/>
                <a:gd name="T8" fmla="*/ 20 w 40"/>
                <a:gd name="T9" fmla="*/ 0 h 76"/>
                <a:gd name="T10" fmla="*/ 30 w 40"/>
                <a:gd name="T11" fmla="*/ 0 h 76"/>
                <a:gd name="T12" fmla="*/ 40 w 40"/>
                <a:gd name="T13" fmla="*/ 8 h 76"/>
                <a:gd name="T14" fmla="*/ 40 w 40"/>
                <a:gd name="T15" fmla="*/ 64 h 76"/>
                <a:gd name="T16" fmla="*/ 28 w 40"/>
                <a:gd name="T17" fmla="*/ 76 h 76"/>
                <a:gd name="T18" fmla="*/ 20 w 40"/>
                <a:gd name="T19" fmla="*/ 8 h 76"/>
                <a:gd name="T20" fmla="*/ 8 w 40"/>
                <a:gd name="T21" fmla="*/ 16 h 76"/>
                <a:gd name="T22" fmla="*/ 8 w 40"/>
                <a:gd name="T23" fmla="*/ 56 h 76"/>
                <a:gd name="T24" fmla="*/ 20 w 40"/>
                <a:gd name="T25" fmla="*/ 68 h 76"/>
                <a:gd name="T26" fmla="*/ 28 w 40"/>
                <a:gd name="T27" fmla="*/ 68 h 76"/>
                <a:gd name="T28" fmla="*/ 32 w 40"/>
                <a:gd name="T29" fmla="*/ 64 h 76"/>
                <a:gd name="T30" fmla="*/ 32 w 40"/>
                <a:gd name="T31" fmla="*/ 8 h 76"/>
                <a:gd name="T32" fmla="*/ 30 w 40"/>
                <a:gd name="T33" fmla="*/ 8 h 76"/>
                <a:gd name="T34" fmla="*/ 20 w 40"/>
                <a:gd name="T35" fmla="*/ 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" h="76">
                  <a:moveTo>
                    <a:pt x="28" y="76"/>
                  </a:moveTo>
                  <a:cubicBezTo>
                    <a:pt x="20" y="76"/>
                    <a:pt x="20" y="76"/>
                    <a:pt x="20" y="76"/>
                  </a:cubicBezTo>
                  <a:cubicBezTo>
                    <a:pt x="9" y="76"/>
                    <a:pt x="0" y="67"/>
                    <a:pt x="0" y="5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6"/>
                    <a:pt x="7" y="0"/>
                    <a:pt x="2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40" y="0"/>
                    <a:pt x="40" y="8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40" y="71"/>
                    <a:pt x="35" y="76"/>
                    <a:pt x="28" y="76"/>
                  </a:cubicBezTo>
                  <a:close/>
                  <a:moveTo>
                    <a:pt x="20" y="8"/>
                  </a:moveTo>
                  <a:cubicBezTo>
                    <a:pt x="8" y="8"/>
                    <a:pt x="8" y="14"/>
                    <a:pt x="8" y="16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8" y="63"/>
                    <a:pt x="13" y="68"/>
                    <a:pt x="20" y="68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30" y="68"/>
                    <a:pt x="32" y="66"/>
                    <a:pt x="32" y="64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8"/>
                    <a:pt x="31" y="8"/>
                    <a:pt x="30" y="8"/>
                  </a:cubicBezTo>
                  <a:lnTo>
                    <a:pt x="20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4" name="Freeform 297"/>
            <p:cNvSpPr>
              <a:spLocks noEditPoints="1"/>
            </p:cNvSpPr>
            <p:nvPr/>
          </p:nvSpPr>
          <p:spPr bwMode="auto">
            <a:xfrm>
              <a:off x="6652" y="5674"/>
              <a:ext cx="238" cy="450"/>
            </a:xfrm>
            <a:custGeom>
              <a:avLst/>
              <a:gdLst>
                <a:gd name="T0" fmla="*/ 20 w 40"/>
                <a:gd name="T1" fmla="*/ 76 h 76"/>
                <a:gd name="T2" fmla="*/ 12 w 40"/>
                <a:gd name="T3" fmla="*/ 76 h 76"/>
                <a:gd name="T4" fmla="*/ 0 w 40"/>
                <a:gd name="T5" fmla="*/ 64 h 76"/>
                <a:gd name="T6" fmla="*/ 0 w 40"/>
                <a:gd name="T7" fmla="*/ 8 h 76"/>
                <a:gd name="T8" fmla="*/ 10 w 40"/>
                <a:gd name="T9" fmla="*/ 0 h 76"/>
                <a:gd name="T10" fmla="*/ 20 w 40"/>
                <a:gd name="T11" fmla="*/ 0 h 76"/>
                <a:gd name="T12" fmla="*/ 40 w 40"/>
                <a:gd name="T13" fmla="*/ 16 h 76"/>
                <a:gd name="T14" fmla="*/ 40 w 40"/>
                <a:gd name="T15" fmla="*/ 56 h 76"/>
                <a:gd name="T16" fmla="*/ 20 w 40"/>
                <a:gd name="T17" fmla="*/ 76 h 76"/>
                <a:gd name="T18" fmla="*/ 8 w 40"/>
                <a:gd name="T19" fmla="*/ 8 h 76"/>
                <a:gd name="T20" fmla="*/ 8 w 40"/>
                <a:gd name="T21" fmla="*/ 64 h 76"/>
                <a:gd name="T22" fmla="*/ 12 w 40"/>
                <a:gd name="T23" fmla="*/ 68 h 76"/>
                <a:gd name="T24" fmla="*/ 20 w 40"/>
                <a:gd name="T25" fmla="*/ 68 h 76"/>
                <a:gd name="T26" fmla="*/ 32 w 40"/>
                <a:gd name="T27" fmla="*/ 56 h 76"/>
                <a:gd name="T28" fmla="*/ 32 w 40"/>
                <a:gd name="T29" fmla="*/ 16 h 76"/>
                <a:gd name="T30" fmla="*/ 20 w 40"/>
                <a:gd name="T31" fmla="*/ 8 h 76"/>
                <a:gd name="T32" fmla="*/ 10 w 40"/>
                <a:gd name="T33" fmla="*/ 8 h 76"/>
                <a:gd name="T34" fmla="*/ 8 w 40"/>
                <a:gd name="T35" fmla="*/ 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" h="76">
                  <a:moveTo>
                    <a:pt x="20" y="76"/>
                  </a:moveTo>
                  <a:cubicBezTo>
                    <a:pt x="12" y="76"/>
                    <a:pt x="12" y="76"/>
                    <a:pt x="12" y="76"/>
                  </a:cubicBezTo>
                  <a:cubicBezTo>
                    <a:pt x="5" y="76"/>
                    <a:pt x="0" y="71"/>
                    <a:pt x="0" y="64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0"/>
                    <a:pt x="8" y="0"/>
                    <a:pt x="1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33" y="0"/>
                    <a:pt x="40" y="6"/>
                    <a:pt x="40" y="16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40" y="67"/>
                    <a:pt x="31" y="76"/>
                    <a:pt x="20" y="76"/>
                  </a:cubicBezTo>
                  <a:close/>
                  <a:moveTo>
                    <a:pt x="8" y="8"/>
                  </a:moveTo>
                  <a:cubicBezTo>
                    <a:pt x="8" y="64"/>
                    <a:pt x="8" y="64"/>
                    <a:pt x="8" y="64"/>
                  </a:cubicBezTo>
                  <a:cubicBezTo>
                    <a:pt x="8" y="66"/>
                    <a:pt x="10" y="68"/>
                    <a:pt x="12" y="68"/>
                  </a:cubicBezTo>
                  <a:cubicBezTo>
                    <a:pt x="20" y="68"/>
                    <a:pt x="20" y="68"/>
                    <a:pt x="20" y="68"/>
                  </a:cubicBezTo>
                  <a:cubicBezTo>
                    <a:pt x="27" y="68"/>
                    <a:pt x="32" y="63"/>
                    <a:pt x="32" y="56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4"/>
                    <a:pt x="32" y="8"/>
                    <a:pt x="2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9" y="8"/>
                    <a:pt x="8" y="8"/>
                    <a:pt x="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5" name="Freeform 298"/>
            <p:cNvSpPr>
              <a:spLocks noEditPoints="1"/>
            </p:cNvSpPr>
            <p:nvPr/>
          </p:nvSpPr>
          <p:spPr bwMode="auto">
            <a:xfrm>
              <a:off x="6842" y="5769"/>
              <a:ext cx="143" cy="285"/>
            </a:xfrm>
            <a:custGeom>
              <a:avLst/>
              <a:gdLst>
                <a:gd name="T0" fmla="*/ 20 w 24"/>
                <a:gd name="T1" fmla="*/ 48 h 48"/>
                <a:gd name="T2" fmla="*/ 4 w 24"/>
                <a:gd name="T3" fmla="*/ 48 h 48"/>
                <a:gd name="T4" fmla="*/ 0 w 24"/>
                <a:gd name="T5" fmla="*/ 44 h 48"/>
                <a:gd name="T6" fmla="*/ 0 w 24"/>
                <a:gd name="T7" fmla="*/ 4 h 48"/>
                <a:gd name="T8" fmla="*/ 4 w 24"/>
                <a:gd name="T9" fmla="*/ 0 h 48"/>
                <a:gd name="T10" fmla="*/ 20 w 24"/>
                <a:gd name="T11" fmla="*/ 0 h 48"/>
                <a:gd name="T12" fmla="*/ 24 w 24"/>
                <a:gd name="T13" fmla="*/ 4 h 48"/>
                <a:gd name="T14" fmla="*/ 24 w 24"/>
                <a:gd name="T15" fmla="*/ 44 h 48"/>
                <a:gd name="T16" fmla="*/ 20 w 24"/>
                <a:gd name="T17" fmla="*/ 48 h 48"/>
                <a:gd name="T18" fmla="*/ 8 w 24"/>
                <a:gd name="T19" fmla="*/ 40 h 48"/>
                <a:gd name="T20" fmla="*/ 16 w 24"/>
                <a:gd name="T21" fmla="*/ 40 h 48"/>
                <a:gd name="T22" fmla="*/ 16 w 24"/>
                <a:gd name="T23" fmla="*/ 8 h 48"/>
                <a:gd name="T24" fmla="*/ 8 w 24"/>
                <a:gd name="T25" fmla="*/ 8 h 48"/>
                <a:gd name="T26" fmla="*/ 8 w 24"/>
                <a:gd name="T27" fmla="*/ 4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" h="48">
                  <a:moveTo>
                    <a:pt x="20" y="48"/>
                  </a:moveTo>
                  <a:cubicBezTo>
                    <a:pt x="4" y="48"/>
                    <a:pt x="4" y="48"/>
                    <a:pt x="4" y="48"/>
                  </a:cubicBezTo>
                  <a:cubicBezTo>
                    <a:pt x="2" y="48"/>
                    <a:pt x="0" y="46"/>
                    <a:pt x="0" y="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2" y="0"/>
                    <a:pt x="24" y="2"/>
                    <a:pt x="24" y="4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4" y="46"/>
                    <a:pt x="22" y="48"/>
                    <a:pt x="20" y="48"/>
                  </a:cubicBezTo>
                  <a:close/>
                  <a:moveTo>
                    <a:pt x="8" y="40"/>
                  </a:moveTo>
                  <a:cubicBezTo>
                    <a:pt x="16" y="40"/>
                    <a:pt x="16" y="40"/>
                    <a:pt x="16" y="40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8" y="8"/>
                    <a:pt x="8" y="8"/>
                    <a:pt x="8" y="8"/>
                  </a:cubicBezTo>
                  <a:lnTo>
                    <a:pt x="8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6" name="Freeform 299"/>
            <p:cNvSpPr/>
            <p:nvPr/>
          </p:nvSpPr>
          <p:spPr bwMode="auto">
            <a:xfrm>
              <a:off x="6084" y="5084"/>
              <a:ext cx="948" cy="715"/>
            </a:xfrm>
            <a:custGeom>
              <a:avLst/>
              <a:gdLst>
                <a:gd name="T0" fmla="*/ 13 w 160"/>
                <a:gd name="T1" fmla="*/ 120 h 121"/>
                <a:gd name="T2" fmla="*/ 10 w 160"/>
                <a:gd name="T3" fmla="*/ 118 h 121"/>
                <a:gd name="T4" fmla="*/ 0 w 160"/>
                <a:gd name="T5" fmla="*/ 80 h 121"/>
                <a:gd name="T6" fmla="*/ 80 w 160"/>
                <a:gd name="T7" fmla="*/ 0 h 121"/>
                <a:gd name="T8" fmla="*/ 160 w 160"/>
                <a:gd name="T9" fmla="*/ 80 h 121"/>
                <a:gd name="T10" fmla="*/ 150 w 160"/>
                <a:gd name="T11" fmla="*/ 118 h 121"/>
                <a:gd name="T12" fmla="*/ 145 w 160"/>
                <a:gd name="T13" fmla="*/ 120 h 121"/>
                <a:gd name="T14" fmla="*/ 143 w 160"/>
                <a:gd name="T15" fmla="*/ 114 h 121"/>
                <a:gd name="T16" fmla="*/ 152 w 160"/>
                <a:gd name="T17" fmla="*/ 80 h 121"/>
                <a:gd name="T18" fmla="*/ 80 w 160"/>
                <a:gd name="T19" fmla="*/ 8 h 121"/>
                <a:gd name="T20" fmla="*/ 8 w 160"/>
                <a:gd name="T21" fmla="*/ 80 h 121"/>
                <a:gd name="T22" fmla="*/ 17 w 160"/>
                <a:gd name="T23" fmla="*/ 114 h 121"/>
                <a:gd name="T24" fmla="*/ 15 w 160"/>
                <a:gd name="T25" fmla="*/ 120 h 121"/>
                <a:gd name="T26" fmla="*/ 13 w 160"/>
                <a:gd name="T27" fmla="*/ 12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0" h="121">
                  <a:moveTo>
                    <a:pt x="13" y="120"/>
                  </a:moveTo>
                  <a:cubicBezTo>
                    <a:pt x="12" y="120"/>
                    <a:pt x="10" y="119"/>
                    <a:pt x="10" y="118"/>
                  </a:cubicBezTo>
                  <a:cubicBezTo>
                    <a:pt x="3" y="107"/>
                    <a:pt x="0" y="93"/>
                    <a:pt x="0" y="80"/>
                  </a:cubicBezTo>
                  <a:cubicBezTo>
                    <a:pt x="0" y="36"/>
                    <a:pt x="36" y="0"/>
                    <a:pt x="80" y="0"/>
                  </a:cubicBezTo>
                  <a:cubicBezTo>
                    <a:pt x="124" y="0"/>
                    <a:pt x="160" y="36"/>
                    <a:pt x="160" y="80"/>
                  </a:cubicBezTo>
                  <a:cubicBezTo>
                    <a:pt x="160" y="93"/>
                    <a:pt x="157" y="106"/>
                    <a:pt x="150" y="118"/>
                  </a:cubicBezTo>
                  <a:cubicBezTo>
                    <a:pt x="149" y="120"/>
                    <a:pt x="147" y="121"/>
                    <a:pt x="145" y="120"/>
                  </a:cubicBezTo>
                  <a:cubicBezTo>
                    <a:pt x="143" y="118"/>
                    <a:pt x="142" y="116"/>
                    <a:pt x="143" y="114"/>
                  </a:cubicBezTo>
                  <a:cubicBezTo>
                    <a:pt x="149" y="104"/>
                    <a:pt x="152" y="92"/>
                    <a:pt x="152" y="80"/>
                  </a:cubicBezTo>
                  <a:cubicBezTo>
                    <a:pt x="152" y="40"/>
                    <a:pt x="120" y="8"/>
                    <a:pt x="80" y="8"/>
                  </a:cubicBezTo>
                  <a:cubicBezTo>
                    <a:pt x="40" y="8"/>
                    <a:pt x="8" y="40"/>
                    <a:pt x="8" y="80"/>
                  </a:cubicBezTo>
                  <a:cubicBezTo>
                    <a:pt x="8" y="92"/>
                    <a:pt x="11" y="104"/>
                    <a:pt x="17" y="114"/>
                  </a:cubicBezTo>
                  <a:cubicBezTo>
                    <a:pt x="18" y="116"/>
                    <a:pt x="17" y="119"/>
                    <a:pt x="15" y="120"/>
                  </a:cubicBezTo>
                  <a:cubicBezTo>
                    <a:pt x="14" y="120"/>
                    <a:pt x="14" y="120"/>
                    <a:pt x="13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7" name="Freeform 300"/>
            <p:cNvSpPr/>
            <p:nvPr/>
          </p:nvSpPr>
          <p:spPr bwMode="auto">
            <a:xfrm>
              <a:off x="5992" y="4989"/>
              <a:ext cx="1133" cy="958"/>
            </a:xfrm>
            <a:custGeom>
              <a:avLst/>
              <a:gdLst>
                <a:gd name="T0" fmla="*/ 164 w 192"/>
                <a:gd name="T1" fmla="*/ 162 h 162"/>
                <a:gd name="T2" fmla="*/ 161 w 192"/>
                <a:gd name="T3" fmla="*/ 161 h 162"/>
                <a:gd name="T4" fmla="*/ 161 w 192"/>
                <a:gd name="T5" fmla="*/ 155 h 162"/>
                <a:gd name="T6" fmla="*/ 184 w 192"/>
                <a:gd name="T7" fmla="*/ 96 h 162"/>
                <a:gd name="T8" fmla="*/ 96 w 192"/>
                <a:gd name="T9" fmla="*/ 8 h 162"/>
                <a:gd name="T10" fmla="*/ 8 w 192"/>
                <a:gd name="T11" fmla="*/ 96 h 162"/>
                <a:gd name="T12" fmla="*/ 29 w 192"/>
                <a:gd name="T13" fmla="*/ 153 h 162"/>
                <a:gd name="T14" fmla="*/ 29 w 192"/>
                <a:gd name="T15" fmla="*/ 159 h 162"/>
                <a:gd name="T16" fmla="*/ 23 w 192"/>
                <a:gd name="T17" fmla="*/ 159 h 162"/>
                <a:gd name="T18" fmla="*/ 0 w 192"/>
                <a:gd name="T19" fmla="*/ 96 h 162"/>
                <a:gd name="T20" fmla="*/ 96 w 192"/>
                <a:gd name="T21" fmla="*/ 0 h 162"/>
                <a:gd name="T22" fmla="*/ 192 w 192"/>
                <a:gd name="T23" fmla="*/ 96 h 162"/>
                <a:gd name="T24" fmla="*/ 167 w 192"/>
                <a:gd name="T25" fmla="*/ 161 h 162"/>
                <a:gd name="T26" fmla="*/ 164 w 192"/>
                <a:gd name="T27" fmla="*/ 162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2" h="162">
                  <a:moveTo>
                    <a:pt x="164" y="162"/>
                  </a:moveTo>
                  <a:cubicBezTo>
                    <a:pt x="163" y="162"/>
                    <a:pt x="162" y="162"/>
                    <a:pt x="161" y="161"/>
                  </a:cubicBezTo>
                  <a:cubicBezTo>
                    <a:pt x="160" y="159"/>
                    <a:pt x="160" y="157"/>
                    <a:pt x="161" y="155"/>
                  </a:cubicBezTo>
                  <a:cubicBezTo>
                    <a:pt x="176" y="139"/>
                    <a:pt x="184" y="118"/>
                    <a:pt x="184" y="96"/>
                  </a:cubicBezTo>
                  <a:cubicBezTo>
                    <a:pt x="184" y="47"/>
                    <a:pt x="145" y="8"/>
                    <a:pt x="96" y="8"/>
                  </a:cubicBezTo>
                  <a:cubicBezTo>
                    <a:pt x="47" y="8"/>
                    <a:pt x="8" y="47"/>
                    <a:pt x="8" y="96"/>
                  </a:cubicBezTo>
                  <a:cubicBezTo>
                    <a:pt x="8" y="119"/>
                    <a:pt x="15" y="138"/>
                    <a:pt x="29" y="153"/>
                  </a:cubicBezTo>
                  <a:cubicBezTo>
                    <a:pt x="31" y="155"/>
                    <a:pt x="31" y="158"/>
                    <a:pt x="29" y="159"/>
                  </a:cubicBezTo>
                  <a:cubicBezTo>
                    <a:pt x="27" y="161"/>
                    <a:pt x="25" y="160"/>
                    <a:pt x="23" y="159"/>
                  </a:cubicBezTo>
                  <a:cubicBezTo>
                    <a:pt x="8" y="142"/>
                    <a:pt x="0" y="121"/>
                    <a:pt x="0" y="96"/>
                  </a:cubicBezTo>
                  <a:cubicBezTo>
                    <a:pt x="0" y="43"/>
                    <a:pt x="43" y="0"/>
                    <a:pt x="96" y="0"/>
                  </a:cubicBezTo>
                  <a:cubicBezTo>
                    <a:pt x="149" y="0"/>
                    <a:pt x="192" y="43"/>
                    <a:pt x="192" y="96"/>
                  </a:cubicBezTo>
                  <a:cubicBezTo>
                    <a:pt x="192" y="120"/>
                    <a:pt x="183" y="143"/>
                    <a:pt x="167" y="161"/>
                  </a:cubicBezTo>
                  <a:cubicBezTo>
                    <a:pt x="166" y="162"/>
                    <a:pt x="165" y="162"/>
                    <a:pt x="164" y="1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1269365" y="5160818"/>
            <a:ext cx="1992630" cy="337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16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01370" y="5477510"/>
            <a:ext cx="2928620" cy="783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您的内容打在这里，或者通过复制您的文本后，在此框中选择粘贴，您的内容打在这里，或者通过复制您的文本后，在此框中选择粘贴，</a:t>
            </a:r>
            <a:endParaRPr lang="zh-CN" altLang="en-US" sz="1000" kern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085080" y="5155103"/>
            <a:ext cx="1992630" cy="337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16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4617085" y="5498465"/>
            <a:ext cx="2928620" cy="783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您的内容打在这里，或者通过复制您的文本后，在此框中选择粘贴，您的内容打在这里，或者通过复制您的文本后，在此框中选择粘贴，</a:t>
            </a:r>
            <a:endParaRPr lang="zh-CN" altLang="en-US" sz="1000" kern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8883015" y="5166533"/>
            <a:ext cx="1992630" cy="337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16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8415020" y="5483225"/>
            <a:ext cx="2928620" cy="783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您的内容打在这里，或者通过复制您的文本后，在此框中选择粘贴，您的内容打在这里，或者通过复制您的文本后，在此框中选择粘贴，</a:t>
            </a:r>
            <a:endParaRPr lang="zh-CN" altLang="en-US" sz="1000" kern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88144" y="293028"/>
            <a:ext cx="2621280" cy="583565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输入标题内容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88144" y="791495"/>
            <a:ext cx="4608512" cy="276999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Simple Work Summary Reporting Common Template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88144" y="293028"/>
            <a:ext cx="2621280" cy="583565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输入标题内容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88144" y="791495"/>
            <a:ext cx="4608512" cy="276999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Simple Work Summary Reporting Common Template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1439010" y="1433665"/>
            <a:ext cx="9317154" cy="4647757"/>
            <a:chOff x="1650387" y="1433665"/>
            <a:chExt cx="9317154" cy="4647757"/>
          </a:xfrm>
        </p:grpSpPr>
        <p:grpSp>
          <p:nvGrpSpPr>
            <p:cNvPr id="31" name="组合 30"/>
            <p:cNvGrpSpPr>
              <a:grpSpLocks noChangeAspect="1"/>
            </p:cNvGrpSpPr>
            <p:nvPr/>
          </p:nvGrpSpPr>
          <p:grpSpPr>
            <a:xfrm>
              <a:off x="1967541" y="1433665"/>
              <a:ext cx="9000000" cy="4647757"/>
              <a:chOff x="1967541" y="1661512"/>
              <a:chExt cx="8971676" cy="4633130"/>
            </a:xfrm>
          </p:grpSpPr>
          <p:sp>
            <p:nvSpPr>
              <p:cNvPr id="36" name="1"/>
              <p:cNvSpPr/>
              <p:nvPr/>
            </p:nvSpPr>
            <p:spPr bwMode="auto">
              <a:xfrm>
                <a:off x="9072333" y="1661512"/>
                <a:ext cx="1866884" cy="1339995"/>
              </a:xfrm>
              <a:custGeom>
                <a:avLst/>
                <a:gdLst>
                  <a:gd name="T0" fmla="*/ 1020 w 1297"/>
                  <a:gd name="T1" fmla="*/ 394 h 931"/>
                  <a:gd name="T2" fmla="*/ 1020 w 1297"/>
                  <a:gd name="T3" fmla="*/ 0 h 931"/>
                  <a:gd name="T4" fmla="*/ 1020 w 1297"/>
                  <a:gd name="T5" fmla="*/ 0 h 931"/>
                  <a:gd name="T6" fmla="*/ 647 w 1297"/>
                  <a:gd name="T7" fmla="*/ 307 h 931"/>
                  <a:gd name="T8" fmla="*/ 276 w 1297"/>
                  <a:gd name="T9" fmla="*/ 0 h 931"/>
                  <a:gd name="T10" fmla="*/ 276 w 1297"/>
                  <a:gd name="T11" fmla="*/ 0 h 931"/>
                  <a:gd name="T12" fmla="*/ 276 w 1297"/>
                  <a:gd name="T13" fmla="*/ 394 h 931"/>
                  <a:gd name="T14" fmla="*/ 0 w 1297"/>
                  <a:gd name="T15" fmla="*/ 394 h 931"/>
                  <a:gd name="T16" fmla="*/ 647 w 1297"/>
                  <a:gd name="T17" fmla="*/ 931 h 931"/>
                  <a:gd name="T18" fmla="*/ 1297 w 1297"/>
                  <a:gd name="T19" fmla="*/ 394 h 931"/>
                  <a:gd name="T20" fmla="*/ 1020 w 1297"/>
                  <a:gd name="T21" fmla="*/ 394 h 9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97" h="931">
                    <a:moveTo>
                      <a:pt x="1020" y="394"/>
                    </a:moveTo>
                    <a:lnTo>
                      <a:pt x="1020" y="0"/>
                    </a:lnTo>
                    <a:lnTo>
                      <a:pt x="1020" y="0"/>
                    </a:lnTo>
                    <a:lnTo>
                      <a:pt x="647" y="307"/>
                    </a:lnTo>
                    <a:lnTo>
                      <a:pt x="276" y="0"/>
                    </a:lnTo>
                    <a:lnTo>
                      <a:pt x="276" y="0"/>
                    </a:lnTo>
                    <a:lnTo>
                      <a:pt x="276" y="394"/>
                    </a:lnTo>
                    <a:lnTo>
                      <a:pt x="0" y="394"/>
                    </a:lnTo>
                    <a:lnTo>
                      <a:pt x="647" y="931"/>
                    </a:lnTo>
                    <a:lnTo>
                      <a:pt x="1297" y="394"/>
                    </a:lnTo>
                    <a:lnTo>
                      <a:pt x="1020" y="394"/>
                    </a:lnTo>
                    <a:close/>
                  </a:path>
                </a:pathLst>
              </a:custGeom>
              <a:solidFill>
                <a:srgbClr val="F37C51"/>
              </a:solidFill>
              <a:ln>
                <a:noFill/>
              </a:ln>
            </p:spPr>
            <p:txBody>
              <a:bodyPr vert="horz" wrap="square" lIns="121899" tIns="60949" rIns="121899" bIns="60949" numCol="1" anchor="t" anchorCtr="0" compatLnSpc="1"/>
              <a:p>
                <a:endParaRPr lang="zh-CN" altLang="en-US" sz="1705">
                  <a:latin typeface="+mn-ea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7" name="2"/>
              <p:cNvSpPr/>
              <p:nvPr/>
            </p:nvSpPr>
            <p:spPr bwMode="auto">
              <a:xfrm>
                <a:off x="9072333" y="2759703"/>
                <a:ext cx="1866884" cy="1338556"/>
              </a:xfrm>
              <a:custGeom>
                <a:avLst/>
                <a:gdLst>
                  <a:gd name="T0" fmla="*/ 1020 w 1297"/>
                  <a:gd name="T1" fmla="*/ 394 h 930"/>
                  <a:gd name="T2" fmla="*/ 1020 w 1297"/>
                  <a:gd name="T3" fmla="*/ 0 h 930"/>
                  <a:gd name="T4" fmla="*/ 1020 w 1297"/>
                  <a:gd name="T5" fmla="*/ 0 h 930"/>
                  <a:gd name="T6" fmla="*/ 647 w 1297"/>
                  <a:gd name="T7" fmla="*/ 307 h 930"/>
                  <a:gd name="T8" fmla="*/ 276 w 1297"/>
                  <a:gd name="T9" fmla="*/ 0 h 930"/>
                  <a:gd name="T10" fmla="*/ 276 w 1297"/>
                  <a:gd name="T11" fmla="*/ 0 h 930"/>
                  <a:gd name="T12" fmla="*/ 276 w 1297"/>
                  <a:gd name="T13" fmla="*/ 394 h 930"/>
                  <a:gd name="T14" fmla="*/ 0 w 1297"/>
                  <a:gd name="T15" fmla="*/ 394 h 930"/>
                  <a:gd name="T16" fmla="*/ 647 w 1297"/>
                  <a:gd name="T17" fmla="*/ 930 h 930"/>
                  <a:gd name="T18" fmla="*/ 1297 w 1297"/>
                  <a:gd name="T19" fmla="*/ 394 h 930"/>
                  <a:gd name="T20" fmla="*/ 1020 w 1297"/>
                  <a:gd name="T21" fmla="*/ 394 h 9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97" h="930">
                    <a:moveTo>
                      <a:pt x="1020" y="394"/>
                    </a:moveTo>
                    <a:lnTo>
                      <a:pt x="1020" y="0"/>
                    </a:lnTo>
                    <a:lnTo>
                      <a:pt x="1020" y="0"/>
                    </a:lnTo>
                    <a:lnTo>
                      <a:pt x="647" y="307"/>
                    </a:lnTo>
                    <a:lnTo>
                      <a:pt x="276" y="0"/>
                    </a:lnTo>
                    <a:lnTo>
                      <a:pt x="276" y="0"/>
                    </a:lnTo>
                    <a:lnTo>
                      <a:pt x="276" y="394"/>
                    </a:lnTo>
                    <a:lnTo>
                      <a:pt x="0" y="394"/>
                    </a:lnTo>
                    <a:lnTo>
                      <a:pt x="647" y="930"/>
                    </a:lnTo>
                    <a:lnTo>
                      <a:pt x="1297" y="394"/>
                    </a:lnTo>
                    <a:lnTo>
                      <a:pt x="1020" y="394"/>
                    </a:lnTo>
                    <a:close/>
                  </a:path>
                </a:pathLst>
              </a:custGeom>
              <a:solidFill>
                <a:srgbClr val="F37C51"/>
              </a:solidFill>
              <a:ln>
                <a:noFill/>
              </a:ln>
            </p:spPr>
            <p:txBody>
              <a:bodyPr vert="horz" wrap="square" lIns="121899" tIns="60949" rIns="121899" bIns="60949" numCol="1" anchor="t" anchorCtr="0" compatLnSpc="1"/>
              <a:p>
                <a:endParaRPr lang="zh-CN" altLang="en-US" sz="1705">
                  <a:latin typeface="+mn-ea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8" name="3"/>
              <p:cNvSpPr/>
              <p:nvPr/>
            </p:nvSpPr>
            <p:spPr bwMode="auto">
              <a:xfrm>
                <a:off x="9072333" y="3857894"/>
                <a:ext cx="1866884" cy="1338556"/>
              </a:xfrm>
              <a:custGeom>
                <a:avLst/>
                <a:gdLst>
                  <a:gd name="T0" fmla="*/ 1020 w 1297"/>
                  <a:gd name="T1" fmla="*/ 394 h 930"/>
                  <a:gd name="T2" fmla="*/ 1020 w 1297"/>
                  <a:gd name="T3" fmla="*/ 0 h 930"/>
                  <a:gd name="T4" fmla="*/ 1020 w 1297"/>
                  <a:gd name="T5" fmla="*/ 0 h 930"/>
                  <a:gd name="T6" fmla="*/ 647 w 1297"/>
                  <a:gd name="T7" fmla="*/ 307 h 930"/>
                  <a:gd name="T8" fmla="*/ 276 w 1297"/>
                  <a:gd name="T9" fmla="*/ 0 h 930"/>
                  <a:gd name="T10" fmla="*/ 276 w 1297"/>
                  <a:gd name="T11" fmla="*/ 0 h 930"/>
                  <a:gd name="T12" fmla="*/ 276 w 1297"/>
                  <a:gd name="T13" fmla="*/ 394 h 930"/>
                  <a:gd name="T14" fmla="*/ 0 w 1297"/>
                  <a:gd name="T15" fmla="*/ 394 h 930"/>
                  <a:gd name="T16" fmla="*/ 647 w 1297"/>
                  <a:gd name="T17" fmla="*/ 930 h 930"/>
                  <a:gd name="T18" fmla="*/ 1297 w 1297"/>
                  <a:gd name="T19" fmla="*/ 394 h 930"/>
                  <a:gd name="T20" fmla="*/ 1020 w 1297"/>
                  <a:gd name="T21" fmla="*/ 394 h 9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97" h="930">
                    <a:moveTo>
                      <a:pt x="1020" y="394"/>
                    </a:moveTo>
                    <a:lnTo>
                      <a:pt x="1020" y="0"/>
                    </a:lnTo>
                    <a:lnTo>
                      <a:pt x="1020" y="0"/>
                    </a:lnTo>
                    <a:lnTo>
                      <a:pt x="647" y="307"/>
                    </a:lnTo>
                    <a:lnTo>
                      <a:pt x="276" y="0"/>
                    </a:lnTo>
                    <a:lnTo>
                      <a:pt x="276" y="0"/>
                    </a:lnTo>
                    <a:lnTo>
                      <a:pt x="276" y="394"/>
                    </a:lnTo>
                    <a:lnTo>
                      <a:pt x="0" y="394"/>
                    </a:lnTo>
                    <a:lnTo>
                      <a:pt x="647" y="930"/>
                    </a:lnTo>
                    <a:lnTo>
                      <a:pt x="1297" y="394"/>
                    </a:lnTo>
                    <a:lnTo>
                      <a:pt x="1020" y="394"/>
                    </a:lnTo>
                    <a:close/>
                  </a:path>
                </a:pathLst>
              </a:custGeom>
              <a:solidFill>
                <a:srgbClr val="F37C51"/>
              </a:solidFill>
              <a:ln>
                <a:noFill/>
              </a:ln>
            </p:spPr>
            <p:txBody>
              <a:bodyPr vert="horz" wrap="square" lIns="121899" tIns="60949" rIns="121899" bIns="60949" numCol="1" anchor="t" anchorCtr="0" compatLnSpc="1"/>
              <a:p>
                <a:endParaRPr lang="zh-CN" altLang="en-US" sz="1705">
                  <a:latin typeface="+mn-ea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9" name="4"/>
              <p:cNvSpPr/>
              <p:nvPr/>
            </p:nvSpPr>
            <p:spPr bwMode="auto">
              <a:xfrm>
                <a:off x="9072333" y="4956086"/>
                <a:ext cx="1866884" cy="1338556"/>
              </a:xfrm>
              <a:custGeom>
                <a:avLst/>
                <a:gdLst>
                  <a:gd name="T0" fmla="*/ 1020 w 1297"/>
                  <a:gd name="T1" fmla="*/ 394 h 930"/>
                  <a:gd name="T2" fmla="*/ 1020 w 1297"/>
                  <a:gd name="T3" fmla="*/ 0 h 930"/>
                  <a:gd name="T4" fmla="*/ 1020 w 1297"/>
                  <a:gd name="T5" fmla="*/ 0 h 930"/>
                  <a:gd name="T6" fmla="*/ 647 w 1297"/>
                  <a:gd name="T7" fmla="*/ 307 h 930"/>
                  <a:gd name="T8" fmla="*/ 276 w 1297"/>
                  <a:gd name="T9" fmla="*/ 0 h 930"/>
                  <a:gd name="T10" fmla="*/ 276 w 1297"/>
                  <a:gd name="T11" fmla="*/ 0 h 930"/>
                  <a:gd name="T12" fmla="*/ 276 w 1297"/>
                  <a:gd name="T13" fmla="*/ 394 h 930"/>
                  <a:gd name="T14" fmla="*/ 0 w 1297"/>
                  <a:gd name="T15" fmla="*/ 394 h 930"/>
                  <a:gd name="T16" fmla="*/ 647 w 1297"/>
                  <a:gd name="T17" fmla="*/ 930 h 930"/>
                  <a:gd name="T18" fmla="*/ 1297 w 1297"/>
                  <a:gd name="T19" fmla="*/ 394 h 930"/>
                  <a:gd name="T20" fmla="*/ 1020 w 1297"/>
                  <a:gd name="T21" fmla="*/ 394 h 9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97" h="930">
                    <a:moveTo>
                      <a:pt x="1020" y="394"/>
                    </a:moveTo>
                    <a:lnTo>
                      <a:pt x="1020" y="0"/>
                    </a:lnTo>
                    <a:lnTo>
                      <a:pt x="1020" y="0"/>
                    </a:lnTo>
                    <a:lnTo>
                      <a:pt x="647" y="307"/>
                    </a:lnTo>
                    <a:lnTo>
                      <a:pt x="276" y="0"/>
                    </a:lnTo>
                    <a:lnTo>
                      <a:pt x="276" y="0"/>
                    </a:lnTo>
                    <a:lnTo>
                      <a:pt x="276" y="394"/>
                    </a:lnTo>
                    <a:lnTo>
                      <a:pt x="0" y="394"/>
                    </a:lnTo>
                    <a:lnTo>
                      <a:pt x="647" y="930"/>
                    </a:lnTo>
                    <a:lnTo>
                      <a:pt x="1297" y="394"/>
                    </a:lnTo>
                    <a:lnTo>
                      <a:pt x="1020" y="394"/>
                    </a:lnTo>
                    <a:close/>
                  </a:path>
                </a:pathLst>
              </a:custGeom>
              <a:solidFill>
                <a:srgbClr val="F37C51"/>
              </a:solidFill>
              <a:ln>
                <a:noFill/>
              </a:ln>
            </p:spPr>
            <p:txBody>
              <a:bodyPr vert="horz" wrap="square" lIns="121899" tIns="60949" rIns="121899" bIns="60949" numCol="1" anchor="t" anchorCtr="0" compatLnSpc="1"/>
              <a:p>
                <a:endParaRPr lang="zh-CN" altLang="en-US" sz="1705">
                  <a:latin typeface="+mn-ea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0" name="Rectangle 24"/>
              <p:cNvSpPr>
                <a:spLocks noChangeArrowheads="1"/>
              </p:cNvSpPr>
              <p:nvPr/>
            </p:nvSpPr>
            <p:spPr bwMode="auto">
              <a:xfrm>
                <a:off x="1967543" y="1981688"/>
                <a:ext cx="1896396" cy="2480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p>
                <a:pPr lvl="0"/>
                <a:r>
                  <a:rPr lang="zh-CN" altLang="en-US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  <a:cs typeface="+mn-ea"/>
                    <a:sym typeface="+mn-lt"/>
                  </a:rPr>
                  <a:t>单击此处添加标题</a:t>
                </a:r>
                <a:endPara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1" name="1"/>
              <p:cNvSpPr/>
              <p:nvPr/>
            </p:nvSpPr>
            <p:spPr>
              <a:xfrm>
                <a:off x="1967542" y="2296174"/>
                <a:ext cx="7008778" cy="5519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p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  <a:t>您的内容打在这里，或者通过复制您的文本后，在此框中选择粘贴，您的内容打在这里，或者通过复制您的文本后，在此框中选择粘贴，</a:t>
                </a:r>
                <a:endParaRPr lang="zh-CN" altLang="en-US" sz="1200" kern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  <a:p>
                <a:endPara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2" name="Rectangle 24"/>
              <p:cNvSpPr>
                <a:spLocks noChangeArrowheads="1"/>
              </p:cNvSpPr>
              <p:nvPr/>
            </p:nvSpPr>
            <p:spPr bwMode="auto">
              <a:xfrm>
                <a:off x="1967543" y="3077508"/>
                <a:ext cx="1896396" cy="2480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p>
                <a:pPr lvl="0"/>
                <a:r>
                  <a:rPr lang="zh-CN" altLang="en-US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  <a:cs typeface="+mn-ea"/>
                    <a:sym typeface="+mn-lt"/>
                  </a:rPr>
                  <a:t>单击此处添加标题</a:t>
                </a:r>
                <a:endPara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3" name="2"/>
              <p:cNvSpPr/>
              <p:nvPr/>
            </p:nvSpPr>
            <p:spPr>
              <a:xfrm>
                <a:off x="1967542" y="3399052"/>
                <a:ext cx="7008778" cy="5519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p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  <a:t>您的内容打在这里，或者通过复制您的文本后，在此框中选择粘贴，您的内容打在这里，或者通过复制您的文本后，在此框中选择粘贴，</a:t>
                </a:r>
                <a:endParaRPr lang="zh-CN" altLang="en-US" sz="1200" kern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  <a:p>
                <a:endPara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4" name="Rectangle 24"/>
              <p:cNvSpPr>
                <a:spLocks noChangeArrowheads="1"/>
              </p:cNvSpPr>
              <p:nvPr/>
            </p:nvSpPr>
            <p:spPr bwMode="auto">
              <a:xfrm>
                <a:off x="1967543" y="4163392"/>
                <a:ext cx="1896396" cy="2480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p>
                <a:pPr lvl="0"/>
                <a:r>
                  <a:rPr lang="zh-CN" altLang="en-US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  <a:cs typeface="+mn-ea"/>
                    <a:sym typeface="+mn-lt"/>
                  </a:rPr>
                  <a:t>单击此处添加标题</a:t>
                </a:r>
                <a:endPara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5" name="3"/>
              <p:cNvSpPr/>
              <p:nvPr/>
            </p:nvSpPr>
            <p:spPr>
              <a:xfrm>
                <a:off x="1967542" y="4487080"/>
                <a:ext cx="7008778" cy="5519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p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  <a:t>您的内容打在这里，或者通过复制您的文本后，在此框中选择粘贴，您的内容打在这里，或者通过复制您的文本后，在此框中选择粘贴，</a:t>
                </a:r>
                <a:endParaRPr lang="zh-CN" altLang="en-US" sz="1200" kern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  <a:p>
                <a:endPara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6" name="Rectangle 24"/>
              <p:cNvSpPr>
                <a:spLocks noChangeArrowheads="1"/>
              </p:cNvSpPr>
              <p:nvPr/>
            </p:nvSpPr>
            <p:spPr bwMode="auto">
              <a:xfrm>
                <a:off x="1967543" y="5284611"/>
                <a:ext cx="1896396" cy="2480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p>
                <a:pPr lvl="0"/>
                <a:r>
                  <a:rPr lang="zh-CN" altLang="en-US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  <a:cs typeface="+mn-ea"/>
                    <a:sym typeface="+mn-lt"/>
                  </a:rPr>
                  <a:t>单击此处添加标题</a:t>
                </a:r>
                <a:endPara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7" name="4"/>
              <p:cNvSpPr/>
              <p:nvPr/>
            </p:nvSpPr>
            <p:spPr>
              <a:xfrm>
                <a:off x="1967542" y="5581124"/>
                <a:ext cx="7008778" cy="5519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p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  <a:t>您的内容打在这里，或者通过复制您的文本后，在此框中选择粘贴，您的内容打在这里，或者通过复制您的文本后，在此框中选择粘贴，</a:t>
                </a:r>
                <a:endParaRPr lang="zh-CN" altLang="en-US" sz="1200" kern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  <a:p>
                <a:endPara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8" name="Rectangle 24"/>
              <p:cNvSpPr>
                <a:spLocks noChangeArrowheads="1"/>
              </p:cNvSpPr>
              <p:nvPr/>
            </p:nvSpPr>
            <p:spPr bwMode="auto">
              <a:xfrm>
                <a:off x="9512554" y="2296172"/>
                <a:ext cx="986437" cy="2042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p>
                <a:pPr algn="ctr"/>
                <a:r>
                  <a:rPr lang="en-US" altLang="zh-CN" sz="1325" dirty="0">
                    <a:solidFill>
                      <a:schemeClr val="bg1"/>
                    </a:solidFill>
                    <a:latin typeface="+mn-ea"/>
                    <a:ea typeface="+mn-ea"/>
                    <a:cs typeface="+mn-ea"/>
                    <a:sym typeface="+mn-lt"/>
                  </a:rPr>
                  <a:t>STEP 01</a:t>
                </a:r>
                <a:endParaRPr lang="zh-CN" altLang="en-US" sz="1325" dirty="0">
                  <a:solidFill>
                    <a:schemeClr val="bg1"/>
                  </a:solidFill>
                  <a:latin typeface="+mn-ea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9" name="Rectangle 24"/>
              <p:cNvSpPr>
                <a:spLocks noChangeArrowheads="1"/>
              </p:cNvSpPr>
              <p:nvPr/>
            </p:nvSpPr>
            <p:spPr bwMode="auto">
              <a:xfrm>
                <a:off x="9512554" y="3399051"/>
                <a:ext cx="986437" cy="2042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p>
                <a:pPr algn="ctr"/>
                <a:r>
                  <a:rPr lang="en-US" altLang="zh-CN" sz="1325" dirty="0">
                    <a:solidFill>
                      <a:schemeClr val="bg1"/>
                    </a:solidFill>
                    <a:latin typeface="+mn-ea"/>
                    <a:ea typeface="+mn-ea"/>
                    <a:cs typeface="+mn-ea"/>
                    <a:sym typeface="+mn-lt"/>
                  </a:rPr>
                  <a:t>STEP 02</a:t>
                </a:r>
                <a:endParaRPr lang="zh-CN" altLang="en-US" sz="1325" dirty="0">
                  <a:solidFill>
                    <a:schemeClr val="bg1"/>
                  </a:solidFill>
                  <a:latin typeface="+mn-ea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0" name="Rectangle 24"/>
              <p:cNvSpPr>
                <a:spLocks noChangeArrowheads="1"/>
              </p:cNvSpPr>
              <p:nvPr/>
            </p:nvSpPr>
            <p:spPr bwMode="auto">
              <a:xfrm>
                <a:off x="9512554" y="4487080"/>
                <a:ext cx="986437" cy="2042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p>
                <a:pPr algn="ctr"/>
                <a:r>
                  <a:rPr lang="en-US" altLang="zh-CN" sz="1325" dirty="0">
                    <a:solidFill>
                      <a:schemeClr val="bg1"/>
                    </a:solidFill>
                    <a:latin typeface="+mn-ea"/>
                    <a:ea typeface="+mn-ea"/>
                    <a:cs typeface="+mn-ea"/>
                    <a:sym typeface="+mn-lt"/>
                  </a:rPr>
                  <a:t>STEP 03</a:t>
                </a:r>
                <a:endParaRPr lang="zh-CN" altLang="en-US" sz="1325" dirty="0">
                  <a:solidFill>
                    <a:schemeClr val="bg1"/>
                  </a:solidFill>
                  <a:latin typeface="+mn-ea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" name="Rectangle 24"/>
              <p:cNvSpPr>
                <a:spLocks noChangeArrowheads="1"/>
              </p:cNvSpPr>
              <p:nvPr/>
            </p:nvSpPr>
            <p:spPr bwMode="auto">
              <a:xfrm>
                <a:off x="9512554" y="5581123"/>
                <a:ext cx="986437" cy="2042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p>
                <a:pPr algn="ctr"/>
                <a:r>
                  <a:rPr lang="en-US" altLang="zh-CN" sz="1325" dirty="0">
                    <a:solidFill>
                      <a:schemeClr val="bg1"/>
                    </a:solidFill>
                    <a:latin typeface="+mn-ea"/>
                    <a:ea typeface="+mn-ea"/>
                    <a:cs typeface="+mn-ea"/>
                    <a:sym typeface="+mn-lt"/>
                  </a:rPr>
                  <a:t>STEP 04</a:t>
                </a:r>
                <a:endParaRPr lang="zh-CN" altLang="en-US" sz="1325" dirty="0">
                  <a:solidFill>
                    <a:schemeClr val="bg1"/>
                  </a:solidFill>
                  <a:latin typeface="+mn-ea"/>
                  <a:ea typeface="+mn-ea"/>
                  <a:cs typeface="+mn-ea"/>
                  <a:sym typeface="+mn-lt"/>
                </a:endParaRPr>
              </a:p>
            </p:txBody>
          </p:sp>
          <p:cxnSp>
            <p:nvCxnSpPr>
              <p:cNvPr id="52" name="直接连接符 51"/>
              <p:cNvCxnSpPr/>
              <p:nvPr/>
            </p:nvCxnSpPr>
            <p:spPr>
              <a:xfrm>
                <a:off x="1967541" y="2230231"/>
                <a:ext cx="7091534" cy="0"/>
              </a:xfrm>
              <a:prstGeom prst="line">
                <a:avLst/>
              </a:prstGeom>
              <a:noFill/>
              <a:ln w="6350" cap="flat" cmpd="sng" algn="ctr">
                <a:solidFill>
                  <a:schemeClr val="bg1">
                    <a:lumMod val="50000"/>
                  </a:schemeClr>
                </a:solidFill>
                <a:prstDash val="solid"/>
              </a:ln>
              <a:effectLst/>
            </p:spPr>
          </p:cxnSp>
          <p:cxnSp>
            <p:nvCxnSpPr>
              <p:cNvPr id="53" name="直接连接符 52"/>
              <p:cNvCxnSpPr/>
              <p:nvPr/>
            </p:nvCxnSpPr>
            <p:spPr>
              <a:xfrm>
                <a:off x="1967541" y="3323641"/>
                <a:ext cx="7091534" cy="0"/>
              </a:xfrm>
              <a:prstGeom prst="line">
                <a:avLst/>
              </a:prstGeom>
              <a:noFill/>
              <a:ln w="6350" cap="flat" cmpd="sng" algn="ctr">
                <a:solidFill>
                  <a:schemeClr val="bg1">
                    <a:lumMod val="50000"/>
                  </a:schemeClr>
                </a:solidFill>
                <a:prstDash val="solid"/>
              </a:ln>
              <a:effectLst/>
            </p:spPr>
          </p:cxnSp>
          <p:cxnSp>
            <p:nvCxnSpPr>
              <p:cNvPr id="54" name="直接连接符 53"/>
              <p:cNvCxnSpPr/>
              <p:nvPr/>
            </p:nvCxnSpPr>
            <p:spPr>
              <a:xfrm>
                <a:off x="1967541" y="4424034"/>
                <a:ext cx="7091534" cy="0"/>
              </a:xfrm>
              <a:prstGeom prst="line">
                <a:avLst/>
              </a:prstGeom>
              <a:noFill/>
              <a:ln w="6350" cap="flat" cmpd="sng" algn="ctr">
                <a:solidFill>
                  <a:schemeClr val="bg1">
                    <a:lumMod val="50000"/>
                  </a:schemeClr>
                </a:solidFill>
                <a:prstDash val="solid"/>
              </a:ln>
              <a:effectLst/>
            </p:spPr>
          </p:cxnSp>
          <p:cxnSp>
            <p:nvCxnSpPr>
              <p:cNvPr id="55" name="直接连接符 54"/>
              <p:cNvCxnSpPr/>
              <p:nvPr/>
            </p:nvCxnSpPr>
            <p:spPr>
              <a:xfrm>
                <a:off x="1967541" y="5526967"/>
                <a:ext cx="7091534" cy="0"/>
              </a:xfrm>
              <a:prstGeom prst="line">
                <a:avLst/>
              </a:prstGeom>
              <a:noFill/>
              <a:ln w="6350" cap="flat" cmpd="sng" algn="ctr">
                <a:solidFill>
                  <a:schemeClr val="bg1">
                    <a:lumMod val="50000"/>
                  </a:schemeClr>
                </a:solidFill>
                <a:prstDash val="solid"/>
              </a:ln>
              <a:effectLst/>
            </p:spPr>
          </p:cxnSp>
        </p:grpSp>
        <p:sp>
          <p:nvSpPr>
            <p:cNvPr id="32" name="矩形 31"/>
            <p:cNvSpPr>
              <a:spLocks noChangeAspect="1"/>
            </p:cNvSpPr>
            <p:nvPr/>
          </p:nvSpPr>
          <p:spPr>
            <a:xfrm>
              <a:off x="1650387" y="1800000"/>
              <a:ext cx="180000" cy="180000"/>
            </a:xfrm>
            <a:prstGeom prst="rect">
              <a:avLst/>
            </a:prstGeom>
            <a:solidFill>
              <a:srgbClr val="F37C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3" name="矩形 32"/>
            <p:cNvSpPr>
              <a:spLocks noChangeAspect="1"/>
            </p:cNvSpPr>
            <p:nvPr/>
          </p:nvSpPr>
          <p:spPr>
            <a:xfrm>
              <a:off x="1650387" y="2900878"/>
              <a:ext cx="180000" cy="180000"/>
            </a:xfrm>
            <a:prstGeom prst="rect">
              <a:avLst/>
            </a:prstGeom>
            <a:solidFill>
              <a:srgbClr val="F37C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4" name="矩形 33"/>
            <p:cNvSpPr>
              <a:spLocks noChangeAspect="1"/>
            </p:cNvSpPr>
            <p:nvPr/>
          </p:nvSpPr>
          <p:spPr>
            <a:xfrm>
              <a:off x="1650387" y="4001756"/>
              <a:ext cx="180000" cy="180000"/>
            </a:xfrm>
            <a:prstGeom prst="rect">
              <a:avLst/>
            </a:prstGeom>
            <a:solidFill>
              <a:srgbClr val="F37C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5" name="矩形 34"/>
            <p:cNvSpPr>
              <a:spLocks noChangeAspect="1"/>
            </p:cNvSpPr>
            <p:nvPr/>
          </p:nvSpPr>
          <p:spPr>
            <a:xfrm>
              <a:off x="1650387" y="5102634"/>
              <a:ext cx="180000" cy="180000"/>
            </a:xfrm>
            <a:prstGeom prst="rect">
              <a:avLst/>
            </a:prstGeom>
            <a:solidFill>
              <a:srgbClr val="F37C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8"/>
          <p:cNvPicPr>
            <a:picLocks noChangeAspect="1"/>
          </p:cNvPicPr>
          <p:nvPr/>
        </p:nvPicPr>
        <p:blipFill>
          <a:blip r:embed="rId1"/>
          <a:srcRect l="25949"/>
          <a:stretch>
            <a:fillRect/>
          </a:stretch>
        </p:blipFill>
        <p:spPr>
          <a:xfrm>
            <a:off x="0" y="0"/>
            <a:ext cx="12188190" cy="6858000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2824163" y="3315335"/>
            <a:ext cx="654304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00000"/>
              </a:lnSpc>
            </a:pPr>
            <a:r>
              <a:rPr lang="zh-CN" altLang="en-US" sz="6600" kern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输入标题内容</a:t>
            </a:r>
            <a:endParaRPr lang="zh-CN" altLang="en-US" sz="6600" kern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950210" y="4422140"/>
            <a:ext cx="62909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200000"/>
              </a:lnSpc>
            </a:pP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endParaRPr lang="en-US" altLang="zh-CN" sz="700" kern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+mn-lt"/>
              <a:sym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330383" y="1575435"/>
            <a:ext cx="3530600" cy="2214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00000"/>
              </a:lnSpc>
            </a:pPr>
            <a:r>
              <a:rPr lang="en-US" altLang="zh-CN" sz="13800" kern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04</a:t>
            </a:r>
            <a:endParaRPr lang="en-US" altLang="zh-CN" sz="13800" kern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6350" y="-19050"/>
            <a:ext cx="12197715" cy="3449320"/>
          </a:xfrm>
          <a:prstGeom prst="rect">
            <a:avLst/>
          </a:prstGeom>
          <a:solidFill>
            <a:srgbClr val="F37C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 descr="手机框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50620" y="568325"/>
            <a:ext cx="2687320" cy="5519420"/>
          </a:xfrm>
          <a:prstGeom prst="rect">
            <a:avLst/>
          </a:prstGeom>
        </p:spPr>
      </p:pic>
      <p:pic>
        <p:nvPicPr>
          <p:cNvPr id="3" name="图片 2" descr="D:\图图图\图片1.png32312.png图片1.png3231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300163" y="1228725"/>
            <a:ext cx="2346325" cy="417576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4742736" y="1290059"/>
            <a:ext cx="394622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480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ea typeface="李旭科书法" panose="02000603000000000000" charset="-122"/>
                <a:cs typeface="+mn-lt"/>
                <a:sym typeface="+mn-ea"/>
              </a:rPr>
              <a:t>POWER POINT</a:t>
            </a:r>
            <a:endParaRPr lang="en-US" altLang="zh-CN" sz="4800" noProof="0" dirty="0">
              <a:ln>
                <a:noFill/>
              </a:ln>
              <a:solidFill>
                <a:schemeClr val="bg1"/>
              </a:solidFill>
              <a:uLnTx/>
              <a:uFillTx/>
              <a:ea typeface="李旭科书法" panose="02000603000000000000" charset="-122"/>
              <a:cs typeface="+mn-lt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742815" y="2120265"/>
            <a:ext cx="617791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您的内容打在这里，或者通过复制您的文本后，在此框中选择粘贴，您的内容打在这里，或者通过复制您的文本后，在此框中选择粘贴，您的内容打在这里，或者通过复制您的文本后，在此框中选择粘贴，您的内容打在这里，或者通过复制您的文本后，在此框中选择粘贴，</a:t>
            </a:r>
            <a:endParaRPr lang="en-US" altLang="zh-CN" sz="1000" dirty="0">
              <a:solidFill>
                <a:schemeClr val="bg1"/>
              </a:solidFill>
              <a:latin typeface="+mn-ea"/>
              <a:ea typeface="+mn-ea"/>
            </a:endParaRPr>
          </a:p>
          <a:p>
            <a:pPr>
              <a:lnSpc>
                <a:spcPct val="150000"/>
              </a:lnSpc>
            </a:pPr>
            <a:endParaRPr lang="en-US" altLang="zh-CN" sz="1000" kern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+mn-ea"/>
              <a:ea typeface="+mn-ea"/>
              <a:cs typeface="+mn-lt"/>
              <a:sym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820920" y="766445"/>
            <a:ext cx="253238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4400">
                <a:solidFill>
                  <a:schemeClr val="bg1"/>
                </a:solidFill>
                <a:latin typeface="汉仪菱心体简" panose="02010609000101010101" charset="-122"/>
                <a:ea typeface="汉仪菱心体简" panose="02010609000101010101" charset="-122"/>
                <a:sym typeface="+mn-ea"/>
              </a:rPr>
              <a:t>678900K</a:t>
            </a:r>
            <a:endParaRPr lang="en-US" altLang="zh-CN" sz="4400">
              <a:solidFill>
                <a:schemeClr val="bg1"/>
              </a:solidFill>
              <a:latin typeface="汉仪菱心体简" panose="02010609000101010101" charset="-122"/>
              <a:ea typeface="汉仪菱心体简" panose="02010609000101010101" charset="-122"/>
              <a:sym typeface="+mn-ea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5006340" y="4374515"/>
            <a:ext cx="478790" cy="469900"/>
            <a:chOff x="6296025" y="4225925"/>
            <a:chExt cx="581025" cy="569913"/>
          </a:xfrm>
          <a:solidFill>
            <a:srgbClr val="F37C51"/>
          </a:solidFill>
        </p:grpSpPr>
        <p:sp>
          <p:nvSpPr>
            <p:cNvPr id="18" name="Freeform 294"/>
            <p:cNvSpPr>
              <a:spLocks noEditPoints="1"/>
            </p:cNvSpPr>
            <p:nvPr/>
          </p:nvSpPr>
          <p:spPr bwMode="auto">
            <a:xfrm>
              <a:off x="6329363" y="4225925"/>
              <a:ext cx="514350" cy="490538"/>
            </a:xfrm>
            <a:custGeom>
              <a:avLst/>
              <a:gdLst>
                <a:gd name="T0" fmla="*/ 1592 w 3236"/>
                <a:gd name="T1" fmla="*/ 199 h 3086"/>
                <a:gd name="T2" fmla="*/ 1200 w 3236"/>
                <a:gd name="T3" fmla="*/ 969 h 3086"/>
                <a:gd name="T4" fmla="*/ 1099 w 3236"/>
                <a:gd name="T5" fmla="*/ 1053 h 3086"/>
                <a:gd name="T6" fmla="*/ 219 w 3236"/>
                <a:gd name="T7" fmla="*/ 1192 h 3086"/>
                <a:gd name="T8" fmla="*/ 195 w 3236"/>
                <a:gd name="T9" fmla="*/ 1221 h 3086"/>
                <a:gd name="T10" fmla="*/ 198 w 3236"/>
                <a:gd name="T11" fmla="*/ 1258 h 3086"/>
                <a:gd name="T12" fmla="*/ 827 w 3236"/>
                <a:gd name="T13" fmla="*/ 1884 h 3086"/>
                <a:gd name="T14" fmla="*/ 859 w 3236"/>
                <a:gd name="T15" fmla="*/ 2011 h 3086"/>
                <a:gd name="T16" fmla="*/ 722 w 3236"/>
                <a:gd name="T17" fmla="*/ 2864 h 3086"/>
                <a:gd name="T18" fmla="*/ 744 w 3236"/>
                <a:gd name="T19" fmla="*/ 2888 h 3086"/>
                <a:gd name="T20" fmla="*/ 790 w 3236"/>
                <a:gd name="T21" fmla="*/ 2888 h 3086"/>
                <a:gd name="T22" fmla="*/ 1618 w 3236"/>
                <a:gd name="T23" fmla="*/ 2486 h 3086"/>
                <a:gd name="T24" fmla="*/ 2446 w 3236"/>
                <a:gd name="T25" fmla="*/ 2888 h 3086"/>
                <a:gd name="T26" fmla="*/ 2492 w 3236"/>
                <a:gd name="T27" fmla="*/ 2888 h 3086"/>
                <a:gd name="T28" fmla="*/ 2514 w 3236"/>
                <a:gd name="T29" fmla="*/ 2864 h 3086"/>
                <a:gd name="T30" fmla="*/ 2377 w 3236"/>
                <a:gd name="T31" fmla="*/ 2011 h 3086"/>
                <a:gd name="T32" fmla="*/ 2409 w 3236"/>
                <a:gd name="T33" fmla="*/ 1884 h 3086"/>
                <a:gd name="T34" fmla="*/ 3038 w 3236"/>
                <a:gd name="T35" fmla="*/ 1258 h 3086"/>
                <a:gd name="T36" fmla="*/ 3041 w 3236"/>
                <a:gd name="T37" fmla="*/ 1221 h 3086"/>
                <a:gd name="T38" fmla="*/ 3017 w 3236"/>
                <a:gd name="T39" fmla="*/ 1192 h 3086"/>
                <a:gd name="T40" fmla="*/ 2137 w 3236"/>
                <a:gd name="T41" fmla="*/ 1053 h 3086"/>
                <a:gd name="T42" fmla="*/ 2036 w 3236"/>
                <a:gd name="T43" fmla="*/ 970 h 3086"/>
                <a:gd name="T44" fmla="*/ 1653 w 3236"/>
                <a:gd name="T45" fmla="*/ 207 h 3086"/>
                <a:gd name="T46" fmla="*/ 1618 w 3236"/>
                <a:gd name="T47" fmla="*/ 192 h 3086"/>
                <a:gd name="T48" fmla="*/ 1717 w 3236"/>
                <a:gd name="T49" fmla="*/ 20 h 3086"/>
                <a:gd name="T50" fmla="*/ 1818 w 3236"/>
                <a:gd name="T51" fmla="*/ 104 h 3086"/>
                <a:gd name="T52" fmla="*/ 2214 w 3236"/>
                <a:gd name="T53" fmla="*/ 878 h 3086"/>
                <a:gd name="T54" fmla="*/ 3103 w 3236"/>
                <a:gd name="T55" fmla="*/ 1021 h 3086"/>
                <a:gd name="T56" fmla="*/ 3210 w 3236"/>
                <a:gd name="T57" fmla="*/ 1125 h 3086"/>
                <a:gd name="T58" fmla="*/ 3235 w 3236"/>
                <a:gd name="T59" fmla="*/ 1260 h 3086"/>
                <a:gd name="T60" fmla="*/ 3186 w 3236"/>
                <a:gd name="T61" fmla="*/ 1382 h 3086"/>
                <a:gd name="T62" fmla="*/ 2570 w 3236"/>
                <a:gd name="T63" fmla="*/ 1996 h 3086"/>
                <a:gd name="T64" fmla="*/ 2709 w 3236"/>
                <a:gd name="T65" fmla="*/ 2872 h 3086"/>
                <a:gd name="T66" fmla="*/ 2659 w 3236"/>
                <a:gd name="T67" fmla="*/ 2994 h 3086"/>
                <a:gd name="T68" fmla="*/ 2543 w 3236"/>
                <a:gd name="T69" fmla="*/ 3074 h 3086"/>
                <a:gd name="T70" fmla="*/ 2393 w 3236"/>
                <a:gd name="T71" fmla="*/ 3074 h 3086"/>
                <a:gd name="T72" fmla="*/ 1610 w 3236"/>
                <a:gd name="T73" fmla="*/ 2679 h 3086"/>
                <a:gd name="T74" fmla="*/ 806 w 3236"/>
                <a:gd name="T75" fmla="*/ 3083 h 3086"/>
                <a:gd name="T76" fmla="*/ 659 w 3236"/>
                <a:gd name="T77" fmla="*/ 3060 h 3086"/>
                <a:gd name="T78" fmla="*/ 558 w 3236"/>
                <a:gd name="T79" fmla="*/ 2966 h 3086"/>
                <a:gd name="T80" fmla="*/ 526 w 3236"/>
                <a:gd name="T81" fmla="*/ 2839 h 3086"/>
                <a:gd name="T82" fmla="*/ 661 w 3236"/>
                <a:gd name="T83" fmla="*/ 1982 h 3086"/>
                <a:gd name="T84" fmla="*/ 31 w 3236"/>
                <a:gd name="T85" fmla="*/ 1354 h 3086"/>
                <a:gd name="T86" fmla="*/ 0 w 3236"/>
                <a:gd name="T87" fmla="*/ 1227 h 3086"/>
                <a:gd name="T88" fmla="*/ 46 w 3236"/>
                <a:gd name="T89" fmla="*/ 1093 h 3086"/>
                <a:gd name="T90" fmla="*/ 168 w 3236"/>
                <a:gd name="T91" fmla="*/ 1007 h 3086"/>
                <a:gd name="T92" fmla="*/ 1035 w 3236"/>
                <a:gd name="T93" fmla="*/ 869 h 3086"/>
                <a:gd name="T94" fmla="*/ 1439 w 3236"/>
                <a:gd name="T95" fmla="*/ 78 h 3086"/>
                <a:gd name="T96" fmla="*/ 1551 w 3236"/>
                <a:gd name="T97" fmla="*/ 9 h 30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236" h="3086">
                  <a:moveTo>
                    <a:pt x="1618" y="192"/>
                  </a:moveTo>
                  <a:lnTo>
                    <a:pt x="1611" y="192"/>
                  </a:lnTo>
                  <a:lnTo>
                    <a:pt x="1602" y="195"/>
                  </a:lnTo>
                  <a:lnTo>
                    <a:pt x="1592" y="199"/>
                  </a:lnTo>
                  <a:lnTo>
                    <a:pt x="1583" y="207"/>
                  </a:lnTo>
                  <a:lnTo>
                    <a:pt x="1575" y="219"/>
                  </a:lnTo>
                  <a:lnTo>
                    <a:pt x="1217" y="940"/>
                  </a:lnTo>
                  <a:lnTo>
                    <a:pt x="1200" y="969"/>
                  </a:lnTo>
                  <a:lnTo>
                    <a:pt x="1179" y="996"/>
                  </a:lnTo>
                  <a:lnTo>
                    <a:pt x="1156" y="1019"/>
                  </a:lnTo>
                  <a:lnTo>
                    <a:pt x="1128" y="1037"/>
                  </a:lnTo>
                  <a:lnTo>
                    <a:pt x="1099" y="1053"/>
                  </a:lnTo>
                  <a:lnTo>
                    <a:pt x="1068" y="1065"/>
                  </a:lnTo>
                  <a:lnTo>
                    <a:pt x="1035" y="1072"/>
                  </a:lnTo>
                  <a:lnTo>
                    <a:pt x="234" y="1188"/>
                  </a:lnTo>
                  <a:lnTo>
                    <a:pt x="219" y="1192"/>
                  </a:lnTo>
                  <a:lnTo>
                    <a:pt x="209" y="1199"/>
                  </a:lnTo>
                  <a:lnTo>
                    <a:pt x="203" y="1206"/>
                  </a:lnTo>
                  <a:lnTo>
                    <a:pt x="197" y="1214"/>
                  </a:lnTo>
                  <a:lnTo>
                    <a:pt x="195" y="1221"/>
                  </a:lnTo>
                  <a:lnTo>
                    <a:pt x="194" y="1227"/>
                  </a:lnTo>
                  <a:lnTo>
                    <a:pt x="193" y="1236"/>
                  </a:lnTo>
                  <a:lnTo>
                    <a:pt x="194" y="1247"/>
                  </a:lnTo>
                  <a:lnTo>
                    <a:pt x="198" y="1258"/>
                  </a:lnTo>
                  <a:lnTo>
                    <a:pt x="207" y="1269"/>
                  </a:lnTo>
                  <a:lnTo>
                    <a:pt x="787" y="1832"/>
                  </a:lnTo>
                  <a:lnTo>
                    <a:pt x="809" y="1856"/>
                  </a:lnTo>
                  <a:lnTo>
                    <a:pt x="827" y="1884"/>
                  </a:lnTo>
                  <a:lnTo>
                    <a:pt x="843" y="1913"/>
                  </a:lnTo>
                  <a:lnTo>
                    <a:pt x="853" y="1945"/>
                  </a:lnTo>
                  <a:lnTo>
                    <a:pt x="858" y="1977"/>
                  </a:lnTo>
                  <a:lnTo>
                    <a:pt x="859" y="2011"/>
                  </a:lnTo>
                  <a:lnTo>
                    <a:pt x="856" y="2044"/>
                  </a:lnTo>
                  <a:lnTo>
                    <a:pt x="720" y="2837"/>
                  </a:lnTo>
                  <a:lnTo>
                    <a:pt x="719" y="2852"/>
                  </a:lnTo>
                  <a:lnTo>
                    <a:pt x="722" y="2864"/>
                  </a:lnTo>
                  <a:lnTo>
                    <a:pt x="727" y="2873"/>
                  </a:lnTo>
                  <a:lnTo>
                    <a:pt x="733" y="2880"/>
                  </a:lnTo>
                  <a:lnTo>
                    <a:pt x="738" y="2884"/>
                  </a:lnTo>
                  <a:lnTo>
                    <a:pt x="744" y="2888"/>
                  </a:lnTo>
                  <a:lnTo>
                    <a:pt x="753" y="2892"/>
                  </a:lnTo>
                  <a:lnTo>
                    <a:pt x="763" y="2893"/>
                  </a:lnTo>
                  <a:lnTo>
                    <a:pt x="775" y="2893"/>
                  </a:lnTo>
                  <a:lnTo>
                    <a:pt x="790" y="2888"/>
                  </a:lnTo>
                  <a:lnTo>
                    <a:pt x="1506" y="2514"/>
                  </a:lnTo>
                  <a:lnTo>
                    <a:pt x="1541" y="2498"/>
                  </a:lnTo>
                  <a:lnTo>
                    <a:pt x="1579" y="2489"/>
                  </a:lnTo>
                  <a:lnTo>
                    <a:pt x="1618" y="2486"/>
                  </a:lnTo>
                  <a:lnTo>
                    <a:pt x="1657" y="2489"/>
                  </a:lnTo>
                  <a:lnTo>
                    <a:pt x="1695" y="2498"/>
                  </a:lnTo>
                  <a:lnTo>
                    <a:pt x="1730" y="2514"/>
                  </a:lnTo>
                  <a:lnTo>
                    <a:pt x="2446" y="2888"/>
                  </a:lnTo>
                  <a:lnTo>
                    <a:pt x="2461" y="2893"/>
                  </a:lnTo>
                  <a:lnTo>
                    <a:pt x="2473" y="2894"/>
                  </a:lnTo>
                  <a:lnTo>
                    <a:pt x="2483" y="2892"/>
                  </a:lnTo>
                  <a:lnTo>
                    <a:pt x="2492" y="2888"/>
                  </a:lnTo>
                  <a:lnTo>
                    <a:pt x="2498" y="2884"/>
                  </a:lnTo>
                  <a:lnTo>
                    <a:pt x="2503" y="2880"/>
                  </a:lnTo>
                  <a:lnTo>
                    <a:pt x="2509" y="2873"/>
                  </a:lnTo>
                  <a:lnTo>
                    <a:pt x="2514" y="2864"/>
                  </a:lnTo>
                  <a:lnTo>
                    <a:pt x="2517" y="2852"/>
                  </a:lnTo>
                  <a:lnTo>
                    <a:pt x="2516" y="2838"/>
                  </a:lnTo>
                  <a:lnTo>
                    <a:pt x="2380" y="2044"/>
                  </a:lnTo>
                  <a:lnTo>
                    <a:pt x="2377" y="2011"/>
                  </a:lnTo>
                  <a:lnTo>
                    <a:pt x="2378" y="1977"/>
                  </a:lnTo>
                  <a:lnTo>
                    <a:pt x="2383" y="1945"/>
                  </a:lnTo>
                  <a:lnTo>
                    <a:pt x="2394" y="1913"/>
                  </a:lnTo>
                  <a:lnTo>
                    <a:pt x="2409" y="1884"/>
                  </a:lnTo>
                  <a:lnTo>
                    <a:pt x="2427" y="1856"/>
                  </a:lnTo>
                  <a:lnTo>
                    <a:pt x="2450" y="1832"/>
                  </a:lnTo>
                  <a:lnTo>
                    <a:pt x="3029" y="1269"/>
                  </a:lnTo>
                  <a:lnTo>
                    <a:pt x="3038" y="1258"/>
                  </a:lnTo>
                  <a:lnTo>
                    <a:pt x="3042" y="1247"/>
                  </a:lnTo>
                  <a:lnTo>
                    <a:pt x="3043" y="1236"/>
                  </a:lnTo>
                  <a:lnTo>
                    <a:pt x="3043" y="1227"/>
                  </a:lnTo>
                  <a:lnTo>
                    <a:pt x="3041" y="1221"/>
                  </a:lnTo>
                  <a:lnTo>
                    <a:pt x="3039" y="1214"/>
                  </a:lnTo>
                  <a:lnTo>
                    <a:pt x="3034" y="1206"/>
                  </a:lnTo>
                  <a:lnTo>
                    <a:pt x="3027" y="1199"/>
                  </a:lnTo>
                  <a:lnTo>
                    <a:pt x="3017" y="1192"/>
                  </a:lnTo>
                  <a:lnTo>
                    <a:pt x="3002" y="1188"/>
                  </a:lnTo>
                  <a:lnTo>
                    <a:pt x="2201" y="1072"/>
                  </a:lnTo>
                  <a:lnTo>
                    <a:pt x="2168" y="1065"/>
                  </a:lnTo>
                  <a:lnTo>
                    <a:pt x="2137" y="1053"/>
                  </a:lnTo>
                  <a:lnTo>
                    <a:pt x="2108" y="1037"/>
                  </a:lnTo>
                  <a:lnTo>
                    <a:pt x="2080" y="1019"/>
                  </a:lnTo>
                  <a:lnTo>
                    <a:pt x="2057" y="996"/>
                  </a:lnTo>
                  <a:lnTo>
                    <a:pt x="2036" y="970"/>
                  </a:lnTo>
                  <a:lnTo>
                    <a:pt x="2019" y="940"/>
                  </a:lnTo>
                  <a:lnTo>
                    <a:pt x="1661" y="219"/>
                  </a:lnTo>
                  <a:lnTo>
                    <a:pt x="1661" y="219"/>
                  </a:lnTo>
                  <a:lnTo>
                    <a:pt x="1653" y="207"/>
                  </a:lnTo>
                  <a:lnTo>
                    <a:pt x="1644" y="199"/>
                  </a:lnTo>
                  <a:lnTo>
                    <a:pt x="1634" y="195"/>
                  </a:lnTo>
                  <a:lnTo>
                    <a:pt x="1625" y="192"/>
                  </a:lnTo>
                  <a:lnTo>
                    <a:pt x="1618" y="192"/>
                  </a:lnTo>
                  <a:close/>
                  <a:moveTo>
                    <a:pt x="1618" y="0"/>
                  </a:moveTo>
                  <a:lnTo>
                    <a:pt x="1652" y="3"/>
                  </a:lnTo>
                  <a:lnTo>
                    <a:pt x="1686" y="9"/>
                  </a:lnTo>
                  <a:lnTo>
                    <a:pt x="1717" y="20"/>
                  </a:lnTo>
                  <a:lnTo>
                    <a:pt x="1746" y="36"/>
                  </a:lnTo>
                  <a:lnTo>
                    <a:pt x="1772" y="56"/>
                  </a:lnTo>
                  <a:lnTo>
                    <a:pt x="1797" y="78"/>
                  </a:lnTo>
                  <a:lnTo>
                    <a:pt x="1818" y="104"/>
                  </a:lnTo>
                  <a:lnTo>
                    <a:pt x="1834" y="134"/>
                  </a:lnTo>
                  <a:lnTo>
                    <a:pt x="2193" y="855"/>
                  </a:lnTo>
                  <a:lnTo>
                    <a:pt x="2201" y="869"/>
                  </a:lnTo>
                  <a:lnTo>
                    <a:pt x="2214" y="878"/>
                  </a:lnTo>
                  <a:lnTo>
                    <a:pt x="2229" y="882"/>
                  </a:lnTo>
                  <a:lnTo>
                    <a:pt x="3030" y="998"/>
                  </a:lnTo>
                  <a:lnTo>
                    <a:pt x="3068" y="1007"/>
                  </a:lnTo>
                  <a:lnTo>
                    <a:pt x="3103" y="1021"/>
                  </a:lnTo>
                  <a:lnTo>
                    <a:pt x="3136" y="1040"/>
                  </a:lnTo>
                  <a:lnTo>
                    <a:pt x="3165" y="1064"/>
                  </a:lnTo>
                  <a:lnTo>
                    <a:pt x="3190" y="1093"/>
                  </a:lnTo>
                  <a:lnTo>
                    <a:pt x="3210" y="1125"/>
                  </a:lnTo>
                  <a:lnTo>
                    <a:pt x="3225" y="1161"/>
                  </a:lnTo>
                  <a:lnTo>
                    <a:pt x="3233" y="1194"/>
                  </a:lnTo>
                  <a:lnTo>
                    <a:pt x="3236" y="1227"/>
                  </a:lnTo>
                  <a:lnTo>
                    <a:pt x="3235" y="1260"/>
                  </a:lnTo>
                  <a:lnTo>
                    <a:pt x="3230" y="1292"/>
                  </a:lnTo>
                  <a:lnTo>
                    <a:pt x="3220" y="1324"/>
                  </a:lnTo>
                  <a:lnTo>
                    <a:pt x="3205" y="1354"/>
                  </a:lnTo>
                  <a:lnTo>
                    <a:pt x="3186" y="1382"/>
                  </a:lnTo>
                  <a:lnTo>
                    <a:pt x="3164" y="1407"/>
                  </a:lnTo>
                  <a:lnTo>
                    <a:pt x="2584" y="1969"/>
                  </a:lnTo>
                  <a:lnTo>
                    <a:pt x="2575" y="1982"/>
                  </a:lnTo>
                  <a:lnTo>
                    <a:pt x="2570" y="1996"/>
                  </a:lnTo>
                  <a:lnTo>
                    <a:pt x="2571" y="2012"/>
                  </a:lnTo>
                  <a:lnTo>
                    <a:pt x="2707" y="2805"/>
                  </a:lnTo>
                  <a:lnTo>
                    <a:pt x="2710" y="2839"/>
                  </a:lnTo>
                  <a:lnTo>
                    <a:pt x="2709" y="2872"/>
                  </a:lnTo>
                  <a:lnTo>
                    <a:pt x="2703" y="2905"/>
                  </a:lnTo>
                  <a:lnTo>
                    <a:pt x="2693" y="2936"/>
                  </a:lnTo>
                  <a:lnTo>
                    <a:pt x="2678" y="2966"/>
                  </a:lnTo>
                  <a:lnTo>
                    <a:pt x="2659" y="2994"/>
                  </a:lnTo>
                  <a:lnTo>
                    <a:pt x="2637" y="3018"/>
                  </a:lnTo>
                  <a:lnTo>
                    <a:pt x="2611" y="3040"/>
                  </a:lnTo>
                  <a:lnTo>
                    <a:pt x="2578" y="3060"/>
                  </a:lnTo>
                  <a:lnTo>
                    <a:pt x="2543" y="3074"/>
                  </a:lnTo>
                  <a:lnTo>
                    <a:pt x="2506" y="3083"/>
                  </a:lnTo>
                  <a:lnTo>
                    <a:pt x="2470" y="3086"/>
                  </a:lnTo>
                  <a:lnTo>
                    <a:pt x="2431" y="3083"/>
                  </a:lnTo>
                  <a:lnTo>
                    <a:pt x="2393" y="3074"/>
                  </a:lnTo>
                  <a:lnTo>
                    <a:pt x="2357" y="3058"/>
                  </a:lnTo>
                  <a:lnTo>
                    <a:pt x="1640" y="2684"/>
                  </a:lnTo>
                  <a:lnTo>
                    <a:pt x="1626" y="2679"/>
                  </a:lnTo>
                  <a:lnTo>
                    <a:pt x="1610" y="2679"/>
                  </a:lnTo>
                  <a:lnTo>
                    <a:pt x="1596" y="2684"/>
                  </a:lnTo>
                  <a:lnTo>
                    <a:pt x="879" y="3058"/>
                  </a:lnTo>
                  <a:lnTo>
                    <a:pt x="844" y="3073"/>
                  </a:lnTo>
                  <a:lnTo>
                    <a:pt x="806" y="3083"/>
                  </a:lnTo>
                  <a:lnTo>
                    <a:pt x="768" y="3086"/>
                  </a:lnTo>
                  <a:lnTo>
                    <a:pt x="731" y="3083"/>
                  </a:lnTo>
                  <a:lnTo>
                    <a:pt x="694" y="3074"/>
                  </a:lnTo>
                  <a:lnTo>
                    <a:pt x="659" y="3060"/>
                  </a:lnTo>
                  <a:lnTo>
                    <a:pt x="625" y="3040"/>
                  </a:lnTo>
                  <a:lnTo>
                    <a:pt x="599" y="3018"/>
                  </a:lnTo>
                  <a:lnTo>
                    <a:pt x="577" y="2994"/>
                  </a:lnTo>
                  <a:lnTo>
                    <a:pt x="558" y="2966"/>
                  </a:lnTo>
                  <a:lnTo>
                    <a:pt x="543" y="2936"/>
                  </a:lnTo>
                  <a:lnTo>
                    <a:pt x="533" y="2905"/>
                  </a:lnTo>
                  <a:lnTo>
                    <a:pt x="527" y="2872"/>
                  </a:lnTo>
                  <a:lnTo>
                    <a:pt x="526" y="2839"/>
                  </a:lnTo>
                  <a:lnTo>
                    <a:pt x="529" y="2805"/>
                  </a:lnTo>
                  <a:lnTo>
                    <a:pt x="666" y="2012"/>
                  </a:lnTo>
                  <a:lnTo>
                    <a:pt x="666" y="1996"/>
                  </a:lnTo>
                  <a:lnTo>
                    <a:pt x="661" y="1982"/>
                  </a:lnTo>
                  <a:lnTo>
                    <a:pt x="652" y="1969"/>
                  </a:lnTo>
                  <a:lnTo>
                    <a:pt x="73" y="1407"/>
                  </a:lnTo>
                  <a:lnTo>
                    <a:pt x="50" y="1382"/>
                  </a:lnTo>
                  <a:lnTo>
                    <a:pt x="31" y="1354"/>
                  </a:lnTo>
                  <a:lnTo>
                    <a:pt x="16" y="1324"/>
                  </a:lnTo>
                  <a:lnTo>
                    <a:pt x="6" y="1292"/>
                  </a:lnTo>
                  <a:lnTo>
                    <a:pt x="1" y="1260"/>
                  </a:lnTo>
                  <a:lnTo>
                    <a:pt x="0" y="1227"/>
                  </a:lnTo>
                  <a:lnTo>
                    <a:pt x="3" y="1194"/>
                  </a:lnTo>
                  <a:lnTo>
                    <a:pt x="11" y="1161"/>
                  </a:lnTo>
                  <a:lnTo>
                    <a:pt x="26" y="1125"/>
                  </a:lnTo>
                  <a:lnTo>
                    <a:pt x="46" y="1093"/>
                  </a:lnTo>
                  <a:lnTo>
                    <a:pt x="71" y="1064"/>
                  </a:lnTo>
                  <a:lnTo>
                    <a:pt x="100" y="1040"/>
                  </a:lnTo>
                  <a:lnTo>
                    <a:pt x="133" y="1021"/>
                  </a:lnTo>
                  <a:lnTo>
                    <a:pt x="168" y="1007"/>
                  </a:lnTo>
                  <a:lnTo>
                    <a:pt x="206" y="998"/>
                  </a:lnTo>
                  <a:lnTo>
                    <a:pt x="1007" y="882"/>
                  </a:lnTo>
                  <a:lnTo>
                    <a:pt x="1022" y="878"/>
                  </a:lnTo>
                  <a:lnTo>
                    <a:pt x="1035" y="869"/>
                  </a:lnTo>
                  <a:lnTo>
                    <a:pt x="1043" y="855"/>
                  </a:lnTo>
                  <a:lnTo>
                    <a:pt x="1402" y="134"/>
                  </a:lnTo>
                  <a:lnTo>
                    <a:pt x="1418" y="104"/>
                  </a:lnTo>
                  <a:lnTo>
                    <a:pt x="1439" y="78"/>
                  </a:lnTo>
                  <a:lnTo>
                    <a:pt x="1464" y="56"/>
                  </a:lnTo>
                  <a:lnTo>
                    <a:pt x="1490" y="36"/>
                  </a:lnTo>
                  <a:lnTo>
                    <a:pt x="1519" y="20"/>
                  </a:lnTo>
                  <a:lnTo>
                    <a:pt x="1551" y="9"/>
                  </a:lnTo>
                  <a:lnTo>
                    <a:pt x="1584" y="3"/>
                  </a:lnTo>
                  <a:lnTo>
                    <a:pt x="16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" name="Freeform 295"/>
            <p:cNvSpPr/>
            <p:nvPr/>
          </p:nvSpPr>
          <p:spPr bwMode="auto">
            <a:xfrm>
              <a:off x="6724650" y="4244975"/>
              <a:ext cx="47625" cy="52388"/>
            </a:xfrm>
            <a:custGeom>
              <a:avLst/>
              <a:gdLst>
                <a:gd name="T0" fmla="*/ 195 w 296"/>
                <a:gd name="T1" fmla="*/ 0 h 332"/>
                <a:gd name="T2" fmla="*/ 216 w 296"/>
                <a:gd name="T3" fmla="*/ 1 h 332"/>
                <a:gd name="T4" fmla="*/ 236 w 296"/>
                <a:gd name="T5" fmla="*/ 8 h 332"/>
                <a:gd name="T6" fmla="*/ 256 w 296"/>
                <a:gd name="T7" fmla="*/ 19 h 332"/>
                <a:gd name="T8" fmla="*/ 273 w 296"/>
                <a:gd name="T9" fmla="*/ 33 h 332"/>
                <a:gd name="T10" fmla="*/ 285 w 296"/>
                <a:gd name="T11" fmla="*/ 51 h 332"/>
                <a:gd name="T12" fmla="*/ 293 w 296"/>
                <a:gd name="T13" fmla="*/ 71 h 332"/>
                <a:gd name="T14" fmla="*/ 296 w 296"/>
                <a:gd name="T15" fmla="*/ 92 h 332"/>
                <a:gd name="T16" fmla="*/ 295 w 296"/>
                <a:gd name="T17" fmla="*/ 113 h 332"/>
                <a:gd name="T18" fmla="*/ 288 w 296"/>
                <a:gd name="T19" fmla="*/ 134 h 332"/>
                <a:gd name="T20" fmla="*/ 277 w 296"/>
                <a:gd name="T21" fmla="*/ 152 h 332"/>
                <a:gd name="T22" fmla="*/ 175 w 296"/>
                <a:gd name="T23" fmla="*/ 294 h 332"/>
                <a:gd name="T24" fmla="*/ 158 w 296"/>
                <a:gd name="T25" fmla="*/ 310 h 332"/>
                <a:gd name="T26" fmla="*/ 139 w 296"/>
                <a:gd name="T27" fmla="*/ 322 h 332"/>
                <a:gd name="T28" fmla="*/ 118 w 296"/>
                <a:gd name="T29" fmla="*/ 330 h 332"/>
                <a:gd name="T30" fmla="*/ 96 w 296"/>
                <a:gd name="T31" fmla="*/ 332 h 332"/>
                <a:gd name="T32" fmla="*/ 77 w 296"/>
                <a:gd name="T33" fmla="*/ 331 h 332"/>
                <a:gd name="T34" fmla="*/ 57 w 296"/>
                <a:gd name="T35" fmla="*/ 325 h 332"/>
                <a:gd name="T36" fmla="*/ 40 w 296"/>
                <a:gd name="T37" fmla="*/ 315 h 332"/>
                <a:gd name="T38" fmla="*/ 23 w 296"/>
                <a:gd name="T39" fmla="*/ 299 h 332"/>
                <a:gd name="T40" fmla="*/ 11 w 296"/>
                <a:gd name="T41" fmla="*/ 281 h 332"/>
                <a:gd name="T42" fmla="*/ 3 w 296"/>
                <a:gd name="T43" fmla="*/ 262 h 332"/>
                <a:gd name="T44" fmla="*/ 0 w 296"/>
                <a:gd name="T45" fmla="*/ 242 h 332"/>
                <a:gd name="T46" fmla="*/ 2 w 296"/>
                <a:gd name="T47" fmla="*/ 220 h 332"/>
                <a:gd name="T48" fmla="*/ 8 w 296"/>
                <a:gd name="T49" fmla="*/ 200 h 332"/>
                <a:gd name="T50" fmla="*/ 19 w 296"/>
                <a:gd name="T51" fmla="*/ 180 h 332"/>
                <a:gd name="T52" fmla="*/ 121 w 296"/>
                <a:gd name="T53" fmla="*/ 40 h 332"/>
                <a:gd name="T54" fmla="*/ 136 w 296"/>
                <a:gd name="T55" fmla="*/ 23 h 332"/>
                <a:gd name="T56" fmla="*/ 154 w 296"/>
                <a:gd name="T57" fmla="*/ 11 h 332"/>
                <a:gd name="T58" fmla="*/ 174 w 296"/>
                <a:gd name="T59" fmla="*/ 3 h 332"/>
                <a:gd name="T60" fmla="*/ 195 w 296"/>
                <a:gd name="T61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96" h="332">
                  <a:moveTo>
                    <a:pt x="195" y="0"/>
                  </a:moveTo>
                  <a:lnTo>
                    <a:pt x="216" y="1"/>
                  </a:lnTo>
                  <a:lnTo>
                    <a:pt x="236" y="8"/>
                  </a:lnTo>
                  <a:lnTo>
                    <a:pt x="256" y="19"/>
                  </a:lnTo>
                  <a:lnTo>
                    <a:pt x="273" y="33"/>
                  </a:lnTo>
                  <a:lnTo>
                    <a:pt x="285" y="51"/>
                  </a:lnTo>
                  <a:lnTo>
                    <a:pt x="293" y="71"/>
                  </a:lnTo>
                  <a:lnTo>
                    <a:pt x="296" y="92"/>
                  </a:lnTo>
                  <a:lnTo>
                    <a:pt x="295" y="113"/>
                  </a:lnTo>
                  <a:lnTo>
                    <a:pt x="288" y="134"/>
                  </a:lnTo>
                  <a:lnTo>
                    <a:pt x="277" y="152"/>
                  </a:lnTo>
                  <a:lnTo>
                    <a:pt x="175" y="294"/>
                  </a:lnTo>
                  <a:lnTo>
                    <a:pt x="158" y="310"/>
                  </a:lnTo>
                  <a:lnTo>
                    <a:pt x="139" y="322"/>
                  </a:lnTo>
                  <a:lnTo>
                    <a:pt x="118" y="330"/>
                  </a:lnTo>
                  <a:lnTo>
                    <a:pt x="96" y="332"/>
                  </a:lnTo>
                  <a:lnTo>
                    <a:pt x="77" y="331"/>
                  </a:lnTo>
                  <a:lnTo>
                    <a:pt x="57" y="325"/>
                  </a:lnTo>
                  <a:lnTo>
                    <a:pt x="40" y="315"/>
                  </a:lnTo>
                  <a:lnTo>
                    <a:pt x="23" y="299"/>
                  </a:lnTo>
                  <a:lnTo>
                    <a:pt x="11" y="281"/>
                  </a:lnTo>
                  <a:lnTo>
                    <a:pt x="3" y="262"/>
                  </a:lnTo>
                  <a:lnTo>
                    <a:pt x="0" y="242"/>
                  </a:lnTo>
                  <a:lnTo>
                    <a:pt x="2" y="220"/>
                  </a:lnTo>
                  <a:lnTo>
                    <a:pt x="8" y="200"/>
                  </a:lnTo>
                  <a:lnTo>
                    <a:pt x="19" y="180"/>
                  </a:lnTo>
                  <a:lnTo>
                    <a:pt x="121" y="40"/>
                  </a:lnTo>
                  <a:lnTo>
                    <a:pt x="136" y="23"/>
                  </a:lnTo>
                  <a:lnTo>
                    <a:pt x="154" y="11"/>
                  </a:lnTo>
                  <a:lnTo>
                    <a:pt x="174" y="3"/>
                  </a:lnTo>
                  <a:lnTo>
                    <a:pt x="19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0" name="Freeform 296"/>
            <p:cNvSpPr/>
            <p:nvPr/>
          </p:nvSpPr>
          <p:spPr bwMode="auto">
            <a:xfrm>
              <a:off x="6400800" y="4244975"/>
              <a:ext cx="47625" cy="52388"/>
            </a:xfrm>
            <a:custGeom>
              <a:avLst/>
              <a:gdLst>
                <a:gd name="T0" fmla="*/ 101 w 295"/>
                <a:gd name="T1" fmla="*/ 0 h 332"/>
                <a:gd name="T2" fmla="*/ 122 w 295"/>
                <a:gd name="T3" fmla="*/ 3 h 332"/>
                <a:gd name="T4" fmla="*/ 142 w 295"/>
                <a:gd name="T5" fmla="*/ 11 h 332"/>
                <a:gd name="T6" fmla="*/ 160 w 295"/>
                <a:gd name="T7" fmla="*/ 23 h 332"/>
                <a:gd name="T8" fmla="*/ 174 w 295"/>
                <a:gd name="T9" fmla="*/ 40 h 332"/>
                <a:gd name="T10" fmla="*/ 277 w 295"/>
                <a:gd name="T11" fmla="*/ 180 h 332"/>
                <a:gd name="T12" fmla="*/ 288 w 295"/>
                <a:gd name="T13" fmla="*/ 199 h 332"/>
                <a:gd name="T14" fmla="*/ 294 w 295"/>
                <a:gd name="T15" fmla="*/ 220 h 332"/>
                <a:gd name="T16" fmla="*/ 295 w 295"/>
                <a:gd name="T17" fmla="*/ 241 h 332"/>
                <a:gd name="T18" fmla="*/ 292 w 295"/>
                <a:gd name="T19" fmla="*/ 262 h 332"/>
                <a:gd name="T20" fmla="*/ 284 w 295"/>
                <a:gd name="T21" fmla="*/ 281 h 332"/>
                <a:gd name="T22" fmla="*/ 272 w 295"/>
                <a:gd name="T23" fmla="*/ 299 h 332"/>
                <a:gd name="T24" fmla="*/ 255 w 295"/>
                <a:gd name="T25" fmla="*/ 313 h 332"/>
                <a:gd name="T26" fmla="*/ 237 w 295"/>
                <a:gd name="T27" fmla="*/ 325 h 332"/>
                <a:gd name="T28" fmla="*/ 219 w 295"/>
                <a:gd name="T29" fmla="*/ 330 h 332"/>
                <a:gd name="T30" fmla="*/ 199 w 295"/>
                <a:gd name="T31" fmla="*/ 332 h 332"/>
                <a:gd name="T32" fmla="*/ 176 w 295"/>
                <a:gd name="T33" fmla="*/ 330 h 332"/>
                <a:gd name="T34" fmla="*/ 155 w 295"/>
                <a:gd name="T35" fmla="*/ 322 h 332"/>
                <a:gd name="T36" fmla="*/ 137 w 295"/>
                <a:gd name="T37" fmla="*/ 310 h 332"/>
                <a:gd name="T38" fmla="*/ 121 w 295"/>
                <a:gd name="T39" fmla="*/ 293 h 332"/>
                <a:gd name="T40" fmla="*/ 18 w 295"/>
                <a:gd name="T41" fmla="*/ 152 h 332"/>
                <a:gd name="T42" fmla="*/ 8 w 295"/>
                <a:gd name="T43" fmla="*/ 133 h 332"/>
                <a:gd name="T44" fmla="*/ 1 w 295"/>
                <a:gd name="T45" fmla="*/ 113 h 332"/>
                <a:gd name="T46" fmla="*/ 0 w 295"/>
                <a:gd name="T47" fmla="*/ 92 h 332"/>
                <a:gd name="T48" fmla="*/ 3 w 295"/>
                <a:gd name="T49" fmla="*/ 71 h 332"/>
                <a:gd name="T50" fmla="*/ 11 w 295"/>
                <a:gd name="T51" fmla="*/ 51 h 332"/>
                <a:gd name="T52" fmla="*/ 23 w 295"/>
                <a:gd name="T53" fmla="*/ 33 h 332"/>
                <a:gd name="T54" fmla="*/ 40 w 295"/>
                <a:gd name="T55" fmla="*/ 18 h 332"/>
                <a:gd name="T56" fmla="*/ 59 w 295"/>
                <a:gd name="T57" fmla="*/ 7 h 332"/>
                <a:gd name="T58" fmla="*/ 80 w 295"/>
                <a:gd name="T59" fmla="*/ 1 h 332"/>
                <a:gd name="T60" fmla="*/ 101 w 295"/>
                <a:gd name="T61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95" h="332">
                  <a:moveTo>
                    <a:pt x="101" y="0"/>
                  </a:moveTo>
                  <a:lnTo>
                    <a:pt x="122" y="3"/>
                  </a:lnTo>
                  <a:lnTo>
                    <a:pt x="142" y="11"/>
                  </a:lnTo>
                  <a:lnTo>
                    <a:pt x="160" y="23"/>
                  </a:lnTo>
                  <a:lnTo>
                    <a:pt x="174" y="40"/>
                  </a:lnTo>
                  <a:lnTo>
                    <a:pt x="277" y="180"/>
                  </a:lnTo>
                  <a:lnTo>
                    <a:pt x="288" y="199"/>
                  </a:lnTo>
                  <a:lnTo>
                    <a:pt x="294" y="220"/>
                  </a:lnTo>
                  <a:lnTo>
                    <a:pt x="295" y="241"/>
                  </a:lnTo>
                  <a:lnTo>
                    <a:pt x="292" y="262"/>
                  </a:lnTo>
                  <a:lnTo>
                    <a:pt x="284" y="281"/>
                  </a:lnTo>
                  <a:lnTo>
                    <a:pt x="272" y="299"/>
                  </a:lnTo>
                  <a:lnTo>
                    <a:pt x="255" y="313"/>
                  </a:lnTo>
                  <a:lnTo>
                    <a:pt x="237" y="325"/>
                  </a:lnTo>
                  <a:lnTo>
                    <a:pt x="219" y="330"/>
                  </a:lnTo>
                  <a:lnTo>
                    <a:pt x="199" y="332"/>
                  </a:lnTo>
                  <a:lnTo>
                    <a:pt x="176" y="330"/>
                  </a:lnTo>
                  <a:lnTo>
                    <a:pt x="155" y="322"/>
                  </a:lnTo>
                  <a:lnTo>
                    <a:pt x="137" y="310"/>
                  </a:lnTo>
                  <a:lnTo>
                    <a:pt x="121" y="293"/>
                  </a:lnTo>
                  <a:lnTo>
                    <a:pt x="18" y="152"/>
                  </a:lnTo>
                  <a:lnTo>
                    <a:pt x="8" y="133"/>
                  </a:lnTo>
                  <a:lnTo>
                    <a:pt x="1" y="113"/>
                  </a:lnTo>
                  <a:lnTo>
                    <a:pt x="0" y="92"/>
                  </a:lnTo>
                  <a:lnTo>
                    <a:pt x="3" y="71"/>
                  </a:lnTo>
                  <a:lnTo>
                    <a:pt x="11" y="51"/>
                  </a:lnTo>
                  <a:lnTo>
                    <a:pt x="23" y="33"/>
                  </a:lnTo>
                  <a:lnTo>
                    <a:pt x="40" y="18"/>
                  </a:lnTo>
                  <a:lnTo>
                    <a:pt x="59" y="7"/>
                  </a:lnTo>
                  <a:lnTo>
                    <a:pt x="80" y="1"/>
                  </a:lnTo>
                  <a:lnTo>
                    <a:pt x="10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1" name="Freeform 297"/>
            <p:cNvSpPr/>
            <p:nvPr/>
          </p:nvSpPr>
          <p:spPr bwMode="auto">
            <a:xfrm>
              <a:off x="6296025" y="4557713"/>
              <a:ext cx="57150" cy="39688"/>
            </a:xfrm>
            <a:custGeom>
              <a:avLst/>
              <a:gdLst>
                <a:gd name="T0" fmla="*/ 254 w 358"/>
                <a:gd name="T1" fmla="*/ 0 h 245"/>
                <a:gd name="T2" fmla="*/ 276 w 358"/>
                <a:gd name="T3" fmla="*/ 0 h 245"/>
                <a:gd name="T4" fmla="*/ 296 w 358"/>
                <a:gd name="T5" fmla="*/ 5 h 245"/>
                <a:gd name="T6" fmla="*/ 315 w 358"/>
                <a:gd name="T7" fmla="*/ 15 h 245"/>
                <a:gd name="T8" fmla="*/ 332 w 358"/>
                <a:gd name="T9" fmla="*/ 29 h 245"/>
                <a:gd name="T10" fmla="*/ 345 w 358"/>
                <a:gd name="T11" fmla="*/ 45 h 245"/>
                <a:gd name="T12" fmla="*/ 354 w 358"/>
                <a:gd name="T13" fmla="*/ 66 h 245"/>
                <a:gd name="T14" fmla="*/ 358 w 358"/>
                <a:gd name="T15" fmla="*/ 87 h 245"/>
                <a:gd name="T16" fmla="*/ 358 w 358"/>
                <a:gd name="T17" fmla="*/ 109 h 245"/>
                <a:gd name="T18" fmla="*/ 353 w 358"/>
                <a:gd name="T19" fmla="*/ 129 h 245"/>
                <a:gd name="T20" fmla="*/ 343 w 358"/>
                <a:gd name="T21" fmla="*/ 148 h 245"/>
                <a:gd name="T22" fmla="*/ 329 w 358"/>
                <a:gd name="T23" fmla="*/ 164 h 245"/>
                <a:gd name="T24" fmla="*/ 313 w 358"/>
                <a:gd name="T25" fmla="*/ 178 h 245"/>
                <a:gd name="T26" fmla="*/ 292 w 358"/>
                <a:gd name="T27" fmla="*/ 186 h 245"/>
                <a:gd name="T28" fmla="*/ 126 w 358"/>
                <a:gd name="T29" fmla="*/ 240 h 245"/>
                <a:gd name="T30" fmla="*/ 112 w 358"/>
                <a:gd name="T31" fmla="*/ 244 h 245"/>
                <a:gd name="T32" fmla="*/ 96 w 358"/>
                <a:gd name="T33" fmla="*/ 245 h 245"/>
                <a:gd name="T34" fmla="*/ 77 w 358"/>
                <a:gd name="T35" fmla="*/ 243 h 245"/>
                <a:gd name="T36" fmla="*/ 58 w 358"/>
                <a:gd name="T37" fmla="*/ 237 h 245"/>
                <a:gd name="T38" fmla="*/ 40 w 358"/>
                <a:gd name="T39" fmla="*/ 227 h 245"/>
                <a:gd name="T40" fmla="*/ 26 w 358"/>
                <a:gd name="T41" fmla="*/ 214 h 245"/>
                <a:gd name="T42" fmla="*/ 13 w 358"/>
                <a:gd name="T43" fmla="*/ 197 h 245"/>
                <a:gd name="T44" fmla="*/ 4 w 358"/>
                <a:gd name="T45" fmla="*/ 179 h 245"/>
                <a:gd name="T46" fmla="*/ 0 w 358"/>
                <a:gd name="T47" fmla="*/ 157 h 245"/>
                <a:gd name="T48" fmla="*/ 1 w 358"/>
                <a:gd name="T49" fmla="*/ 136 h 245"/>
                <a:gd name="T50" fmla="*/ 7 w 358"/>
                <a:gd name="T51" fmla="*/ 115 h 245"/>
                <a:gd name="T52" fmla="*/ 16 w 358"/>
                <a:gd name="T53" fmla="*/ 96 h 245"/>
                <a:gd name="T54" fmla="*/ 29 w 358"/>
                <a:gd name="T55" fmla="*/ 80 h 245"/>
                <a:gd name="T56" fmla="*/ 47 w 358"/>
                <a:gd name="T57" fmla="*/ 67 h 245"/>
                <a:gd name="T58" fmla="*/ 67 w 358"/>
                <a:gd name="T59" fmla="*/ 57 h 245"/>
                <a:gd name="T60" fmla="*/ 233 w 358"/>
                <a:gd name="T61" fmla="*/ 4 h 245"/>
                <a:gd name="T62" fmla="*/ 254 w 358"/>
                <a:gd name="T63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8" h="245">
                  <a:moveTo>
                    <a:pt x="254" y="0"/>
                  </a:moveTo>
                  <a:lnTo>
                    <a:pt x="276" y="0"/>
                  </a:lnTo>
                  <a:lnTo>
                    <a:pt x="296" y="5"/>
                  </a:lnTo>
                  <a:lnTo>
                    <a:pt x="315" y="15"/>
                  </a:lnTo>
                  <a:lnTo>
                    <a:pt x="332" y="29"/>
                  </a:lnTo>
                  <a:lnTo>
                    <a:pt x="345" y="45"/>
                  </a:lnTo>
                  <a:lnTo>
                    <a:pt x="354" y="66"/>
                  </a:lnTo>
                  <a:lnTo>
                    <a:pt x="358" y="87"/>
                  </a:lnTo>
                  <a:lnTo>
                    <a:pt x="358" y="109"/>
                  </a:lnTo>
                  <a:lnTo>
                    <a:pt x="353" y="129"/>
                  </a:lnTo>
                  <a:lnTo>
                    <a:pt x="343" y="148"/>
                  </a:lnTo>
                  <a:lnTo>
                    <a:pt x="329" y="164"/>
                  </a:lnTo>
                  <a:lnTo>
                    <a:pt x="313" y="178"/>
                  </a:lnTo>
                  <a:lnTo>
                    <a:pt x="292" y="186"/>
                  </a:lnTo>
                  <a:lnTo>
                    <a:pt x="126" y="240"/>
                  </a:lnTo>
                  <a:lnTo>
                    <a:pt x="112" y="244"/>
                  </a:lnTo>
                  <a:lnTo>
                    <a:pt x="96" y="245"/>
                  </a:lnTo>
                  <a:lnTo>
                    <a:pt x="77" y="243"/>
                  </a:lnTo>
                  <a:lnTo>
                    <a:pt x="58" y="237"/>
                  </a:lnTo>
                  <a:lnTo>
                    <a:pt x="40" y="227"/>
                  </a:lnTo>
                  <a:lnTo>
                    <a:pt x="26" y="214"/>
                  </a:lnTo>
                  <a:lnTo>
                    <a:pt x="13" y="197"/>
                  </a:lnTo>
                  <a:lnTo>
                    <a:pt x="4" y="179"/>
                  </a:lnTo>
                  <a:lnTo>
                    <a:pt x="0" y="157"/>
                  </a:lnTo>
                  <a:lnTo>
                    <a:pt x="1" y="136"/>
                  </a:lnTo>
                  <a:lnTo>
                    <a:pt x="7" y="115"/>
                  </a:lnTo>
                  <a:lnTo>
                    <a:pt x="16" y="96"/>
                  </a:lnTo>
                  <a:lnTo>
                    <a:pt x="29" y="80"/>
                  </a:lnTo>
                  <a:lnTo>
                    <a:pt x="47" y="67"/>
                  </a:lnTo>
                  <a:lnTo>
                    <a:pt x="67" y="57"/>
                  </a:lnTo>
                  <a:lnTo>
                    <a:pt x="233" y="4"/>
                  </a:lnTo>
                  <a:lnTo>
                    <a:pt x="2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2" name="Freeform 298"/>
            <p:cNvSpPr/>
            <p:nvPr/>
          </p:nvSpPr>
          <p:spPr bwMode="auto">
            <a:xfrm>
              <a:off x="6570663" y="4737100"/>
              <a:ext cx="31750" cy="58738"/>
            </a:xfrm>
            <a:custGeom>
              <a:avLst/>
              <a:gdLst>
                <a:gd name="T0" fmla="*/ 96 w 192"/>
                <a:gd name="T1" fmla="*/ 0 h 365"/>
                <a:gd name="T2" fmla="*/ 118 w 192"/>
                <a:gd name="T3" fmla="*/ 2 h 365"/>
                <a:gd name="T4" fmla="*/ 138 w 192"/>
                <a:gd name="T5" fmla="*/ 10 h 365"/>
                <a:gd name="T6" fmla="*/ 156 w 192"/>
                <a:gd name="T7" fmla="*/ 21 h 365"/>
                <a:gd name="T8" fmla="*/ 171 w 192"/>
                <a:gd name="T9" fmla="*/ 36 h 365"/>
                <a:gd name="T10" fmla="*/ 183 w 192"/>
                <a:gd name="T11" fmla="*/ 54 h 365"/>
                <a:gd name="T12" fmla="*/ 190 w 192"/>
                <a:gd name="T13" fmla="*/ 74 h 365"/>
                <a:gd name="T14" fmla="*/ 192 w 192"/>
                <a:gd name="T15" fmla="*/ 96 h 365"/>
                <a:gd name="T16" fmla="*/ 192 w 192"/>
                <a:gd name="T17" fmla="*/ 269 h 365"/>
                <a:gd name="T18" fmla="*/ 190 w 192"/>
                <a:gd name="T19" fmla="*/ 291 h 365"/>
                <a:gd name="T20" fmla="*/ 183 w 192"/>
                <a:gd name="T21" fmla="*/ 312 h 365"/>
                <a:gd name="T22" fmla="*/ 171 w 192"/>
                <a:gd name="T23" fmla="*/ 330 h 365"/>
                <a:gd name="T24" fmla="*/ 156 w 192"/>
                <a:gd name="T25" fmla="*/ 344 h 365"/>
                <a:gd name="T26" fmla="*/ 138 w 192"/>
                <a:gd name="T27" fmla="*/ 356 h 365"/>
                <a:gd name="T28" fmla="*/ 118 w 192"/>
                <a:gd name="T29" fmla="*/ 363 h 365"/>
                <a:gd name="T30" fmla="*/ 96 w 192"/>
                <a:gd name="T31" fmla="*/ 365 h 365"/>
                <a:gd name="T32" fmla="*/ 74 w 192"/>
                <a:gd name="T33" fmla="*/ 363 h 365"/>
                <a:gd name="T34" fmla="*/ 54 w 192"/>
                <a:gd name="T35" fmla="*/ 356 h 365"/>
                <a:gd name="T36" fmla="*/ 36 w 192"/>
                <a:gd name="T37" fmla="*/ 344 h 365"/>
                <a:gd name="T38" fmla="*/ 21 w 192"/>
                <a:gd name="T39" fmla="*/ 330 h 365"/>
                <a:gd name="T40" fmla="*/ 9 w 192"/>
                <a:gd name="T41" fmla="*/ 312 h 365"/>
                <a:gd name="T42" fmla="*/ 2 w 192"/>
                <a:gd name="T43" fmla="*/ 291 h 365"/>
                <a:gd name="T44" fmla="*/ 0 w 192"/>
                <a:gd name="T45" fmla="*/ 269 h 365"/>
                <a:gd name="T46" fmla="*/ 0 w 192"/>
                <a:gd name="T47" fmla="*/ 96 h 365"/>
                <a:gd name="T48" fmla="*/ 2 w 192"/>
                <a:gd name="T49" fmla="*/ 74 h 365"/>
                <a:gd name="T50" fmla="*/ 9 w 192"/>
                <a:gd name="T51" fmla="*/ 54 h 365"/>
                <a:gd name="T52" fmla="*/ 21 w 192"/>
                <a:gd name="T53" fmla="*/ 36 h 365"/>
                <a:gd name="T54" fmla="*/ 36 w 192"/>
                <a:gd name="T55" fmla="*/ 21 h 365"/>
                <a:gd name="T56" fmla="*/ 54 w 192"/>
                <a:gd name="T57" fmla="*/ 10 h 365"/>
                <a:gd name="T58" fmla="*/ 74 w 192"/>
                <a:gd name="T59" fmla="*/ 2 h 365"/>
                <a:gd name="T60" fmla="*/ 96 w 192"/>
                <a:gd name="T61" fmla="*/ 0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92" h="365">
                  <a:moveTo>
                    <a:pt x="96" y="0"/>
                  </a:moveTo>
                  <a:lnTo>
                    <a:pt x="118" y="2"/>
                  </a:lnTo>
                  <a:lnTo>
                    <a:pt x="138" y="10"/>
                  </a:lnTo>
                  <a:lnTo>
                    <a:pt x="156" y="21"/>
                  </a:lnTo>
                  <a:lnTo>
                    <a:pt x="171" y="36"/>
                  </a:lnTo>
                  <a:lnTo>
                    <a:pt x="183" y="54"/>
                  </a:lnTo>
                  <a:lnTo>
                    <a:pt x="190" y="74"/>
                  </a:lnTo>
                  <a:lnTo>
                    <a:pt x="192" y="96"/>
                  </a:lnTo>
                  <a:lnTo>
                    <a:pt x="192" y="269"/>
                  </a:lnTo>
                  <a:lnTo>
                    <a:pt x="190" y="291"/>
                  </a:lnTo>
                  <a:lnTo>
                    <a:pt x="183" y="312"/>
                  </a:lnTo>
                  <a:lnTo>
                    <a:pt x="171" y="330"/>
                  </a:lnTo>
                  <a:lnTo>
                    <a:pt x="156" y="344"/>
                  </a:lnTo>
                  <a:lnTo>
                    <a:pt x="138" y="356"/>
                  </a:lnTo>
                  <a:lnTo>
                    <a:pt x="118" y="363"/>
                  </a:lnTo>
                  <a:lnTo>
                    <a:pt x="96" y="365"/>
                  </a:lnTo>
                  <a:lnTo>
                    <a:pt x="74" y="363"/>
                  </a:lnTo>
                  <a:lnTo>
                    <a:pt x="54" y="356"/>
                  </a:lnTo>
                  <a:lnTo>
                    <a:pt x="36" y="344"/>
                  </a:lnTo>
                  <a:lnTo>
                    <a:pt x="21" y="330"/>
                  </a:lnTo>
                  <a:lnTo>
                    <a:pt x="9" y="312"/>
                  </a:lnTo>
                  <a:lnTo>
                    <a:pt x="2" y="291"/>
                  </a:lnTo>
                  <a:lnTo>
                    <a:pt x="0" y="269"/>
                  </a:lnTo>
                  <a:lnTo>
                    <a:pt x="0" y="96"/>
                  </a:lnTo>
                  <a:lnTo>
                    <a:pt x="2" y="74"/>
                  </a:lnTo>
                  <a:lnTo>
                    <a:pt x="9" y="54"/>
                  </a:lnTo>
                  <a:lnTo>
                    <a:pt x="21" y="36"/>
                  </a:lnTo>
                  <a:lnTo>
                    <a:pt x="36" y="21"/>
                  </a:lnTo>
                  <a:lnTo>
                    <a:pt x="54" y="10"/>
                  </a:lnTo>
                  <a:lnTo>
                    <a:pt x="74" y="2"/>
                  </a:lnTo>
                  <a:lnTo>
                    <a:pt x="9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3" name="Freeform 299"/>
            <p:cNvSpPr/>
            <p:nvPr/>
          </p:nvSpPr>
          <p:spPr bwMode="auto">
            <a:xfrm>
              <a:off x="6819900" y="4557713"/>
              <a:ext cx="57150" cy="39688"/>
            </a:xfrm>
            <a:custGeom>
              <a:avLst/>
              <a:gdLst>
                <a:gd name="T0" fmla="*/ 104 w 358"/>
                <a:gd name="T1" fmla="*/ 0 h 245"/>
                <a:gd name="T2" fmla="*/ 125 w 358"/>
                <a:gd name="T3" fmla="*/ 4 h 245"/>
                <a:gd name="T4" fmla="*/ 291 w 358"/>
                <a:gd name="T5" fmla="*/ 57 h 245"/>
                <a:gd name="T6" fmla="*/ 311 w 358"/>
                <a:gd name="T7" fmla="*/ 67 h 245"/>
                <a:gd name="T8" fmla="*/ 329 w 358"/>
                <a:gd name="T9" fmla="*/ 80 h 245"/>
                <a:gd name="T10" fmla="*/ 342 w 358"/>
                <a:gd name="T11" fmla="*/ 96 h 245"/>
                <a:gd name="T12" fmla="*/ 351 w 358"/>
                <a:gd name="T13" fmla="*/ 115 h 245"/>
                <a:gd name="T14" fmla="*/ 357 w 358"/>
                <a:gd name="T15" fmla="*/ 136 h 245"/>
                <a:gd name="T16" fmla="*/ 358 w 358"/>
                <a:gd name="T17" fmla="*/ 157 h 245"/>
                <a:gd name="T18" fmla="*/ 354 w 358"/>
                <a:gd name="T19" fmla="*/ 179 h 245"/>
                <a:gd name="T20" fmla="*/ 345 w 358"/>
                <a:gd name="T21" fmla="*/ 197 h 245"/>
                <a:gd name="T22" fmla="*/ 332 w 358"/>
                <a:gd name="T23" fmla="*/ 214 h 245"/>
                <a:gd name="T24" fmla="*/ 318 w 358"/>
                <a:gd name="T25" fmla="*/ 227 h 245"/>
                <a:gd name="T26" fmla="*/ 300 w 358"/>
                <a:gd name="T27" fmla="*/ 237 h 245"/>
                <a:gd name="T28" fmla="*/ 281 w 358"/>
                <a:gd name="T29" fmla="*/ 243 h 245"/>
                <a:gd name="T30" fmla="*/ 262 w 358"/>
                <a:gd name="T31" fmla="*/ 245 h 245"/>
                <a:gd name="T32" fmla="*/ 246 w 358"/>
                <a:gd name="T33" fmla="*/ 244 h 245"/>
                <a:gd name="T34" fmla="*/ 232 w 358"/>
                <a:gd name="T35" fmla="*/ 240 h 245"/>
                <a:gd name="T36" fmla="*/ 66 w 358"/>
                <a:gd name="T37" fmla="*/ 186 h 245"/>
                <a:gd name="T38" fmla="*/ 45 w 358"/>
                <a:gd name="T39" fmla="*/ 178 h 245"/>
                <a:gd name="T40" fmla="*/ 29 w 358"/>
                <a:gd name="T41" fmla="*/ 164 h 245"/>
                <a:gd name="T42" fmla="*/ 15 w 358"/>
                <a:gd name="T43" fmla="*/ 148 h 245"/>
                <a:gd name="T44" fmla="*/ 5 w 358"/>
                <a:gd name="T45" fmla="*/ 129 h 245"/>
                <a:gd name="T46" fmla="*/ 0 w 358"/>
                <a:gd name="T47" fmla="*/ 109 h 245"/>
                <a:gd name="T48" fmla="*/ 0 w 358"/>
                <a:gd name="T49" fmla="*/ 87 h 245"/>
                <a:gd name="T50" fmla="*/ 4 w 358"/>
                <a:gd name="T51" fmla="*/ 66 h 245"/>
                <a:gd name="T52" fmla="*/ 13 w 358"/>
                <a:gd name="T53" fmla="*/ 45 h 245"/>
                <a:gd name="T54" fmla="*/ 26 w 358"/>
                <a:gd name="T55" fmla="*/ 29 h 245"/>
                <a:gd name="T56" fmla="*/ 43 w 358"/>
                <a:gd name="T57" fmla="*/ 15 h 245"/>
                <a:gd name="T58" fmla="*/ 62 w 358"/>
                <a:gd name="T59" fmla="*/ 5 h 245"/>
                <a:gd name="T60" fmla="*/ 82 w 358"/>
                <a:gd name="T61" fmla="*/ 0 h 245"/>
                <a:gd name="T62" fmla="*/ 104 w 358"/>
                <a:gd name="T63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8" h="245">
                  <a:moveTo>
                    <a:pt x="104" y="0"/>
                  </a:moveTo>
                  <a:lnTo>
                    <a:pt x="125" y="4"/>
                  </a:lnTo>
                  <a:lnTo>
                    <a:pt x="291" y="57"/>
                  </a:lnTo>
                  <a:lnTo>
                    <a:pt x="311" y="67"/>
                  </a:lnTo>
                  <a:lnTo>
                    <a:pt x="329" y="80"/>
                  </a:lnTo>
                  <a:lnTo>
                    <a:pt x="342" y="96"/>
                  </a:lnTo>
                  <a:lnTo>
                    <a:pt x="351" y="115"/>
                  </a:lnTo>
                  <a:lnTo>
                    <a:pt x="357" y="136"/>
                  </a:lnTo>
                  <a:lnTo>
                    <a:pt x="358" y="157"/>
                  </a:lnTo>
                  <a:lnTo>
                    <a:pt x="354" y="179"/>
                  </a:lnTo>
                  <a:lnTo>
                    <a:pt x="345" y="197"/>
                  </a:lnTo>
                  <a:lnTo>
                    <a:pt x="332" y="214"/>
                  </a:lnTo>
                  <a:lnTo>
                    <a:pt x="318" y="227"/>
                  </a:lnTo>
                  <a:lnTo>
                    <a:pt x="300" y="237"/>
                  </a:lnTo>
                  <a:lnTo>
                    <a:pt x="281" y="243"/>
                  </a:lnTo>
                  <a:lnTo>
                    <a:pt x="262" y="245"/>
                  </a:lnTo>
                  <a:lnTo>
                    <a:pt x="246" y="244"/>
                  </a:lnTo>
                  <a:lnTo>
                    <a:pt x="232" y="240"/>
                  </a:lnTo>
                  <a:lnTo>
                    <a:pt x="66" y="186"/>
                  </a:lnTo>
                  <a:lnTo>
                    <a:pt x="45" y="178"/>
                  </a:lnTo>
                  <a:lnTo>
                    <a:pt x="29" y="164"/>
                  </a:lnTo>
                  <a:lnTo>
                    <a:pt x="15" y="148"/>
                  </a:lnTo>
                  <a:lnTo>
                    <a:pt x="5" y="129"/>
                  </a:lnTo>
                  <a:lnTo>
                    <a:pt x="0" y="109"/>
                  </a:lnTo>
                  <a:lnTo>
                    <a:pt x="0" y="87"/>
                  </a:lnTo>
                  <a:lnTo>
                    <a:pt x="4" y="66"/>
                  </a:lnTo>
                  <a:lnTo>
                    <a:pt x="13" y="45"/>
                  </a:lnTo>
                  <a:lnTo>
                    <a:pt x="26" y="29"/>
                  </a:lnTo>
                  <a:lnTo>
                    <a:pt x="43" y="15"/>
                  </a:lnTo>
                  <a:lnTo>
                    <a:pt x="62" y="5"/>
                  </a:lnTo>
                  <a:lnTo>
                    <a:pt x="82" y="0"/>
                  </a:lnTo>
                  <a:lnTo>
                    <a:pt x="10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8331835" y="4352290"/>
            <a:ext cx="407670" cy="477520"/>
            <a:chOff x="4470400" y="4994276"/>
            <a:chExt cx="495300" cy="579438"/>
          </a:xfrm>
          <a:solidFill>
            <a:srgbClr val="F37C51"/>
          </a:solidFill>
        </p:grpSpPr>
        <p:sp>
          <p:nvSpPr>
            <p:cNvPr id="25" name="Freeform 399"/>
            <p:cNvSpPr>
              <a:spLocks noEditPoints="1"/>
            </p:cNvSpPr>
            <p:nvPr/>
          </p:nvSpPr>
          <p:spPr bwMode="auto">
            <a:xfrm>
              <a:off x="4537075" y="5143501"/>
              <a:ext cx="361950" cy="363538"/>
            </a:xfrm>
            <a:custGeom>
              <a:avLst/>
              <a:gdLst>
                <a:gd name="T0" fmla="*/ 833 w 2284"/>
                <a:gd name="T1" fmla="*/ 197 h 2287"/>
                <a:gd name="T2" fmla="*/ 558 w 2284"/>
                <a:gd name="T3" fmla="*/ 339 h 2287"/>
                <a:gd name="T4" fmla="*/ 339 w 2284"/>
                <a:gd name="T5" fmla="*/ 558 h 2287"/>
                <a:gd name="T6" fmla="*/ 198 w 2284"/>
                <a:gd name="T7" fmla="*/ 834 h 2287"/>
                <a:gd name="T8" fmla="*/ 246 w 2284"/>
                <a:gd name="T9" fmla="*/ 1069 h 2287"/>
                <a:gd name="T10" fmla="*/ 311 w 2284"/>
                <a:gd name="T11" fmla="*/ 1106 h 2287"/>
                <a:gd name="T12" fmla="*/ 311 w 2284"/>
                <a:gd name="T13" fmla="*/ 1181 h 2287"/>
                <a:gd name="T14" fmla="*/ 246 w 2284"/>
                <a:gd name="T15" fmla="*/ 1218 h 2287"/>
                <a:gd name="T16" fmla="*/ 198 w 2284"/>
                <a:gd name="T17" fmla="*/ 1453 h 2287"/>
                <a:gd name="T18" fmla="*/ 339 w 2284"/>
                <a:gd name="T19" fmla="*/ 1730 h 2287"/>
                <a:gd name="T20" fmla="*/ 558 w 2284"/>
                <a:gd name="T21" fmla="*/ 1947 h 2287"/>
                <a:gd name="T22" fmla="*/ 833 w 2284"/>
                <a:gd name="T23" fmla="*/ 2089 h 2287"/>
                <a:gd name="T24" fmla="*/ 1068 w 2284"/>
                <a:gd name="T25" fmla="*/ 2041 h 2287"/>
                <a:gd name="T26" fmla="*/ 1105 w 2284"/>
                <a:gd name="T27" fmla="*/ 1976 h 2287"/>
                <a:gd name="T28" fmla="*/ 1180 w 2284"/>
                <a:gd name="T29" fmla="*/ 1976 h 2287"/>
                <a:gd name="T30" fmla="*/ 1217 w 2284"/>
                <a:gd name="T31" fmla="*/ 2041 h 2287"/>
                <a:gd name="T32" fmla="*/ 1451 w 2284"/>
                <a:gd name="T33" fmla="*/ 2089 h 2287"/>
                <a:gd name="T34" fmla="*/ 1728 w 2284"/>
                <a:gd name="T35" fmla="*/ 1947 h 2287"/>
                <a:gd name="T36" fmla="*/ 1945 w 2284"/>
                <a:gd name="T37" fmla="*/ 1730 h 2287"/>
                <a:gd name="T38" fmla="*/ 2087 w 2284"/>
                <a:gd name="T39" fmla="*/ 1453 h 2287"/>
                <a:gd name="T40" fmla="*/ 2038 w 2284"/>
                <a:gd name="T41" fmla="*/ 1218 h 2287"/>
                <a:gd name="T42" fmla="*/ 1974 w 2284"/>
                <a:gd name="T43" fmla="*/ 1181 h 2287"/>
                <a:gd name="T44" fmla="*/ 1974 w 2284"/>
                <a:gd name="T45" fmla="*/ 1106 h 2287"/>
                <a:gd name="T46" fmla="*/ 2038 w 2284"/>
                <a:gd name="T47" fmla="*/ 1069 h 2287"/>
                <a:gd name="T48" fmla="*/ 2087 w 2284"/>
                <a:gd name="T49" fmla="*/ 834 h 2287"/>
                <a:gd name="T50" fmla="*/ 1945 w 2284"/>
                <a:gd name="T51" fmla="*/ 558 h 2287"/>
                <a:gd name="T52" fmla="*/ 1728 w 2284"/>
                <a:gd name="T53" fmla="*/ 339 h 2287"/>
                <a:gd name="T54" fmla="*/ 1451 w 2284"/>
                <a:gd name="T55" fmla="*/ 197 h 2287"/>
                <a:gd name="T56" fmla="*/ 1217 w 2284"/>
                <a:gd name="T57" fmla="*/ 246 h 2287"/>
                <a:gd name="T58" fmla="*/ 1180 w 2284"/>
                <a:gd name="T59" fmla="*/ 310 h 2287"/>
                <a:gd name="T60" fmla="*/ 1105 w 2284"/>
                <a:gd name="T61" fmla="*/ 310 h 2287"/>
                <a:gd name="T62" fmla="*/ 1068 w 2284"/>
                <a:gd name="T63" fmla="*/ 246 h 2287"/>
                <a:gd name="T64" fmla="*/ 1318 w 2284"/>
                <a:gd name="T65" fmla="*/ 14 h 2287"/>
                <a:gd name="T66" fmla="*/ 1644 w 2284"/>
                <a:gd name="T67" fmla="*/ 116 h 2287"/>
                <a:gd name="T68" fmla="*/ 1919 w 2284"/>
                <a:gd name="T69" fmla="*/ 306 h 2287"/>
                <a:gd name="T70" fmla="*/ 2128 w 2284"/>
                <a:gd name="T71" fmla="*/ 567 h 2287"/>
                <a:gd name="T72" fmla="*/ 2254 w 2284"/>
                <a:gd name="T73" fmla="*/ 882 h 2287"/>
                <a:gd name="T74" fmla="*/ 2281 w 2284"/>
                <a:gd name="T75" fmla="*/ 1233 h 2287"/>
                <a:gd name="T76" fmla="*/ 2202 w 2284"/>
                <a:gd name="T77" fmla="*/ 1568 h 2287"/>
                <a:gd name="T78" fmla="*/ 2033 w 2284"/>
                <a:gd name="T79" fmla="*/ 1859 h 2287"/>
                <a:gd name="T80" fmla="*/ 1789 w 2284"/>
                <a:gd name="T81" fmla="*/ 2085 h 2287"/>
                <a:gd name="T82" fmla="*/ 1487 w 2284"/>
                <a:gd name="T83" fmla="*/ 2234 h 2287"/>
                <a:gd name="T84" fmla="*/ 1142 w 2284"/>
                <a:gd name="T85" fmla="*/ 2287 h 2287"/>
                <a:gd name="T86" fmla="*/ 798 w 2284"/>
                <a:gd name="T87" fmla="*/ 2234 h 2287"/>
                <a:gd name="T88" fmla="*/ 496 w 2284"/>
                <a:gd name="T89" fmla="*/ 2085 h 2287"/>
                <a:gd name="T90" fmla="*/ 252 w 2284"/>
                <a:gd name="T91" fmla="*/ 1859 h 2287"/>
                <a:gd name="T92" fmla="*/ 82 w 2284"/>
                <a:gd name="T93" fmla="*/ 1568 h 2287"/>
                <a:gd name="T94" fmla="*/ 4 w 2284"/>
                <a:gd name="T95" fmla="*/ 1233 h 2287"/>
                <a:gd name="T96" fmla="*/ 30 w 2284"/>
                <a:gd name="T97" fmla="*/ 882 h 2287"/>
                <a:gd name="T98" fmla="*/ 157 w 2284"/>
                <a:gd name="T99" fmla="*/ 567 h 2287"/>
                <a:gd name="T100" fmla="*/ 366 w 2284"/>
                <a:gd name="T101" fmla="*/ 306 h 2287"/>
                <a:gd name="T102" fmla="*/ 641 w 2284"/>
                <a:gd name="T103" fmla="*/ 116 h 2287"/>
                <a:gd name="T104" fmla="*/ 966 w 2284"/>
                <a:gd name="T105" fmla="*/ 14 h 2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284" h="2287">
                  <a:moveTo>
                    <a:pt x="1068" y="151"/>
                  </a:moveTo>
                  <a:lnTo>
                    <a:pt x="988" y="161"/>
                  </a:lnTo>
                  <a:lnTo>
                    <a:pt x="910" y="176"/>
                  </a:lnTo>
                  <a:lnTo>
                    <a:pt x="833" y="197"/>
                  </a:lnTo>
                  <a:lnTo>
                    <a:pt x="759" y="225"/>
                  </a:lnTo>
                  <a:lnTo>
                    <a:pt x="689" y="258"/>
                  </a:lnTo>
                  <a:lnTo>
                    <a:pt x="622" y="296"/>
                  </a:lnTo>
                  <a:lnTo>
                    <a:pt x="558" y="339"/>
                  </a:lnTo>
                  <a:lnTo>
                    <a:pt x="497" y="388"/>
                  </a:lnTo>
                  <a:lnTo>
                    <a:pt x="440" y="440"/>
                  </a:lnTo>
                  <a:lnTo>
                    <a:pt x="388" y="497"/>
                  </a:lnTo>
                  <a:lnTo>
                    <a:pt x="339" y="558"/>
                  </a:lnTo>
                  <a:lnTo>
                    <a:pt x="296" y="622"/>
                  </a:lnTo>
                  <a:lnTo>
                    <a:pt x="259" y="690"/>
                  </a:lnTo>
                  <a:lnTo>
                    <a:pt x="225" y="761"/>
                  </a:lnTo>
                  <a:lnTo>
                    <a:pt x="198" y="834"/>
                  </a:lnTo>
                  <a:lnTo>
                    <a:pt x="177" y="910"/>
                  </a:lnTo>
                  <a:lnTo>
                    <a:pt x="161" y="989"/>
                  </a:lnTo>
                  <a:lnTo>
                    <a:pt x="151" y="1069"/>
                  </a:lnTo>
                  <a:lnTo>
                    <a:pt x="246" y="1069"/>
                  </a:lnTo>
                  <a:lnTo>
                    <a:pt x="266" y="1072"/>
                  </a:lnTo>
                  <a:lnTo>
                    <a:pt x="284" y="1080"/>
                  </a:lnTo>
                  <a:lnTo>
                    <a:pt x="298" y="1091"/>
                  </a:lnTo>
                  <a:lnTo>
                    <a:pt x="311" y="1106"/>
                  </a:lnTo>
                  <a:lnTo>
                    <a:pt x="318" y="1123"/>
                  </a:lnTo>
                  <a:lnTo>
                    <a:pt x="321" y="1143"/>
                  </a:lnTo>
                  <a:lnTo>
                    <a:pt x="318" y="1163"/>
                  </a:lnTo>
                  <a:lnTo>
                    <a:pt x="311" y="1181"/>
                  </a:lnTo>
                  <a:lnTo>
                    <a:pt x="298" y="1196"/>
                  </a:lnTo>
                  <a:lnTo>
                    <a:pt x="284" y="1208"/>
                  </a:lnTo>
                  <a:lnTo>
                    <a:pt x="266" y="1215"/>
                  </a:lnTo>
                  <a:lnTo>
                    <a:pt x="246" y="1218"/>
                  </a:lnTo>
                  <a:lnTo>
                    <a:pt x="151" y="1218"/>
                  </a:lnTo>
                  <a:lnTo>
                    <a:pt x="161" y="1299"/>
                  </a:lnTo>
                  <a:lnTo>
                    <a:pt x="177" y="1377"/>
                  </a:lnTo>
                  <a:lnTo>
                    <a:pt x="198" y="1453"/>
                  </a:lnTo>
                  <a:lnTo>
                    <a:pt x="225" y="1527"/>
                  </a:lnTo>
                  <a:lnTo>
                    <a:pt x="259" y="1598"/>
                  </a:lnTo>
                  <a:lnTo>
                    <a:pt x="296" y="1666"/>
                  </a:lnTo>
                  <a:lnTo>
                    <a:pt x="339" y="1730"/>
                  </a:lnTo>
                  <a:lnTo>
                    <a:pt x="388" y="1790"/>
                  </a:lnTo>
                  <a:lnTo>
                    <a:pt x="440" y="1847"/>
                  </a:lnTo>
                  <a:lnTo>
                    <a:pt x="497" y="1900"/>
                  </a:lnTo>
                  <a:lnTo>
                    <a:pt x="558" y="1947"/>
                  </a:lnTo>
                  <a:lnTo>
                    <a:pt x="622" y="1991"/>
                  </a:lnTo>
                  <a:lnTo>
                    <a:pt x="689" y="2028"/>
                  </a:lnTo>
                  <a:lnTo>
                    <a:pt x="759" y="2062"/>
                  </a:lnTo>
                  <a:lnTo>
                    <a:pt x="833" y="2089"/>
                  </a:lnTo>
                  <a:lnTo>
                    <a:pt x="910" y="2112"/>
                  </a:lnTo>
                  <a:lnTo>
                    <a:pt x="988" y="2127"/>
                  </a:lnTo>
                  <a:lnTo>
                    <a:pt x="1068" y="2136"/>
                  </a:lnTo>
                  <a:lnTo>
                    <a:pt x="1068" y="2041"/>
                  </a:lnTo>
                  <a:lnTo>
                    <a:pt x="1071" y="2021"/>
                  </a:lnTo>
                  <a:lnTo>
                    <a:pt x="1078" y="2003"/>
                  </a:lnTo>
                  <a:lnTo>
                    <a:pt x="1090" y="1989"/>
                  </a:lnTo>
                  <a:lnTo>
                    <a:pt x="1105" y="1976"/>
                  </a:lnTo>
                  <a:lnTo>
                    <a:pt x="1122" y="1970"/>
                  </a:lnTo>
                  <a:lnTo>
                    <a:pt x="1142" y="1966"/>
                  </a:lnTo>
                  <a:lnTo>
                    <a:pt x="1162" y="1970"/>
                  </a:lnTo>
                  <a:lnTo>
                    <a:pt x="1180" y="1976"/>
                  </a:lnTo>
                  <a:lnTo>
                    <a:pt x="1194" y="1989"/>
                  </a:lnTo>
                  <a:lnTo>
                    <a:pt x="1207" y="2003"/>
                  </a:lnTo>
                  <a:lnTo>
                    <a:pt x="1213" y="2021"/>
                  </a:lnTo>
                  <a:lnTo>
                    <a:pt x="1217" y="2041"/>
                  </a:lnTo>
                  <a:lnTo>
                    <a:pt x="1217" y="2136"/>
                  </a:lnTo>
                  <a:lnTo>
                    <a:pt x="1297" y="2127"/>
                  </a:lnTo>
                  <a:lnTo>
                    <a:pt x="1375" y="2112"/>
                  </a:lnTo>
                  <a:lnTo>
                    <a:pt x="1451" y="2089"/>
                  </a:lnTo>
                  <a:lnTo>
                    <a:pt x="1526" y="2062"/>
                  </a:lnTo>
                  <a:lnTo>
                    <a:pt x="1596" y="2028"/>
                  </a:lnTo>
                  <a:lnTo>
                    <a:pt x="1664" y="1991"/>
                  </a:lnTo>
                  <a:lnTo>
                    <a:pt x="1728" y="1947"/>
                  </a:lnTo>
                  <a:lnTo>
                    <a:pt x="1788" y="1900"/>
                  </a:lnTo>
                  <a:lnTo>
                    <a:pt x="1845" y="1847"/>
                  </a:lnTo>
                  <a:lnTo>
                    <a:pt x="1898" y="1790"/>
                  </a:lnTo>
                  <a:lnTo>
                    <a:pt x="1945" y="1730"/>
                  </a:lnTo>
                  <a:lnTo>
                    <a:pt x="1989" y="1666"/>
                  </a:lnTo>
                  <a:lnTo>
                    <a:pt x="2026" y="1598"/>
                  </a:lnTo>
                  <a:lnTo>
                    <a:pt x="2059" y="1527"/>
                  </a:lnTo>
                  <a:lnTo>
                    <a:pt x="2087" y="1453"/>
                  </a:lnTo>
                  <a:lnTo>
                    <a:pt x="2108" y="1377"/>
                  </a:lnTo>
                  <a:lnTo>
                    <a:pt x="2125" y="1299"/>
                  </a:lnTo>
                  <a:lnTo>
                    <a:pt x="2134" y="1218"/>
                  </a:lnTo>
                  <a:lnTo>
                    <a:pt x="2038" y="1218"/>
                  </a:lnTo>
                  <a:lnTo>
                    <a:pt x="2018" y="1215"/>
                  </a:lnTo>
                  <a:lnTo>
                    <a:pt x="2001" y="1208"/>
                  </a:lnTo>
                  <a:lnTo>
                    <a:pt x="1986" y="1196"/>
                  </a:lnTo>
                  <a:lnTo>
                    <a:pt x="1974" y="1181"/>
                  </a:lnTo>
                  <a:lnTo>
                    <a:pt x="1966" y="1163"/>
                  </a:lnTo>
                  <a:lnTo>
                    <a:pt x="1964" y="1143"/>
                  </a:lnTo>
                  <a:lnTo>
                    <a:pt x="1966" y="1123"/>
                  </a:lnTo>
                  <a:lnTo>
                    <a:pt x="1974" y="1106"/>
                  </a:lnTo>
                  <a:lnTo>
                    <a:pt x="1986" y="1091"/>
                  </a:lnTo>
                  <a:lnTo>
                    <a:pt x="2001" y="1080"/>
                  </a:lnTo>
                  <a:lnTo>
                    <a:pt x="2018" y="1072"/>
                  </a:lnTo>
                  <a:lnTo>
                    <a:pt x="2038" y="1069"/>
                  </a:lnTo>
                  <a:lnTo>
                    <a:pt x="2134" y="1069"/>
                  </a:lnTo>
                  <a:lnTo>
                    <a:pt x="2125" y="989"/>
                  </a:lnTo>
                  <a:lnTo>
                    <a:pt x="2108" y="910"/>
                  </a:lnTo>
                  <a:lnTo>
                    <a:pt x="2087" y="834"/>
                  </a:lnTo>
                  <a:lnTo>
                    <a:pt x="2059" y="761"/>
                  </a:lnTo>
                  <a:lnTo>
                    <a:pt x="2026" y="690"/>
                  </a:lnTo>
                  <a:lnTo>
                    <a:pt x="1989" y="622"/>
                  </a:lnTo>
                  <a:lnTo>
                    <a:pt x="1945" y="558"/>
                  </a:lnTo>
                  <a:lnTo>
                    <a:pt x="1898" y="497"/>
                  </a:lnTo>
                  <a:lnTo>
                    <a:pt x="1845" y="440"/>
                  </a:lnTo>
                  <a:lnTo>
                    <a:pt x="1788" y="388"/>
                  </a:lnTo>
                  <a:lnTo>
                    <a:pt x="1728" y="339"/>
                  </a:lnTo>
                  <a:lnTo>
                    <a:pt x="1664" y="296"/>
                  </a:lnTo>
                  <a:lnTo>
                    <a:pt x="1596" y="258"/>
                  </a:lnTo>
                  <a:lnTo>
                    <a:pt x="1526" y="225"/>
                  </a:lnTo>
                  <a:lnTo>
                    <a:pt x="1451" y="197"/>
                  </a:lnTo>
                  <a:lnTo>
                    <a:pt x="1375" y="176"/>
                  </a:lnTo>
                  <a:lnTo>
                    <a:pt x="1297" y="161"/>
                  </a:lnTo>
                  <a:lnTo>
                    <a:pt x="1217" y="151"/>
                  </a:lnTo>
                  <a:lnTo>
                    <a:pt x="1217" y="246"/>
                  </a:lnTo>
                  <a:lnTo>
                    <a:pt x="1213" y="266"/>
                  </a:lnTo>
                  <a:lnTo>
                    <a:pt x="1207" y="284"/>
                  </a:lnTo>
                  <a:lnTo>
                    <a:pt x="1194" y="299"/>
                  </a:lnTo>
                  <a:lnTo>
                    <a:pt x="1180" y="310"/>
                  </a:lnTo>
                  <a:lnTo>
                    <a:pt x="1162" y="318"/>
                  </a:lnTo>
                  <a:lnTo>
                    <a:pt x="1142" y="320"/>
                  </a:lnTo>
                  <a:lnTo>
                    <a:pt x="1122" y="318"/>
                  </a:lnTo>
                  <a:lnTo>
                    <a:pt x="1105" y="310"/>
                  </a:lnTo>
                  <a:lnTo>
                    <a:pt x="1090" y="299"/>
                  </a:lnTo>
                  <a:lnTo>
                    <a:pt x="1078" y="284"/>
                  </a:lnTo>
                  <a:lnTo>
                    <a:pt x="1071" y="266"/>
                  </a:lnTo>
                  <a:lnTo>
                    <a:pt x="1068" y="246"/>
                  </a:lnTo>
                  <a:lnTo>
                    <a:pt x="1068" y="151"/>
                  </a:lnTo>
                  <a:close/>
                  <a:moveTo>
                    <a:pt x="1142" y="0"/>
                  </a:moveTo>
                  <a:lnTo>
                    <a:pt x="1232" y="3"/>
                  </a:lnTo>
                  <a:lnTo>
                    <a:pt x="1318" y="14"/>
                  </a:lnTo>
                  <a:lnTo>
                    <a:pt x="1404" y="31"/>
                  </a:lnTo>
                  <a:lnTo>
                    <a:pt x="1487" y="53"/>
                  </a:lnTo>
                  <a:lnTo>
                    <a:pt x="1567" y="82"/>
                  </a:lnTo>
                  <a:lnTo>
                    <a:pt x="1644" y="116"/>
                  </a:lnTo>
                  <a:lnTo>
                    <a:pt x="1718" y="156"/>
                  </a:lnTo>
                  <a:lnTo>
                    <a:pt x="1789" y="202"/>
                  </a:lnTo>
                  <a:lnTo>
                    <a:pt x="1856" y="252"/>
                  </a:lnTo>
                  <a:lnTo>
                    <a:pt x="1919" y="306"/>
                  </a:lnTo>
                  <a:lnTo>
                    <a:pt x="1979" y="366"/>
                  </a:lnTo>
                  <a:lnTo>
                    <a:pt x="2033" y="429"/>
                  </a:lnTo>
                  <a:lnTo>
                    <a:pt x="2083" y="496"/>
                  </a:lnTo>
                  <a:lnTo>
                    <a:pt x="2128" y="567"/>
                  </a:lnTo>
                  <a:lnTo>
                    <a:pt x="2168" y="641"/>
                  </a:lnTo>
                  <a:lnTo>
                    <a:pt x="2202" y="719"/>
                  </a:lnTo>
                  <a:lnTo>
                    <a:pt x="2231" y="798"/>
                  </a:lnTo>
                  <a:lnTo>
                    <a:pt x="2254" y="882"/>
                  </a:lnTo>
                  <a:lnTo>
                    <a:pt x="2271" y="967"/>
                  </a:lnTo>
                  <a:lnTo>
                    <a:pt x="2281" y="1055"/>
                  </a:lnTo>
                  <a:lnTo>
                    <a:pt x="2284" y="1143"/>
                  </a:lnTo>
                  <a:lnTo>
                    <a:pt x="2281" y="1233"/>
                  </a:lnTo>
                  <a:lnTo>
                    <a:pt x="2271" y="1320"/>
                  </a:lnTo>
                  <a:lnTo>
                    <a:pt x="2254" y="1405"/>
                  </a:lnTo>
                  <a:lnTo>
                    <a:pt x="2231" y="1488"/>
                  </a:lnTo>
                  <a:lnTo>
                    <a:pt x="2202" y="1568"/>
                  </a:lnTo>
                  <a:lnTo>
                    <a:pt x="2168" y="1646"/>
                  </a:lnTo>
                  <a:lnTo>
                    <a:pt x="2128" y="1720"/>
                  </a:lnTo>
                  <a:lnTo>
                    <a:pt x="2083" y="1791"/>
                  </a:lnTo>
                  <a:lnTo>
                    <a:pt x="2033" y="1859"/>
                  </a:lnTo>
                  <a:lnTo>
                    <a:pt x="1979" y="1922"/>
                  </a:lnTo>
                  <a:lnTo>
                    <a:pt x="1919" y="1981"/>
                  </a:lnTo>
                  <a:lnTo>
                    <a:pt x="1856" y="2035"/>
                  </a:lnTo>
                  <a:lnTo>
                    <a:pt x="1789" y="2085"/>
                  </a:lnTo>
                  <a:lnTo>
                    <a:pt x="1718" y="2130"/>
                  </a:lnTo>
                  <a:lnTo>
                    <a:pt x="1644" y="2170"/>
                  </a:lnTo>
                  <a:lnTo>
                    <a:pt x="1567" y="2205"/>
                  </a:lnTo>
                  <a:lnTo>
                    <a:pt x="1487" y="2234"/>
                  </a:lnTo>
                  <a:lnTo>
                    <a:pt x="1404" y="2257"/>
                  </a:lnTo>
                  <a:lnTo>
                    <a:pt x="1318" y="2274"/>
                  </a:lnTo>
                  <a:lnTo>
                    <a:pt x="1232" y="2284"/>
                  </a:lnTo>
                  <a:lnTo>
                    <a:pt x="1142" y="2287"/>
                  </a:lnTo>
                  <a:lnTo>
                    <a:pt x="1054" y="2284"/>
                  </a:lnTo>
                  <a:lnTo>
                    <a:pt x="966" y="2274"/>
                  </a:lnTo>
                  <a:lnTo>
                    <a:pt x="881" y="2257"/>
                  </a:lnTo>
                  <a:lnTo>
                    <a:pt x="798" y="2234"/>
                  </a:lnTo>
                  <a:lnTo>
                    <a:pt x="718" y="2205"/>
                  </a:lnTo>
                  <a:lnTo>
                    <a:pt x="641" y="2170"/>
                  </a:lnTo>
                  <a:lnTo>
                    <a:pt x="566" y="2130"/>
                  </a:lnTo>
                  <a:lnTo>
                    <a:pt x="496" y="2085"/>
                  </a:lnTo>
                  <a:lnTo>
                    <a:pt x="429" y="2035"/>
                  </a:lnTo>
                  <a:lnTo>
                    <a:pt x="366" y="1981"/>
                  </a:lnTo>
                  <a:lnTo>
                    <a:pt x="306" y="1922"/>
                  </a:lnTo>
                  <a:lnTo>
                    <a:pt x="252" y="1859"/>
                  </a:lnTo>
                  <a:lnTo>
                    <a:pt x="202" y="1791"/>
                  </a:lnTo>
                  <a:lnTo>
                    <a:pt x="157" y="1720"/>
                  </a:lnTo>
                  <a:lnTo>
                    <a:pt x="117" y="1646"/>
                  </a:lnTo>
                  <a:lnTo>
                    <a:pt x="82" y="1568"/>
                  </a:lnTo>
                  <a:lnTo>
                    <a:pt x="54" y="1488"/>
                  </a:lnTo>
                  <a:lnTo>
                    <a:pt x="30" y="1405"/>
                  </a:lnTo>
                  <a:lnTo>
                    <a:pt x="14" y="1320"/>
                  </a:lnTo>
                  <a:lnTo>
                    <a:pt x="4" y="1233"/>
                  </a:lnTo>
                  <a:lnTo>
                    <a:pt x="0" y="1143"/>
                  </a:lnTo>
                  <a:lnTo>
                    <a:pt x="4" y="1055"/>
                  </a:lnTo>
                  <a:lnTo>
                    <a:pt x="14" y="967"/>
                  </a:lnTo>
                  <a:lnTo>
                    <a:pt x="30" y="882"/>
                  </a:lnTo>
                  <a:lnTo>
                    <a:pt x="54" y="798"/>
                  </a:lnTo>
                  <a:lnTo>
                    <a:pt x="82" y="719"/>
                  </a:lnTo>
                  <a:lnTo>
                    <a:pt x="117" y="641"/>
                  </a:lnTo>
                  <a:lnTo>
                    <a:pt x="157" y="567"/>
                  </a:lnTo>
                  <a:lnTo>
                    <a:pt x="202" y="496"/>
                  </a:lnTo>
                  <a:lnTo>
                    <a:pt x="252" y="429"/>
                  </a:lnTo>
                  <a:lnTo>
                    <a:pt x="306" y="366"/>
                  </a:lnTo>
                  <a:lnTo>
                    <a:pt x="366" y="306"/>
                  </a:lnTo>
                  <a:lnTo>
                    <a:pt x="429" y="252"/>
                  </a:lnTo>
                  <a:lnTo>
                    <a:pt x="496" y="202"/>
                  </a:lnTo>
                  <a:lnTo>
                    <a:pt x="566" y="156"/>
                  </a:lnTo>
                  <a:lnTo>
                    <a:pt x="641" y="116"/>
                  </a:lnTo>
                  <a:lnTo>
                    <a:pt x="718" y="82"/>
                  </a:lnTo>
                  <a:lnTo>
                    <a:pt x="798" y="53"/>
                  </a:lnTo>
                  <a:lnTo>
                    <a:pt x="881" y="31"/>
                  </a:lnTo>
                  <a:lnTo>
                    <a:pt x="966" y="14"/>
                  </a:lnTo>
                  <a:lnTo>
                    <a:pt x="1054" y="3"/>
                  </a:lnTo>
                  <a:lnTo>
                    <a:pt x="114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6" name="Freeform 400"/>
            <p:cNvSpPr>
              <a:spLocks noEditPoints="1"/>
            </p:cNvSpPr>
            <p:nvPr/>
          </p:nvSpPr>
          <p:spPr bwMode="auto">
            <a:xfrm>
              <a:off x="4470400" y="4994276"/>
              <a:ext cx="495300" cy="579438"/>
            </a:xfrm>
            <a:custGeom>
              <a:avLst/>
              <a:gdLst>
                <a:gd name="T0" fmla="*/ 1265 w 3119"/>
                <a:gd name="T1" fmla="*/ 717 h 3653"/>
                <a:gd name="T2" fmla="*/ 907 w 3119"/>
                <a:gd name="T3" fmla="*/ 848 h 3653"/>
                <a:gd name="T4" fmla="*/ 601 w 3119"/>
                <a:gd name="T5" fmla="*/ 1065 h 3653"/>
                <a:gd name="T6" fmla="*/ 364 w 3119"/>
                <a:gd name="T7" fmla="*/ 1356 h 3653"/>
                <a:gd name="T8" fmla="*/ 210 w 3119"/>
                <a:gd name="T9" fmla="*/ 1703 h 3653"/>
                <a:gd name="T10" fmla="*/ 156 w 3119"/>
                <a:gd name="T11" fmla="*/ 2091 h 3653"/>
                <a:gd name="T12" fmla="*/ 210 w 3119"/>
                <a:gd name="T13" fmla="*/ 2481 h 3653"/>
                <a:gd name="T14" fmla="*/ 364 w 3119"/>
                <a:gd name="T15" fmla="*/ 2828 h 3653"/>
                <a:gd name="T16" fmla="*/ 601 w 3119"/>
                <a:gd name="T17" fmla="*/ 3117 h 3653"/>
                <a:gd name="T18" fmla="*/ 907 w 3119"/>
                <a:gd name="T19" fmla="*/ 3336 h 3653"/>
                <a:gd name="T20" fmla="*/ 1265 w 3119"/>
                <a:gd name="T21" fmla="*/ 3466 h 3653"/>
                <a:gd name="T22" fmla="*/ 1659 w 3119"/>
                <a:gd name="T23" fmla="*/ 3493 h 3653"/>
                <a:gd name="T24" fmla="*/ 2039 w 3119"/>
                <a:gd name="T25" fmla="*/ 3412 h 3653"/>
                <a:gd name="T26" fmla="*/ 2372 w 3119"/>
                <a:gd name="T27" fmla="*/ 3237 h 3653"/>
                <a:gd name="T28" fmla="*/ 2646 w 3119"/>
                <a:gd name="T29" fmla="*/ 2981 h 3653"/>
                <a:gd name="T30" fmla="*/ 2843 w 3119"/>
                <a:gd name="T31" fmla="*/ 2660 h 3653"/>
                <a:gd name="T32" fmla="*/ 2949 w 3119"/>
                <a:gd name="T33" fmla="*/ 2290 h 3653"/>
                <a:gd name="T34" fmla="*/ 2949 w 3119"/>
                <a:gd name="T35" fmla="*/ 1893 h 3653"/>
                <a:gd name="T36" fmla="*/ 2843 w 3119"/>
                <a:gd name="T37" fmla="*/ 1524 h 3653"/>
                <a:gd name="T38" fmla="*/ 2646 w 3119"/>
                <a:gd name="T39" fmla="*/ 1203 h 3653"/>
                <a:gd name="T40" fmla="*/ 2372 w 3119"/>
                <a:gd name="T41" fmla="*/ 947 h 3653"/>
                <a:gd name="T42" fmla="*/ 2039 w 3119"/>
                <a:gd name="T43" fmla="*/ 770 h 3653"/>
                <a:gd name="T44" fmla="*/ 1659 w 3119"/>
                <a:gd name="T45" fmla="*/ 690 h 3653"/>
                <a:gd name="T46" fmla="*/ 1678 w 3119"/>
                <a:gd name="T47" fmla="*/ 288 h 3653"/>
                <a:gd name="T48" fmla="*/ 1752 w 3119"/>
                <a:gd name="T49" fmla="*/ 0 h 3653"/>
                <a:gd name="T50" fmla="*/ 1816 w 3119"/>
                <a:gd name="T51" fmla="*/ 37 h 3653"/>
                <a:gd name="T52" fmla="*/ 1823 w 3119"/>
                <a:gd name="T53" fmla="*/ 381 h 3653"/>
                <a:gd name="T54" fmla="*/ 1772 w 3119"/>
                <a:gd name="T55" fmla="*/ 433 h 3653"/>
                <a:gd name="T56" fmla="*/ 1735 w 3119"/>
                <a:gd name="T57" fmla="*/ 540 h 3653"/>
                <a:gd name="T58" fmla="*/ 2123 w 3119"/>
                <a:gd name="T59" fmla="*/ 636 h 3653"/>
                <a:gd name="T60" fmla="*/ 2466 w 3119"/>
                <a:gd name="T61" fmla="*/ 821 h 3653"/>
                <a:gd name="T62" fmla="*/ 2750 w 3119"/>
                <a:gd name="T63" fmla="*/ 1085 h 3653"/>
                <a:gd name="T64" fmla="*/ 2963 w 3119"/>
                <a:gd name="T65" fmla="*/ 1410 h 3653"/>
                <a:gd name="T66" fmla="*/ 3089 w 3119"/>
                <a:gd name="T67" fmla="*/ 1786 h 3653"/>
                <a:gd name="T68" fmla="*/ 3115 w 3119"/>
                <a:gd name="T69" fmla="*/ 2195 h 3653"/>
                <a:gd name="T70" fmla="*/ 3039 w 3119"/>
                <a:gd name="T71" fmla="*/ 2585 h 3653"/>
                <a:gd name="T72" fmla="*/ 2872 w 3119"/>
                <a:gd name="T73" fmla="*/ 2934 h 3653"/>
                <a:gd name="T74" fmla="*/ 2627 w 3119"/>
                <a:gd name="T75" fmla="*/ 3228 h 3653"/>
                <a:gd name="T76" fmla="*/ 2318 w 3119"/>
                <a:gd name="T77" fmla="*/ 3456 h 3653"/>
                <a:gd name="T78" fmla="*/ 1958 w 3119"/>
                <a:gd name="T79" fmla="*/ 3601 h 3653"/>
                <a:gd name="T80" fmla="*/ 1559 w 3119"/>
                <a:gd name="T81" fmla="*/ 3653 h 3653"/>
                <a:gd name="T82" fmla="*/ 1162 w 3119"/>
                <a:gd name="T83" fmla="*/ 3601 h 3653"/>
                <a:gd name="T84" fmla="*/ 801 w 3119"/>
                <a:gd name="T85" fmla="*/ 3456 h 3653"/>
                <a:gd name="T86" fmla="*/ 492 w 3119"/>
                <a:gd name="T87" fmla="*/ 3228 h 3653"/>
                <a:gd name="T88" fmla="*/ 247 w 3119"/>
                <a:gd name="T89" fmla="*/ 2934 h 3653"/>
                <a:gd name="T90" fmla="*/ 80 w 3119"/>
                <a:gd name="T91" fmla="*/ 2585 h 3653"/>
                <a:gd name="T92" fmla="*/ 3 w 3119"/>
                <a:gd name="T93" fmla="*/ 2195 h 3653"/>
                <a:gd name="T94" fmla="*/ 30 w 3119"/>
                <a:gd name="T95" fmla="*/ 1786 h 3653"/>
                <a:gd name="T96" fmla="*/ 156 w 3119"/>
                <a:gd name="T97" fmla="*/ 1410 h 3653"/>
                <a:gd name="T98" fmla="*/ 369 w 3119"/>
                <a:gd name="T99" fmla="*/ 1085 h 3653"/>
                <a:gd name="T100" fmla="*/ 652 w 3119"/>
                <a:gd name="T101" fmla="*/ 821 h 3653"/>
                <a:gd name="T102" fmla="*/ 996 w 3119"/>
                <a:gd name="T103" fmla="*/ 636 h 3653"/>
                <a:gd name="T104" fmla="*/ 1383 w 3119"/>
                <a:gd name="T105" fmla="*/ 540 h 3653"/>
                <a:gd name="T106" fmla="*/ 1347 w 3119"/>
                <a:gd name="T107" fmla="*/ 433 h 3653"/>
                <a:gd name="T108" fmla="*/ 1296 w 3119"/>
                <a:gd name="T109" fmla="*/ 381 h 3653"/>
                <a:gd name="T110" fmla="*/ 1302 w 3119"/>
                <a:gd name="T111" fmla="*/ 37 h 3653"/>
                <a:gd name="T112" fmla="*/ 1367 w 3119"/>
                <a:gd name="T113" fmla="*/ 0 h 3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119" h="3653">
                  <a:moveTo>
                    <a:pt x="1559" y="686"/>
                  </a:moveTo>
                  <a:lnTo>
                    <a:pt x="1460" y="690"/>
                  </a:lnTo>
                  <a:lnTo>
                    <a:pt x="1361" y="701"/>
                  </a:lnTo>
                  <a:lnTo>
                    <a:pt x="1265" y="717"/>
                  </a:lnTo>
                  <a:lnTo>
                    <a:pt x="1172" y="741"/>
                  </a:lnTo>
                  <a:lnTo>
                    <a:pt x="1080" y="770"/>
                  </a:lnTo>
                  <a:lnTo>
                    <a:pt x="992" y="806"/>
                  </a:lnTo>
                  <a:lnTo>
                    <a:pt x="907" y="848"/>
                  </a:lnTo>
                  <a:lnTo>
                    <a:pt x="825" y="895"/>
                  </a:lnTo>
                  <a:lnTo>
                    <a:pt x="746" y="947"/>
                  </a:lnTo>
                  <a:lnTo>
                    <a:pt x="672" y="1003"/>
                  </a:lnTo>
                  <a:lnTo>
                    <a:pt x="601" y="1065"/>
                  </a:lnTo>
                  <a:lnTo>
                    <a:pt x="535" y="1132"/>
                  </a:lnTo>
                  <a:lnTo>
                    <a:pt x="473" y="1203"/>
                  </a:lnTo>
                  <a:lnTo>
                    <a:pt x="416" y="1277"/>
                  </a:lnTo>
                  <a:lnTo>
                    <a:pt x="364" y="1356"/>
                  </a:lnTo>
                  <a:lnTo>
                    <a:pt x="317" y="1438"/>
                  </a:lnTo>
                  <a:lnTo>
                    <a:pt x="276" y="1524"/>
                  </a:lnTo>
                  <a:lnTo>
                    <a:pt x="240" y="1611"/>
                  </a:lnTo>
                  <a:lnTo>
                    <a:pt x="210" y="1703"/>
                  </a:lnTo>
                  <a:lnTo>
                    <a:pt x="187" y="1796"/>
                  </a:lnTo>
                  <a:lnTo>
                    <a:pt x="169" y="1893"/>
                  </a:lnTo>
                  <a:lnTo>
                    <a:pt x="159" y="1992"/>
                  </a:lnTo>
                  <a:lnTo>
                    <a:pt x="156" y="2091"/>
                  </a:lnTo>
                  <a:lnTo>
                    <a:pt x="159" y="2192"/>
                  </a:lnTo>
                  <a:lnTo>
                    <a:pt x="169" y="2290"/>
                  </a:lnTo>
                  <a:lnTo>
                    <a:pt x="187" y="2386"/>
                  </a:lnTo>
                  <a:lnTo>
                    <a:pt x="210" y="2481"/>
                  </a:lnTo>
                  <a:lnTo>
                    <a:pt x="240" y="2572"/>
                  </a:lnTo>
                  <a:lnTo>
                    <a:pt x="276" y="2660"/>
                  </a:lnTo>
                  <a:lnTo>
                    <a:pt x="317" y="2746"/>
                  </a:lnTo>
                  <a:lnTo>
                    <a:pt x="364" y="2828"/>
                  </a:lnTo>
                  <a:lnTo>
                    <a:pt x="416" y="2905"/>
                  </a:lnTo>
                  <a:lnTo>
                    <a:pt x="473" y="2981"/>
                  </a:lnTo>
                  <a:lnTo>
                    <a:pt x="535" y="3051"/>
                  </a:lnTo>
                  <a:lnTo>
                    <a:pt x="601" y="3117"/>
                  </a:lnTo>
                  <a:lnTo>
                    <a:pt x="672" y="3179"/>
                  </a:lnTo>
                  <a:lnTo>
                    <a:pt x="746" y="3237"/>
                  </a:lnTo>
                  <a:lnTo>
                    <a:pt x="825" y="3289"/>
                  </a:lnTo>
                  <a:lnTo>
                    <a:pt x="907" y="3336"/>
                  </a:lnTo>
                  <a:lnTo>
                    <a:pt x="992" y="3377"/>
                  </a:lnTo>
                  <a:lnTo>
                    <a:pt x="1080" y="3412"/>
                  </a:lnTo>
                  <a:lnTo>
                    <a:pt x="1172" y="3442"/>
                  </a:lnTo>
                  <a:lnTo>
                    <a:pt x="1265" y="3466"/>
                  </a:lnTo>
                  <a:lnTo>
                    <a:pt x="1361" y="3483"/>
                  </a:lnTo>
                  <a:lnTo>
                    <a:pt x="1460" y="3493"/>
                  </a:lnTo>
                  <a:lnTo>
                    <a:pt x="1559" y="3497"/>
                  </a:lnTo>
                  <a:lnTo>
                    <a:pt x="1659" y="3493"/>
                  </a:lnTo>
                  <a:lnTo>
                    <a:pt x="1758" y="3483"/>
                  </a:lnTo>
                  <a:lnTo>
                    <a:pt x="1854" y="3466"/>
                  </a:lnTo>
                  <a:lnTo>
                    <a:pt x="1948" y="3442"/>
                  </a:lnTo>
                  <a:lnTo>
                    <a:pt x="2039" y="3412"/>
                  </a:lnTo>
                  <a:lnTo>
                    <a:pt x="2128" y="3377"/>
                  </a:lnTo>
                  <a:lnTo>
                    <a:pt x="2213" y="3336"/>
                  </a:lnTo>
                  <a:lnTo>
                    <a:pt x="2294" y="3289"/>
                  </a:lnTo>
                  <a:lnTo>
                    <a:pt x="2372" y="3237"/>
                  </a:lnTo>
                  <a:lnTo>
                    <a:pt x="2448" y="3179"/>
                  </a:lnTo>
                  <a:lnTo>
                    <a:pt x="2517" y="3117"/>
                  </a:lnTo>
                  <a:lnTo>
                    <a:pt x="2584" y="3051"/>
                  </a:lnTo>
                  <a:lnTo>
                    <a:pt x="2646" y="2981"/>
                  </a:lnTo>
                  <a:lnTo>
                    <a:pt x="2702" y="2905"/>
                  </a:lnTo>
                  <a:lnTo>
                    <a:pt x="2754" y="2828"/>
                  </a:lnTo>
                  <a:lnTo>
                    <a:pt x="2802" y="2746"/>
                  </a:lnTo>
                  <a:lnTo>
                    <a:pt x="2843" y="2660"/>
                  </a:lnTo>
                  <a:lnTo>
                    <a:pt x="2878" y="2572"/>
                  </a:lnTo>
                  <a:lnTo>
                    <a:pt x="2908" y="2481"/>
                  </a:lnTo>
                  <a:lnTo>
                    <a:pt x="2932" y="2386"/>
                  </a:lnTo>
                  <a:lnTo>
                    <a:pt x="2949" y="2290"/>
                  </a:lnTo>
                  <a:lnTo>
                    <a:pt x="2959" y="2192"/>
                  </a:lnTo>
                  <a:lnTo>
                    <a:pt x="2963" y="2091"/>
                  </a:lnTo>
                  <a:lnTo>
                    <a:pt x="2959" y="1992"/>
                  </a:lnTo>
                  <a:lnTo>
                    <a:pt x="2949" y="1893"/>
                  </a:lnTo>
                  <a:lnTo>
                    <a:pt x="2932" y="1796"/>
                  </a:lnTo>
                  <a:lnTo>
                    <a:pt x="2908" y="1703"/>
                  </a:lnTo>
                  <a:lnTo>
                    <a:pt x="2878" y="1611"/>
                  </a:lnTo>
                  <a:lnTo>
                    <a:pt x="2843" y="1524"/>
                  </a:lnTo>
                  <a:lnTo>
                    <a:pt x="2802" y="1438"/>
                  </a:lnTo>
                  <a:lnTo>
                    <a:pt x="2754" y="1356"/>
                  </a:lnTo>
                  <a:lnTo>
                    <a:pt x="2702" y="1277"/>
                  </a:lnTo>
                  <a:lnTo>
                    <a:pt x="2646" y="1203"/>
                  </a:lnTo>
                  <a:lnTo>
                    <a:pt x="2584" y="1132"/>
                  </a:lnTo>
                  <a:lnTo>
                    <a:pt x="2517" y="1065"/>
                  </a:lnTo>
                  <a:lnTo>
                    <a:pt x="2448" y="1003"/>
                  </a:lnTo>
                  <a:lnTo>
                    <a:pt x="2372" y="947"/>
                  </a:lnTo>
                  <a:lnTo>
                    <a:pt x="2294" y="895"/>
                  </a:lnTo>
                  <a:lnTo>
                    <a:pt x="2213" y="848"/>
                  </a:lnTo>
                  <a:lnTo>
                    <a:pt x="2128" y="806"/>
                  </a:lnTo>
                  <a:lnTo>
                    <a:pt x="2039" y="770"/>
                  </a:lnTo>
                  <a:lnTo>
                    <a:pt x="1948" y="741"/>
                  </a:lnTo>
                  <a:lnTo>
                    <a:pt x="1854" y="717"/>
                  </a:lnTo>
                  <a:lnTo>
                    <a:pt x="1758" y="701"/>
                  </a:lnTo>
                  <a:lnTo>
                    <a:pt x="1659" y="690"/>
                  </a:lnTo>
                  <a:lnTo>
                    <a:pt x="1559" y="686"/>
                  </a:lnTo>
                  <a:close/>
                  <a:moveTo>
                    <a:pt x="1441" y="148"/>
                  </a:moveTo>
                  <a:lnTo>
                    <a:pt x="1441" y="288"/>
                  </a:lnTo>
                  <a:lnTo>
                    <a:pt x="1678" y="288"/>
                  </a:lnTo>
                  <a:lnTo>
                    <a:pt x="1678" y="148"/>
                  </a:lnTo>
                  <a:lnTo>
                    <a:pt x="1441" y="148"/>
                  </a:lnTo>
                  <a:close/>
                  <a:moveTo>
                    <a:pt x="1367" y="0"/>
                  </a:moveTo>
                  <a:lnTo>
                    <a:pt x="1752" y="0"/>
                  </a:lnTo>
                  <a:lnTo>
                    <a:pt x="1772" y="3"/>
                  </a:lnTo>
                  <a:lnTo>
                    <a:pt x="1790" y="11"/>
                  </a:lnTo>
                  <a:lnTo>
                    <a:pt x="1804" y="22"/>
                  </a:lnTo>
                  <a:lnTo>
                    <a:pt x="1816" y="37"/>
                  </a:lnTo>
                  <a:lnTo>
                    <a:pt x="1823" y="54"/>
                  </a:lnTo>
                  <a:lnTo>
                    <a:pt x="1826" y="74"/>
                  </a:lnTo>
                  <a:lnTo>
                    <a:pt x="1826" y="361"/>
                  </a:lnTo>
                  <a:lnTo>
                    <a:pt x="1823" y="381"/>
                  </a:lnTo>
                  <a:lnTo>
                    <a:pt x="1816" y="399"/>
                  </a:lnTo>
                  <a:lnTo>
                    <a:pt x="1804" y="414"/>
                  </a:lnTo>
                  <a:lnTo>
                    <a:pt x="1790" y="426"/>
                  </a:lnTo>
                  <a:lnTo>
                    <a:pt x="1772" y="433"/>
                  </a:lnTo>
                  <a:lnTo>
                    <a:pt x="1752" y="436"/>
                  </a:lnTo>
                  <a:lnTo>
                    <a:pt x="1634" y="436"/>
                  </a:lnTo>
                  <a:lnTo>
                    <a:pt x="1634" y="532"/>
                  </a:lnTo>
                  <a:lnTo>
                    <a:pt x="1735" y="540"/>
                  </a:lnTo>
                  <a:lnTo>
                    <a:pt x="1836" y="555"/>
                  </a:lnTo>
                  <a:lnTo>
                    <a:pt x="1934" y="576"/>
                  </a:lnTo>
                  <a:lnTo>
                    <a:pt x="2030" y="603"/>
                  </a:lnTo>
                  <a:lnTo>
                    <a:pt x="2123" y="636"/>
                  </a:lnTo>
                  <a:lnTo>
                    <a:pt x="2214" y="674"/>
                  </a:lnTo>
                  <a:lnTo>
                    <a:pt x="2301" y="718"/>
                  </a:lnTo>
                  <a:lnTo>
                    <a:pt x="2386" y="768"/>
                  </a:lnTo>
                  <a:lnTo>
                    <a:pt x="2466" y="821"/>
                  </a:lnTo>
                  <a:lnTo>
                    <a:pt x="2543" y="881"/>
                  </a:lnTo>
                  <a:lnTo>
                    <a:pt x="2616" y="945"/>
                  </a:lnTo>
                  <a:lnTo>
                    <a:pt x="2686" y="1012"/>
                  </a:lnTo>
                  <a:lnTo>
                    <a:pt x="2750" y="1085"/>
                  </a:lnTo>
                  <a:lnTo>
                    <a:pt x="2811" y="1161"/>
                  </a:lnTo>
                  <a:lnTo>
                    <a:pt x="2866" y="1241"/>
                  </a:lnTo>
                  <a:lnTo>
                    <a:pt x="2917" y="1324"/>
                  </a:lnTo>
                  <a:lnTo>
                    <a:pt x="2963" y="1410"/>
                  </a:lnTo>
                  <a:lnTo>
                    <a:pt x="3002" y="1500"/>
                  </a:lnTo>
                  <a:lnTo>
                    <a:pt x="3037" y="1593"/>
                  </a:lnTo>
                  <a:lnTo>
                    <a:pt x="3066" y="1689"/>
                  </a:lnTo>
                  <a:lnTo>
                    <a:pt x="3089" y="1786"/>
                  </a:lnTo>
                  <a:lnTo>
                    <a:pt x="3105" y="1886"/>
                  </a:lnTo>
                  <a:lnTo>
                    <a:pt x="3115" y="1988"/>
                  </a:lnTo>
                  <a:lnTo>
                    <a:pt x="3119" y="2091"/>
                  </a:lnTo>
                  <a:lnTo>
                    <a:pt x="3115" y="2195"/>
                  </a:lnTo>
                  <a:lnTo>
                    <a:pt x="3105" y="2294"/>
                  </a:lnTo>
                  <a:lnTo>
                    <a:pt x="3089" y="2394"/>
                  </a:lnTo>
                  <a:lnTo>
                    <a:pt x="3067" y="2491"/>
                  </a:lnTo>
                  <a:lnTo>
                    <a:pt x="3039" y="2585"/>
                  </a:lnTo>
                  <a:lnTo>
                    <a:pt x="3005" y="2676"/>
                  </a:lnTo>
                  <a:lnTo>
                    <a:pt x="2966" y="2766"/>
                  </a:lnTo>
                  <a:lnTo>
                    <a:pt x="2922" y="2851"/>
                  </a:lnTo>
                  <a:lnTo>
                    <a:pt x="2872" y="2934"/>
                  </a:lnTo>
                  <a:lnTo>
                    <a:pt x="2818" y="3013"/>
                  </a:lnTo>
                  <a:lnTo>
                    <a:pt x="2759" y="3088"/>
                  </a:lnTo>
                  <a:lnTo>
                    <a:pt x="2695" y="3161"/>
                  </a:lnTo>
                  <a:lnTo>
                    <a:pt x="2627" y="3228"/>
                  </a:lnTo>
                  <a:lnTo>
                    <a:pt x="2555" y="3293"/>
                  </a:lnTo>
                  <a:lnTo>
                    <a:pt x="2480" y="3351"/>
                  </a:lnTo>
                  <a:lnTo>
                    <a:pt x="2400" y="3406"/>
                  </a:lnTo>
                  <a:lnTo>
                    <a:pt x="2318" y="3456"/>
                  </a:lnTo>
                  <a:lnTo>
                    <a:pt x="2232" y="3500"/>
                  </a:lnTo>
                  <a:lnTo>
                    <a:pt x="2143" y="3540"/>
                  </a:lnTo>
                  <a:lnTo>
                    <a:pt x="2052" y="3573"/>
                  </a:lnTo>
                  <a:lnTo>
                    <a:pt x="1958" y="3601"/>
                  </a:lnTo>
                  <a:lnTo>
                    <a:pt x="1861" y="3624"/>
                  </a:lnTo>
                  <a:lnTo>
                    <a:pt x="1762" y="3640"/>
                  </a:lnTo>
                  <a:lnTo>
                    <a:pt x="1661" y="3650"/>
                  </a:lnTo>
                  <a:lnTo>
                    <a:pt x="1559" y="3653"/>
                  </a:lnTo>
                  <a:lnTo>
                    <a:pt x="1457" y="3650"/>
                  </a:lnTo>
                  <a:lnTo>
                    <a:pt x="1357" y="3640"/>
                  </a:lnTo>
                  <a:lnTo>
                    <a:pt x="1258" y="3624"/>
                  </a:lnTo>
                  <a:lnTo>
                    <a:pt x="1162" y="3601"/>
                  </a:lnTo>
                  <a:lnTo>
                    <a:pt x="1068" y="3573"/>
                  </a:lnTo>
                  <a:lnTo>
                    <a:pt x="976" y="3540"/>
                  </a:lnTo>
                  <a:lnTo>
                    <a:pt x="887" y="3500"/>
                  </a:lnTo>
                  <a:lnTo>
                    <a:pt x="801" y="3456"/>
                  </a:lnTo>
                  <a:lnTo>
                    <a:pt x="719" y="3406"/>
                  </a:lnTo>
                  <a:lnTo>
                    <a:pt x="639" y="3351"/>
                  </a:lnTo>
                  <a:lnTo>
                    <a:pt x="564" y="3293"/>
                  </a:lnTo>
                  <a:lnTo>
                    <a:pt x="492" y="3228"/>
                  </a:lnTo>
                  <a:lnTo>
                    <a:pt x="424" y="3161"/>
                  </a:lnTo>
                  <a:lnTo>
                    <a:pt x="361" y="3088"/>
                  </a:lnTo>
                  <a:lnTo>
                    <a:pt x="301" y="3013"/>
                  </a:lnTo>
                  <a:lnTo>
                    <a:pt x="247" y="2934"/>
                  </a:lnTo>
                  <a:lnTo>
                    <a:pt x="197" y="2851"/>
                  </a:lnTo>
                  <a:lnTo>
                    <a:pt x="153" y="2766"/>
                  </a:lnTo>
                  <a:lnTo>
                    <a:pt x="114" y="2676"/>
                  </a:lnTo>
                  <a:lnTo>
                    <a:pt x="80" y="2585"/>
                  </a:lnTo>
                  <a:lnTo>
                    <a:pt x="52" y="2491"/>
                  </a:lnTo>
                  <a:lnTo>
                    <a:pt x="30" y="2394"/>
                  </a:lnTo>
                  <a:lnTo>
                    <a:pt x="13" y="2294"/>
                  </a:lnTo>
                  <a:lnTo>
                    <a:pt x="3" y="2195"/>
                  </a:lnTo>
                  <a:lnTo>
                    <a:pt x="0" y="2091"/>
                  </a:lnTo>
                  <a:lnTo>
                    <a:pt x="3" y="1988"/>
                  </a:lnTo>
                  <a:lnTo>
                    <a:pt x="13" y="1886"/>
                  </a:lnTo>
                  <a:lnTo>
                    <a:pt x="30" y="1786"/>
                  </a:lnTo>
                  <a:lnTo>
                    <a:pt x="53" y="1689"/>
                  </a:lnTo>
                  <a:lnTo>
                    <a:pt x="82" y="1593"/>
                  </a:lnTo>
                  <a:lnTo>
                    <a:pt x="116" y="1500"/>
                  </a:lnTo>
                  <a:lnTo>
                    <a:pt x="156" y="1410"/>
                  </a:lnTo>
                  <a:lnTo>
                    <a:pt x="201" y="1324"/>
                  </a:lnTo>
                  <a:lnTo>
                    <a:pt x="252" y="1241"/>
                  </a:lnTo>
                  <a:lnTo>
                    <a:pt x="308" y="1161"/>
                  </a:lnTo>
                  <a:lnTo>
                    <a:pt x="369" y="1085"/>
                  </a:lnTo>
                  <a:lnTo>
                    <a:pt x="433" y="1012"/>
                  </a:lnTo>
                  <a:lnTo>
                    <a:pt x="503" y="945"/>
                  </a:lnTo>
                  <a:lnTo>
                    <a:pt x="576" y="881"/>
                  </a:lnTo>
                  <a:lnTo>
                    <a:pt x="652" y="821"/>
                  </a:lnTo>
                  <a:lnTo>
                    <a:pt x="733" y="768"/>
                  </a:lnTo>
                  <a:lnTo>
                    <a:pt x="817" y="718"/>
                  </a:lnTo>
                  <a:lnTo>
                    <a:pt x="905" y="674"/>
                  </a:lnTo>
                  <a:lnTo>
                    <a:pt x="996" y="636"/>
                  </a:lnTo>
                  <a:lnTo>
                    <a:pt x="1089" y="603"/>
                  </a:lnTo>
                  <a:lnTo>
                    <a:pt x="1185" y="576"/>
                  </a:lnTo>
                  <a:lnTo>
                    <a:pt x="1282" y="555"/>
                  </a:lnTo>
                  <a:lnTo>
                    <a:pt x="1383" y="540"/>
                  </a:lnTo>
                  <a:lnTo>
                    <a:pt x="1485" y="532"/>
                  </a:lnTo>
                  <a:lnTo>
                    <a:pt x="1485" y="436"/>
                  </a:lnTo>
                  <a:lnTo>
                    <a:pt x="1367" y="436"/>
                  </a:lnTo>
                  <a:lnTo>
                    <a:pt x="1347" y="433"/>
                  </a:lnTo>
                  <a:lnTo>
                    <a:pt x="1329" y="426"/>
                  </a:lnTo>
                  <a:lnTo>
                    <a:pt x="1315" y="414"/>
                  </a:lnTo>
                  <a:lnTo>
                    <a:pt x="1302" y="399"/>
                  </a:lnTo>
                  <a:lnTo>
                    <a:pt x="1296" y="381"/>
                  </a:lnTo>
                  <a:lnTo>
                    <a:pt x="1292" y="361"/>
                  </a:lnTo>
                  <a:lnTo>
                    <a:pt x="1292" y="74"/>
                  </a:lnTo>
                  <a:lnTo>
                    <a:pt x="1296" y="54"/>
                  </a:lnTo>
                  <a:lnTo>
                    <a:pt x="1302" y="37"/>
                  </a:lnTo>
                  <a:lnTo>
                    <a:pt x="1315" y="22"/>
                  </a:lnTo>
                  <a:lnTo>
                    <a:pt x="1329" y="11"/>
                  </a:lnTo>
                  <a:lnTo>
                    <a:pt x="1347" y="3"/>
                  </a:lnTo>
                  <a:lnTo>
                    <a:pt x="136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7" name="Freeform 401"/>
            <p:cNvSpPr>
              <a:spLocks noEditPoints="1"/>
            </p:cNvSpPr>
            <p:nvPr/>
          </p:nvSpPr>
          <p:spPr bwMode="auto">
            <a:xfrm>
              <a:off x="4627563" y="5235576"/>
              <a:ext cx="179388" cy="180975"/>
            </a:xfrm>
            <a:custGeom>
              <a:avLst/>
              <a:gdLst>
                <a:gd name="T0" fmla="*/ 405 w 1132"/>
                <a:gd name="T1" fmla="*/ 510 h 1133"/>
                <a:gd name="T2" fmla="*/ 223 w 1132"/>
                <a:gd name="T3" fmla="*/ 910 h 1133"/>
                <a:gd name="T4" fmla="*/ 623 w 1132"/>
                <a:gd name="T5" fmla="*/ 728 h 1133"/>
                <a:gd name="T6" fmla="*/ 405 w 1132"/>
                <a:gd name="T7" fmla="*/ 510 h 1133"/>
                <a:gd name="T8" fmla="*/ 910 w 1132"/>
                <a:gd name="T9" fmla="*/ 223 h 1133"/>
                <a:gd name="T10" fmla="*/ 510 w 1132"/>
                <a:gd name="T11" fmla="*/ 404 h 1133"/>
                <a:gd name="T12" fmla="*/ 728 w 1132"/>
                <a:gd name="T13" fmla="*/ 623 h 1133"/>
                <a:gd name="T14" fmla="*/ 910 w 1132"/>
                <a:gd name="T15" fmla="*/ 223 h 1133"/>
                <a:gd name="T16" fmla="*/ 1063 w 1132"/>
                <a:gd name="T17" fmla="*/ 0 h 1133"/>
                <a:gd name="T18" fmla="*/ 1080 w 1132"/>
                <a:gd name="T19" fmla="*/ 3 h 1133"/>
                <a:gd name="T20" fmla="*/ 1097 w 1132"/>
                <a:gd name="T21" fmla="*/ 11 h 1133"/>
                <a:gd name="T22" fmla="*/ 1111 w 1132"/>
                <a:gd name="T23" fmla="*/ 22 h 1133"/>
                <a:gd name="T24" fmla="*/ 1122 w 1132"/>
                <a:gd name="T25" fmla="*/ 36 h 1133"/>
                <a:gd name="T26" fmla="*/ 1129 w 1132"/>
                <a:gd name="T27" fmla="*/ 52 h 1133"/>
                <a:gd name="T28" fmla="*/ 1132 w 1132"/>
                <a:gd name="T29" fmla="*/ 70 h 1133"/>
                <a:gd name="T30" fmla="*/ 1131 w 1132"/>
                <a:gd name="T31" fmla="*/ 87 h 1133"/>
                <a:gd name="T32" fmla="*/ 1126 w 1132"/>
                <a:gd name="T33" fmla="*/ 104 h 1133"/>
                <a:gd name="T34" fmla="*/ 818 w 1132"/>
                <a:gd name="T35" fmla="*/ 782 h 1133"/>
                <a:gd name="T36" fmla="*/ 818 w 1132"/>
                <a:gd name="T37" fmla="*/ 784 h 1133"/>
                <a:gd name="T38" fmla="*/ 816 w 1132"/>
                <a:gd name="T39" fmla="*/ 787 h 1133"/>
                <a:gd name="T40" fmla="*/ 814 w 1132"/>
                <a:gd name="T41" fmla="*/ 790 h 1133"/>
                <a:gd name="T42" fmla="*/ 812 w 1132"/>
                <a:gd name="T43" fmla="*/ 793 h 1133"/>
                <a:gd name="T44" fmla="*/ 810 w 1132"/>
                <a:gd name="T45" fmla="*/ 796 h 1133"/>
                <a:gd name="T46" fmla="*/ 808 w 1132"/>
                <a:gd name="T47" fmla="*/ 798 h 1133"/>
                <a:gd name="T48" fmla="*/ 803 w 1132"/>
                <a:gd name="T49" fmla="*/ 804 h 1133"/>
                <a:gd name="T50" fmla="*/ 798 w 1132"/>
                <a:gd name="T51" fmla="*/ 808 h 1133"/>
                <a:gd name="T52" fmla="*/ 796 w 1132"/>
                <a:gd name="T53" fmla="*/ 810 h 1133"/>
                <a:gd name="T54" fmla="*/ 792 w 1132"/>
                <a:gd name="T55" fmla="*/ 813 h 1133"/>
                <a:gd name="T56" fmla="*/ 789 w 1132"/>
                <a:gd name="T57" fmla="*/ 815 h 1133"/>
                <a:gd name="T58" fmla="*/ 787 w 1132"/>
                <a:gd name="T59" fmla="*/ 816 h 1133"/>
                <a:gd name="T60" fmla="*/ 783 w 1132"/>
                <a:gd name="T61" fmla="*/ 818 h 1133"/>
                <a:gd name="T62" fmla="*/ 781 w 1132"/>
                <a:gd name="T63" fmla="*/ 819 h 1133"/>
                <a:gd name="T64" fmla="*/ 104 w 1132"/>
                <a:gd name="T65" fmla="*/ 1126 h 1133"/>
                <a:gd name="T66" fmla="*/ 90 w 1132"/>
                <a:gd name="T67" fmla="*/ 1132 h 1133"/>
                <a:gd name="T68" fmla="*/ 75 w 1132"/>
                <a:gd name="T69" fmla="*/ 1133 h 1133"/>
                <a:gd name="T70" fmla="*/ 56 w 1132"/>
                <a:gd name="T71" fmla="*/ 1131 h 1133"/>
                <a:gd name="T72" fmla="*/ 38 w 1132"/>
                <a:gd name="T73" fmla="*/ 1123 h 1133"/>
                <a:gd name="T74" fmla="*/ 23 w 1132"/>
                <a:gd name="T75" fmla="*/ 1112 h 1133"/>
                <a:gd name="T76" fmla="*/ 10 w 1132"/>
                <a:gd name="T77" fmla="*/ 1098 h 1133"/>
                <a:gd name="T78" fmla="*/ 4 w 1132"/>
                <a:gd name="T79" fmla="*/ 1081 h 1133"/>
                <a:gd name="T80" fmla="*/ 0 w 1132"/>
                <a:gd name="T81" fmla="*/ 1063 h 1133"/>
                <a:gd name="T82" fmla="*/ 1 w 1132"/>
                <a:gd name="T83" fmla="*/ 1046 h 1133"/>
                <a:gd name="T84" fmla="*/ 7 w 1132"/>
                <a:gd name="T85" fmla="*/ 1029 h 1133"/>
                <a:gd name="T86" fmla="*/ 315 w 1132"/>
                <a:gd name="T87" fmla="*/ 351 h 1133"/>
                <a:gd name="T88" fmla="*/ 315 w 1132"/>
                <a:gd name="T89" fmla="*/ 349 h 1133"/>
                <a:gd name="T90" fmla="*/ 317 w 1132"/>
                <a:gd name="T91" fmla="*/ 346 h 1133"/>
                <a:gd name="T92" fmla="*/ 319 w 1132"/>
                <a:gd name="T93" fmla="*/ 343 h 1133"/>
                <a:gd name="T94" fmla="*/ 320 w 1132"/>
                <a:gd name="T95" fmla="*/ 340 h 1133"/>
                <a:gd name="T96" fmla="*/ 323 w 1132"/>
                <a:gd name="T97" fmla="*/ 337 h 1133"/>
                <a:gd name="T98" fmla="*/ 325 w 1132"/>
                <a:gd name="T99" fmla="*/ 335 h 1133"/>
                <a:gd name="T100" fmla="*/ 329 w 1132"/>
                <a:gd name="T101" fmla="*/ 329 h 1133"/>
                <a:gd name="T102" fmla="*/ 335 w 1132"/>
                <a:gd name="T103" fmla="*/ 325 h 1133"/>
                <a:gd name="T104" fmla="*/ 337 w 1132"/>
                <a:gd name="T105" fmla="*/ 324 h 1133"/>
                <a:gd name="T106" fmla="*/ 340 w 1132"/>
                <a:gd name="T107" fmla="*/ 320 h 1133"/>
                <a:gd name="T108" fmla="*/ 344 w 1132"/>
                <a:gd name="T109" fmla="*/ 319 h 1133"/>
                <a:gd name="T110" fmla="*/ 346 w 1132"/>
                <a:gd name="T111" fmla="*/ 317 h 1133"/>
                <a:gd name="T112" fmla="*/ 349 w 1132"/>
                <a:gd name="T113" fmla="*/ 316 h 1133"/>
                <a:gd name="T114" fmla="*/ 351 w 1132"/>
                <a:gd name="T115" fmla="*/ 315 h 1133"/>
                <a:gd name="T116" fmla="*/ 1028 w 1132"/>
                <a:gd name="T117" fmla="*/ 6 h 1133"/>
                <a:gd name="T118" fmla="*/ 1045 w 1132"/>
                <a:gd name="T119" fmla="*/ 1 h 1133"/>
                <a:gd name="T120" fmla="*/ 1063 w 1132"/>
                <a:gd name="T121" fmla="*/ 0 h 1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32" h="1133">
                  <a:moveTo>
                    <a:pt x="405" y="510"/>
                  </a:moveTo>
                  <a:lnTo>
                    <a:pt x="223" y="910"/>
                  </a:lnTo>
                  <a:lnTo>
                    <a:pt x="623" y="728"/>
                  </a:lnTo>
                  <a:lnTo>
                    <a:pt x="405" y="510"/>
                  </a:lnTo>
                  <a:close/>
                  <a:moveTo>
                    <a:pt x="910" y="223"/>
                  </a:moveTo>
                  <a:lnTo>
                    <a:pt x="510" y="404"/>
                  </a:lnTo>
                  <a:lnTo>
                    <a:pt x="728" y="623"/>
                  </a:lnTo>
                  <a:lnTo>
                    <a:pt x="910" y="223"/>
                  </a:lnTo>
                  <a:close/>
                  <a:moveTo>
                    <a:pt x="1063" y="0"/>
                  </a:moveTo>
                  <a:lnTo>
                    <a:pt x="1080" y="3"/>
                  </a:lnTo>
                  <a:lnTo>
                    <a:pt x="1097" y="11"/>
                  </a:lnTo>
                  <a:lnTo>
                    <a:pt x="1111" y="22"/>
                  </a:lnTo>
                  <a:lnTo>
                    <a:pt x="1122" y="36"/>
                  </a:lnTo>
                  <a:lnTo>
                    <a:pt x="1129" y="52"/>
                  </a:lnTo>
                  <a:lnTo>
                    <a:pt x="1132" y="70"/>
                  </a:lnTo>
                  <a:lnTo>
                    <a:pt x="1131" y="87"/>
                  </a:lnTo>
                  <a:lnTo>
                    <a:pt x="1126" y="104"/>
                  </a:lnTo>
                  <a:lnTo>
                    <a:pt x="818" y="782"/>
                  </a:lnTo>
                  <a:lnTo>
                    <a:pt x="818" y="784"/>
                  </a:lnTo>
                  <a:lnTo>
                    <a:pt x="816" y="787"/>
                  </a:lnTo>
                  <a:lnTo>
                    <a:pt x="814" y="790"/>
                  </a:lnTo>
                  <a:lnTo>
                    <a:pt x="812" y="793"/>
                  </a:lnTo>
                  <a:lnTo>
                    <a:pt x="810" y="796"/>
                  </a:lnTo>
                  <a:lnTo>
                    <a:pt x="808" y="798"/>
                  </a:lnTo>
                  <a:lnTo>
                    <a:pt x="803" y="804"/>
                  </a:lnTo>
                  <a:lnTo>
                    <a:pt x="798" y="808"/>
                  </a:lnTo>
                  <a:lnTo>
                    <a:pt x="796" y="810"/>
                  </a:lnTo>
                  <a:lnTo>
                    <a:pt x="792" y="813"/>
                  </a:lnTo>
                  <a:lnTo>
                    <a:pt x="789" y="815"/>
                  </a:lnTo>
                  <a:lnTo>
                    <a:pt x="787" y="816"/>
                  </a:lnTo>
                  <a:lnTo>
                    <a:pt x="783" y="818"/>
                  </a:lnTo>
                  <a:lnTo>
                    <a:pt x="781" y="819"/>
                  </a:lnTo>
                  <a:lnTo>
                    <a:pt x="104" y="1126"/>
                  </a:lnTo>
                  <a:lnTo>
                    <a:pt x="90" y="1132"/>
                  </a:lnTo>
                  <a:lnTo>
                    <a:pt x="75" y="1133"/>
                  </a:lnTo>
                  <a:lnTo>
                    <a:pt x="56" y="1131"/>
                  </a:lnTo>
                  <a:lnTo>
                    <a:pt x="38" y="1123"/>
                  </a:lnTo>
                  <a:lnTo>
                    <a:pt x="23" y="1112"/>
                  </a:lnTo>
                  <a:lnTo>
                    <a:pt x="10" y="1098"/>
                  </a:lnTo>
                  <a:lnTo>
                    <a:pt x="4" y="1081"/>
                  </a:lnTo>
                  <a:lnTo>
                    <a:pt x="0" y="1063"/>
                  </a:lnTo>
                  <a:lnTo>
                    <a:pt x="1" y="1046"/>
                  </a:lnTo>
                  <a:lnTo>
                    <a:pt x="7" y="1029"/>
                  </a:lnTo>
                  <a:lnTo>
                    <a:pt x="315" y="351"/>
                  </a:lnTo>
                  <a:lnTo>
                    <a:pt x="315" y="349"/>
                  </a:lnTo>
                  <a:lnTo>
                    <a:pt x="317" y="346"/>
                  </a:lnTo>
                  <a:lnTo>
                    <a:pt x="319" y="343"/>
                  </a:lnTo>
                  <a:lnTo>
                    <a:pt x="320" y="340"/>
                  </a:lnTo>
                  <a:lnTo>
                    <a:pt x="323" y="337"/>
                  </a:lnTo>
                  <a:lnTo>
                    <a:pt x="325" y="335"/>
                  </a:lnTo>
                  <a:lnTo>
                    <a:pt x="329" y="329"/>
                  </a:lnTo>
                  <a:lnTo>
                    <a:pt x="335" y="325"/>
                  </a:lnTo>
                  <a:lnTo>
                    <a:pt x="337" y="324"/>
                  </a:lnTo>
                  <a:lnTo>
                    <a:pt x="340" y="320"/>
                  </a:lnTo>
                  <a:lnTo>
                    <a:pt x="344" y="319"/>
                  </a:lnTo>
                  <a:lnTo>
                    <a:pt x="346" y="317"/>
                  </a:lnTo>
                  <a:lnTo>
                    <a:pt x="349" y="316"/>
                  </a:lnTo>
                  <a:lnTo>
                    <a:pt x="351" y="315"/>
                  </a:lnTo>
                  <a:lnTo>
                    <a:pt x="1028" y="6"/>
                  </a:lnTo>
                  <a:lnTo>
                    <a:pt x="1045" y="1"/>
                  </a:lnTo>
                  <a:lnTo>
                    <a:pt x="106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578475" y="4453428"/>
            <a:ext cx="1992630" cy="337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16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932680" y="4836160"/>
            <a:ext cx="314515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您的内容打在这里，或者通过复制您的文本后，在此框中选择粘贴，您的内容打在这里，或者通过复制您的文本后，在此框中选择粘贴，</a:t>
            </a:r>
            <a:endParaRPr lang="zh-CN" altLang="en-US" sz="1200" kern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903335" y="4453428"/>
            <a:ext cx="1992630" cy="337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16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214995" y="4836160"/>
            <a:ext cx="314515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您的内容打在这里，或者通过复制您的文本后，在此框中选择粘贴，您的内容打在这里，或者通过复制您的文本后，在此框中选择粘贴，</a:t>
            </a:r>
            <a:endParaRPr lang="zh-CN" altLang="en-US" sz="1200" kern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4830445" y="3252470"/>
            <a:ext cx="86233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388144" y="293028"/>
            <a:ext cx="2621280" cy="583565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输入标题内容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88144" y="791495"/>
            <a:ext cx="4608512" cy="276999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Simple Work Summary Reporting Common Template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20" name="组合 19"/>
          <p:cNvGrpSpPr>
            <a:grpSpLocks noChangeAspect="1"/>
          </p:cNvGrpSpPr>
          <p:nvPr/>
        </p:nvGrpSpPr>
        <p:grpSpPr>
          <a:xfrm>
            <a:off x="841567" y="2350034"/>
            <a:ext cx="3993762" cy="3240000"/>
            <a:chOff x="768995" y="1917626"/>
            <a:chExt cx="4720900" cy="3829908"/>
          </a:xfrm>
          <a:solidFill>
            <a:srgbClr val="F37C51"/>
          </a:solidFill>
        </p:grpSpPr>
        <p:grpSp>
          <p:nvGrpSpPr>
            <p:cNvPr id="21" name="组合 20"/>
            <p:cNvGrpSpPr>
              <a:grpSpLocks noChangeAspect="1"/>
            </p:cNvGrpSpPr>
            <p:nvPr/>
          </p:nvGrpSpPr>
          <p:grpSpPr>
            <a:xfrm>
              <a:off x="768995" y="2205658"/>
              <a:ext cx="3240000" cy="3312368"/>
              <a:chOff x="623887" y="1143163"/>
              <a:chExt cx="5465763" cy="5587838"/>
            </a:xfrm>
            <a:grpFill/>
          </p:grpSpPr>
          <p:sp>
            <p:nvSpPr>
              <p:cNvPr id="24" name="Freeform 8"/>
              <p:cNvSpPr/>
              <p:nvPr/>
            </p:nvSpPr>
            <p:spPr bwMode="auto">
              <a:xfrm>
                <a:off x="623887" y="4468813"/>
                <a:ext cx="5465763" cy="2262188"/>
              </a:xfrm>
              <a:custGeom>
                <a:avLst/>
                <a:gdLst>
                  <a:gd name="T0" fmla="*/ 3443 w 3443"/>
                  <a:gd name="T1" fmla="*/ 377 h 1425"/>
                  <a:gd name="T2" fmla="*/ 1050 w 3443"/>
                  <a:gd name="T3" fmla="*/ 377 h 1425"/>
                  <a:gd name="T4" fmla="*/ 1050 w 3443"/>
                  <a:gd name="T5" fmla="*/ 0 h 1425"/>
                  <a:gd name="T6" fmla="*/ 0 w 3443"/>
                  <a:gd name="T7" fmla="*/ 713 h 1425"/>
                  <a:gd name="T8" fmla="*/ 1050 w 3443"/>
                  <a:gd name="T9" fmla="*/ 1425 h 1425"/>
                  <a:gd name="T10" fmla="*/ 1050 w 3443"/>
                  <a:gd name="T11" fmla="*/ 1090 h 1425"/>
                  <a:gd name="T12" fmla="*/ 3443 w 3443"/>
                  <a:gd name="T13" fmla="*/ 1090 h 1425"/>
                  <a:gd name="T14" fmla="*/ 3443 w 3443"/>
                  <a:gd name="T15" fmla="*/ 377 h 1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443" h="1425">
                    <a:moveTo>
                      <a:pt x="3443" y="377"/>
                    </a:moveTo>
                    <a:lnTo>
                      <a:pt x="1050" y="377"/>
                    </a:lnTo>
                    <a:lnTo>
                      <a:pt x="1050" y="0"/>
                    </a:lnTo>
                    <a:lnTo>
                      <a:pt x="0" y="713"/>
                    </a:lnTo>
                    <a:lnTo>
                      <a:pt x="1050" y="1425"/>
                    </a:lnTo>
                    <a:lnTo>
                      <a:pt x="1050" y="1090"/>
                    </a:lnTo>
                    <a:lnTo>
                      <a:pt x="3443" y="1090"/>
                    </a:lnTo>
                    <a:lnTo>
                      <a:pt x="3443" y="37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</a:endParaRPr>
              </a:p>
            </p:txBody>
          </p:sp>
          <p:sp>
            <p:nvSpPr>
              <p:cNvPr id="31" name="Freeform 21"/>
              <p:cNvSpPr/>
              <p:nvPr/>
            </p:nvSpPr>
            <p:spPr bwMode="auto">
              <a:xfrm>
                <a:off x="2424112" y="1143163"/>
                <a:ext cx="3665538" cy="2195513"/>
              </a:xfrm>
              <a:custGeom>
                <a:avLst/>
                <a:gdLst>
                  <a:gd name="T0" fmla="*/ 2309 w 2309"/>
                  <a:gd name="T1" fmla="*/ 335 h 1383"/>
                  <a:gd name="T2" fmla="*/ 1050 w 2309"/>
                  <a:gd name="T3" fmla="*/ 335 h 1383"/>
                  <a:gd name="T4" fmla="*/ 1050 w 2309"/>
                  <a:gd name="T5" fmla="*/ 0 h 1383"/>
                  <a:gd name="T6" fmla="*/ 0 w 2309"/>
                  <a:gd name="T7" fmla="*/ 712 h 1383"/>
                  <a:gd name="T8" fmla="*/ 1050 w 2309"/>
                  <a:gd name="T9" fmla="*/ 1383 h 1383"/>
                  <a:gd name="T10" fmla="*/ 1050 w 2309"/>
                  <a:gd name="T11" fmla="*/ 1048 h 1383"/>
                  <a:gd name="T12" fmla="*/ 2309 w 2309"/>
                  <a:gd name="T13" fmla="*/ 1048 h 1383"/>
                  <a:gd name="T14" fmla="*/ 2309 w 2309"/>
                  <a:gd name="T15" fmla="*/ 335 h 13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309" h="1383">
                    <a:moveTo>
                      <a:pt x="2309" y="335"/>
                    </a:moveTo>
                    <a:lnTo>
                      <a:pt x="1050" y="335"/>
                    </a:lnTo>
                    <a:lnTo>
                      <a:pt x="1050" y="0"/>
                    </a:lnTo>
                    <a:lnTo>
                      <a:pt x="0" y="712"/>
                    </a:lnTo>
                    <a:lnTo>
                      <a:pt x="1050" y="1383"/>
                    </a:lnTo>
                    <a:lnTo>
                      <a:pt x="1050" y="1048"/>
                    </a:lnTo>
                    <a:lnTo>
                      <a:pt x="2309" y="1048"/>
                    </a:lnTo>
                    <a:lnTo>
                      <a:pt x="2309" y="3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</a:endParaRPr>
              </a:p>
            </p:txBody>
          </p:sp>
        </p:grpSp>
        <p:sp>
          <p:nvSpPr>
            <p:cNvPr id="22" name="KSO_Shape"/>
            <p:cNvSpPr>
              <a:spLocks noChangeAspect="1"/>
            </p:cNvSpPr>
            <p:nvPr/>
          </p:nvSpPr>
          <p:spPr bwMode="auto">
            <a:xfrm flipH="1">
              <a:off x="4742895" y="1917626"/>
              <a:ext cx="747000" cy="1800000"/>
            </a:xfrm>
            <a:custGeom>
              <a:avLst/>
              <a:gdLst/>
              <a:ahLst/>
              <a:cxnLst/>
              <a:rect l="0" t="0" r="r" b="b"/>
              <a:pathLst>
                <a:path w="1366838" h="3292475">
                  <a:moveTo>
                    <a:pt x="402179" y="752475"/>
                  </a:moveTo>
                  <a:lnTo>
                    <a:pt x="964659" y="752475"/>
                  </a:lnTo>
                  <a:lnTo>
                    <a:pt x="971008" y="752793"/>
                  </a:lnTo>
                  <a:lnTo>
                    <a:pt x="977673" y="753427"/>
                  </a:lnTo>
                  <a:lnTo>
                    <a:pt x="983387" y="754380"/>
                  </a:lnTo>
                  <a:lnTo>
                    <a:pt x="989736" y="755332"/>
                  </a:lnTo>
                  <a:lnTo>
                    <a:pt x="999893" y="756920"/>
                  </a:lnTo>
                  <a:lnTo>
                    <a:pt x="1010368" y="759142"/>
                  </a:lnTo>
                  <a:lnTo>
                    <a:pt x="1021796" y="761681"/>
                  </a:lnTo>
                  <a:lnTo>
                    <a:pt x="1033541" y="765174"/>
                  </a:lnTo>
                  <a:lnTo>
                    <a:pt x="1045920" y="769300"/>
                  </a:lnTo>
                  <a:lnTo>
                    <a:pt x="1058617" y="774697"/>
                  </a:lnTo>
                  <a:lnTo>
                    <a:pt x="1071632" y="780729"/>
                  </a:lnTo>
                  <a:lnTo>
                    <a:pt x="1078298" y="784221"/>
                  </a:lnTo>
                  <a:lnTo>
                    <a:pt x="1084646" y="788031"/>
                  </a:lnTo>
                  <a:lnTo>
                    <a:pt x="1093851" y="793110"/>
                  </a:lnTo>
                  <a:lnTo>
                    <a:pt x="1102739" y="799142"/>
                  </a:lnTo>
                  <a:lnTo>
                    <a:pt x="1111627" y="805491"/>
                  </a:lnTo>
                  <a:lnTo>
                    <a:pt x="1121150" y="812158"/>
                  </a:lnTo>
                  <a:lnTo>
                    <a:pt x="1130038" y="819459"/>
                  </a:lnTo>
                  <a:lnTo>
                    <a:pt x="1138926" y="827396"/>
                  </a:lnTo>
                  <a:lnTo>
                    <a:pt x="1147814" y="835650"/>
                  </a:lnTo>
                  <a:lnTo>
                    <a:pt x="1156702" y="844539"/>
                  </a:lnTo>
                  <a:lnTo>
                    <a:pt x="1165590" y="853745"/>
                  </a:lnTo>
                  <a:lnTo>
                    <a:pt x="1174160" y="863586"/>
                  </a:lnTo>
                  <a:lnTo>
                    <a:pt x="1182731" y="874062"/>
                  </a:lnTo>
                  <a:lnTo>
                    <a:pt x="1190984" y="884856"/>
                  </a:lnTo>
                  <a:lnTo>
                    <a:pt x="1199554" y="896285"/>
                  </a:lnTo>
                  <a:lnTo>
                    <a:pt x="1207808" y="908348"/>
                  </a:lnTo>
                  <a:lnTo>
                    <a:pt x="1215743" y="920729"/>
                  </a:lnTo>
                  <a:lnTo>
                    <a:pt x="1223361" y="933745"/>
                  </a:lnTo>
                  <a:lnTo>
                    <a:pt x="1230980" y="947713"/>
                  </a:lnTo>
                  <a:lnTo>
                    <a:pt x="1238598" y="961999"/>
                  </a:lnTo>
                  <a:lnTo>
                    <a:pt x="1245899" y="976920"/>
                  </a:lnTo>
                  <a:lnTo>
                    <a:pt x="1253200" y="992158"/>
                  </a:lnTo>
                  <a:lnTo>
                    <a:pt x="1260183" y="1008666"/>
                  </a:lnTo>
                  <a:lnTo>
                    <a:pt x="1267166" y="1025173"/>
                  </a:lnTo>
                  <a:lnTo>
                    <a:pt x="1274150" y="1042316"/>
                  </a:lnTo>
                  <a:lnTo>
                    <a:pt x="1280498" y="1060729"/>
                  </a:lnTo>
                  <a:lnTo>
                    <a:pt x="1286847" y="1079459"/>
                  </a:lnTo>
                  <a:lnTo>
                    <a:pt x="1293195" y="1098824"/>
                  </a:lnTo>
                  <a:lnTo>
                    <a:pt x="1298909" y="1119142"/>
                  </a:lnTo>
                  <a:lnTo>
                    <a:pt x="1304623" y="1140094"/>
                  </a:lnTo>
                  <a:lnTo>
                    <a:pt x="1310336" y="1161681"/>
                  </a:lnTo>
                  <a:lnTo>
                    <a:pt x="1315733" y="1184221"/>
                  </a:lnTo>
                  <a:lnTo>
                    <a:pt x="1320811" y="1207713"/>
                  </a:lnTo>
                  <a:lnTo>
                    <a:pt x="1325573" y="1231840"/>
                  </a:lnTo>
                  <a:lnTo>
                    <a:pt x="1330334" y="1256602"/>
                  </a:lnTo>
                  <a:lnTo>
                    <a:pt x="1334778" y="1282634"/>
                  </a:lnTo>
                  <a:lnTo>
                    <a:pt x="1338905" y="1309300"/>
                  </a:lnTo>
                  <a:lnTo>
                    <a:pt x="1343031" y="1336920"/>
                  </a:lnTo>
                  <a:lnTo>
                    <a:pt x="1346523" y="1365491"/>
                  </a:lnTo>
                  <a:lnTo>
                    <a:pt x="1350015" y="1395015"/>
                  </a:lnTo>
                  <a:lnTo>
                    <a:pt x="1352871" y="1425491"/>
                  </a:lnTo>
                  <a:lnTo>
                    <a:pt x="1355411" y="1456920"/>
                  </a:lnTo>
                  <a:lnTo>
                    <a:pt x="1358268" y="1489300"/>
                  </a:lnTo>
                  <a:lnTo>
                    <a:pt x="1360490" y="1522634"/>
                  </a:lnTo>
                  <a:lnTo>
                    <a:pt x="1362077" y="1557237"/>
                  </a:lnTo>
                  <a:lnTo>
                    <a:pt x="1363664" y="1592793"/>
                  </a:lnTo>
                  <a:lnTo>
                    <a:pt x="1365251" y="1629300"/>
                  </a:lnTo>
                  <a:lnTo>
                    <a:pt x="1365886" y="1667078"/>
                  </a:lnTo>
                  <a:lnTo>
                    <a:pt x="1366521" y="1705808"/>
                  </a:lnTo>
                  <a:lnTo>
                    <a:pt x="1366838" y="1745491"/>
                  </a:lnTo>
                  <a:lnTo>
                    <a:pt x="1366521" y="1779459"/>
                  </a:lnTo>
                  <a:lnTo>
                    <a:pt x="1366203" y="1813745"/>
                  </a:lnTo>
                  <a:lnTo>
                    <a:pt x="1365568" y="1848983"/>
                  </a:lnTo>
                  <a:lnTo>
                    <a:pt x="1364934" y="1884856"/>
                  </a:lnTo>
                  <a:lnTo>
                    <a:pt x="1363346" y="1921681"/>
                  </a:lnTo>
                  <a:lnTo>
                    <a:pt x="1362077" y="1959142"/>
                  </a:lnTo>
                  <a:lnTo>
                    <a:pt x="1360490" y="1997872"/>
                  </a:lnTo>
                  <a:lnTo>
                    <a:pt x="1358585" y="2037237"/>
                  </a:lnTo>
                  <a:lnTo>
                    <a:pt x="1357950" y="2042951"/>
                  </a:lnTo>
                  <a:lnTo>
                    <a:pt x="1357315" y="2048666"/>
                  </a:lnTo>
                  <a:lnTo>
                    <a:pt x="1356046" y="2054062"/>
                  </a:lnTo>
                  <a:lnTo>
                    <a:pt x="1354776" y="2059777"/>
                  </a:lnTo>
                  <a:lnTo>
                    <a:pt x="1353506" y="2065173"/>
                  </a:lnTo>
                  <a:lnTo>
                    <a:pt x="1351602" y="2070570"/>
                  </a:lnTo>
                  <a:lnTo>
                    <a:pt x="1349380" y="2075332"/>
                  </a:lnTo>
                  <a:lnTo>
                    <a:pt x="1347475" y="2080412"/>
                  </a:lnTo>
                  <a:lnTo>
                    <a:pt x="1344936" y="2085491"/>
                  </a:lnTo>
                  <a:lnTo>
                    <a:pt x="1342079" y="2090253"/>
                  </a:lnTo>
                  <a:lnTo>
                    <a:pt x="1339540" y="2094697"/>
                  </a:lnTo>
                  <a:lnTo>
                    <a:pt x="1336365" y="2099459"/>
                  </a:lnTo>
                  <a:lnTo>
                    <a:pt x="1332874" y="2103586"/>
                  </a:lnTo>
                  <a:lnTo>
                    <a:pt x="1329699" y="2107713"/>
                  </a:lnTo>
                  <a:lnTo>
                    <a:pt x="1325890" y="2111840"/>
                  </a:lnTo>
                  <a:lnTo>
                    <a:pt x="1322081" y="2115650"/>
                  </a:lnTo>
                  <a:lnTo>
                    <a:pt x="1317955" y="2119142"/>
                  </a:lnTo>
                  <a:lnTo>
                    <a:pt x="1314145" y="2122634"/>
                  </a:lnTo>
                  <a:lnTo>
                    <a:pt x="1309701" y="2125809"/>
                  </a:lnTo>
                  <a:lnTo>
                    <a:pt x="1304940" y="2128983"/>
                  </a:lnTo>
                  <a:lnTo>
                    <a:pt x="1300496" y="2131523"/>
                  </a:lnTo>
                  <a:lnTo>
                    <a:pt x="1295735" y="2134380"/>
                  </a:lnTo>
                  <a:lnTo>
                    <a:pt x="1290656" y="2136602"/>
                  </a:lnTo>
                  <a:lnTo>
                    <a:pt x="1285894" y="2138824"/>
                  </a:lnTo>
                  <a:lnTo>
                    <a:pt x="1280816" y="2141047"/>
                  </a:lnTo>
                  <a:lnTo>
                    <a:pt x="1275419" y="2142634"/>
                  </a:lnTo>
                  <a:lnTo>
                    <a:pt x="1270023" y="2143904"/>
                  </a:lnTo>
                  <a:lnTo>
                    <a:pt x="1264627" y="2145174"/>
                  </a:lnTo>
                  <a:lnTo>
                    <a:pt x="1259231" y="2145809"/>
                  </a:lnTo>
                  <a:lnTo>
                    <a:pt x="1253517" y="2146761"/>
                  </a:lnTo>
                  <a:lnTo>
                    <a:pt x="1247803" y="2147396"/>
                  </a:lnTo>
                  <a:lnTo>
                    <a:pt x="1242090" y="2147396"/>
                  </a:lnTo>
                  <a:lnTo>
                    <a:pt x="1236059" y="2147396"/>
                  </a:lnTo>
                  <a:lnTo>
                    <a:pt x="1230027" y="2146443"/>
                  </a:lnTo>
                  <a:lnTo>
                    <a:pt x="1223996" y="2145809"/>
                  </a:lnTo>
                  <a:lnTo>
                    <a:pt x="1218283" y="2144856"/>
                  </a:lnTo>
                  <a:lnTo>
                    <a:pt x="1212252" y="2143586"/>
                  </a:lnTo>
                  <a:lnTo>
                    <a:pt x="1207173" y="2141999"/>
                  </a:lnTo>
                  <a:lnTo>
                    <a:pt x="1201459" y="2140094"/>
                  </a:lnTo>
                  <a:lnTo>
                    <a:pt x="1196063" y="2137872"/>
                  </a:lnTo>
                  <a:lnTo>
                    <a:pt x="1190984" y="2135650"/>
                  </a:lnTo>
                  <a:lnTo>
                    <a:pt x="1186223" y="2133110"/>
                  </a:lnTo>
                  <a:lnTo>
                    <a:pt x="1181144" y="2129936"/>
                  </a:lnTo>
                  <a:lnTo>
                    <a:pt x="1176382" y="2127078"/>
                  </a:lnTo>
                  <a:lnTo>
                    <a:pt x="1171938" y="2123586"/>
                  </a:lnTo>
                  <a:lnTo>
                    <a:pt x="1167494" y="2120412"/>
                  </a:lnTo>
                  <a:lnTo>
                    <a:pt x="1163050" y="2116602"/>
                  </a:lnTo>
                  <a:lnTo>
                    <a:pt x="1159241" y="2112793"/>
                  </a:lnTo>
                  <a:lnTo>
                    <a:pt x="1155432" y="2108666"/>
                  </a:lnTo>
                  <a:lnTo>
                    <a:pt x="1151941" y="2104539"/>
                  </a:lnTo>
                  <a:lnTo>
                    <a:pt x="1148131" y="2100094"/>
                  </a:lnTo>
                  <a:lnTo>
                    <a:pt x="1145275" y="2095332"/>
                  </a:lnTo>
                  <a:lnTo>
                    <a:pt x="1142418" y="2090888"/>
                  </a:lnTo>
                  <a:lnTo>
                    <a:pt x="1139243" y="2085808"/>
                  </a:lnTo>
                  <a:lnTo>
                    <a:pt x="1137021" y="2080729"/>
                  </a:lnTo>
                  <a:lnTo>
                    <a:pt x="1134482" y="2075332"/>
                  </a:lnTo>
                  <a:lnTo>
                    <a:pt x="1132578" y="2070253"/>
                  </a:lnTo>
                  <a:lnTo>
                    <a:pt x="1130673" y="2064856"/>
                  </a:lnTo>
                  <a:lnTo>
                    <a:pt x="1129403" y="2059459"/>
                  </a:lnTo>
                  <a:lnTo>
                    <a:pt x="1128134" y="2053745"/>
                  </a:lnTo>
                  <a:lnTo>
                    <a:pt x="1126864" y="2048348"/>
                  </a:lnTo>
                  <a:lnTo>
                    <a:pt x="1126229" y="2042316"/>
                  </a:lnTo>
                  <a:lnTo>
                    <a:pt x="1125594" y="2036602"/>
                  </a:lnTo>
                  <a:lnTo>
                    <a:pt x="1125594" y="2030570"/>
                  </a:lnTo>
                  <a:lnTo>
                    <a:pt x="1125912" y="2024539"/>
                  </a:lnTo>
                  <a:lnTo>
                    <a:pt x="1127499" y="1986761"/>
                  </a:lnTo>
                  <a:lnTo>
                    <a:pt x="1129403" y="1949618"/>
                  </a:lnTo>
                  <a:lnTo>
                    <a:pt x="1130990" y="1913745"/>
                  </a:lnTo>
                  <a:lnTo>
                    <a:pt x="1131943" y="1878189"/>
                  </a:lnTo>
                  <a:lnTo>
                    <a:pt x="1132895" y="1843904"/>
                  </a:lnTo>
                  <a:lnTo>
                    <a:pt x="1133212" y="1810253"/>
                  </a:lnTo>
                  <a:lnTo>
                    <a:pt x="1133530" y="1777554"/>
                  </a:lnTo>
                  <a:lnTo>
                    <a:pt x="1133847" y="1745491"/>
                  </a:lnTo>
                  <a:lnTo>
                    <a:pt x="1133530" y="1697237"/>
                  </a:lnTo>
                  <a:lnTo>
                    <a:pt x="1132578" y="1650888"/>
                  </a:lnTo>
                  <a:lnTo>
                    <a:pt x="1131308" y="1606443"/>
                  </a:lnTo>
                  <a:lnTo>
                    <a:pt x="1129721" y="1563904"/>
                  </a:lnTo>
                  <a:lnTo>
                    <a:pt x="1127181" y="1522951"/>
                  </a:lnTo>
                  <a:lnTo>
                    <a:pt x="1124324" y="1483904"/>
                  </a:lnTo>
                  <a:lnTo>
                    <a:pt x="1121150" y="1447078"/>
                  </a:lnTo>
                  <a:lnTo>
                    <a:pt x="1117341" y="1411840"/>
                  </a:lnTo>
                  <a:lnTo>
                    <a:pt x="1113215" y="1378507"/>
                  </a:lnTo>
                  <a:lnTo>
                    <a:pt x="1109088" y="1346443"/>
                  </a:lnTo>
                  <a:lnTo>
                    <a:pt x="1104327" y="1316285"/>
                  </a:lnTo>
                  <a:lnTo>
                    <a:pt x="1099565" y="1288031"/>
                  </a:lnTo>
                  <a:lnTo>
                    <a:pt x="1094169" y="1261047"/>
                  </a:lnTo>
                  <a:lnTo>
                    <a:pt x="1088455" y="1235332"/>
                  </a:lnTo>
                  <a:lnTo>
                    <a:pt x="1082742" y="1211840"/>
                  </a:lnTo>
                  <a:lnTo>
                    <a:pt x="1076710" y="1189300"/>
                  </a:lnTo>
                  <a:lnTo>
                    <a:pt x="1076710" y="1585174"/>
                  </a:lnTo>
                  <a:lnTo>
                    <a:pt x="1076710" y="1860412"/>
                  </a:lnTo>
                  <a:lnTo>
                    <a:pt x="1076710" y="3112475"/>
                  </a:lnTo>
                  <a:lnTo>
                    <a:pt x="1076710" y="3121681"/>
                  </a:lnTo>
                  <a:lnTo>
                    <a:pt x="1075758" y="3130888"/>
                  </a:lnTo>
                  <a:lnTo>
                    <a:pt x="1074806" y="3139777"/>
                  </a:lnTo>
                  <a:lnTo>
                    <a:pt x="1073219" y="3148666"/>
                  </a:lnTo>
                  <a:lnTo>
                    <a:pt x="1071314" y="3157237"/>
                  </a:lnTo>
                  <a:lnTo>
                    <a:pt x="1068775" y="3166126"/>
                  </a:lnTo>
                  <a:lnTo>
                    <a:pt x="1065918" y="3174380"/>
                  </a:lnTo>
                  <a:lnTo>
                    <a:pt x="1062744" y="3182634"/>
                  </a:lnTo>
                  <a:lnTo>
                    <a:pt x="1059252" y="3190570"/>
                  </a:lnTo>
                  <a:lnTo>
                    <a:pt x="1055125" y="3198189"/>
                  </a:lnTo>
                  <a:lnTo>
                    <a:pt x="1050999" y="3205808"/>
                  </a:lnTo>
                  <a:lnTo>
                    <a:pt x="1046238" y="3213110"/>
                  </a:lnTo>
                  <a:lnTo>
                    <a:pt x="1041159" y="3220094"/>
                  </a:lnTo>
                  <a:lnTo>
                    <a:pt x="1036080" y="3226761"/>
                  </a:lnTo>
                  <a:lnTo>
                    <a:pt x="1030366" y="3233428"/>
                  </a:lnTo>
                  <a:lnTo>
                    <a:pt x="1024335" y="3239777"/>
                  </a:lnTo>
                  <a:lnTo>
                    <a:pt x="1017987" y="3245808"/>
                  </a:lnTo>
                  <a:lnTo>
                    <a:pt x="1011321" y="3251523"/>
                  </a:lnTo>
                  <a:lnTo>
                    <a:pt x="1004655" y="3256602"/>
                  </a:lnTo>
                  <a:lnTo>
                    <a:pt x="997354" y="3261681"/>
                  </a:lnTo>
                  <a:lnTo>
                    <a:pt x="990053" y="3266443"/>
                  </a:lnTo>
                  <a:lnTo>
                    <a:pt x="982752" y="3270570"/>
                  </a:lnTo>
                  <a:lnTo>
                    <a:pt x="974817" y="3274697"/>
                  </a:lnTo>
                  <a:lnTo>
                    <a:pt x="966881" y="3278189"/>
                  </a:lnTo>
                  <a:lnTo>
                    <a:pt x="958945" y="3281681"/>
                  </a:lnTo>
                  <a:lnTo>
                    <a:pt x="950692" y="3284221"/>
                  </a:lnTo>
                  <a:lnTo>
                    <a:pt x="942122" y="3287078"/>
                  </a:lnTo>
                  <a:lnTo>
                    <a:pt x="933234" y="3288983"/>
                  </a:lnTo>
                  <a:lnTo>
                    <a:pt x="924346" y="3290253"/>
                  </a:lnTo>
                  <a:lnTo>
                    <a:pt x="915458" y="3291523"/>
                  </a:lnTo>
                  <a:lnTo>
                    <a:pt x="906570" y="3292158"/>
                  </a:lnTo>
                  <a:lnTo>
                    <a:pt x="897047" y="3292475"/>
                  </a:lnTo>
                  <a:lnTo>
                    <a:pt x="887842" y="3292158"/>
                  </a:lnTo>
                  <a:lnTo>
                    <a:pt x="878636" y="3291523"/>
                  </a:lnTo>
                  <a:lnTo>
                    <a:pt x="869431" y="3290253"/>
                  </a:lnTo>
                  <a:lnTo>
                    <a:pt x="860543" y="3288983"/>
                  </a:lnTo>
                  <a:lnTo>
                    <a:pt x="851973" y="3287078"/>
                  </a:lnTo>
                  <a:lnTo>
                    <a:pt x="843719" y="3284221"/>
                  </a:lnTo>
                  <a:lnTo>
                    <a:pt x="835149" y="3281681"/>
                  </a:lnTo>
                  <a:lnTo>
                    <a:pt x="826896" y="3278189"/>
                  </a:lnTo>
                  <a:lnTo>
                    <a:pt x="818960" y="3274697"/>
                  </a:lnTo>
                  <a:lnTo>
                    <a:pt x="811025" y="3270570"/>
                  </a:lnTo>
                  <a:lnTo>
                    <a:pt x="803724" y="3266443"/>
                  </a:lnTo>
                  <a:lnTo>
                    <a:pt x="796423" y="3261681"/>
                  </a:lnTo>
                  <a:lnTo>
                    <a:pt x="789440" y="3256602"/>
                  </a:lnTo>
                  <a:lnTo>
                    <a:pt x="782456" y="3251523"/>
                  </a:lnTo>
                  <a:lnTo>
                    <a:pt x="775790" y="3245808"/>
                  </a:lnTo>
                  <a:lnTo>
                    <a:pt x="770077" y="3239777"/>
                  </a:lnTo>
                  <a:lnTo>
                    <a:pt x="764045" y="3233428"/>
                  </a:lnTo>
                  <a:lnTo>
                    <a:pt x="758332" y="3226761"/>
                  </a:lnTo>
                  <a:lnTo>
                    <a:pt x="752936" y="3220094"/>
                  </a:lnTo>
                  <a:lnTo>
                    <a:pt x="747857" y="3213110"/>
                  </a:lnTo>
                  <a:lnTo>
                    <a:pt x="743095" y="3205808"/>
                  </a:lnTo>
                  <a:lnTo>
                    <a:pt x="738651" y="3198189"/>
                  </a:lnTo>
                  <a:lnTo>
                    <a:pt x="734842" y="3190570"/>
                  </a:lnTo>
                  <a:lnTo>
                    <a:pt x="731351" y="3182634"/>
                  </a:lnTo>
                  <a:lnTo>
                    <a:pt x="728176" y="3174380"/>
                  </a:lnTo>
                  <a:lnTo>
                    <a:pt x="725002" y="3166126"/>
                  </a:lnTo>
                  <a:lnTo>
                    <a:pt x="722780" y="3157237"/>
                  </a:lnTo>
                  <a:lnTo>
                    <a:pt x="720875" y="3148666"/>
                  </a:lnTo>
                  <a:lnTo>
                    <a:pt x="718971" y="3139777"/>
                  </a:lnTo>
                  <a:lnTo>
                    <a:pt x="718019" y="3130888"/>
                  </a:lnTo>
                  <a:lnTo>
                    <a:pt x="717384" y="3121681"/>
                  </a:lnTo>
                  <a:lnTo>
                    <a:pt x="717066" y="3112475"/>
                  </a:lnTo>
                  <a:lnTo>
                    <a:pt x="717066" y="1973110"/>
                  </a:lnTo>
                  <a:lnTo>
                    <a:pt x="649772" y="1973110"/>
                  </a:lnTo>
                  <a:lnTo>
                    <a:pt x="649772" y="3112475"/>
                  </a:lnTo>
                  <a:lnTo>
                    <a:pt x="649455" y="3121681"/>
                  </a:lnTo>
                  <a:lnTo>
                    <a:pt x="648820" y="3130888"/>
                  </a:lnTo>
                  <a:lnTo>
                    <a:pt x="647550" y="3139777"/>
                  </a:lnTo>
                  <a:lnTo>
                    <a:pt x="645963" y="3148666"/>
                  </a:lnTo>
                  <a:lnTo>
                    <a:pt x="644058" y="3157237"/>
                  </a:lnTo>
                  <a:lnTo>
                    <a:pt x="641836" y="3166126"/>
                  </a:lnTo>
                  <a:lnTo>
                    <a:pt x="638662" y="3174380"/>
                  </a:lnTo>
                  <a:lnTo>
                    <a:pt x="635488" y="3182634"/>
                  </a:lnTo>
                  <a:lnTo>
                    <a:pt x="631679" y="3190570"/>
                  </a:lnTo>
                  <a:lnTo>
                    <a:pt x="628187" y="3198189"/>
                  </a:lnTo>
                  <a:lnTo>
                    <a:pt x="623426" y="3205808"/>
                  </a:lnTo>
                  <a:lnTo>
                    <a:pt x="618664" y="3213110"/>
                  </a:lnTo>
                  <a:lnTo>
                    <a:pt x="613903" y="3220094"/>
                  </a:lnTo>
                  <a:lnTo>
                    <a:pt x="608507" y="3226761"/>
                  </a:lnTo>
                  <a:lnTo>
                    <a:pt x="602793" y="3233428"/>
                  </a:lnTo>
                  <a:lnTo>
                    <a:pt x="596762" y="3239777"/>
                  </a:lnTo>
                  <a:lnTo>
                    <a:pt x="590413" y="3245808"/>
                  </a:lnTo>
                  <a:lnTo>
                    <a:pt x="584382" y="3251523"/>
                  </a:lnTo>
                  <a:lnTo>
                    <a:pt x="577399" y="3256602"/>
                  </a:lnTo>
                  <a:lnTo>
                    <a:pt x="570415" y="3261681"/>
                  </a:lnTo>
                  <a:lnTo>
                    <a:pt x="563115" y="3266443"/>
                  </a:lnTo>
                  <a:lnTo>
                    <a:pt x="555496" y="3270570"/>
                  </a:lnTo>
                  <a:lnTo>
                    <a:pt x="547561" y="3274697"/>
                  </a:lnTo>
                  <a:lnTo>
                    <a:pt x="539625" y="3278189"/>
                  </a:lnTo>
                  <a:lnTo>
                    <a:pt x="531372" y="3281681"/>
                  </a:lnTo>
                  <a:lnTo>
                    <a:pt x="523119" y="3284221"/>
                  </a:lnTo>
                  <a:lnTo>
                    <a:pt x="514866" y="3287078"/>
                  </a:lnTo>
                  <a:lnTo>
                    <a:pt x="505978" y="3288983"/>
                  </a:lnTo>
                  <a:lnTo>
                    <a:pt x="497090" y="3290253"/>
                  </a:lnTo>
                  <a:lnTo>
                    <a:pt x="488202" y="3291523"/>
                  </a:lnTo>
                  <a:lnTo>
                    <a:pt x="478997" y="3292158"/>
                  </a:lnTo>
                  <a:lnTo>
                    <a:pt x="469791" y="3292475"/>
                  </a:lnTo>
                  <a:lnTo>
                    <a:pt x="460268" y="3292158"/>
                  </a:lnTo>
                  <a:lnTo>
                    <a:pt x="451380" y="3291523"/>
                  </a:lnTo>
                  <a:lnTo>
                    <a:pt x="442493" y="3290253"/>
                  </a:lnTo>
                  <a:lnTo>
                    <a:pt x="433605" y="3288983"/>
                  </a:lnTo>
                  <a:lnTo>
                    <a:pt x="424717" y="3287078"/>
                  </a:lnTo>
                  <a:lnTo>
                    <a:pt x="416146" y="3284221"/>
                  </a:lnTo>
                  <a:lnTo>
                    <a:pt x="407893" y="3281681"/>
                  </a:lnTo>
                  <a:lnTo>
                    <a:pt x="399640" y="3278189"/>
                  </a:lnTo>
                  <a:lnTo>
                    <a:pt x="391704" y="3274697"/>
                  </a:lnTo>
                  <a:lnTo>
                    <a:pt x="384086" y="3270570"/>
                  </a:lnTo>
                  <a:lnTo>
                    <a:pt x="376468" y="3266443"/>
                  </a:lnTo>
                  <a:lnTo>
                    <a:pt x="368850" y="3261681"/>
                  </a:lnTo>
                  <a:lnTo>
                    <a:pt x="362184" y="3256602"/>
                  </a:lnTo>
                  <a:lnTo>
                    <a:pt x="355518" y="3251523"/>
                  </a:lnTo>
                  <a:lnTo>
                    <a:pt x="348852" y="3245808"/>
                  </a:lnTo>
                  <a:lnTo>
                    <a:pt x="342503" y="3239777"/>
                  </a:lnTo>
                  <a:lnTo>
                    <a:pt x="336472" y="3233428"/>
                  </a:lnTo>
                  <a:lnTo>
                    <a:pt x="330758" y="3226761"/>
                  </a:lnTo>
                  <a:lnTo>
                    <a:pt x="325362" y="3220094"/>
                  </a:lnTo>
                  <a:lnTo>
                    <a:pt x="320601" y="3213110"/>
                  </a:lnTo>
                  <a:lnTo>
                    <a:pt x="315839" y="3205808"/>
                  </a:lnTo>
                  <a:lnTo>
                    <a:pt x="311395" y="3198189"/>
                  </a:lnTo>
                  <a:lnTo>
                    <a:pt x="307586" y="3190570"/>
                  </a:lnTo>
                  <a:lnTo>
                    <a:pt x="303777" y="3182634"/>
                  </a:lnTo>
                  <a:lnTo>
                    <a:pt x="300603" y="3174380"/>
                  </a:lnTo>
                  <a:lnTo>
                    <a:pt x="298064" y="3166126"/>
                  </a:lnTo>
                  <a:lnTo>
                    <a:pt x="295524" y="3157237"/>
                  </a:lnTo>
                  <a:lnTo>
                    <a:pt x="293620" y="3148666"/>
                  </a:lnTo>
                  <a:lnTo>
                    <a:pt x="292032" y="3139777"/>
                  </a:lnTo>
                  <a:lnTo>
                    <a:pt x="290763" y="3130888"/>
                  </a:lnTo>
                  <a:lnTo>
                    <a:pt x="289810" y="3121681"/>
                  </a:lnTo>
                  <a:lnTo>
                    <a:pt x="289810" y="3112475"/>
                  </a:lnTo>
                  <a:lnTo>
                    <a:pt x="289810" y="1860412"/>
                  </a:lnTo>
                  <a:lnTo>
                    <a:pt x="289810" y="1585174"/>
                  </a:lnTo>
                  <a:lnTo>
                    <a:pt x="289810" y="1189300"/>
                  </a:lnTo>
                  <a:lnTo>
                    <a:pt x="284097" y="1211840"/>
                  </a:lnTo>
                  <a:lnTo>
                    <a:pt x="278383" y="1235332"/>
                  </a:lnTo>
                  <a:lnTo>
                    <a:pt x="272669" y="1261047"/>
                  </a:lnTo>
                  <a:lnTo>
                    <a:pt x="267273" y="1288031"/>
                  </a:lnTo>
                  <a:lnTo>
                    <a:pt x="262512" y="1316285"/>
                  </a:lnTo>
                  <a:lnTo>
                    <a:pt x="257750" y="1346443"/>
                  </a:lnTo>
                  <a:lnTo>
                    <a:pt x="253306" y="1378507"/>
                  </a:lnTo>
                  <a:lnTo>
                    <a:pt x="249497" y="1411840"/>
                  </a:lnTo>
                  <a:lnTo>
                    <a:pt x="245371" y="1447078"/>
                  </a:lnTo>
                  <a:lnTo>
                    <a:pt x="242514" y="1483904"/>
                  </a:lnTo>
                  <a:lnTo>
                    <a:pt x="239340" y="1522951"/>
                  </a:lnTo>
                  <a:lnTo>
                    <a:pt x="237118" y="1563904"/>
                  </a:lnTo>
                  <a:lnTo>
                    <a:pt x="235213" y="1606443"/>
                  </a:lnTo>
                  <a:lnTo>
                    <a:pt x="233943" y="1650888"/>
                  </a:lnTo>
                  <a:lnTo>
                    <a:pt x="233309" y="1696920"/>
                  </a:lnTo>
                  <a:lnTo>
                    <a:pt x="232674" y="1745491"/>
                  </a:lnTo>
                  <a:lnTo>
                    <a:pt x="232674" y="1777554"/>
                  </a:lnTo>
                  <a:lnTo>
                    <a:pt x="233309" y="1810253"/>
                  </a:lnTo>
                  <a:lnTo>
                    <a:pt x="233943" y="1843904"/>
                  </a:lnTo>
                  <a:lnTo>
                    <a:pt x="234896" y="1878189"/>
                  </a:lnTo>
                  <a:lnTo>
                    <a:pt x="235848" y="1913745"/>
                  </a:lnTo>
                  <a:lnTo>
                    <a:pt x="237118" y="1949618"/>
                  </a:lnTo>
                  <a:lnTo>
                    <a:pt x="238705" y="1986761"/>
                  </a:lnTo>
                  <a:lnTo>
                    <a:pt x="240927" y="2024539"/>
                  </a:lnTo>
                  <a:lnTo>
                    <a:pt x="241244" y="2030570"/>
                  </a:lnTo>
                  <a:lnTo>
                    <a:pt x="240927" y="2036602"/>
                  </a:lnTo>
                  <a:lnTo>
                    <a:pt x="240609" y="2042316"/>
                  </a:lnTo>
                  <a:lnTo>
                    <a:pt x="239657" y="2048348"/>
                  </a:lnTo>
                  <a:lnTo>
                    <a:pt x="238705" y="2053745"/>
                  </a:lnTo>
                  <a:lnTo>
                    <a:pt x="237435" y="2059459"/>
                  </a:lnTo>
                  <a:lnTo>
                    <a:pt x="236165" y="2064856"/>
                  </a:lnTo>
                  <a:lnTo>
                    <a:pt x="234261" y="2070253"/>
                  </a:lnTo>
                  <a:lnTo>
                    <a:pt x="232039" y="2075332"/>
                  </a:lnTo>
                  <a:lnTo>
                    <a:pt x="229817" y="2080729"/>
                  </a:lnTo>
                  <a:lnTo>
                    <a:pt x="227277" y="2085808"/>
                  </a:lnTo>
                  <a:lnTo>
                    <a:pt x="224421" y="2090888"/>
                  </a:lnTo>
                  <a:lnTo>
                    <a:pt x="221564" y="2095332"/>
                  </a:lnTo>
                  <a:lnTo>
                    <a:pt x="218072" y="2100094"/>
                  </a:lnTo>
                  <a:lnTo>
                    <a:pt x="214898" y="2104539"/>
                  </a:lnTo>
                  <a:lnTo>
                    <a:pt x="211089" y="2108666"/>
                  </a:lnTo>
                  <a:lnTo>
                    <a:pt x="207597" y="2112793"/>
                  </a:lnTo>
                  <a:lnTo>
                    <a:pt x="203470" y="2116602"/>
                  </a:lnTo>
                  <a:lnTo>
                    <a:pt x="199344" y="2120412"/>
                  </a:lnTo>
                  <a:lnTo>
                    <a:pt x="194900" y="2123586"/>
                  </a:lnTo>
                  <a:lnTo>
                    <a:pt x="190456" y="2127078"/>
                  </a:lnTo>
                  <a:lnTo>
                    <a:pt x="185695" y="2129936"/>
                  </a:lnTo>
                  <a:lnTo>
                    <a:pt x="180616" y="2133110"/>
                  </a:lnTo>
                  <a:lnTo>
                    <a:pt x="175537" y="2135650"/>
                  </a:lnTo>
                  <a:lnTo>
                    <a:pt x="170776" y="2137872"/>
                  </a:lnTo>
                  <a:lnTo>
                    <a:pt x="165379" y="2140094"/>
                  </a:lnTo>
                  <a:lnTo>
                    <a:pt x="159666" y="2141999"/>
                  </a:lnTo>
                  <a:lnTo>
                    <a:pt x="153952" y="2143586"/>
                  </a:lnTo>
                  <a:lnTo>
                    <a:pt x="148556" y="2144856"/>
                  </a:lnTo>
                  <a:lnTo>
                    <a:pt x="142842" y="2145809"/>
                  </a:lnTo>
                  <a:lnTo>
                    <a:pt x="136811" y="2146443"/>
                  </a:lnTo>
                  <a:lnTo>
                    <a:pt x="130780" y="2147396"/>
                  </a:lnTo>
                  <a:lnTo>
                    <a:pt x="124431" y="2147396"/>
                  </a:lnTo>
                  <a:lnTo>
                    <a:pt x="119035" y="2147396"/>
                  </a:lnTo>
                  <a:lnTo>
                    <a:pt x="113321" y="2146761"/>
                  </a:lnTo>
                  <a:lnTo>
                    <a:pt x="107608" y="2145809"/>
                  </a:lnTo>
                  <a:lnTo>
                    <a:pt x="101894" y="2145174"/>
                  </a:lnTo>
                  <a:lnTo>
                    <a:pt x="96498" y="2143904"/>
                  </a:lnTo>
                  <a:lnTo>
                    <a:pt x="91419" y="2142634"/>
                  </a:lnTo>
                  <a:lnTo>
                    <a:pt x="86023" y="2141047"/>
                  </a:lnTo>
                  <a:lnTo>
                    <a:pt x="80944" y="2138824"/>
                  </a:lnTo>
                  <a:lnTo>
                    <a:pt x="76182" y="2136602"/>
                  </a:lnTo>
                  <a:lnTo>
                    <a:pt x="71104" y="2134380"/>
                  </a:lnTo>
                  <a:lnTo>
                    <a:pt x="66342" y="2131523"/>
                  </a:lnTo>
                  <a:lnTo>
                    <a:pt x="61898" y="2128983"/>
                  </a:lnTo>
                  <a:lnTo>
                    <a:pt x="57137" y="2125809"/>
                  </a:lnTo>
                  <a:lnTo>
                    <a:pt x="52693" y="2122634"/>
                  </a:lnTo>
                  <a:lnTo>
                    <a:pt x="48884" y="2119142"/>
                  </a:lnTo>
                  <a:lnTo>
                    <a:pt x="44757" y="2115650"/>
                  </a:lnTo>
                  <a:lnTo>
                    <a:pt x="40948" y="2111840"/>
                  </a:lnTo>
                  <a:lnTo>
                    <a:pt x="37139" y="2107713"/>
                  </a:lnTo>
                  <a:lnTo>
                    <a:pt x="33965" y="2103586"/>
                  </a:lnTo>
                  <a:lnTo>
                    <a:pt x="30473" y="2099459"/>
                  </a:lnTo>
                  <a:lnTo>
                    <a:pt x="27299" y="2094697"/>
                  </a:lnTo>
                  <a:lnTo>
                    <a:pt x="24442" y="2090253"/>
                  </a:lnTo>
                  <a:lnTo>
                    <a:pt x="21903" y="2085491"/>
                  </a:lnTo>
                  <a:lnTo>
                    <a:pt x="19363" y="2080412"/>
                  </a:lnTo>
                  <a:lnTo>
                    <a:pt x="17141" y="2075332"/>
                  </a:lnTo>
                  <a:lnTo>
                    <a:pt x="15237" y="2070570"/>
                  </a:lnTo>
                  <a:lnTo>
                    <a:pt x="13332" y="2065173"/>
                  </a:lnTo>
                  <a:lnTo>
                    <a:pt x="12062" y="2059777"/>
                  </a:lnTo>
                  <a:lnTo>
                    <a:pt x="10475" y="2054062"/>
                  </a:lnTo>
                  <a:lnTo>
                    <a:pt x="9523" y="2048666"/>
                  </a:lnTo>
                  <a:lnTo>
                    <a:pt x="8888" y="2042951"/>
                  </a:lnTo>
                  <a:lnTo>
                    <a:pt x="8253" y="2037237"/>
                  </a:lnTo>
                  <a:lnTo>
                    <a:pt x="6349" y="1997872"/>
                  </a:lnTo>
                  <a:lnTo>
                    <a:pt x="4762" y="1959459"/>
                  </a:lnTo>
                  <a:lnTo>
                    <a:pt x="3174" y="1921681"/>
                  </a:lnTo>
                  <a:lnTo>
                    <a:pt x="1905" y="1884856"/>
                  </a:lnTo>
                  <a:lnTo>
                    <a:pt x="952" y="1848983"/>
                  </a:lnTo>
                  <a:lnTo>
                    <a:pt x="318" y="1813745"/>
                  </a:lnTo>
                  <a:lnTo>
                    <a:pt x="0" y="1779142"/>
                  </a:lnTo>
                  <a:lnTo>
                    <a:pt x="0" y="1745491"/>
                  </a:lnTo>
                  <a:lnTo>
                    <a:pt x="0" y="1715650"/>
                  </a:lnTo>
                  <a:lnTo>
                    <a:pt x="318" y="1686126"/>
                  </a:lnTo>
                  <a:lnTo>
                    <a:pt x="952" y="1657554"/>
                  </a:lnTo>
                  <a:lnTo>
                    <a:pt x="1587" y="1629300"/>
                  </a:lnTo>
                  <a:lnTo>
                    <a:pt x="2540" y="1601681"/>
                  </a:lnTo>
                  <a:lnTo>
                    <a:pt x="3492" y="1574697"/>
                  </a:lnTo>
                  <a:lnTo>
                    <a:pt x="5079" y="1548348"/>
                  </a:lnTo>
                  <a:lnTo>
                    <a:pt x="6349" y="1522634"/>
                  </a:lnTo>
                  <a:lnTo>
                    <a:pt x="7936" y="1497555"/>
                  </a:lnTo>
                  <a:lnTo>
                    <a:pt x="9523" y="1473110"/>
                  </a:lnTo>
                  <a:lnTo>
                    <a:pt x="11745" y="1448666"/>
                  </a:lnTo>
                  <a:lnTo>
                    <a:pt x="13967" y="1425491"/>
                  </a:lnTo>
                  <a:lnTo>
                    <a:pt x="15871" y="1402634"/>
                  </a:lnTo>
                  <a:lnTo>
                    <a:pt x="18728" y="1380094"/>
                  </a:lnTo>
                  <a:lnTo>
                    <a:pt x="21268" y="1358507"/>
                  </a:lnTo>
                  <a:lnTo>
                    <a:pt x="23807" y="1336920"/>
                  </a:lnTo>
                  <a:lnTo>
                    <a:pt x="26981" y="1316285"/>
                  </a:lnTo>
                  <a:lnTo>
                    <a:pt x="29838" y="1295967"/>
                  </a:lnTo>
                  <a:lnTo>
                    <a:pt x="33012" y="1275967"/>
                  </a:lnTo>
                  <a:lnTo>
                    <a:pt x="36187" y="1256602"/>
                  </a:lnTo>
                  <a:lnTo>
                    <a:pt x="39996" y="1237872"/>
                  </a:lnTo>
                  <a:lnTo>
                    <a:pt x="43488" y="1219459"/>
                  </a:lnTo>
                  <a:lnTo>
                    <a:pt x="47297" y="1201681"/>
                  </a:lnTo>
                  <a:lnTo>
                    <a:pt x="51106" y="1184221"/>
                  </a:lnTo>
                  <a:lnTo>
                    <a:pt x="55232" y="1167396"/>
                  </a:lnTo>
                  <a:lnTo>
                    <a:pt x="59041" y="1150888"/>
                  </a:lnTo>
                  <a:lnTo>
                    <a:pt x="63485" y="1134697"/>
                  </a:lnTo>
                  <a:lnTo>
                    <a:pt x="67612" y="1119142"/>
                  </a:lnTo>
                  <a:lnTo>
                    <a:pt x="72056" y="1103904"/>
                  </a:lnTo>
                  <a:lnTo>
                    <a:pt x="76817" y="1088983"/>
                  </a:lnTo>
                  <a:lnTo>
                    <a:pt x="81261" y="1074697"/>
                  </a:lnTo>
                  <a:lnTo>
                    <a:pt x="86023" y="1060729"/>
                  </a:lnTo>
                  <a:lnTo>
                    <a:pt x="91102" y="1047078"/>
                  </a:lnTo>
                  <a:lnTo>
                    <a:pt x="95863" y="1033745"/>
                  </a:lnTo>
                  <a:lnTo>
                    <a:pt x="100942" y="1020729"/>
                  </a:lnTo>
                  <a:lnTo>
                    <a:pt x="106338" y="1008666"/>
                  </a:lnTo>
                  <a:lnTo>
                    <a:pt x="111734" y="996285"/>
                  </a:lnTo>
                  <a:lnTo>
                    <a:pt x="116813" y="984539"/>
                  </a:lnTo>
                  <a:lnTo>
                    <a:pt x="122209" y="973110"/>
                  </a:lnTo>
                  <a:lnTo>
                    <a:pt x="127923" y="961999"/>
                  </a:lnTo>
                  <a:lnTo>
                    <a:pt x="133637" y="951205"/>
                  </a:lnTo>
                  <a:lnTo>
                    <a:pt x="139350" y="940729"/>
                  </a:lnTo>
                  <a:lnTo>
                    <a:pt x="145064" y="930570"/>
                  </a:lnTo>
                  <a:lnTo>
                    <a:pt x="151095" y="920729"/>
                  </a:lnTo>
                  <a:lnTo>
                    <a:pt x="157126" y="911205"/>
                  </a:lnTo>
                  <a:lnTo>
                    <a:pt x="163475" y="902316"/>
                  </a:lnTo>
                  <a:lnTo>
                    <a:pt x="169506" y="893110"/>
                  </a:lnTo>
                  <a:lnTo>
                    <a:pt x="175537" y="884856"/>
                  </a:lnTo>
                  <a:lnTo>
                    <a:pt x="181885" y="876602"/>
                  </a:lnTo>
                  <a:lnTo>
                    <a:pt x="188234" y="868666"/>
                  </a:lnTo>
                  <a:lnTo>
                    <a:pt x="194900" y="861047"/>
                  </a:lnTo>
                  <a:lnTo>
                    <a:pt x="201248" y="853745"/>
                  </a:lnTo>
                  <a:lnTo>
                    <a:pt x="207914" y="846761"/>
                  </a:lnTo>
                  <a:lnTo>
                    <a:pt x="214580" y="840094"/>
                  </a:lnTo>
                  <a:lnTo>
                    <a:pt x="221246" y="833427"/>
                  </a:lnTo>
                  <a:lnTo>
                    <a:pt x="227912" y="827396"/>
                  </a:lnTo>
                  <a:lnTo>
                    <a:pt x="234578" y="821364"/>
                  </a:lnTo>
                  <a:lnTo>
                    <a:pt x="241244" y="815967"/>
                  </a:lnTo>
                  <a:lnTo>
                    <a:pt x="248228" y="810570"/>
                  </a:lnTo>
                  <a:lnTo>
                    <a:pt x="254894" y="805491"/>
                  </a:lnTo>
                  <a:lnTo>
                    <a:pt x="261242" y="800412"/>
                  </a:lnTo>
                  <a:lnTo>
                    <a:pt x="268225" y="796285"/>
                  </a:lnTo>
                  <a:lnTo>
                    <a:pt x="275209" y="791840"/>
                  </a:lnTo>
                  <a:lnTo>
                    <a:pt x="281875" y="788031"/>
                  </a:lnTo>
                  <a:lnTo>
                    <a:pt x="288541" y="784221"/>
                  </a:lnTo>
                  <a:lnTo>
                    <a:pt x="295207" y="780729"/>
                  </a:lnTo>
                  <a:lnTo>
                    <a:pt x="308221" y="774697"/>
                  </a:lnTo>
                  <a:lnTo>
                    <a:pt x="320918" y="769300"/>
                  </a:lnTo>
                  <a:lnTo>
                    <a:pt x="332980" y="765174"/>
                  </a:lnTo>
                  <a:lnTo>
                    <a:pt x="345043" y="761681"/>
                  </a:lnTo>
                  <a:lnTo>
                    <a:pt x="356470" y="759142"/>
                  </a:lnTo>
                  <a:lnTo>
                    <a:pt x="366945" y="756920"/>
                  </a:lnTo>
                  <a:lnTo>
                    <a:pt x="377103" y="755332"/>
                  </a:lnTo>
                  <a:lnTo>
                    <a:pt x="383134" y="754380"/>
                  </a:lnTo>
                  <a:lnTo>
                    <a:pt x="389165" y="753427"/>
                  </a:lnTo>
                  <a:lnTo>
                    <a:pt x="395831" y="752793"/>
                  </a:lnTo>
                  <a:lnTo>
                    <a:pt x="402179" y="752475"/>
                  </a:lnTo>
                  <a:close/>
                  <a:moveTo>
                    <a:pt x="675470" y="0"/>
                  </a:moveTo>
                  <a:lnTo>
                    <a:pt x="683419" y="0"/>
                  </a:lnTo>
                  <a:lnTo>
                    <a:pt x="692004" y="0"/>
                  </a:lnTo>
                  <a:lnTo>
                    <a:pt x="700271" y="318"/>
                  </a:lnTo>
                  <a:lnTo>
                    <a:pt x="708220" y="636"/>
                  </a:lnTo>
                  <a:lnTo>
                    <a:pt x="716487" y="1589"/>
                  </a:lnTo>
                  <a:lnTo>
                    <a:pt x="724754" y="2542"/>
                  </a:lnTo>
                  <a:lnTo>
                    <a:pt x="732703" y="3814"/>
                  </a:lnTo>
                  <a:lnTo>
                    <a:pt x="740970" y="5085"/>
                  </a:lnTo>
                  <a:lnTo>
                    <a:pt x="749555" y="6674"/>
                  </a:lnTo>
                  <a:lnTo>
                    <a:pt x="757822" y="8263"/>
                  </a:lnTo>
                  <a:lnTo>
                    <a:pt x="766089" y="10488"/>
                  </a:lnTo>
                  <a:lnTo>
                    <a:pt x="774038" y="12712"/>
                  </a:lnTo>
                  <a:lnTo>
                    <a:pt x="781987" y="14937"/>
                  </a:lnTo>
                  <a:lnTo>
                    <a:pt x="789936" y="17479"/>
                  </a:lnTo>
                  <a:lnTo>
                    <a:pt x="797568" y="20658"/>
                  </a:lnTo>
                  <a:lnTo>
                    <a:pt x="805517" y="23518"/>
                  </a:lnTo>
                  <a:lnTo>
                    <a:pt x="812830" y="26696"/>
                  </a:lnTo>
                  <a:lnTo>
                    <a:pt x="820779" y="29874"/>
                  </a:lnTo>
                  <a:lnTo>
                    <a:pt x="828092" y="33688"/>
                  </a:lnTo>
                  <a:lnTo>
                    <a:pt x="835405" y="37184"/>
                  </a:lnTo>
                  <a:lnTo>
                    <a:pt x="842400" y="40997"/>
                  </a:lnTo>
                  <a:lnTo>
                    <a:pt x="849395" y="44811"/>
                  </a:lnTo>
                  <a:lnTo>
                    <a:pt x="856391" y="49260"/>
                  </a:lnTo>
                  <a:lnTo>
                    <a:pt x="862750" y="53710"/>
                  </a:lnTo>
                  <a:lnTo>
                    <a:pt x="876104" y="62608"/>
                  </a:lnTo>
                  <a:lnTo>
                    <a:pt x="888823" y="72142"/>
                  </a:lnTo>
                  <a:lnTo>
                    <a:pt x="900905" y="82630"/>
                  </a:lnTo>
                  <a:lnTo>
                    <a:pt x="912352" y="93118"/>
                  </a:lnTo>
                  <a:lnTo>
                    <a:pt x="923481" y="104559"/>
                  </a:lnTo>
                  <a:lnTo>
                    <a:pt x="933973" y="116318"/>
                  </a:lnTo>
                  <a:lnTo>
                    <a:pt x="943830" y="128712"/>
                  </a:lnTo>
                  <a:lnTo>
                    <a:pt x="953051" y="141425"/>
                  </a:lnTo>
                  <a:lnTo>
                    <a:pt x="961636" y="154773"/>
                  </a:lnTo>
                  <a:lnTo>
                    <a:pt x="969585" y="168120"/>
                  </a:lnTo>
                  <a:lnTo>
                    <a:pt x="976898" y="182104"/>
                  </a:lnTo>
                  <a:lnTo>
                    <a:pt x="983576" y="196405"/>
                  </a:lnTo>
                  <a:lnTo>
                    <a:pt x="989617" y="211025"/>
                  </a:lnTo>
                  <a:lnTo>
                    <a:pt x="995022" y="225962"/>
                  </a:lnTo>
                  <a:lnTo>
                    <a:pt x="999792" y="240899"/>
                  </a:lnTo>
                  <a:lnTo>
                    <a:pt x="1003289" y="256471"/>
                  </a:lnTo>
                  <a:lnTo>
                    <a:pt x="1006469" y="272044"/>
                  </a:lnTo>
                  <a:lnTo>
                    <a:pt x="1009012" y="287616"/>
                  </a:lnTo>
                  <a:lnTo>
                    <a:pt x="1010602" y="303825"/>
                  </a:lnTo>
                  <a:lnTo>
                    <a:pt x="1010920" y="312088"/>
                  </a:lnTo>
                  <a:lnTo>
                    <a:pt x="1011238" y="320033"/>
                  </a:lnTo>
                  <a:lnTo>
                    <a:pt x="1011238" y="327978"/>
                  </a:lnTo>
                  <a:lnTo>
                    <a:pt x="1011238" y="336241"/>
                  </a:lnTo>
                  <a:lnTo>
                    <a:pt x="1010920" y="344186"/>
                  </a:lnTo>
                  <a:lnTo>
                    <a:pt x="1010284" y="352449"/>
                  </a:lnTo>
                  <a:lnTo>
                    <a:pt x="1009648" y="361030"/>
                  </a:lnTo>
                  <a:lnTo>
                    <a:pt x="1008695" y="369293"/>
                  </a:lnTo>
                  <a:lnTo>
                    <a:pt x="1007741" y="377238"/>
                  </a:lnTo>
                  <a:lnTo>
                    <a:pt x="1005833" y="385501"/>
                  </a:lnTo>
                  <a:lnTo>
                    <a:pt x="1004561" y="393764"/>
                  </a:lnTo>
                  <a:lnTo>
                    <a:pt x="1002653" y="402027"/>
                  </a:lnTo>
                  <a:lnTo>
                    <a:pt x="1000745" y="410290"/>
                  </a:lnTo>
                  <a:lnTo>
                    <a:pt x="998202" y="418553"/>
                  </a:lnTo>
                  <a:lnTo>
                    <a:pt x="995976" y="426498"/>
                  </a:lnTo>
                  <a:lnTo>
                    <a:pt x="993432" y="434444"/>
                  </a:lnTo>
                  <a:lnTo>
                    <a:pt x="990571" y="442071"/>
                  </a:lnTo>
                  <a:lnTo>
                    <a:pt x="987709" y="449698"/>
                  </a:lnTo>
                  <a:lnTo>
                    <a:pt x="984529" y="457326"/>
                  </a:lnTo>
                  <a:lnTo>
                    <a:pt x="981350" y="464953"/>
                  </a:lnTo>
                  <a:lnTo>
                    <a:pt x="977534" y="472263"/>
                  </a:lnTo>
                  <a:lnTo>
                    <a:pt x="974037" y="479572"/>
                  </a:lnTo>
                  <a:lnTo>
                    <a:pt x="970221" y="486564"/>
                  </a:lnTo>
                  <a:lnTo>
                    <a:pt x="966406" y="493556"/>
                  </a:lnTo>
                  <a:lnTo>
                    <a:pt x="957821" y="507222"/>
                  </a:lnTo>
                  <a:lnTo>
                    <a:pt x="948600" y="520570"/>
                  </a:lnTo>
                  <a:lnTo>
                    <a:pt x="939061" y="533282"/>
                  </a:lnTo>
                  <a:lnTo>
                    <a:pt x="928886" y="545041"/>
                  </a:lnTo>
                  <a:lnTo>
                    <a:pt x="917757" y="556800"/>
                  </a:lnTo>
                  <a:lnTo>
                    <a:pt x="906629" y="567923"/>
                  </a:lnTo>
                  <a:lnTo>
                    <a:pt x="894864" y="578411"/>
                  </a:lnTo>
                  <a:lnTo>
                    <a:pt x="882463" y="588263"/>
                  </a:lnTo>
                  <a:lnTo>
                    <a:pt x="869745" y="597479"/>
                  </a:lnTo>
                  <a:lnTo>
                    <a:pt x="856709" y="606060"/>
                  </a:lnTo>
                  <a:lnTo>
                    <a:pt x="843036" y="614005"/>
                  </a:lnTo>
                  <a:lnTo>
                    <a:pt x="829364" y="621315"/>
                  </a:lnTo>
                  <a:lnTo>
                    <a:pt x="815055" y="627989"/>
                  </a:lnTo>
                  <a:lnTo>
                    <a:pt x="800429" y="634027"/>
                  </a:lnTo>
                  <a:lnTo>
                    <a:pt x="785485" y="639430"/>
                  </a:lnTo>
                  <a:lnTo>
                    <a:pt x="770223" y="643879"/>
                  </a:lnTo>
                  <a:lnTo>
                    <a:pt x="754643" y="647693"/>
                  </a:lnTo>
                  <a:lnTo>
                    <a:pt x="739063" y="650871"/>
                  </a:lnTo>
                  <a:lnTo>
                    <a:pt x="723482" y="653413"/>
                  </a:lnTo>
                  <a:lnTo>
                    <a:pt x="707266" y="654685"/>
                  </a:lnTo>
                  <a:lnTo>
                    <a:pt x="699317" y="655320"/>
                  </a:lnTo>
                  <a:lnTo>
                    <a:pt x="691368" y="655638"/>
                  </a:lnTo>
                  <a:lnTo>
                    <a:pt x="682783" y="655638"/>
                  </a:lnTo>
                  <a:lnTo>
                    <a:pt x="674834" y="655638"/>
                  </a:lnTo>
                  <a:lnTo>
                    <a:pt x="666567" y="655320"/>
                  </a:lnTo>
                  <a:lnTo>
                    <a:pt x="658618" y="654685"/>
                  </a:lnTo>
                  <a:lnTo>
                    <a:pt x="650351" y="654049"/>
                  </a:lnTo>
                  <a:lnTo>
                    <a:pt x="642084" y="653096"/>
                  </a:lnTo>
                  <a:lnTo>
                    <a:pt x="633499" y="651824"/>
                  </a:lnTo>
                  <a:lnTo>
                    <a:pt x="625550" y="650235"/>
                  </a:lnTo>
                  <a:lnTo>
                    <a:pt x="617283" y="648964"/>
                  </a:lnTo>
                  <a:lnTo>
                    <a:pt x="609016" y="647057"/>
                  </a:lnTo>
                  <a:lnTo>
                    <a:pt x="600749" y="644833"/>
                  </a:lnTo>
                  <a:lnTo>
                    <a:pt x="592800" y="642608"/>
                  </a:lnTo>
                  <a:lnTo>
                    <a:pt x="584851" y="640383"/>
                  </a:lnTo>
                  <a:lnTo>
                    <a:pt x="576902" y="637523"/>
                  </a:lnTo>
                  <a:lnTo>
                    <a:pt x="568953" y="634981"/>
                  </a:lnTo>
                  <a:lnTo>
                    <a:pt x="561004" y="632120"/>
                  </a:lnTo>
                  <a:lnTo>
                    <a:pt x="553691" y="628942"/>
                  </a:lnTo>
                  <a:lnTo>
                    <a:pt x="546059" y="625764"/>
                  </a:lnTo>
                  <a:lnTo>
                    <a:pt x="538746" y="621950"/>
                  </a:lnTo>
                  <a:lnTo>
                    <a:pt x="531433" y="618454"/>
                  </a:lnTo>
                  <a:lnTo>
                    <a:pt x="524438" y="614641"/>
                  </a:lnTo>
                  <a:lnTo>
                    <a:pt x="517443" y="610827"/>
                  </a:lnTo>
                  <a:lnTo>
                    <a:pt x="503771" y="601928"/>
                  </a:lnTo>
                  <a:lnTo>
                    <a:pt x="490734" y="593030"/>
                  </a:lnTo>
                  <a:lnTo>
                    <a:pt x="478016" y="583496"/>
                  </a:lnTo>
                  <a:lnTo>
                    <a:pt x="465615" y="573008"/>
                  </a:lnTo>
                  <a:lnTo>
                    <a:pt x="454168" y="562202"/>
                  </a:lnTo>
                  <a:lnTo>
                    <a:pt x="443040" y="550761"/>
                  </a:lnTo>
                  <a:lnTo>
                    <a:pt x="432547" y="539320"/>
                  </a:lnTo>
                  <a:lnTo>
                    <a:pt x="422690" y="526926"/>
                  </a:lnTo>
                  <a:lnTo>
                    <a:pt x="413787" y="513896"/>
                  </a:lnTo>
                  <a:lnTo>
                    <a:pt x="405202" y="500865"/>
                  </a:lnTo>
                  <a:lnTo>
                    <a:pt x="396935" y="487200"/>
                  </a:lnTo>
                  <a:lnTo>
                    <a:pt x="389622" y="473216"/>
                  </a:lnTo>
                  <a:lnTo>
                    <a:pt x="383263" y="458915"/>
                  </a:lnTo>
                  <a:lnTo>
                    <a:pt x="377222" y="444614"/>
                  </a:lnTo>
                  <a:lnTo>
                    <a:pt x="371816" y="429677"/>
                  </a:lnTo>
                  <a:lnTo>
                    <a:pt x="367047" y="414422"/>
                  </a:lnTo>
                  <a:lnTo>
                    <a:pt x="363231" y="399167"/>
                  </a:lnTo>
                  <a:lnTo>
                    <a:pt x="360052" y="383594"/>
                  </a:lnTo>
                  <a:lnTo>
                    <a:pt x="357826" y="367704"/>
                  </a:lnTo>
                  <a:lnTo>
                    <a:pt x="356236" y="351496"/>
                  </a:lnTo>
                  <a:lnTo>
                    <a:pt x="355918" y="343551"/>
                  </a:lnTo>
                  <a:lnTo>
                    <a:pt x="355600" y="335605"/>
                  </a:lnTo>
                  <a:lnTo>
                    <a:pt x="355600" y="327342"/>
                  </a:lnTo>
                  <a:lnTo>
                    <a:pt x="355600" y="319397"/>
                  </a:lnTo>
                  <a:lnTo>
                    <a:pt x="355918" y="311134"/>
                  </a:lnTo>
                  <a:lnTo>
                    <a:pt x="356554" y="303189"/>
                  </a:lnTo>
                  <a:lnTo>
                    <a:pt x="357190" y="294608"/>
                  </a:lnTo>
                  <a:lnTo>
                    <a:pt x="358144" y="286345"/>
                  </a:lnTo>
                  <a:lnTo>
                    <a:pt x="359098" y="278082"/>
                  </a:lnTo>
                  <a:lnTo>
                    <a:pt x="360370" y="269819"/>
                  </a:lnTo>
                  <a:lnTo>
                    <a:pt x="362277" y="261874"/>
                  </a:lnTo>
                  <a:lnTo>
                    <a:pt x="364185" y="253611"/>
                  </a:lnTo>
                  <a:lnTo>
                    <a:pt x="366093" y="245030"/>
                  </a:lnTo>
                  <a:lnTo>
                    <a:pt x="368001" y="237085"/>
                  </a:lnTo>
                  <a:lnTo>
                    <a:pt x="370862" y="229140"/>
                  </a:lnTo>
                  <a:lnTo>
                    <a:pt x="373088" y="221194"/>
                  </a:lnTo>
                  <a:lnTo>
                    <a:pt x="376268" y="213249"/>
                  </a:lnTo>
                  <a:lnTo>
                    <a:pt x="379129" y="205622"/>
                  </a:lnTo>
                  <a:lnTo>
                    <a:pt x="381991" y="197994"/>
                  </a:lnTo>
                  <a:lnTo>
                    <a:pt x="385489" y="190685"/>
                  </a:lnTo>
                  <a:lnTo>
                    <a:pt x="388986" y="183375"/>
                  </a:lnTo>
                  <a:lnTo>
                    <a:pt x="392802" y="176066"/>
                  </a:lnTo>
                  <a:lnTo>
                    <a:pt x="396299" y="169074"/>
                  </a:lnTo>
                  <a:lnTo>
                    <a:pt x="400433" y="161764"/>
                  </a:lnTo>
                  <a:lnTo>
                    <a:pt x="409018" y="148099"/>
                  </a:lnTo>
                  <a:lnTo>
                    <a:pt x="417921" y="135068"/>
                  </a:lnTo>
                  <a:lnTo>
                    <a:pt x="427778" y="122356"/>
                  </a:lnTo>
                  <a:lnTo>
                    <a:pt x="437952" y="109962"/>
                  </a:lnTo>
                  <a:lnTo>
                    <a:pt x="448763" y="98521"/>
                  </a:lnTo>
                  <a:lnTo>
                    <a:pt x="460210" y="87397"/>
                  </a:lnTo>
                  <a:lnTo>
                    <a:pt x="471974" y="77227"/>
                  </a:lnTo>
                  <a:lnTo>
                    <a:pt x="484375" y="67057"/>
                  </a:lnTo>
                  <a:lnTo>
                    <a:pt x="496775" y="57841"/>
                  </a:lnTo>
                  <a:lnTo>
                    <a:pt x="510130" y="49578"/>
                  </a:lnTo>
                  <a:lnTo>
                    <a:pt x="523802" y="41633"/>
                  </a:lnTo>
                  <a:lnTo>
                    <a:pt x="537474" y="34005"/>
                  </a:lnTo>
                  <a:lnTo>
                    <a:pt x="551783" y="27332"/>
                  </a:lnTo>
                  <a:lnTo>
                    <a:pt x="566409" y="21293"/>
                  </a:lnTo>
                  <a:lnTo>
                    <a:pt x="581353" y="16208"/>
                  </a:lnTo>
                  <a:lnTo>
                    <a:pt x="596297" y="11759"/>
                  </a:lnTo>
                  <a:lnTo>
                    <a:pt x="611878" y="7627"/>
                  </a:lnTo>
                  <a:lnTo>
                    <a:pt x="627776" y="4767"/>
                  </a:lnTo>
                  <a:lnTo>
                    <a:pt x="643356" y="2225"/>
                  </a:lnTo>
                  <a:lnTo>
                    <a:pt x="659572" y="636"/>
                  </a:lnTo>
                  <a:lnTo>
                    <a:pt x="667521" y="318"/>
                  </a:lnTo>
                  <a:lnTo>
                    <a:pt x="67547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endParaRPr>
            </a:p>
          </p:txBody>
        </p:sp>
        <p:sp>
          <p:nvSpPr>
            <p:cNvPr id="23" name="KSO_Shape"/>
            <p:cNvSpPr>
              <a:spLocks noChangeAspect="1"/>
            </p:cNvSpPr>
            <p:nvPr/>
          </p:nvSpPr>
          <p:spPr bwMode="auto">
            <a:xfrm flipH="1">
              <a:off x="4742895" y="3947534"/>
              <a:ext cx="747000" cy="1800000"/>
            </a:xfrm>
            <a:custGeom>
              <a:avLst/>
              <a:gdLst/>
              <a:ahLst/>
              <a:cxnLst/>
              <a:rect l="0" t="0" r="r" b="b"/>
              <a:pathLst>
                <a:path w="1366838" h="3292475">
                  <a:moveTo>
                    <a:pt x="402179" y="752475"/>
                  </a:moveTo>
                  <a:lnTo>
                    <a:pt x="964659" y="752475"/>
                  </a:lnTo>
                  <a:lnTo>
                    <a:pt x="971008" y="752793"/>
                  </a:lnTo>
                  <a:lnTo>
                    <a:pt x="977673" y="753427"/>
                  </a:lnTo>
                  <a:lnTo>
                    <a:pt x="983387" y="754380"/>
                  </a:lnTo>
                  <a:lnTo>
                    <a:pt x="989736" y="755332"/>
                  </a:lnTo>
                  <a:lnTo>
                    <a:pt x="999893" y="756920"/>
                  </a:lnTo>
                  <a:lnTo>
                    <a:pt x="1010368" y="759142"/>
                  </a:lnTo>
                  <a:lnTo>
                    <a:pt x="1021796" y="761681"/>
                  </a:lnTo>
                  <a:lnTo>
                    <a:pt x="1033541" y="765174"/>
                  </a:lnTo>
                  <a:lnTo>
                    <a:pt x="1045920" y="769300"/>
                  </a:lnTo>
                  <a:lnTo>
                    <a:pt x="1058617" y="774697"/>
                  </a:lnTo>
                  <a:lnTo>
                    <a:pt x="1071632" y="780729"/>
                  </a:lnTo>
                  <a:lnTo>
                    <a:pt x="1078298" y="784221"/>
                  </a:lnTo>
                  <a:lnTo>
                    <a:pt x="1084646" y="788031"/>
                  </a:lnTo>
                  <a:lnTo>
                    <a:pt x="1093851" y="793110"/>
                  </a:lnTo>
                  <a:lnTo>
                    <a:pt x="1102739" y="799142"/>
                  </a:lnTo>
                  <a:lnTo>
                    <a:pt x="1111627" y="805491"/>
                  </a:lnTo>
                  <a:lnTo>
                    <a:pt x="1121150" y="812158"/>
                  </a:lnTo>
                  <a:lnTo>
                    <a:pt x="1130038" y="819459"/>
                  </a:lnTo>
                  <a:lnTo>
                    <a:pt x="1138926" y="827396"/>
                  </a:lnTo>
                  <a:lnTo>
                    <a:pt x="1147814" y="835650"/>
                  </a:lnTo>
                  <a:lnTo>
                    <a:pt x="1156702" y="844539"/>
                  </a:lnTo>
                  <a:lnTo>
                    <a:pt x="1165590" y="853745"/>
                  </a:lnTo>
                  <a:lnTo>
                    <a:pt x="1174160" y="863586"/>
                  </a:lnTo>
                  <a:lnTo>
                    <a:pt x="1182731" y="874062"/>
                  </a:lnTo>
                  <a:lnTo>
                    <a:pt x="1190984" y="884856"/>
                  </a:lnTo>
                  <a:lnTo>
                    <a:pt x="1199554" y="896285"/>
                  </a:lnTo>
                  <a:lnTo>
                    <a:pt x="1207808" y="908348"/>
                  </a:lnTo>
                  <a:lnTo>
                    <a:pt x="1215743" y="920729"/>
                  </a:lnTo>
                  <a:lnTo>
                    <a:pt x="1223361" y="933745"/>
                  </a:lnTo>
                  <a:lnTo>
                    <a:pt x="1230980" y="947713"/>
                  </a:lnTo>
                  <a:lnTo>
                    <a:pt x="1238598" y="961999"/>
                  </a:lnTo>
                  <a:lnTo>
                    <a:pt x="1245899" y="976920"/>
                  </a:lnTo>
                  <a:lnTo>
                    <a:pt x="1253200" y="992158"/>
                  </a:lnTo>
                  <a:lnTo>
                    <a:pt x="1260183" y="1008666"/>
                  </a:lnTo>
                  <a:lnTo>
                    <a:pt x="1267166" y="1025173"/>
                  </a:lnTo>
                  <a:lnTo>
                    <a:pt x="1274150" y="1042316"/>
                  </a:lnTo>
                  <a:lnTo>
                    <a:pt x="1280498" y="1060729"/>
                  </a:lnTo>
                  <a:lnTo>
                    <a:pt x="1286847" y="1079459"/>
                  </a:lnTo>
                  <a:lnTo>
                    <a:pt x="1293195" y="1098824"/>
                  </a:lnTo>
                  <a:lnTo>
                    <a:pt x="1298909" y="1119142"/>
                  </a:lnTo>
                  <a:lnTo>
                    <a:pt x="1304623" y="1140094"/>
                  </a:lnTo>
                  <a:lnTo>
                    <a:pt x="1310336" y="1161681"/>
                  </a:lnTo>
                  <a:lnTo>
                    <a:pt x="1315733" y="1184221"/>
                  </a:lnTo>
                  <a:lnTo>
                    <a:pt x="1320811" y="1207713"/>
                  </a:lnTo>
                  <a:lnTo>
                    <a:pt x="1325573" y="1231840"/>
                  </a:lnTo>
                  <a:lnTo>
                    <a:pt x="1330334" y="1256602"/>
                  </a:lnTo>
                  <a:lnTo>
                    <a:pt x="1334778" y="1282634"/>
                  </a:lnTo>
                  <a:lnTo>
                    <a:pt x="1338905" y="1309300"/>
                  </a:lnTo>
                  <a:lnTo>
                    <a:pt x="1343031" y="1336920"/>
                  </a:lnTo>
                  <a:lnTo>
                    <a:pt x="1346523" y="1365491"/>
                  </a:lnTo>
                  <a:lnTo>
                    <a:pt x="1350015" y="1395015"/>
                  </a:lnTo>
                  <a:lnTo>
                    <a:pt x="1352871" y="1425491"/>
                  </a:lnTo>
                  <a:lnTo>
                    <a:pt x="1355411" y="1456920"/>
                  </a:lnTo>
                  <a:lnTo>
                    <a:pt x="1358268" y="1489300"/>
                  </a:lnTo>
                  <a:lnTo>
                    <a:pt x="1360490" y="1522634"/>
                  </a:lnTo>
                  <a:lnTo>
                    <a:pt x="1362077" y="1557237"/>
                  </a:lnTo>
                  <a:lnTo>
                    <a:pt x="1363664" y="1592793"/>
                  </a:lnTo>
                  <a:lnTo>
                    <a:pt x="1365251" y="1629300"/>
                  </a:lnTo>
                  <a:lnTo>
                    <a:pt x="1365886" y="1667078"/>
                  </a:lnTo>
                  <a:lnTo>
                    <a:pt x="1366521" y="1705808"/>
                  </a:lnTo>
                  <a:lnTo>
                    <a:pt x="1366838" y="1745491"/>
                  </a:lnTo>
                  <a:lnTo>
                    <a:pt x="1366521" y="1779459"/>
                  </a:lnTo>
                  <a:lnTo>
                    <a:pt x="1366203" y="1813745"/>
                  </a:lnTo>
                  <a:lnTo>
                    <a:pt x="1365568" y="1848983"/>
                  </a:lnTo>
                  <a:lnTo>
                    <a:pt x="1364934" y="1884856"/>
                  </a:lnTo>
                  <a:lnTo>
                    <a:pt x="1363346" y="1921681"/>
                  </a:lnTo>
                  <a:lnTo>
                    <a:pt x="1362077" y="1959142"/>
                  </a:lnTo>
                  <a:lnTo>
                    <a:pt x="1360490" y="1997872"/>
                  </a:lnTo>
                  <a:lnTo>
                    <a:pt x="1358585" y="2037237"/>
                  </a:lnTo>
                  <a:lnTo>
                    <a:pt x="1357950" y="2042951"/>
                  </a:lnTo>
                  <a:lnTo>
                    <a:pt x="1357315" y="2048666"/>
                  </a:lnTo>
                  <a:lnTo>
                    <a:pt x="1356046" y="2054062"/>
                  </a:lnTo>
                  <a:lnTo>
                    <a:pt x="1354776" y="2059777"/>
                  </a:lnTo>
                  <a:lnTo>
                    <a:pt x="1353506" y="2065173"/>
                  </a:lnTo>
                  <a:lnTo>
                    <a:pt x="1351602" y="2070570"/>
                  </a:lnTo>
                  <a:lnTo>
                    <a:pt x="1349380" y="2075332"/>
                  </a:lnTo>
                  <a:lnTo>
                    <a:pt x="1347475" y="2080412"/>
                  </a:lnTo>
                  <a:lnTo>
                    <a:pt x="1344936" y="2085491"/>
                  </a:lnTo>
                  <a:lnTo>
                    <a:pt x="1342079" y="2090253"/>
                  </a:lnTo>
                  <a:lnTo>
                    <a:pt x="1339540" y="2094697"/>
                  </a:lnTo>
                  <a:lnTo>
                    <a:pt x="1336365" y="2099459"/>
                  </a:lnTo>
                  <a:lnTo>
                    <a:pt x="1332874" y="2103586"/>
                  </a:lnTo>
                  <a:lnTo>
                    <a:pt x="1329699" y="2107713"/>
                  </a:lnTo>
                  <a:lnTo>
                    <a:pt x="1325890" y="2111840"/>
                  </a:lnTo>
                  <a:lnTo>
                    <a:pt x="1322081" y="2115650"/>
                  </a:lnTo>
                  <a:lnTo>
                    <a:pt x="1317955" y="2119142"/>
                  </a:lnTo>
                  <a:lnTo>
                    <a:pt x="1314145" y="2122634"/>
                  </a:lnTo>
                  <a:lnTo>
                    <a:pt x="1309701" y="2125809"/>
                  </a:lnTo>
                  <a:lnTo>
                    <a:pt x="1304940" y="2128983"/>
                  </a:lnTo>
                  <a:lnTo>
                    <a:pt x="1300496" y="2131523"/>
                  </a:lnTo>
                  <a:lnTo>
                    <a:pt x="1295735" y="2134380"/>
                  </a:lnTo>
                  <a:lnTo>
                    <a:pt x="1290656" y="2136602"/>
                  </a:lnTo>
                  <a:lnTo>
                    <a:pt x="1285894" y="2138824"/>
                  </a:lnTo>
                  <a:lnTo>
                    <a:pt x="1280816" y="2141047"/>
                  </a:lnTo>
                  <a:lnTo>
                    <a:pt x="1275419" y="2142634"/>
                  </a:lnTo>
                  <a:lnTo>
                    <a:pt x="1270023" y="2143904"/>
                  </a:lnTo>
                  <a:lnTo>
                    <a:pt x="1264627" y="2145174"/>
                  </a:lnTo>
                  <a:lnTo>
                    <a:pt x="1259231" y="2145809"/>
                  </a:lnTo>
                  <a:lnTo>
                    <a:pt x="1253517" y="2146761"/>
                  </a:lnTo>
                  <a:lnTo>
                    <a:pt x="1247803" y="2147396"/>
                  </a:lnTo>
                  <a:lnTo>
                    <a:pt x="1242090" y="2147396"/>
                  </a:lnTo>
                  <a:lnTo>
                    <a:pt x="1236059" y="2147396"/>
                  </a:lnTo>
                  <a:lnTo>
                    <a:pt x="1230027" y="2146443"/>
                  </a:lnTo>
                  <a:lnTo>
                    <a:pt x="1223996" y="2145809"/>
                  </a:lnTo>
                  <a:lnTo>
                    <a:pt x="1218283" y="2144856"/>
                  </a:lnTo>
                  <a:lnTo>
                    <a:pt x="1212252" y="2143586"/>
                  </a:lnTo>
                  <a:lnTo>
                    <a:pt x="1207173" y="2141999"/>
                  </a:lnTo>
                  <a:lnTo>
                    <a:pt x="1201459" y="2140094"/>
                  </a:lnTo>
                  <a:lnTo>
                    <a:pt x="1196063" y="2137872"/>
                  </a:lnTo>
                  <a:lnTo>
                    <a:pt x="1190984" y="2135650"/>
                  </a:lnTo>
                  <a:lnTo>
                    <a:pt x="1186223" y="2133110"/>
                  </a:lnTo>
                  <a:lnTo>
                    <a:pt x="1181144" y="2129936"/>
                  </a:lnTo>
                  <a:lnTo>
                    <a:pt x="1176382" y="2127078"/>
                  </a:lnTo>
                  <a:lnTo>
                    <a:pt x="1171938" y="2123586"/>
                  </a:lnTo>
                  <a:lnTo>
                    <a:pt x="1167494" y="2120412"/>
                  </a:lnTo>
                  <a:lnTo>
                    <a:pt x="1163050" y="2116602"/>
                  </a:lnTo>
                  <a:lnTo>
                    <a:pt x="1159241" y="2112793"/>
                  </a:lnTo>
                  <a:lnTo>
                    <a:pt x="1155432" y="2108666"/>
                  </a:lnTo>
                  <a:lnTo>
                    <a:pt x="1151941" y="2104539"/>
                  </a:lnTo>
                  <a:lnTo>
                    <a:pt x="1148131" y="2100094"/>
                  </a:lnTo>
                  <a:lnTo>
                    <a:pt x="1145275" y="2095332"/>
                  </a:lnTo>
                  <a:lnTo>
                    <a:pt x="1142418" y="2090888"/>
                  </a:lnTo>
                  <a:lnTo>
                    <a:pt x="1139243" y="2085808"/>
                  </a:lnTo>
                  <a:lnTo>
                    <a:pt x="1137021" y="2080729"/>
                  </a:lnTo>
                  <a:lnTo>
                    <a:pt x="1134482" y="2075332"/>
                  </a:lnTo>
                  <a:lnTo>
                    <a:pt x="1132578" y="2070253"/>
                  </a:lnTo>
                  <a:lnTo>
                    <a:pt x="1130673" y="2064856"/>
                  </a:lnTo>
                  <a:lnTo>
                    <a:pt x="1129403" y="2059459"/>
                  </a:lnTo>
                  <a:lnTo>
                    <a:pt x="1128134" y="2053745"/>
                  </a:lnTo>
                  <a:lnTo>
                    <a:pt x="1126864" y="2048348"/>
                  </a:lnTo>
                  <a:lnTo>
                    <a:pt x="1126229" y="2042316"/>
                  </a:lnTo>
                  <a:lnTo>
                    <a:pt x="1125594" y="2036602"/>
                  </a:lnTo>
                  <a:lnTo>
                    <a:pt x="1125594" y="2030570"/>
                  </a:lnTo>
                  <a:lnTo>
                    <a:pt x="1125912" y="2024539"/>
                  </a:lnTo>
                  <a:lnTo>
                    <a:pt x="1127499" y="1986761"/>
                  </a:lnTo>
                  <a:lnTo>
                    <a:pt x="1129403" y="1949618"/>
                  </a:lnTo>
                  <a:lnTo>
                    <a:pt x="1130990" y="1913745"/>
                  </a:lnTo>
                  <a:lnTo>
                    <a:pt x="1131943" y="1878189"/>
                  </a:lnTo>
                  <a:lnTo>
                    <a:pt x="1132895" y="1843904"/>
                  </a:lnTo>
                  <a:lnTo>
                    <a:pt x="1133212" y="1810253"/>
                  </a:lnTo>
                  <a:lnTo>
                    <a:pt x="1133530" y="1777554"/>
                  </a:lnTo>
                  <a:lnTo>
                    <a:pt x="1133847" y="1745491"/>
                  </a:lnTo>
                  <a:lnTo>
                    <a:pt x="1133530" y="1697237"/>
                  </a:lnTo>
                  <a:lnTo>
                    <a:pt x="1132578" y="1650888"/>
                  </a:lnTo>
                  <a:lnTo>
                    <a:pt x="1131308" y="1606443"/>
                  </a:lnTo>
                  <a:lnTo>
                    <a:pt x="1129721" y="1563904"/>
                  </a:lnTo>
                  <a:lnTo>
                    <a:pt x="1127181" y="1522951"/>
                  </a:lnTo>
                  <a:lnTo>
                    <a:pt x="1124324" y="1483904"/>
                  </a:lnTo>
                  <a:lnTo>
                    <a:pt x="1121150" y="1447078"/>
                  </a:lnTo>
                  <a:lnTo>
                    <a:pt x="1117341" y="1411840"/>
                  </a:lnTo>
                  <a:lnTo>
                    <a:pt x="1113215" y="1378507"/>
                  </a:lnTo>
                  <a:lnTo>
                    <a:pt x="1109088" y="1346443"/>
                  </a:lnTo>
                  <a:lnTo>
                    <a:pt x="1104327" y="1316285"/>
                  </a:lnTo>
                  <a:lnTo>
                    <a:pt x="1099565" y="1288031"/>
                  </a:lnTo>
                  <a:lnTo>
                    <a:pt x="1094169" y="1261047"/>
                  </a:lnTo>
                  <a:lnTo>
                    <a:pt x="1088455" y="1235332"/>
                  </a:lnTo>
                  <a:lnTo>
                    <a:pt x="1082742" y="1211840"/>
                  </a:lnTo>
                  <a:lnTo>
                    <a:pt x="1076710" y="1189300"/>
                  </a:lnTo>
                  <a:lnTo>
                    <a:pt x="1076710" y="1585174"/>
                  </a:lnTo>
                  <a:lnTo>
                    <a:pt x="1076710" y="1860412"/>
                  </a:lnTo>
                  <a:lnTo>
                    <a:pt x="1076710" y="3112475"/>
                  </a:lnTo>
                  <a:lnTo>
                    <a:pt x="1076710" y="3121681"/>
                  </a:lnTo>
                  <a:lnTo>
                    <a:pt x="1075758" y="3130888"/>
                  </a:lnTo>
                  <a:lnTo>
                    <a:pt x="1074806" y="3139777"/>
                  </a:lnTo>
                  <a:lnTo>
                    <a:pt x="1073219" y="3148666"/>
                  </a:lnTo>
                  <a:lnTo>
                    <a:pt x="1071314" y="3157237"/>
                  </a:lnTo>
                  <a:lnTo>
                    <a:pt x="1068775" y="3166126"/>
                  </a:lnTo>
                  <a:lnTo>
                    <a:pt x="1065918" y="3174380"/>
                  </a:lnTo>
                  <a:lnTo>
                    <a:pt x="1062744" y="3182634"/>
                  </a:lnTo>
                  <a:lnTo>
                    <a:pt x="1059252" y="3190570"/>
                  </a:lnTo>
                  <a:lnTo>
                    <a:pt x="1055125" y="3198189"/>
                  </a:lnTo>
                  <a:lnTo>
                    <a:pt x="1050999" y="3205808"/>
                  </a:lnTo>
                  <a:lnTo>
                    <a:pt x="1046238" y="3213110"/>
                  </a:lnTo>
                  <a:lnTo>
                    <a:pt x="1041159" y="3220094"/>
                  </a:lnTo>
                  <a:lnTo>
                    <a:pt x="1036080" y="3226761"/>
                  </a:lnTo>
                  <a:lnTo>
                    <a:pt x="1030366" y="3233428"/>
                  </a:lnTo>
                  <a:lnTo>
                    <a:pt x="1024335" y="3239777"/>
                  </a:lnTo>
                  <a:lnTo>
                    <a:pt x="1017987" y="3245808"/>
                  </a:lnTo>
                  <a:lnTo>
                    <a:pt x="1011321" y="3251523"/>
                  </a:lnTo>
                  <a:lnTo>
                    <a:pt x="1004655" y="3256602"/>
                  </a:lnTo>
                  <a:lnTo>
                    <a:pt x="997354" y="3261681"/>
                  </a:lnTo>
                  <a:lnTo>
                    <a:pt x="990053" y="3266443"/>
                  </a:lnTo>
                  <a:lnTo>
                    <a:pt x="982752" y="3270570"/>
                  </a:lnTo>
                  <a:lnTo>
                    <a:pt x="974817" y="3274697"/>
                  </a:lnTo>
                  <a:lnTo>
                    <a:pt x="966881" y="3278189"/>
                  </a:lnTo>
                  <a:lnTo>
                    <a:pt x="958945" y="3281681"/>
                  </a:lnTo>
                  <a:lnTo>
                    <a:pt x="950692" y="3284221"/>
                  </a:lnTo>
                  <a:lnTo>
                    <a:pt x="942122" y="3287078"/>
                  </a:lnTo>
                  <a:lnTo>
                    <a:pt x="933234" y="3288983"/>
                  </a:lnTo>
                  <a:lnTo>
                    <a:pt x="924346" y="3290253"/>
                  </a:lnTo>
                  <a:lnTo>
                    <a:pt x="915458" y="3291523"/>
                  </a:lnTo>
                  <a:lnTo>
                    <a:pt x="906570" y="3292158"/>
                  </a:lnTo>
                  <a:lnTo>
                    <a:pt x="897047" y="3292475"/>
                  </a:lnTo>
                  <a:lnTo>
                    <a:pt x="887842" y="3292158"/>
                  </a:lnTo>
                  <a:lnTo>
                    <a:pt x="878636" y="3291523"/>
                  </a:lnTo>
                  <a:lnTo>
                    <a:pt x="869431" y="3290253"/>
                  </a:lnTo>
                  <a:lnTo>
                    <a:pt x="860543" y="3288983"/>
                  </a:lnTo>
                  <a:lnTo>
                    <a:pt x="851973" y="3287078"/>
                  </a:lnTo>
                  <a:lnTo>
                    <a:pt x="843719" y="3284221"/>
                  </a:lnTo>
                  <a:lnTo>
                    <a:pt x="835149" y="3281681"/>
                  </a:lnTo>
                  <a:lnTo>
                    <a:pt x="826896" y="3278189"/>
                  </a:lnTo>
                  <a:lnTo>
                    <a:pt x="818960" y="3274697"/>
                  </a:lnTo>
                  <a:lnTo>
                    <a:pt x="811025" y="3270570"/>
                  </a:lnTo>
                  <a:lnTo>
                    <a:pt x="803724" y="3266443"/>
                  </a:lnTo>
                  <a:lnTo>
                    <a:pt x="796423" y="3261681"/>
                  </a:lnTo>
                  <a:lnTo>
                    <a:pt x="789440" y="3256602"/>
                  </a:lnTo>
                  <a:lnTo>
                    <a:pt x="782456" y="3251523"/>
                  </a:lnTo>
                  <a:lnTo>
                    <a:pt x="775790" y="3245808"/>
                  </a:lnTo>
                  <a:lnTo>
                    <a:pt x="770077" y="3239777"/>
                  </a:lnTo>
                  <a:lnTo>
                    <a:pt x="764045" y="3233428"/>
                  </a:lnTo>
                  <a:lnTo>
                    <a:pt x="758332" y="3226761"/>
                  </a:lnTo>
                  <a:lnTo>
                    <a:pt x="752936" y="3220094"/>
                  </a:lnTo>
                  <a:lnTo>
                    <a:pt x="747857" y="3213110"/>
                  </a:lnTo>
                  <a:lnTo>
                    <a:pt x="743095" y="3205808"/>
                  </a:lnTo>
                  <a:lnTo>
                    <a:pt x="738651" y="3198189"/>
                  </a:lnTo>
                  <a:lnTo>
                    <a:pt x="734842" y="3190570"/>
                  </a:lnTo>
                  <a:lnTo>
                    <a:pt x="731351" y="3182634"/>
                  </a:lnTo>
                  <a:lnTo>
                    <a:pt x="728176" y="3174380"/>
                  </a:lnTo>
                  <a:lnTo>
                    <a:pt x="725002" y="3166126"/>
                  </a:lnTo>
                  <a:lnTo>
                    <a:pt x="722780" y="3157237"/>
                  </a:lnTo>
                  <a:lnTo>
                    <a:pt x="720875" y="3148666"/>
                  </a:lnTo>
                  <a:lnTo>
                    <a:pt x="718971" y="3139777"/>
                  </a:lnTo>
                  <a:lnTo>
                    <a:pt x="718019" y="3130888"/>
                  </a:lnTo>
                  <a:lnTo>
                    <a:pt x="717384" y="3121681"/>
                  </a:lnTo>
                  <a:lnTo>
                    <a:pt x="717066" y="3112475"/>
                  </a:lnTo>
                  <a:lnTo>
                    <a:pt x="717066" y="1973110"/>
                  </a:lnTo>
                  <a:lnTo>
                    <a:pt x="649772" y="1973110"/>
                  </a:lnTo>
                  <a:lnTo>
                    <a:pt x="649772" y="3112475"/>
                  </a:lnTo>
                  <a:lnTo>
                    <a:pt x="649455" y="3121681"/>
                  </a:lnTo>
                  <a:lnTo>
                    <a:pt x="648820" y="3130888"/>
                  </a:lnTo>
                  <a:lnTo>
                    <a:pt x="647550" y="3139777"/>
                  </a:lnTo>
                  <a:lnTo>
                    <a:pt x="645963" y="3148666"/>
                  </a:lnTo>
                  <a:lnTo>
                    <a:pt x="644058" y="3157237"/>
                  </a:lnTo>
                  <a:lnTo>
                    <a:pt x="641836" y="3166126"/>
                  </a:lnTo>
                  <a:lnTo>
                    <a:pt x="638662" y="3174380"/>
                  </a:lnTo>
                  <a:lnTo>
                    <a:pt x="635488" y="3182634"/>
                  </a:lnTo>
                  <a:lnTo>
                    <a:pt x="631679" y="3190570"/>
                  </a:lnTo>
                  <a:lnTo>
                    <a:pt x="628187" y="3198189"/>
                  </a:lnTo>
                  <a:lnTo>
                    <a:pt x="623426" y="3205808"/>
                  </a:lnTo>
                  <a:lnTo>
                    <a:pt x="618664" y="3213110"/>
                  </a:lnTo>
                  <a:lnTo>
                    <a:pt x="613903" y="3220094"/>
                  </a:lnTo>
                  <a:lnTo>
                    <a:pt x="608507" y="3226761"/>
                  </a:lnTo>
                  <a:lnTo>
                    <a:pt x="602793" y="3233428"/>
                  </a:lnTo>
                  <a:lnTo>
                    <a:pt x="596762" y="3239777"/>
                  </a:lnTo>
                  <a:lnTo>
                    <a:pt x="590413" y="3245808"/>
                  </a:lnTo>
                  <a:lnTo>
                    <a:pt x="584382" y="3251523"/>
                  </a:lnTo>
                  <a:lnTo>
                    <a:pt x="577399" y="3256602"/>
                  </a:lnTo>
                  <a:lnTo>
                    <a:pt x="570415" y="3261681"/>
                  </a:lnTo>
                  <a:lnTo>
                    <a:pt x="563115" y="3266443"/>
                  </a:lnTo>
                  <a:lnTo>
                    <a:pt x="555496" y="3270570"/>
                  </a:lnTo>
                  <a:lnTo>
                    <a:pt x="547561" y="3274697"/>
                  </a:lnTo>
                  <a:lnTo>
                    <a:pt x="539625" y="3278189"/>
                  </a:lnTo>
                  <a:lnTo>
                    <a:pt x="531372" y="3281681"/>
                  </a:lnTo>
                  <a:lnTo>
                    <a:pt x="523119" y="3284221"/>
                  </a:lnTo>
                  <a:lnTo>
                    <a:pt x="514866" y="3287078"/>
                  </a:lnTo>
                  <a:lnTo>
                    <a:pt x="505978" y="3288983"/>
                  </a:lnTo>
                  <a:lnTo>
                    <a:pt x="497090" y="3290253"/>
                  </a:lnTo>
                  <a:lnTo>
                    <a:pt x="488202" y="3291523"/>
                  </a:lnTo>
                  <a:lnTo>
                    <a:pt x="478997" y="3292158"/>
                  </a:lnTo>
                  <a:lnTo>
                    <a:pt x="469791" y="3292475"/>
                  </a:lnTo>
                  <a:lnTo>
                    <a:pt x="460268" y="3292158"/>
                  </a:lnTo>
                  <a:lnTo>
                    <a:pt x="451380" y="3291523"/>
                  </a:lnTo>
                  <a:lnTo>
                    <a:pt x="442493" y="3290253"/>
                  </a:lnTo>
                  <a:lnTo>
                    <a:pt x="433605" y="3288983"/>
                  </a:lnTo>
                  <a:lnTo>
                    <a:pt x="424717" y="3287078"/>
                  </a:lnTo>
                  <a:lnTo>
                    <a:pt x="416146" y="3284221"/>
                  </a:lnTo>
                  <a:lnTo>
                    <a:pt x="407893" y="3281681"/>
                  </a:lnTo>
                  <a:lnTo>
                    <a:pt x="399640" y="3278189"/>
                  </a:lnTo>
                  <a:lnTo>
                    <a:pt x="391704" y="3274697"/>
                  </a:lnTo>
                  <a:lnTo>
                    <a:pt x="384086" y="3270570"/>
                  </a:lnTo>
                  <a:lnTo>
                    <a:pt x="376468" y="3266443"/>
                  </a:lnTo>
                  <a:lnTo>
                    <a:pt x="368850" y="3261681"/>
                  </a:lnTo>
                  <a:lnTo>
                    <a:pt x="362184" y="3256602"/>
                  </a:lnTo>
                  <a:lnTo>
                    <a:pt x="355518" y="3251523"/>
                  </a:lnTo>
                  <a:lnTo>
                    <a:pt x="348852" y="3245808"/>
                  </a:lnTo>
                  <a:lnTo>
                    <a:pt x="342503" y="3239777"/>
                  </a:lnTo>
                  <a:lnTo>
                    <a:pt x="336472" y="3233428"/>
                  </a:lnTo>
                  <a:lnTo>
                    <a:pt x="330758" y="3226761"/>
                  </a:lnTo>
                  <a:lnTo>
                    <a:pt x="325362" y="3220094"/>
                  </a:lnTo>
                  <a:lnTo>
                    <a:pt x="320601" y="3213110"/>
                  </a:lnTo>
                  <a:lnTo>
                    <a:pt x="315839" y="3205808"/>
                  </a:lnTo>
                  <a:lnTo>
                    <a:pt x="311395" y="3198189"/>
                  </a:lnTo>
                  <a:lnTo>
                    <a:pt x="307586" y="3190570"/>
                  </a:lnTo>
                  <a:lnTo>
                    <a:pt x="303777" y="3182634"/>
                  </a:lnTo>
                  <a:lnTo>
                    <a:pt x="300603" y="3174380"/>
                  </a:lnTo>
                  <a:lnTo>
                    <a:pt x="298064" y="3166126"/>
                  </a:lnTo>
                  <a:lnTo>
                    <a:pt x="295524" y="3157237"/>
                  </a:lnTo>
                  <a:lnTo>
                    <a:pt x="293620" y="3148666"/>
                  </a:lnTo>
                  <a:lnTo>
                    <a:pt x="292032" y="3139777"/>
                  </a:lnTo>
                  <a:lnTo>
                    <a:pt x="290763" y="3130888"/>
                  </a:lnTo>
                  <a:lnTo>
                    <a:pt x="289810" y="3121681"/>
                  </a:lnTo>
                  <a:lnTo>
                    <a:pt x="289810" y="3112475"/>
                  </a:lnTo>
                  <a:lnTo>
                    <a:pt x="289810" y="1860412"/>
                  </a:lnTo>
                  <a:lnTo>
                    <a:pt x="289810" y="1585174"/>
                  </a:lnTo>
                  <a:lnTo>
                    <a:pt x="289810" y="1189300"/>
                  </a:lnTo>
                  <a:lnTo>
                    <a:pt x="284097" y="1211840"/>
                  </a:lnTo>
                  <a:lnTo>
                    <a:pt x="278383" y="1235332"/>
                  </a:lnTo>
                  <a:lnTo>
                    <a:pt x="272669" y="1261047"/>
                  </a:lnTo>
                  <a:lnTo>
                    <a:pt x="267273" y="1288031"/>
                  </a:lnTo>
                  <a:lnTo>
                    <a:pt x="262512" y="1316285"/>
                  </a:lnTo>
                  <a:lnTo>
                    <a:pt x="257750" y="1346443"/>
                  </a:lnTo>
                  <a:lnTo>
                    <a:pt x="253306" y="1378507"/>
                  </a:lnTo>
                  <a:lnTo>
                    <a:pt x="249497" y="1411840"/>
                  </a:lnTo>
                  <a:lnTo>
                    <a:pt x="245371" y="1447078"/>
                  </a:lnTo>
                  <a:lnTo>
                    <a:pt x="242514" y="1483904"/>
                  </a:lnTo>
                  <a:lnTo>
                    <a:pt x="239340" y="1522951"/>
                  </a:lnTo>
                  <a:lnTo>
                    <a:pt x="237118" y="1563904"/>
                  </a:lnTo>
                  <a:lnTo>
                    <a:pt x="235213" y="1606443"/>
                  </a:lnTo>
                  <a:lnTo>
                    <a:pt x="233943" y="1650888"/>
                  </a:lnTo>
                  <a:lnTo>
                    <a:pt x="233309" y="1696920"/>
                  </a:lnTo>
                  <a:lnTo>
                    <a:pt x="232674" y="1745491"/>
                  </a:lnTo>
                  <a:lnTo>
                    <a:pt x="232674" y="1777554"/>
                  </a:lnTo>
                  <a:lnTo>
                    <a:pt x="233309" y="1810253"/>
                  </a:lnTo>
                  <a:lnTo>
                    <a:pt x="233943" y="1843904"/>
                  </a:lnTo>
                  <a:lnTo>
                    <a:pt x="234896" y="1878189"/>
                  </a:lnTo>
                  <a:lnTo>
                    <a:pt x="235848" y="1913745"/>
                  </a:lnTo>
                  <a:lnTo>
                    <a:pt x="237118" y="1949618"/>
                  </a:lnTo>
                  <a:lnTo>
                    <a:pt x="238705" y="1986761"/>
                  </a:lnTo>
                  <a:lnTo>
                    <a:pt x="240927" y="2024539"/>
                  </a:lnTo>
                  <a:lnTo>
                    <a:pt x="241244" y="2030570"/>
                  </a:lnTo>
                  <a:lnTo>
                    <a:pt x="240927" y="2036602"/>
                  </a:lnTo>
                  <a:lnTo>
                    <a:pt x="240609" y="2042316"/>
                  </a:lnTo>
                  <a:lnTo>
                    <a:pt x="239657" y="2048348"/>
                  </a:lnTo>
                  <a:lnTo>
                    <a:pt x="238705" y="2053745"/>
                  </a:lnTo>
                  <a:lnTo>
                    <a:pt x="237435" y="2059459"/>
                  </a:lnTo>
                  <a:lnTo>
                    <a:pt x="236165" y="2064856"/>
                  </a:lnTo>
                  <a:lnTo>
                    <a:pt x="234261" y="2070253"/>
                  </a:lnTo>
                  <a:lnTo>
                    <a:pt x="232039" y="2075332"/>
                  </a:lnTo>
                  <a:lnTo>
                    <a:pt x="229817" y="2080729"/>
                  </a:lnTo>
                  <a:lnTo>
                    <a:pt x="227277" y="2085808"/>
                  </a:lnTo>
                  <a:lnTo>
                    <a:pt x="224421" y="2090888"/>
                  </a:lnTo>
                  <a:lnTo>
                    <a:pt x="221564" y="2095332"/>
                  </a:lnTo>
                  <a:lnTo>
                    <a:pt x="218072" y="2100094"/>
                  </a:lnTo>
                  <a:lnTo>
                    <a:pt x="214898" y="2104539"/>
                  </a:lnTo>
                  <a:lnTo>
                    <a:pt x="211089" y="2108666"/>
                  </a:lnTo>
                  <a:lnTo>
                    <a:pt x="207597" y="2112793"/>
                  </a:lnTo>
                  <a:lnTo>
                    <a:pt x="203470" y="2116602"/>
                  </a:lnTo>
                  <a:lnTo>
                    <a:pt x="199344" y="2120412"/>
                  </a:lnTo>
                  <a:lnTo>
                    <a:pt x="194900" y="2123586"/>
                  </a:lnTo>
                  <a:lnTo>
                    <a:pt x="190456" y="2127078"/>
                  </a:lnTo>
                  <a:lnTo>
                    <a:pt x="185695" y="2129936"/>
                  </a:lnTo>
                  <a:lnTo>
                    <a:pt x="180616" y="2133110"/>
                  </a:lnTo>
                  <a:lnTo>
                    <a:pt x="175537" y="2135650"/>
                  </a:lnTo>
                  <a:lnTo>
                    <a:pt x="170776" y="2137872"/>
                  </a:lnTo>
                  <a:lnTo>
                    <a:pt x="165379" y="2140094"/>
                  </a:lnTo>
                  <a:lnTo>
                    <a:pt x="159666" y="2141999"/>
                  </a:lnTo>
                  <a:lnTo>
                    <a:pt x="153952" y="2143586"/>
                  </a:lnTo>
                  <a:lnTo>
                    <a:pt x="148556" y="2144856"/>
                  </a:lnTo>
                  <a:lnTo>
                    <a:pt x="142842" y="2145809"/>
                  </a:lnTo>
                  <a:lnTo>
                    <a:pt x="136811" y="2146443"/>
                  </a:lnTo>
                  <a:lnTo>
                    <a:pt x="130780" y="2147396"/>
                  </a:lnTo>
                  <a:lnTo>
                    <a:pt x="124431" y="2147396"/>
                  </a:lnTo>
                  <a:lnTo>
                    <a:pt x="119035" y="2147396"/>
                  </a:lnTo>
                  <a:lnTo>
                    <a:pt x="113321" y="2146761"/>
                  </a:lnTo>
                  <a:lnTo>
                    <a:pt x="107608" y="2145809"/>
                  </a:lnTo>
                  <a:lnTo>
                    <a:pt x="101894" y="2145174"/>
                  </a:lnTo>
                  <a:lnTo>
                    <a:pt x="96498" y="2143904"/>
                  </a:lnTo>
                  <a:lnTo>
                    <a:pt x="91419" y="2142634"/>
                  </a:lnTo>
                  <a:lnTo>
                    <a:pt x="86023" y="2141047"/>
                  </a:lnTo>
                  <a:lnTo>
                    <a:pt x="80944" y="2138824"/>
                  </a:lnTo>
                  <a:lnTo>
                    <a:pt x="76182" y="2136602"/>
                  </a:lnTo>
                  <a:lnTo>
                    <a:pt x="71104" y="2134380"/>
                  </a:lnTo>
                  <a:lnTo>
                    <a:pt x="66342" y="2131523"/>
                  </a:lnTo>
                  <a:lnTo>
                    <a:pt x="61898" y="2128983"/>
                  </a:lnTo>
                  <a:lnTo>
                    <a:pt x="57137" y="2125809"/>
                  </a:lnTo>
                  <a:lnTo>
                    <a:pt x="52693" y="2122634"/>
                  </a:lnTo>
                  <a:lnTo>
                    <a:pt x="48884" y="2119142"/>
                  </a:lnTo>
                  <a:lnTo>
                    <a:pt x="44757" y="2115650"/>
                  </a:lnTo>
                  <a:lnTo>
                    <a:pt x="40948" y="2111840"/>
                  </a:lnTo>
                  <a:lnTo>
                    <a:pt x="37139" y="2107713"/>
                  </a:lnTo>
                  <a:lnTo>
                    <a:pt x="33965" y="2103586"/>
                  </a:lnTo>
                  <a:lnTo>
                    <a:pt x="30473" y="2099459"/>
                  </a:lnTo>
                  <a:lnTo>
                    <a:pt x="27299" y="2094697"/>
                  </a:lnTo>
                  <a:lnTo>
                    <a:pt x="24442" y="2090253"/>
                  </a:lnTo>
                  <a:lnTo>
                    <a:pt x="21903" y="2085491"/>
                  </a:lnTo>
                  <a:lnTo>
                    <a:pt x="19363" y="2080412"/>
                  </a:lnTo>
                  <a:lnTo>
                    <a:pt x="17141" y="2075332"/>
                  </a:lnTo>
                  <a:lnTo>
                    <a:pt x="15237" y="2070570"/>
                  </a:lnTo>
                  <a:lnTo>
                    <a:pt x="13332" y="2065173"/>
                  </a:lnTo>
                  <a:lnTo>
                    <a:pt x="12062" y="2059777"/>
                  </a:lnTo>
                  <a:lnTo>
                    <a:pt x="10475" y="2054062"/>
                  </a:lnTo>
                  <a:lnTo>
                    <a:pt x="9523" y="2048666"/>
                  </a:lnTo>
                  <a:lnTo>
                    <a:pt x="8888" y="2042951"/>
                  </a:lnTo>
                  <a:lnTo>
                    <a:pt x="8253" y="2037237"/>
                  </a:lnTo>
                  <a:lnTo>
                    <a:pt x="6349" y="1997872"/>
                  </a:lnTo>
                  <a:lnTo>
                    <a:pt x="4762" y="1959459"/>
                  </a:lnTo>
                  <a:lnTo>
                    <a:pt x="3174" y="1921681"/>
                  </a:lnTo>
                  <a:lnTo>
                    <a:pt x="1905" y="1884856"/>
                  </a:lnTo>
                  <a:lnTo>
                    <a:pt x="952" y="1848983"/>
                  </a:lnTo>
                  <a:lnTo>
                    <a:pt x="318" y="1813745"/>
                  </a:lnTo>
                  <a:lnTo>
                    <a:pt x="0" y="1779142"/>
                  </a:lnTo>
                  <a:lnTo>
                    <a:pt x="0" y="1745491"/>
                  </a:lnTo>
                  <a:lnTo>
                    <a:pt x="0" y="1715650"/>
                  </a:lnTo>
                  <a:lnTo>
                    <a:pt x="318" y="1686126"/>
                  </a:lnTo>
                  <a:lnTo>
                    <a:pt x="952" y="1657554"/>
                  </a:lnTo>
                  <a:lnTo>
                    <a:pt x="1587" y="1629300"/>
                  </a:lnTo>
                  <a:lnTo>
                    <a:pt x="2540" y="1601681"/>
                  </a:lnTo>
                  <a:lnTo>
                    <a:pt x="3492" y="1574697"/>
                  </a:lnTo>
                  <a:lnTo>
                    <a:pt x="5079" y="1548348"/>
                  </a:lnTo>
                  <a:lnTo>
                    <a:pt x="6349" y="1522634"/>
                  </a:lnTo>
                  <a:lnTo>
                    <a:pt x="7936" y="1497555"/>
                  </a:lnTo>
                  <a:lnTo>
                    <a:pt x="9523" y="1473110"/>
                  </a:lnTo>
                  <a:lnTo>
                    <a:pt x="11745" y="1448666"/>
                  </a:lnTo>
                  <a:lnTo>
                    <a:pt x="13967" y="1425491"/>
                  </a:lnTo>
                  <a:lnTo>
                    <a:pt x="15871" y="1402634"/>
                  </a:lnTo>
                  <a:lnTo>
                    <a:pt x="18728" y="1380094"/>
                  </a:lnTo>
                  <a:lnTo>
                    <a:pt x="21268" y="1358507"/>
                  </a:lnTo>
                  <a:lnTo>
                    <a:pt x="23807" y="1336920"/>
                  </a:lnTo>
                  <a:lnTo>
                    <a:pt x="26981" y="1316285"/>
                  </a:lnTo>
                  <a:lnTo>
                    <a:pt x="29838" y="1295967"/>
                  </a:lnTo>
                  <a:lnTo>
                    <a:pt x="33012" y="1275967"/>
                  </a:lnTo>
                  <a:lnTo>
                    <a:pt x="36187" y="1256602"/>
                  </a:lnTo>
                  <a:lnTo>
                    <a:pt x="39996" y="1237872"/>
                  </a:lnTo>
                  <a:lnTo>
                    <a:pt x="43488" y="1219459"/>
                  </a:lnTo>
                  <a:lnTo>
                    <a:pt x="47297" y="1201681"/>
                  </a:lnTo>
                  <a:lnTo>
                    <a:pt x="51106" y="1184221"/>
                  </a:lnTo>
                  <a:lnTo>
                    <a:pt x="55232" y="1167396"/>
                  </a:lnTo>
                  <a:lnTo>
                    <a:pt x="59041" y="1150888"/>
                  </a:lnTo>
                  <a:lnTo>
                    <a:pt x="63485" y="1134697"/>
                  </a:lnTo>
                  <a:lnTo>
                    <a:pt x="67612" y="1119142"/>
                  </a:lnTo>
                  <a:lnTo>
                    <a:pt x="72056" y="1103904"/>
                  </a:lnTo>
                  <a:lnTo>
                    <a:pt x="76817" y="1088983"/>
                  </a:lnTo>
                  <a:lnTo>
                    <a:pt x="81261" y="1074697"/>
                  </a:lnTo>
                  <a:lnTo>
                    <a:pt x="86023" y="1060729"/>
                  </a:lnTo>
                  <a:lnTo>
                    <a:pt x="91102" y="1047078"/>
                  </a:lnTo>
                  <a:lnTo>
                    <a:pt x="95863" y="1033745"/>
                  </a:lnTo>
                  <a:lnTo>
                    <a:pt x="100942" y="1020729"/>
                  </a:lnTo>
                  <a:lnTo>
                    <a:pt x="106338" y="1008666"/>
                  </a:lnTo>
                  <a:lnTo>
                    <a:pt x="111734" y="996285"/>
                  </a:lnTo>
                  <a:lnTo>
                    <a:pt x="116813" y="984539"/>
                  </a:lnTo>
                  <a:lnTo>
                    <a:pt x="122209" y="973110"/>
                  </a:lnTo>
                  <a:lnTo>
                    <a:pt x="127923" y="961999"/>
                  </a:lnTo>
                  <a:lnTo>
                    <a:pt x="133637" y="951205"/>
                  </a:lnTo>
                  <a:lnTo>
                    <a:pt x="139350" y="940729"/>
                  </a:lnTo>
                  <a:lnTo>
                    <a:pt x="145064" y="930570"/>
                  </a:lnTo>
                  <a:lnTo>
                    <a:pt x="151095" y="920729"/>
                  </a:lnTo>
                  <a:lnTo>
                    <a:pt x="157126" y="911205"/>
                  </a:lnTo>
                  <a:lnTo>
                    <a:pt x="163475" y="902316"/>
                  </a:lnTo>
                  <a:lnTo>
                    <a:pt x="169506" y="893110"/>
                  </a:lnTo>
                  <a:lnTo>
                    <a:pt x="175537" y="884856"/>
                  </a:lnTo>
                  <a:lnTo>
                    <a:pt x="181885" y="876602"/>
                  </a:lnTo>
                  <a:lnTo>
                    <a:pt x="188234" y="868666"/>
                  </a:lnTo>
                  <a:lnTo>
                    <a:pt x="194900" y="861047"/>
                  </a:lnTo>
                  <a:lnTo>
                    <a:pt x="201248" y="853745"/>
                  </a:lnTo>
                  <a:lnTo>
                    <a:pt x="207914" y="846761"/>
                  </a:lnTo>
                  <a:lnTo>
                    <a:pt x="214580" y="840094"/>
                  </a:lnTo>
                  <a:lnTo>
                    <a:pt x="221246" y="833427"/>
                  </a:lnTo>
                  <a:lnTo>
                    <a:pt x="227912" y="827396"/>
                  </a:lnTo>
                  <a:lnTo>
                    <a:pt x="234578" y="821364"/>
                  </a:lnTo>
                  <a:lnTo>
                    <a:pt x="241244" y="815967"/>
                  </a:lnTo>
                  <a:lnTo>
                    <a:pt x="248228" y="810570"/>
                  </a:lnTo>
                  <a:lnTo>
                    <a:pt x="254894" y="805491"/>
                  </a:lnTo>
                  <a:lnTo>
                    <a:pt x="261242" y="800412"/>
                  </a:lnTo>
                  <a:lnTo>
                    <a:pt x="268225" y="796285"/>
                  </a:lnTo>
                  <a:lnTo>
                    <a:pt x="275209" y="791840"/>
                  </a:lnTo>
                  <a:lnTo>
                    <a:pt x="281875" y="788031"/>
                  </a:lnTo>
                  <a:lnTo>
                    <a:pt x="288541" y="784221"/>
                  </a:lnTo>
                  <a:lnTo>
                    <a:pt x="295207" y="780729"/>
                  </a:lnTo>
                  <a:lnTo>
                    <a:pt x="308221" y="774697"/>
                  </a:lnTo>
                  <a:lnTo>
                    <a:pt x="320918" y="769300"/>
                  </a:lnTo>
                  <a:lnTo>
                    <a:pt x="332980" y="765174"/>
                  </a:lnTo>
                  <a:lnTo>
                    <a:pt x="345043" y="761681"/>
                  </a:lnTo>
                  <a:lnTo>
                    <a:pt x="356470" y="759142"/>
                  </a:lnTo>
                  <a:lnTo>
                    <a:pt x="366945" y="756920"/>
                  </a:lnTo>
                  <a:lnTo>
                    <a:pt x="377103" y="755332"/>
                  </a:lnTo>
                  <a:lnTo>
                    <a:pt x="383134" y="754380"/>
                  </a:lnTo>
                  <a:lnTo>
                    <a:pt x="389165" y="753427"/>
                  </a:lnTo>
                  <a:lnTo>
                    <a:pt x="395831" y="752793"/>
                  </a:lnTo>
                  <a:lnTo>
                    <a:pt x="402179" y="752475"/>
                  </a:lnTo>
                  <a:close/>
                  <a:moveTo>
                    <a:pt x="675470" y="0"/>
                  </a:moveTo>
                  <a:lnTo>
                    <a:pt x="683419" y="0"/>
                  </a:lnTo>
                  <a:lnTo>
                    <a:pt x="692004" y="0"/>
                  </a:lnTo>
                  <a:lnTo>
                    <a:pt x="700271" y="318"/>
                  </a:lnTo>
                  <a:lnTo>
                    <a:pt x="708220" y="636"/>
                  </a:lnTo>
                  <a:lnTo>
                    <a:pt x="716487" y="1589"/>
                  </a:lnTo>
                  <a:lnTo>
                    <a:pt x="724754" y="2542"/>
                  </a:lnTo>
                  <a:lnTo>
                    <a:pt x="732703" y="3814"/>
                  </a:lnTo>
                  <a:lnTo>
                    <a:pt x="740970" y="5085"/>
                  </a:lnTo>
                  <a:lnTo>
                    <a:pt x="749555" y="6674"/>
                  </a:lnTo>
                  <a:lnTo>
                    <a:pt x="757822" y="8263"/>
                  </a:lnTo>
                  <a:lnTo>
                    <a:pt x="766089" y="10488"/>
                  </a:lnTo>
                  <a:lnTo>
                    <a:pt x="774038" y="12712"/>
                  </a:lnTo>
                  <a:lnTo>
                    <a:pt x="781987" y="14937"/>
                  </a:lnTo>
                  <a:lnTo>
                    <a:pt x="789936" y="17479"/>
                  </a:lnTo>
                  <a:lnTo>
                    <a:pt x="797568" y="20658"/>
                  </a:lnTo>
                  <a:lnTo>
                    <a:pt x="805517" y="23518"/>
                  </a:lnTo>
                  <a:lnTo>
                    <a:pt x="812830" y="26696"/>
                  </a:lnTo>
                  <a:lnTo>
                    <a:pt x="820779" y="29874"/>
                  </a:lnTo>
                  <a:lnTo>
                    <a:pt x="828092" y="33688"/>
                  </a:lnTo>
                  <a:lnTo>
                    <a:pt x="835405" y="37184"/>
                  </a:lnTo>
                  <a:lnTo>
                    <a:pt x="842400" y="40997"/>
                  </a:lnTo>
                  <a:lnTo>
                    <a:pt x="849395" y="44811"/>
                  </a:lnTo>
                  <a:lnTo>
                    <a:pt x="856391" y="49260"/>
                  </a:lnTo>
                  <a:lnTo>
                    <a:pt x="862750" y="53710"/>
                  </a:lnTo>
                  <a:lnTo>
                    <a:pt x="876104" y="62608"/>
                  </a:lnTo>
                  <a:lnTo>
                    <a:pt x="888823" y="72142"/>
                  </a:lnTo>
                  <a:lnTo>
                    <a:pt x="900905" y="82630"/>
                  </a:lnTo>
                  <a:lnTo>
                    <a:pt x="912352" y="93118"/>
                  </a:lnTo>
                  <a:lnTo>
                    <a:pt x="923481" y="104559"/>
                  </a:lnTo>
                  <a:lnTo>
                    <a:pt x="933973" y="116318"/>
                  </a:lnTo>
                  <a:lnTo>
                    <a:pt x="943830" y="128712"/>
                  </a:lnTo>
                  <a:lnTo>
                    <a:pt x="953051" y="141425"/>
                  </a:lnTo>
                  <a:lnTo>
                    <a:pt x="961636" y="154773"/>
                  </a:lnTo>
                  <a:lnTo>
                    <a:pt x="969585" y="168120"/>
                  </a:lnTo>
                  <a:lnTo>
                    <a:pt x="976898" y="182104"/>
                  </a:lnTo>
                  <a:lnTo>
                    <a:pt x="983576" y="196405"/>
                  </a:lnTo>
                  <a:lnTo>
                    <a:pt x="989617" y="211025"/>
                  </a:lnTo>
                  <a:lnTo>
                    <a:pt x="995022" y="225962"/>
                  </a:lnTo>
                  <a:lnTo>
                    <a:pt x="999792" y="240899"/>
                  </a:lnTo>
                  <a:lnTo>
                    <a:pt x="1003289" y="256471"/>
                  </a:lnTo>
                  <a:lnTo>
                    <a:pt x="1006469" y="272044"/>
                  </a:lnTo>
                  <a:lnTo>
                    <a:pt x="1009012" y="287616"/>
                  </a:lnTo>
                  <a:lnTo>
                    <a:pt x="1010602" y="303825"/>
                  </a:lnTo>
                  <a:lnTo>
                    <a:pt x="1010920" y="312088"/>
                  </a:lnTo>
                  <a:lnTo>
                    <a:pt x="1011238" y="320033"/>
                  </a:lnTo>
                  <a:lnTo>
                    <a:pt x="1011238" y="327978"/>
                  </a:lnTo>
                  <a:lnTo>
                    <a:pt x="1011238" y="336241"/>
                  </a:lnTo>
                  <a:lnTo>
                    <a:pt x="1010920" y="344186"/>
                  </a:lnTo>
                  <a:lnTo>
                    <a:pt x="1010284" y="352449"/>
                  </a:lnTo>
                  <a:lnTo>
                    <a:pt x="1009648" y="361030"/>
                  </a:lnTo>
                  <a:lnTo>
                    <a:pt x="1008695" y="369293"/>
                  </a:lnTo>
                  <a:lnTo>
                    <a:pt x="1007741" y="377238"/>
                  </a:lnTo>
                  <a:lnTo>
                    <a:pt x="1005833" y="385501"/>
                  </a:lnTo>
                  <a:lnTo>
                    <a:pt x="1004561" y="393764"/>
                  </a:lnTo>
                  <a:lnTo>
                    <a:pt x="1002653" y="402027"/>
                  </a:lnTo>
                  <a:lnTo>
                    <a:pt x="1000745" y="410290"/>
                  </a:lnTo>
                  <a:lnTo>
                    <a:pt x="998202" y="418553"/>
                  </a:lnTo>
                  <a:lnTo>
                    <a:pt x="995976" y="426498"/>
                  </a:lnTo>
                  <a:lnTo>
                    <a:pt x="993432" y="434444"/>
                  </a:lnTo>
                  <a:lnTo>
                    <a:pt x="990571" y="442071"/>
                  </a:lnTo>
                  <a:lnTo>
                    <a:pt x="987709" y="449698"/>
                  </a:lnTo>
                  <a:lnTo>
                    <a:pt x="984529" y="457326"/>
                  </a:lnTo>
                  <a:lnTo>
                    <a:pt x="981350" y="464953"/>
                  </a:lnTo>
                  <a:lnTo>
                    <a:pt x="977534" y="472263"/>
                  </a:lnTo>
                  <a:lnTo>
                    <a:pt x="974037" y="479572"/>
                  </a:lnTo>
                  <a:lnTo>
                    <a:pt x="970221" y="486564"/>
                  </a:lnTo>
                  <a:lnTo>
                    <a:pt x="966406" y="493556"/>
                  </a:lnTo>
                  <a:lnTo>
                    <a:pt x="957821" y="507222"/>
                  </a:lnTo>
                  <a:lnTo>
                    <a:pt x="948600" y="520570"/>
                  </a:lnTo>
                  <a:lnTo>
                    <a:pt x="939061" y="533282"/>
                  </a:lnTo>
                  <a:lnTo>
                    <a:pt x="928886" y="545041"/>
                  </a:lnTo>
                  <a:lnTo>
                    <a:pt x="917757" y="556800"/>
                  </a:lnTo>
                  <a:lnTo>
                    <a:pt x="906629" y="567923"/>
                  </a:lnTo>
                  <a:lnTo>
                    <a:pt x="894864" y="578411"/>
                  </a:lnTo>
                  <a:lnTo>
                    <a:pt x="882463" y="588263"/>
                  </a:lnTo>
                  <a:lnTo>
                    <a:pt x="869745" y="597479"/>
                  </a:lnTo>
                  <a:lnTo>
                    <a:pt x="856709" y="606060"/>
                  </a:lnTo>
                  <a:lnTo>
                    <a:pt x="843036" y="614005"/>
                  </a:lnTo>
                  <a:lnTo>
                    <a:pt x="829364" y="621315"/>
                  </a:lnTo>
                  <a:lnTo>
                    <a:pt x="815055" y="627989"/>
                  </a:lnTo>
                  <a:lnTo>
                    <a:pt x="800429" y="634027"/>
                  </a:lnTo>
                  <a:lnTo>
                    <a:pt x="785485" y="639430"/>
                  </a:lnTo>
                  <a:lnTo>
                    <a:pt x="770223" y="643879"/>
                  </a:lnTo>
                  <a:lnTo>
                    <a:pt x="754643" y="647693"/>
                  </a:lnTo>
                  <a:lnTo>
                    <a:pt x="739063" y="650871"/>
                  </a:lnTo>
                  <a:lnTo>
                    <a:pt x="723482" y="653413"/>
                  </a:lnTo>
                  <a:lnTo>
                    <a:pt x="707266" y="654685"/>
                  </a:lnTo>
                  <a:lnTo>
                    <a:pt x="699317" y="655320"/>
                  </a:lnTo>
                  <a:lnTo>
                    <a:pt x="691368" y="655638"/>
                  </a:lnTo>
                  <a:lnTo>
                    <a:pt x="682783" y="655638"/>
                  </a:lnTo>
                  <a:lnTo>
                    <a:pt x="674834" y="655638"/>
                  </a:lnTo>
                  <a:lnTo>
                    <a:pt x="666567" y="655320"/>
                  </a:lnTo>
                  <a:lnTo>
                    <a:pt x="658618" y="654685"/>
                  </a:lnTo>
                  <a:lnTo>
                    <a:pt x="650351" y="654049"/>
                  </a:lnTo>
                  <a:lnTo>
                    <a:pt x="642084" y="653096"/>
                  </a:lnTo>
                  <a:lnTo>
                    <a:pt x="633499" y="651824"/>
                  </a:lnTo>
                  <a:lnTo>
                    <a:pt x="625550" y="650235"/>
                  </a:lnTo>
                  <a:lnTo>
                    <a:pt x="617283" y="648964"/>
                  </a:lnTo>
                  <a:lnTo>
                    <a:pt x="609016" y="647057"/>
                  </a:lnTo>
                  <a:lnTo>
                    <a:pt x="600749" y="644833"/>
                  </a:lnTo>
                  <a:lnTo>
                    <a:pt x="592800" y="642608"/>
                  </a:lnTo>
                  <a:lnTo>
                    <a:pt x="584851" y="640383"/>
                  </a:lnTo>
                  <a:lnTo>
                    <a:pt x="576902" y="637523"/>
                  </a:lnTo>
                  <a:lnTo>
                    <a:pt x="568953" y="634981"/>
                  </a:lnTo>
                  <a:lnTo>
                    <a:pt x="561004" y="632120"/>
                  </a:lnTo>
                  <a:lnTo>
                    <a:pt x="553691" y="628942"/>
                  </a:lnTo>
                  <a:lnTo>
                    <a:pt x="546059" y="625764"/>
                  </a:lnTo>
                  <a:lnTo>
                    <a:pt x="538746" y="621950"/>
                  </a:lnTo>
                  <a:lnTo>
                    <a:pt x="531433" y="618454"/>
                  </a:lnTo>
                  <a:lnTo>
                    <a:pt x="524438" y="614641"/>
                  </a:lnTo>
                  <a:lnTo>
                    <a:pt x="517443" y="610827"/>
                  </a:lnTo>
                  <a:lnTo>
                    <a:pt x="503771" y="601928"/>
                  </a:lnTo>
                  <a:lnTo>
                    <a:pt x="490734" y="593030"/>
                  </a:lnTo>
                  <a:lnTo>
                    <a:pt x="478016" y="583496"/>
                  </a:lnTo>
                  <a:lnTo>
                    <a:pt x="465615" y="573008"/>
                  </a:lnTo>
                  <a:lnTo>
                    <a:pt x="454168" y="562202"/>
                  </a:lnTo>
                  <a:lnTo>
                    <a:pt x="443040" y="550761"/>
                  </a:lnTo>
                  <a:lnTo>
                    <a:pt x="432547" y="539320"/>
                  </a:lnTo>
                  <a:lnTo>
                    <a:pt x="422690" y="526926"/>
                  </a:lnTo>
                  <a:lnTo>
                    <a:pt x="413787" y="513896"/>
                  </a:lnTo>
                  <a:lnTo>
                    <a:pt x="405202" y="500865"/>
                  </a:lnTo>
                  <a:lnTo>
                    <a:pt x="396935" y="487200"/>
                  </a:lnTo>
                  <a:lnTo>
                    <a:pt x="389622" y="473216"/>
                  </a:lnTo>
                  <a:lnTo>
                    <a:pt x="383263" y="458915"/>
                  </a:lnTo>
                  <a:lnTo>
                    <a:pt x="377222" y="444614"/>
                  </a:lnTo>
                  <a:lnTo>
                    <a:pt x="371816" y="429677"/>
                  </a:lnTo>
                  <a:lnTo>
                    <a:pt x="367047" y="414422"/>
                  </a:lnTo>
                  <a:lnTo>
                    <a:pt x="363231" y="399167"/>
                  </a:lnTo>
                  <a:lnTo>
                    <a:pt x="360052" y="383594"/>
                  </a:lnTo>
                  <a:lnTo>
                    <a:pt x="357826" y="367704"/>
                  </a:lnTo>
                  <a:lnTo>
                    <a:pt x="356236" y="351496"/>
                  </a:lnTo>
                  <a:lnTo>
                    <a:pt x="355918" y="343551"/>
                  </a:lnTo>
                  <a:lnTo>
                    <a:pt x="355600" y="335605"/>
                  </a:lnTo>
                  <a:lnTo>
                    <a:pt x="355600" y="327342"/>
                  </a:lnTo>
                  <a:lnTo>
                    <a:pt x="355600" y="319397"/>
                  </a:lnTo>
                  <a:lnTo>
                    <a:pt x="355918" y="311134"/>
                  </a:lnTo>
                  <a:lnTo>
                    <a:pt x="356554" y="303189"/>
                  </a:lnTo>
                  <a:lnTo>
                    <a:pt x="357190" y="294608"/>
                  </a:lnTo>
                  <a:lnTo>
                    <a:pt x="358144" y="286345"/>
                  </a:lnTo>
                  <a:lnTo>
                    <a:pt x="359098" y="278082"/>
                  </a:lnTo>
                  <a:lnTo>
                    <a:pt x="360370" y="269819"/>
                  </a:lnTo>
                  <a:lnTo>
                    <a:pt x="362277" y="261874"/>
                  </a:lnTo>
                  <a:lnTo>
                    <a:pt x="364185" y="253611"/>
                  </a:lnTo>
                  <a:lnTo>
                    <a:pt x="366093" y="245030"/>
                  </a:lnTo>
                  <a:lnTo>
                    <a:pt x="368001" y="237085"/>
                  </a:lnTo>
                  <a:lnTo>
                    <a:pt x="370862" y="229140"/>
                  </a:lnTo>
                  <a:lnTo>
                    <a:pt x="373088" y="221194"/>
                  </a:lnTo>
                  <a:lnTo>
                    <a:pt x="376268" y="213249"/>
                  </a:lnTo>
                  <a:lnTo>
                    <a:pt x="379129" y="205622"/>
                  </a:lnTo>
                  <a:lnTo>
                    <a:pt x="381991" y="197994"/>
                  </a:lnTo>
                  <a:lnTo>
                    <a:pt x="385489" y="190685"/>
                  </a:lnTo>
                  <a:lnTo>
                    <a:pt x="388986" y="183375"/>
                  </a:lnTo>
                  <a:lnTo>
                    <a:pt x="392802" y="176066"/>
                  </a:lnTo>
                  <a:lnTo>
                    <a:pt x="396299" y="169074"/>
                  </a:lnTo>
                  <a:lnTo>
                    <a:pt x="400433" y="161764"/>
                  </a:lnTo>
                  <a:lnTo>
                    <a:pt x="409018" y="148099"/>
                  </a:lnTo>
                  <a:lnTo>
                    <a:pt x="417921" y="135068"/>
                  </a:lnTo>
                  <a:lnTo>
                    <a:pt x="427778" y="122356"/>
                  </a:lnTo>
                  <a:lnTo>
                    <a:pt x="437952" y="109962"/>
                  </a:lnTo>
                  <a:lnTo>
                    <a:pt x="448763" y="98521"/>
                  </a:lnTo>
                  <a:lnTo>
                    <a:pt x="460210" y="87397"/>
                  </a:lnTo>
                  <a:lnTo>
                    <a:pt x="471974" y="77227"/>
                  </a:lnTo>
                  <a:lnTo>
                    <a:pt x="484375" y="67057"/>
                  </a:lnTo>
                  <a:lnTo>
                    <a:pt x="496775" y="57841"/>
                  </a:lnTo>
                  <a:lnTo>
                    <a:pt x="510130" y="49578"/>
                  </a:lnTo>
                  <a:lnTo>
                    <a:pt x="523802" y="41633"/>
                  </a:lnTo>
                  <a:lnTo>
                    <a:pt x="537474" y="34005"/>
                  </a:lnTo>
                  <a:lnTo>
                    <a:pt x="551783" y="27332"/>
                  </a:lnTo>
                  <a:lnTo>
                    <a:pt x="566409" y="21293"/>
                  </a:lnTo>
                  <a:lnTo>
                    <a:pt x="581353" y="16208"/>
                  </a:lnTo>
                  <a:lnTo>
                    <a:pt x="596297" y="11759"/>
                  </a:lnTo>
                  <a:lnTo>
                    <a:pt x="611878" y="7627"/>
                  </a:lnTo>
                  <a:lnTo>
                    <a:pt x="627776" y="4767"/>
                  </a:lnTo>
                  <a:lnTo>
                    <a:pt x="643356" y="2225"/>
                  </a:lnTo>
                  <a:lnTo>
                    <a:pt x="659572" y="636"/>
                  </a:lnTo>
                  <a:lnTo>
                    <a:pt x="667521" y="318"/>
                  </a:lnTo>
                  <a:lnTo>
                    <a:pt x="67547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endParaRPr>
            </a:p>
          </p:txBody>
        </p:sp>
      </p:grpSp>
      <p:sp>
        <p:nvSpPr>
          <p:cNvPr id="32" name="矩形 31"/>
          <p:cNvSpPr/>
          <p:nvPr/>
        </p:nvSpPr>
        <p:spPr>
          <a:xfrm>
            <a:off x="5666099" y="2682885"/>
            <a:ext cx="5040000" cy="641350"/>
          </a:xfrm>
          <a:prstGeom prst="rect">
            <a:avLst/>
          </a:prstGeom>
        </p:spPr>
        <p:txBody>
          <a:bodyPr wrap="square" lIns="87764" tIns="43882" rIns="87764" bIns="43882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您的内容打在这里，或者通过复制您的文本后，在此框中选择粘贴，您的内容打在这里，或者通过复制您的文本后，在此框中选择粘贴，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  <a:cs typeface="Khmer UI" panose="020B0502040204020203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666099" y="4437873"/>
            <a:ext cx="5040000" cy="641350"/>
          </a:xfrm>
          <a:prstGeom prst="rect">
            <a:avLst/>
          </a:prstGeom>
        </p:spPr>
        <p:txBody>
          <a:bodyPr wrap="square" lIns="87764" tIns="43882" rIns="87764" bIns="43882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您的内容打在这里，或者通过复制您的文本后，在此框中选择粘贴，您的内容打在这里，或者通过复制您的文本后，在此框中选择粘贴，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  <a:cs typeface="Khmer UI" panose="020B050204020402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88144" y="293028"/>
            <a:ext cx="2621280" cy="583565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输入标题内容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8144" y="791495"/>
            <a:ext cx="4608512" cy="276999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Simple Work Summary Reporting Common Template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" name="TextBox 20"/>
          <p:cNvSpPr txBox="1"/>
          <p:nvPr/>
        </p:nvSpPr>
        <p:spPr>
          <a:xfrm>
            <a:off x="912886" y="5380994"/>
            <a:ext cx="10369404" cy="792000"/>
          </a:xfrm>
          <a:prstGeom prst="rect">
            <a:avLst/>
          </a:prstGeom>
          <a:noFill/>
        </p:spPr>
        <p:txBody>
          <a:bodyPr wrap="square" lIns="172763" tIns="34552" rIns="172763" bIns="34552" rtlCol="0" anchor="t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您的内容打在这里，或者通过复制您的文本后，在此框中选择粘贴，您的内容打在这里，或者通过复制您的文本后，在此框中选择粘贴，您的内容打在这里，或者通过复制您的文本后，在此框中选择粘贴，您的内容打在这里，或者通过复制您的文本后，在此框中选择粘贴，</a:t>
            </a:r>
            <a:endParaRPr lang="zh-CN" altLang="en-US" sz="1400" kern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endParaRPr lang="zh-CN" altLang="en-US" sz="1400" b="1" kern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27" name="组合 26"/>
          <p:cNvGrpSpPr>
            <a:grpSpLocks noChangeAspect="1"/>
          </p:cNvGrpSpPr>
          <p:nvPr/>
        </p:nvGrpSpPr>
        <p:grpSpPr>
          <a:xfrm>
            <a:off x="1597587" y="1785029"/>
            <a:ext cx="9000000" cy="3288461"/>
            <a:chOff x="2800525" y="2214545"/>
            <a:chExt cx="7100540" cy="3305267"/>
          </a:xfrm>
        </p:grpSpPr>
        <p:cxnSp>
          <p:nvCxnSpPr>
            <p:cNvPr id="28" name="1"/>
            <p:cNvCxnSpPr>
              <a:stCxn id="29" idx="0"/>
            </p:cNvCxnSpPr>
            <p:nvPr>
              <p:custDataLst>
                <p:tags r:id="rId1"/>
              </p:custDataLst>
            </p:nvPr>
          </p:nvCxnSpPr>
          <p:spPr bwMode="auto">
            <a:xfrm flipV="1">
              <a:off x="3865605" y="3465812"/>
              <a:ext cx="8821" cy="675287"/>
            </a:xfrm>
            <a:prstGeom prst="line">
              <a:avLst/>
            </a:prstGeom>
            <a:ln w="9525">
              <a:solidFill>
                <a:srgbClr val="F37C51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22"/>
            <p:cNvSpPr/>
            <p:nvPr>
              <p:custDataLst>
                <p:tags r:id="rId2"/>
              </p:custDataLst>
            </p:nvPr>
          </p:nvSpPr>
          <p:spPr bwMode="auto">
            <a:xfrm>
              <a:off x="2800525" y="4141100"/>
              <a:ext cx="2130162" cy="1378712"/>
            </a:xfrm>
            <a:prstGeom prst="triangle">
              <a:avLst/>
            </a:prstGeom>
            <a:solidFill>
              <a:srgbClr val="F37C51"/>
            </a:solidFill>
            <a:ln>
              <a:solidFill>
                <a:srgbClr val="FE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3431" tIns="56716" rIns="113431" bIns="56716" anchor="ctr"/>
            <a:lstStyle/>
            <a:p>
              <a:pPr algn="ctr">
                <a:defRPr/>
              </a:pPr>
              <a:endParaRPr lang="zh-CN" altLang="en-US">
                <a:latin typeface="+mn-ea"/>
              </a:endParaRPr>
            </a:p>
          </p:txBody>
        </p:sp>
        <p:sp>
          <p:nvSpPr>
            <p:cNvPr id="30" name="1"/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2972525" y="2840178"/>
              <a:ext cx="1786161" cy="5180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13431" tIns="56716" rIns="113431" bIns="56716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defRPr/>
              </a:pP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</a:rPr>
                <a:t>LOREM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endParaRPr>
            </a:p>
          </p:txBody>
        </p:sp>
        <p:sp>
          <p:nvSpPr>
            <p:cNvPr id="31" name="3"/>
            <p:cNvSpPr/>
            <p:nvPr>
              <p:custDataLst>
                <p:tags r:id="rId4"/>
              </p:custDataLst>
            </p:nvPr>
          </p:nvSpPr>
          <p:spPr bwMode="auto">
            <a:xfrm>
              <a:off x="4044222" y="4142755"/>
              <a:ext cx="2130162" cy="1377056"/>
            </a:xfrm>
            <a:prstGeom prst="triangle">
              <a:avLst/>
            </a:prstGeom>
            <a:solidFill>
              <a:srgbClr val="FEDED1"/>
            </a:solidFill>
            <a:ln>
              <a:solidFill>
                <a:srgbClr val="FE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3431" tIns="56716" rIns="113431" bIns="56716" anchor="ctr"/>
            <a:lstStyle/>
            <a:p>
              <a:pPr algn="ctr">
                <a:defRPr/>
              </a:pPr>
              <a:endParaRPr lang="zh-CN" altLang="en-US">
                <a:latin typeface="+mn-ea"/>
              </a:endParaRPr>
            </a:p>
          </p:txBody>
        </p:sp>
        <p:cxnSp>
          <p:nvCxnSpPr>
            <p:cNvPr id="32" name="42"/>
            <p:cNvCxnSpPr/>
            <p:nvPr>
              <p:custDataLst>
                <p:tags r:id="rId5"/>
              </p:custDataLst>
            </p:nvPr>
          </p:nvCxnSpPr>
          <p:spPr bwMode="auto">
            <a:xfrm flipV="1">
              <a:off x="5104892" y="2841835"/>
              <a:ext cx="8821" cy="1312506"/>
            </a:xfrm>
            <a:prstGeom prst="line">
              <a:avLst/>
            </a:prstGeom>
            <a:ln w="9525">
              <a:solidFill>
                <a:srgbClr val="F37C51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2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4216222" y="2214545"/>
              <a:ext cx="1786161" cy="5180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13431" tIns="56716" rIns="113431" bIns="56716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defRPr/>
              </a:pP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</a:rPr>
                <a:t>LOREM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endParaRPr>
            </a:p>
          </p:txBody>
        </p:sp>
        <p:sp>
          <p:nvSpPr>
            <p:cNvPr id="34" name="5"/>
            <p:cNvSpPr/>
            <p:nvPr>
              <p:custDataLst>
                <p:tags r:id="rId7"/>
              </p:custDataLst>
            </p:nvPr>
          </p:nvSpPr>
          <p:spPr bwMode="auto">
            <a:xfrm>
              <a:off x="5285714" y="4141100"/>
              <a:ext cx="2130162" cy="1378712"/>
            </a:xfrm>
            <a:prstGeom prst="triangle">
              <a:avLst/>
            </a:prstGeom>
            <a:solidFill>
              <a:srgbClr val="F37C51"/>
            </a:solidFill>
            <a:ln>
              <a:solidFill>
                <a:srgbClr val="FE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3431" tIns="56716" rIns="113431" bIns="56716" anchor="ctr"/>
            <a:lstStyle/>
            <a:p>
              <a:pPr algn="ctr">
                <a:defRPr/>
              </a:pPr>
              <a:endParaRPr lang="zh-CN" altLang="en-US">
                <a:latin typeface="+mn-ea"/>
              </a:endParaRPr>
            </a:p>
          </p:txBody>
        </p:sp>
        <p:cxnSp>
          <p:nvCxnSpPr>
            <p:cNvPr id="37" name="6"/>
            <p:cNvCxnSpPr/>
            <p:nvPr>
              <p:custDataLst>
                <p:tags r:id="rId8"/>
              </p:custDataLst>
            </p:nvPr>
          </p:nvCxnSpPr>
          <p:spPr bwMode="auto">
            <a:xfrm flipV="1">
              <a:off x="6350794" y="3465812"/>
              <a:ext cx="8821" cy="675287"/>
            </a:xfrm>
            <a:prstGeom prst="line">
              <a:avLst/>
            </a:prstGeom>
            <a:ln w="9525">
              <a:solidFill>
                <a:srgbClr val="F37C51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3"/>
            <p:cNvSpPr txBox="1"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5457715" y="2840178"/>
              <a:ext cx="1786161" cy="5180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13431" tIns="56716" rIns="113431" bIns="56716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defRPr/>
              </a:pP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</a:rPr>
                <a:t>LOREM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endParaRPr>
            </a:p>
          </p:txBody>
        </p:sp>
        <p:sp>
          <p:nvSpPr>
            <p:cNvPr id="39" name="7"/>
            <p:cNvSpPr/>
            <p:nvPr>
              <p:custDataLst>
                <p:tags r:id="rId10"/>
              </p:custDataLst>
            </p:nvPr>
          </p:nvSpPr>
          <p:spPr bwMode="auto">
            <a:xfrm>
              <a:off x="6527206" y="4142755"/>
              <a:ext cx="2130162" cy="1377056"/>
            </a:xfrm>
            <a:prstGeom prst="triangle">
              <a:avLst/>
            </a:prstGeom>
            <a:solidFill>
              <a:srgbClr val="FEDED1"/>
            </a:solidFill>
            <a:ln>
              <a:solidFill>
                <a:srgbClr val="FE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3431" tIns="56716" rIns="113431" bIns="56716" anchor="ctr"/>
            <a:lstStyle/>
            <a:p>
              <a:pPr algn="ctr">
                <a:defRPr/>
              </a:pPr>
              <a:endParaRPr lang="zh-CN" altLang="en-US">
                <a:latin typeface="+mn-ea"/>
              </a:endParaRPr>
            </a:p>
          </p:txBody>
        </p:sp>
        <p:cxnSp>
          <p:nvCxnSpPr>
            <p:cNvPr id="40" name="8"/>
            <p:cNvCxnSpPr/>
            <p:nvPr>
              <p:custDataLst>
                <p:tags r:id="rId11"/>
              </p:custDataLst>
            </p:nvPr>
          </p:nvCxnSpPr>
          <p:spPr bwMode="auto">
            <a:xfrm flipV="1">
              <a:off x="7587876" y="2841835"/>
              <a:ext cx="8821" cy="1312506"/>
            </a:xfrm>
            <a:prstGeom prst="line">
              <a:avLst/>
            </a:prstGeom>
            <a:ln w="9525">
              <a:solidFill>
                <a:srgbClr val="F37C51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4"/>
            <p:cNvSpPr txBox="1"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6699206" y="2214545"/>
              <a:ext cx="1786161" cy="5180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13431" tIns="56716" rIns="113431" bIns="56716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defRPr/>
              </a:pP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</a:rPr>
                <a:t>LOREM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endParaRPr>
            </a:p>
          </p:txBody>
        </p:sp>
        <p:sp>
          <p:nvSpPr>
            <p:cNvPr id="42" name="9"/>
            <p:cNvSpPr/>
            <p:nvPr>
              <p:custDataLst>
                <p:tags r:id="rId13"/>
              </p:custDataLst>
            </p:nvPr>
          </p:nvSpPr>
          <p:spPr bwMode="auto">
            <a:xfrm>
              <a:off x="7770903" y="4141100"/>
              <a:ext cx="2130162" cy="1378712"/>
            </a:xfrm>
            <a:prstGeom prst="triangle">
              <a:avLst/>
            </a:prstGeom>
            <a:solidFill>
              <a:srgbClr val="F37C51"/>
            </a:solidFill>
            <a:ln>
              <a:solidFill>
                <a:srgbClr val="FE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3431" tIns="56716" rIns="113431" bIns="56716" anchor="ctr"/>
            <a:lstStyle/>
            <a:p>
              <a:pPr algn="ctr">
                <a:defRPr/>
              </a:pPr>
              <a:endParaRPr lang="zh-CN" altLang="en-US">
                <a:latin typeface="+mn-ea"/>
              </a:endParaRPr>
            </a:p>
          </p:txBody>
        </p:sp>
        <p:cxnSp>
          <p:nvCxnSpPr>
            <p:cNvPr id="43" name="10"/>
            <p:cNvCxnSpPr/>
            <p:nvPr>
              <p:custDataLst>
                <p:tags r:id="rId14"/>
              </p:custDataLst>
            </p:nvPr>
          </p:nvCxnSpPr>
          <p:spPr bwMode="auto">
            <a:xfrm flipV="1">
              <a:off x="8835984" y="3465812"/>
              <a:ext cx="8821" cy="675287"/>
            </a:xfrm>
            <a:prstGeom prst="line">
              <a:avLst/>
            </a:prstGeom>
            <a:ln w="9525">
              <a:solidFill>
                <a:srgbClr val="F37C51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5"/>
            <p:cNvSpPr txBox="1"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7942903" y="2840178"/>
              <a:ext cx="1786161" cy="5180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13431" tIns="56716" rIns="113431" bIns="56716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defRPr/>
              </a:pPr>
              <a:r>
                <a:rPr lang="en-US" altLang="zh-CN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</a:rPr>
                <a:t>LOREM</a:t>
              </a:r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8"/>
          <p:cNvPicPr>
            <a:picLocks noChangeAspect="1"/>
          </p:cNvPicPr>
          <p:nvPr/>
        </p:nvPicPr>
        <p:blipFill>
          <a:blip r:embed="rId1"/>
          <a:srcRect l="25949"/>
          <a:stretch>
            <a:fillRect/>
          </a:stretch>
        </p:blipFill>
        <p:spPr>
          <a:xfrm>
            <a:off x="0" y="0"/>
            <a:ext cx="12188190" cy="68580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881246" y="1069355"/>
            <a:ext cx="9834703" cy="4719521"/>
            <a:chOff x="1388" y="1942"/>
            <a:chExt cx="9474" cy="4546"/>
          </a:xfrm>
        </p:grpSpPr>
        <p:sp>
          <p:nvSpPr>
            <p:cNvPr id="126" name="矩形 125"/>
            <p:cNvSpPr/>
            <p:nvPr/>
          </p:nvSpPr>
          <p:spPr>
            <a:xfrm>
              <a:off x="1448" y="4898"/>
              <a:ext cx="6031" cy="443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r>
                <a:rPr lang="en-US" altLang="zh-CN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" panose="020B0604020202020204" pitchFamily="34" charset="0"/>
                </a:rPr>
                <a:t>Customer Service Communication Skills</a:t>
              </a:r>
              <a:endPara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28" name="矩形: 圆角 27"/>
            <p:cNvSpPr/>
            <p:nvPr/>
          </p:nvSpPr>
          <p:spPr>
            <a:xfrm>
              <a:off x="1543" y="5688"/>
              <a:ext cx="800" cy="8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800"/>
            </a:p>
          </p:txBody>
        </p:sp>
        <p:sp>
          <p:nvSpPr>
            <p:cNvPr id="129" name="Freeform 19"/>
            <p:cNvSpPr>
              <a:spLocks noEditPoints="1"/>
            </p:cNvSpPr>
            <p:nvPr/>
          </p:nvSpPr>
          <p:spPr bwMode="auto">
            <a:xfrm>
              <a:off x="1757" y="5889"/>
              <a:ext cx="374" cy="388"/>
            </a:xfrm>
            <a:custGeom>
              <a:avLst/>
              <a:gdLst>
                <a:gd name="T0" fmla="*/ 0 w 2621"/>
                <a:gd name="T1" fmla="*/ 2722 h 2722"/>
                <a:gd name="T2" fmla="*/ 1310 w 2621"/>
                <a:gd name="T3" fmla="*/ 1344 h 2722"/>
                <a:gd name="T4" fmla="*/ 2621 w 2621"/>
                <a:gd name="T5" fmla="*/ 2722 h 2722"/>
                <a:gd name="T6" fmla="*/ 2477 w 2621"/>
                <a:gd name="T7" fmla="*/ 2722 h 2722"/>
                <a:gd name="T8" fmla="*/ 2385 w 2621"/>
                <a:gd name="T9" fmla="*/ 2275 h 2722"/>
                <a:gd name="T10" fmla="*/ 2132 w 2621"/>
                <a:gd name="T11" fmla="*/ 1862 h 2722"/>
                <a:gd name="T12" fmla="*/ 1760 w 2621"/>
                <a:gd name="T13" fmla="*/ 1587 h 2722"/>
                <a:gd name="T14" fmla="*/ 1311 w 2621"/>
                <a:gd name="T15" fmla="*/ 1488 h 2722"/>
                <a:gd name="T16" fmla="*/ 861 w 2621"/>
                <a:gd name="T17" fmla="*/ 1587 h 2722"/>
                <a:gd name="T18" fmla="*/ 489 w 2621"/>
                <a:gd name="T19" fmla="*/ 1862 h 2722"/>
                <a:gd name="T20" fmla="*/ 236 w 2621"/>
                <a:gd name="T21" fmla="*/ 2275 h 2722"/>
                <a:gd name="T22" fmla="*/ 144 w 2621"/>
                <a:gd name="T23" fmla="*/ 2722 h 2722"/>
                <a:gd name="T24" fmla="*/ 0 w 2621"/>
                <a:gd name="T25" fmla="*/ 2722 h 2722"/>
                <a:gd name="T26" fmla="*/ 638 w 2621"/>
                <a:gd name="T27" fmla="*/ 672 h 2722"/>
                <a:gd name="T28" fmla="*/ 1310 w 2621"/>
                <a:gd name="T29" fmla="*/ 0 h 2722"/>
                <a:gd name="T30" fmla="*/ 1982 w 2621"/>
                <a:gd name="T31" fmla="*/ 672 h 2722"/>
                <a:gd name="T32" fmla="*/ 1310 w 2621"/>
                <a:gd name="T33" fmla="*/ 1344 h 2722"/>
                <a:gd name="T34" fmla="*/ 638 w 2621"/>
                <a:gd name="T35" fmla="*/ 672 h 2722"/>
                <a:gd name="T36" fmla="*/ 782 w 2621"/>
                <a:gd name="T37" fmla="*/ 672 h 2722"/>
                <a:gd name="T38" fmla="*/ 937 w 2621"/>
                <a:gd name="T39" fmla="*/ 1045 h 2722"/>
                <a:gd name="T40" fmla="*/ 1310 w 2621"/>
                <a:gd name="T41" fmla="*/ 1200 h 2722"/>
                <a:gd name="T42" fmla="*/ 1684 w 2621"/>
                <a:gd name="T43" fmla="*/ 1045 h 2722"/>
                <a:gd name="T44" fmla="*/ 1838 w 2621"/>
                <a:gd name="T45" fmla="*/ 672 h 2722"/>
                <a:gd name="T46" fmla="*/ 1684 w 2621"/>
                <a:gd name="T47" fmla="*/ 298 h 2722"/>
                <a:gd name="T48" fmla="*/ 1310 w 2621"/>
                <a:gd name="T49" fmla="*/ 144 h 2722"/>
                <a:gd name="T50" fmla="*/ 937 w 2621"/>
                <a:gd name="T51" fmla="*/ 298 h 2722"/>
                <a:gd name="T52" fmla="*/ 782 w 2621"/>
                <a:gd name="T53" fmla="*/ 672 h 2722"/>
                <a:gd name="T54" fmla="*/ 782 w 2621"/>
                <a:gd name="T55" fmla="*/ 672 h 2722"/>
                <a:gd name="T56" fmla="*/ 782 w 2621"/>
                <a:gd name="T57" fmla="*/ 672 h 27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621" h="2722">
                  <a:moveTo>
                    <a:pt x="0" y="2722"/>
                  </a:moveTo>
                  <a:cubicBezTo>
                    <a:pt x="29" y="1955"/>
                    <a:pt x="605" y="1344"/>
                    <a:pt x="1310" y="1344"/>
                  </a:cubicBezTo>
                  <a:cubicBezTo>
                    <a:pt x="2016" y="1344"/>
                    <a:pt x="2592" y="1955"/>
                    <a:pt x="2621" y="2722"/>
                  </a:cubicBezTo>
                  <a:cubicBezTo>
                    <a:pt x="2477" y="2722"/>
                    <a:pt x="2477" y="2722"/>
                    <a:pt x="2477" y="2722"/>
                  </a:cubicBezTo>
                  <a:cubicBezTo>
                    <a:pt x="2471" y="2567"/>
                    <a:pt x="2440" y="2417"/>
                    <a:pt x="2385" y="2275"/>
                  </a:cubicBezTo>
                  <a:cubicBezTo>
                    <a:pt x="2325" y="2120"/>
                    <a:pt x="2240" y="1981"/>
                    <a:pt x="2132" y="1862"/>
                  </a:cubicBezTo>
                  <a:cubicBezTo>
                    <a:pt x="2024" y="1744"/>
                    <a:pt x="1899" y="1652"/>
                    <a:pt x="1760" y="1587"/>
                  </a:cubicBezTo>
                  <a:cubicBezTo>
                    <a:pt x="1618" y="1521"/>
                    <a:pt x="1466" y="1488"/>
                    <a:pt x="1311" y="1488"/>
                  </a:cubicBezTo>
                  <a:cubicBezTo>
                    <a:pt x="1155" y="1488"/>
                    <a:pt x="1003" y="1521"/>
                    <a:pt x="861" y="1587"/>
                  </a:cubicBezTo>
                  <a:cubicBezTo>
                    <a:pt x="722" y="1652"/>
                    <a:pt x="597" y="1744"/>
                    <a:pt x="489" y="1862"/>
                  </a:cubicBezTo>
                  <a:cubicBezTo>
                    <a:pt x="381" y="1981"/>
                    <a:pt x="296" y="2120"/>
                    <a:pt x="236" y="2275"/>
                  </a:cubicBezTo>
                  <a:cubicBezTo>
                    <a:pt x="182" y="2417"/>
                    <a:pt x="151" y="2567"/>
                    <a:pt x="144" y="2722"/>
                  </a:cubicBezTo>
                  <a:lnTo>
                    <a:pt x="0" y="2722"/>
                  </a:lnTo>
                  <a:close/>
                  <a:moveTo>
                    <a:pt x="638" y="672"/>
                  </a:moveTo>
                  <a:cubicBezTo>
                    <a:pt x="638" y="300"/>
                    <a:pt x="939" y="0"/>
                    <a:pt x="1310" y="0"/>
                  </a:cubicBezTo>
                  <a:cubicBezTo>
                    <a:pt x="1681" y="0"/>
                    <a:pt x="1982" y="300"/>
                    <a:pt x="1982" y="672"/>
                  </a:cubicBezTo>
                  <a:cubicBezTo>
                    <a:pt x="1982" y="1043"/>
                    <a:pt x="1681" y="1344"/>
                    <a:pt x="1310" y="1344"/>
                  </a:cubicBezTo>
                  <a:cubicBezTo>
                    <a:pt x="939" y="1344"/>
                    <a:pt x="638" y="1043"/>
                    <a:pt x="638" y="672"/>
                  </a:cubicBezTo>
                  <a:close/>
                  <a:moveTo>
                    <a:pt x="782" y="672"/>
                  </a:moveTo>
                  <a:cubicBezTo>
                    <a:pt x="782" y="813"/>
                    <a:pt x="837" y="945"/>
                    <a:pt x="937" y="1045"/>
                  </a:cubicBezTo>
                  <a:cubicBezTo>
                    <a:pt x="1037" y="1145"/>
                    <a:pt x="1169" y="1200"/>
                    <a:pt x="1310" y="1200"/>
                  </a:cubicBezTo>
                  <a:cubicBezTo>
                    <a:pt x="1451" y="1200"/>
                    <a:pt x="1584" y="1145"/>
                    <a:pt x="1684" y="1045"/>
                  </a:cubicBezTo>
                  <a:cubicBezTo>
                    <a:pt x="1784" y="945"/>
                    <a:pt x="1838" y="813"/>
                    <a:pt x="1838" y="672"/>
                  </a:cubicBezTo>
                  <a:cubicBezTo>
                    <a:pt x="1838" y="530"/>
                    <a:pt x="1783" y="398"/>
                    <a:pt x="1684" y="298"/>
                  </a:cubicBezTo>
                  <a:cubicBezTo>
                    <a:pt x="1584" y="198"/>
                    <a:pt x="1451" y="144"/>
                    <a:pt x="1310" y="144"/>
                  </a:cubicBezTo>
                  <a:cubicBezTo>
                    <a:pt x="1169" y="144"/>
                    <a:pt x="1037" y="199"/>
                    <a:pt x="937" y="298"/>
                  </a:cubicBezTo>
                  <a:cubicBezTo>
                    <a:pt x="837" y="398"/>
                    <a:pt x="782" y="530"/>
                    <a:pt x="782" y="672"/>
                  </a:cubicBezTo>
                  <a:close/>
                  <a:moveTo>
                    <a:pt x="782" y="672"/>
                  </a:moveTo>
                  <a:cubicBezTo>
                    <a:pt x="782" y="672"/>
                    <a:pt x="782" y="672"/>
                    <a:pt x="782" y="672"/>
                  </a:cubicBezTo>
                </a:path>
              </a:pathLst>
            </a:custGeom>
            <a:solidFill>
              <a:srgbClr val="E7393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 sz="2800"/>
            </a:p>
          </p:txBody>
        </p:sp>
        <p:sp>
          <p:nvSpPr>
            <p:cNvPr id="130" name="矩形 129"/>
            <p:cNvSpPr/>
            <p:nvPr/>
          </p:nvSpPr>
          <p:spPr>
            <a:xfrm>
              <a:off x="2438" y="5822"/>
              <a:ext cx="2177" cy="443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主讲人 </a:t>
              </a:r>
              <a:r>
                <a:rPr lang="en-US" altLang="zh-CN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: XXX</a:t>
              </a:r>
              <a:endPara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31" name="矩形: 圆角 34"/>
            <p:cNvSpPr/>
            <p:nvPr/>
          </p:nvSpPr>
          <p:spPr>
            <a:xfrm>
              <a:off x="4905" y="5688"/>
              <a:ext cx="800" cy="8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800"/>
            </a:p>
          </p:txBody>
        </p:sp>
        <p:sp>
          <p:nvSpPr>
            <p:cNvPr id="132" name="矩形 131"/>
            <p:cNvSpPr/>
            <p:nvPr/>
          </p:nvSpPr>
          <p:spPr>
            <a:xfrm>
              <a:off x="5801" y="5822"/>
              <a:ext cx="1931" cy="443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r>
                <a:rPr lang="en-US" altLang="zh-CN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20XX.0XX</a:t>
              </a:r>
              <a:endPara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grpSp>
          <p:nvGrpSpPr>
            <p:cNvPr id="138" name="组合 137"/>
            <p:cNvGrpSpPr/>
            <p:nvPr/>
          </p:nvGrpSpPr>
          <p:grpSpPr>
            <a:xfrm>
              <a:off x="5067" y="5884"/>
              <a:ext cx="450" cy="450"/>
              <a:chOff x="3049243" y="4831070"/>
              <a:chExt cx="349535" cy="349535"/>
            </a:xfrm>
            <a:solidFill>
              <a:srgbClr val="E7393C"/>
            </a:solidFill>
          </p:grpSpPr>
          <p:sp>
            <p:nvSpPr>
              <p:cNvPr id="133" name="Freeform 44"/>
              <p:cNvSpPr>
                <a:spLocks noEditPoints="1"/>
              </p:cNvSpPr>
              <p:nvPr/>
            </p:nvSpPr>
            <p:spPr bwMode="auto">
              <a:xfrm>
                <a:off x="3049243" y="4831070"/>
                <a:ext cx="349535" cy="349535"/>
              </a:xfrm>
              <a:custGeom>
                <a:avLst/>
                <a:gdLst>
                  <a:gd name="T0" fmla="*/ 1229 w 2458"/>
                  <a:gd name="T1" fmla="*/ 0 h 2458"/>
                  <a:gd name="T2" fmla="*/ 0 w 2458"/>
                  <a:gd name="T3" fmla="*/ 1229 h 2458"/>
                  <a:gd name="T4" fmla="*/ 1229 w 2458"/>
                  <a:gd name="T5" fmla="*/ 2458 h 2458"/>
                  <a:gd name="T6" fmla="*/ 2458 w 2458"/>
                  <a:gd name="T7" fmla="*/ 1229 h 2458"/>
                  <a:gd name="T8" fmla="*/ 1229 w 2458"/>
                  <a:gd name="T9" fmla="*/ 0 h 2458"/>
                  <a:gd name="T10" fmla="*/ 1229 w 2458"/>
                  <a:gd name="T11" fmla="*/ 2296 h 2458"/>
                  <a:gd name="T12" fmla="*/ 162 w 2458"/>
                  <a:gd name="T13" fmla="*/ 1229 h 2458"/>
                  <a:gd name="T14" fmla="*/ 1229 w 2458"/>
                  <a:gd name="T15" fmla="*/ 162 h 2458"/>
                  <a:gd name="T16" fmla="*/ 2296 w 2458"/>
                  <a:gd name="T17" fmla="*/ 1229 h 2458"/>
                  <a:gd name="T18" fmla="*/ 1229 w 2458"/>
                  <a:gd name="T19" fmla="*/ 2296 h 2458"/>
                  <a:gd name="T20" fmla="*/ 1229 w 2458"/>
                  <a:gd name="T21" fmla="*/ 2296 h 2458"/>
                  <a:gd name="T22" fmla="*/ 1229 w 2458"/>
                  <a:gd name="T23" fmla="*/ 2296 h 24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58" h="2458">
                    <a:moveTo>
                      <a:pt x="1229" y="0"/>
                    </a:moveTo>
                    <a:cubicBezTo>
                      <a:pt x="551" y="0"/>
                      <a:pt x="0" y="551"/>
                      <a:pt x="0" y="1229"/>
                    </a:cubicBezTo>
                    <a:cubicBezTo>
                      <a:pt x="0" y="1906"/>
                      <a:pt x="551" y="2458"/>
                      <a:pt x="1229" y="2458"/>
                    </a:cubicBezTo>
                    <a:cubicBezTo>
                      <a:pt x="1906" y="2458"/>
                      <a:pt x="2458" y="1906"/>
                      <a:pt x="2458" y="1229"/>
                    </a:cubicBezTo>
                    <a:cubicBezTo>
                      <a:pt x="2458" y="551"/>
                      <a:pt x="1906" y="0"/>
                      <a:pt x="1229" y="0"/>
                    </a:cubicBezTo>
                    <a:close/>
                    <a:moveTo>
                      <a:pt x="1229" y="2296"/>
                    </a:moveTo>
                    <a:cubicBezTo>
                      <a:pt x="641" y="2296"/>
                      <a:pt x="162" y="1817"/>
                      <a:pt x="162" y="1229"/>
                    </a:cubicBezTo>
                    <a:cubicBezTo>
                      <a:pt x="162" y="641"/>
                      <a:pt x="641" y="162"/>
                      <a:pt x="1229" y="162"/>
                    </a:cubicBezTo>
                    <a:cubicBezTo>
                      <a:pt x="1817" y="162"/>
                      <a:pt x="2296" y="641"/>
                      <a:pt x="2296" y="1229"/>
                    </a:cubicBezTo>
                    <a:cubicBezTo>
                      <a:pt x="2296" y="1817"/>
                      <a:pt x="1817" y="2296"/>
                      <a:pt x="1229" y="2296"/>
                    </a:cubicBezTo>
                    <a:close/>
                    <a:moveTo>
                      <a:pt x="1229" y="2296"/>
                    </a:moveTo>
                    <a:cubicBezTo>
                      <a:pt x="1229" y="2296"/>
                      <a:pt x="1229" y="2296"/>
                      <a:pt x="1229" y="229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 sz="2800"/>
              </a:p>
            </p:txBody>
          </p:sp>
          <p:sp>
            <p:nvSpPr>
              <p:cNvPr id="134" name="Freeform 45"/>
              <p:cNvSpPr>
                <a:spLocks noEditPoints="1"/>
              </p:cNvSpPr>
              <p:nvPr/>
            </p:nvSpPr>
            <p:spPr bwMode="auto">
              <a:xfrm>
                <a:off x="3212680" y="4870213"/>
                <a:ext cx="107127" cy="146956"/>
              </a:xfrm>
              <a:custGeom>
                <a:avLst/>
                <a:gdLst>
                  <a:gd name="T0" fmla="*/ 676 w 757"/>
                  <a:gd name="T1" fmla="*/ 875 h 1037"/>
                  <a:gd name="T2" fmla="*/ 162 w 757"/>
                  <a:gd name="T3" fmla="*/ 875 h 1037"/>
                  <a:gd name="T4" fmla="*/ 162 w 757"/>
                  <a:gd name="T5" fmla="*/ 81 h 1037"/>
                  <a:gd name="T6" fmla="*/ 81 w 757"/>
                  <a:gd name="T7" fmla="*/ 0 h 1037"/>
                  <a:gd name="T8" fmla="*/ 0 w 757"/>
                  <a:gd name="T9" fmla="*/ 81 h 1037"/>
                  <a:gd name="T10" fmla="*/ 0 w 757"/>
                  <a:gd name="T11" fmla="*/ 956 h 1037"/>
                  <a:gd name="T12" fmla="*/ 81 w 757"/>
                  <a:gd name="T13" fmla="*/ 1037 h 1037"/>
                  <a:gd name="T14" fmla="*/ 676 w 757"/>
                  <a:gd name="T15" fmla="*/ 1037 h 1037"/>
                  <a:gd name="T16" fmla="*/ 757 w 757"/>
                  <a:gd name="T17" fmla="*/ 956 h 1037"/>
                  <a:gd name="T18" fmla="*/ 676 w 757"/>
                  <a:gd name="T19" fmla="*/ 875 h 1037"/>
                  <a:gd name="T20" fmla="*/ 676 w 757"/>
                  <a:gd name="T21" fmla="*/ 875 h 1037"/>
                  <a:gd name="T22" fmla="*/ 676 w 757"/>
                  <a:gd name="T23" fmla="*/ 875 h 10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57" h="1037">
                    <a:moveTo>
                      <a:pt x="676" y="875"/>
                    </a:moveTo>
                    <a:cubicBezTo>
                      <a:pt x="162" y="875"/>
                      <a:pt x="162" y="875"/>
                      <a:pt x="162" y="875"/>
                    </a:cubicBezTo>
                    <a:cubicBezTo>
                      <a:pt x="162" y="81"/>
                      <a:pt x="162" y="81"/>
                      <a:pt x="162" y="81"/>
                    </a:cubicBezTo>
                    <a:cubicBezTo>
                      <a:pt x="162" y="36"/>
                      <a:pt x="126" y="0"/>
                      <a:pt x="81" y="0"/>
                    </a:cubicBezTo>
                    <a:cubicBezTo>
                      <a:pt x="36" y="0"/>
                      <a:pt x="0" y="36"/>
                      <a:pt x="0" y="81"/>
                    </a:cubicBezTo>
                    <a:cubicBezTo>
                      <a:pt x="0" y="956"/>
                      <a:pt x="0" y="956"/>
                      <a:pt x="0" y="956"/>
                    </a:cubicBezTo>
                    <a:cubicBezTo>
                      <a:pt x="0" y="1001"/>
                      <a:pt x="36" y="1037"/>
                      <a:pt x="81" y="1037"/>
                    </a:cubicBezTo>
                    <a:cubicBezTo>
                      <a:pt x="676" y="1037"/>
                      <a:pt x="676" y="1037"/>
                      <a:pt x="676" y="1037"/>
                    </a:cubicBezTo>
                    <a:cubicBezTo>
                      <a:pt x="721" y="1037"/>
                      <a:pt x="757" y="1001"/>
                      <a:pt x="757" y="956"/>
                    </a:cubicBezTo>
                    <a:cubicBezTo>
                      <a:pt x="757" y="911"/>
                      <a:pt x="721" y="875"/>
                      <a:pt x="676" y="875"/>
                    </a:cubicBezTo>
                    <a:close/>
                    <a:moveTo>
                      <a:pt x="676" y="875"/>
                    </a:moveTo>
                    <a:cubicBezTo>
                      <a:pt x="676" y="875"/>
                      <a:pt x="676" y="875"/>
                      <a:pt x="676" y="87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 sz="2800"/>
              </a:p>
            </p:txBody>
          </p:sp>
        </p:grpSp>
        <p:grpSp>
          <p:nvGrpSpPr>
            <p:cNvPr id="135" name="组合 134"/>
            <p:cNvGrpSpPr/>
            <p:nvPr/>
          </p:nvGrpSpPr>
          <p:grpSpPr>
            <a:xfrm>
              <a:off x="1388" y="1942"/>
              <a:ext cx="9474" cy="2714"/>
              <a:chOff x="552476" y="1663265"/>
              <a:chExt cx="6015882" cy="1723156"/>
            </a:xfrm>
          </p:grpSpPr>
          <p:sp>
            <p:nvSpPr>
              <p:cNvPr id="136" name="郑少PPT"/>
              <p:cNvSpPr/>
              <p:nvPr/>
            </p:nvSpPr>
            <p:spPr>
              <a:xfrm>
                <a:off x="563764" y="1663265"/>
                <a:ext cx="5425281" cy="8086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r>
                  <a:rPr lang="zh-CN" altLang="en-US" sz="8000" b="1" dirty="0">
                    <a:solidFill>
                      <a:srgbClr val="CE4F3C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企业培训</a:t>
                </a:r>
                <a:endParaRPr lang="zh-CN" altLang="en-US" sz="8000" b="1" dirty="0">
                  <a:solidFill>
                    <a:srgbClr val="CE4F3C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Segoe UI Light" panose="020B0502040204020203" pitchFamily="34" charset="0"/>
                </a:endParaRPr>
              </a:p>
            </p:txBody>
          </p:sp>
          <p:sp>
            <p:nvSpPr>
              <p:cNvPr id="137" name="郑少PPT"/>
              <p:cNvSpPr/>
              <p:nvPr/>
            </p:nvSpPr>
            <p:spPr>
              <a:xfrm>
                <a:off x="552476" y="2709512"/>
                <a:ext cx="6015882" cy="67690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r>
                  <a:rPr lang="zh-CN" altLang="zh-CN" sz="6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Segoe UI Light" panose="020B0502040204020203" pitchFamily="34" charset="0"/>
                  </a:rPr>
                  <a:t>感谢您的聆听</a:t>
                </a:r>
                <a:endParaRPr lang="zh-CN" altLang="zh-CN" sz="6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Segoe UI Light" panose="020B0502040204020203" pitchFamily="34" charset="0"/>
                </a:endParaRPr>
              </a:p>
            </p:txBody>
          </p:sp>
        </p:grpSp>
      </p:grpSp>
      <p:pic>
        <p:nvPicPr>
          <p:cNvPr id="9" name="图片 8" descr="图片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6515" y="0"/>
            <a:ext cx="1971675" cy="476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7549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MH" val="20180530170831"/>
  <p:tag name="MH_LIBRARY" val="GRAPHIC"/>
  <p:tag name="MH_TYPE" val="SubTitle"/>
  <p:tag name="MH_ORDER" val="1"/>
</p:tagLst>
</file>

<file path=ppt/tags/tag2.xml><?xml version="1.0" encoding="utf-8"?>
<p:tagLst xmlns:p="http://schemas.openxmlformats.org/presentationml/2006/main">
  <p:tag name="MH" val="20180530170831"/>
  <p:tag name="MH_LIBRARY" val="GRAPHIC"/>
  <p:tag name="MH_TYPE" val="SubTitle"/>
  <p:tag name="MH_ORDER" val="2"/>
</p:tagLst>
</file>

<file path=ppt/tags/tag3.xml><?xml version="1.0" encoding="utf-8"?>
<p:tagLst xmlns:p="http://schemas.openxmlformats.org/presentationml/2006/main">
  <p:tag name="MH" val="20180530170831"/>
  <p:tag name="MH_LIBRARY" val="GRAPHIC"/>
  <p:tag name="MH_TYPE" val="SubTitle"/>
  <p:tag name="MH_ORDER" val="3"/>
</p:tagLst>
</file>

<file path=ppt/tags/tag4.xml><?xml version="1.0" encoding="utf-8"?>
<p:tagLst xmlns:p="http://schemas.openxmlformats.org/presentationml/2006/main">
  <p:tag name="MH" val="20180530170831"/>
  <p:tag name="MH_LIBRARY" val="GRAPHIC"/>
  <p:tag name="MH_TYPE" val="SubTitle"/>
  <p:tag name="MH_ORDER" val="4"/>
</p:tagLst>
</file>

<file path=ppt/tags/tag5.xml><?xml version="1.0" encoding="utf-8"?>
<p:tagLst xmlns:p="http://schemas.openxmlformats.org/presentationml/2006/main">
  <p:tag name="MH" val="20180109163404"/>
  <p:tag name="MH_LIBRARY" val="GRAPHIC"/>
  <p:tag name="MH_TYPE" val="Other"/>
  <p:tag name="MH_ORDER" val="1"/>
</p:tagLst>
</file>

<file path=ppt/tags/tag6.xml><?xml version="1.0" encoding="utf-8"?>
<p:tagLst xmlns:p="http://schemas.openxmlformats.org/presentationml/2006/main">
  <p:tag name="MH" val="20180109163404"/>
  <p:tag name="MH_LIBRARY" val="GRAPHIC"/>
  <p:tag name="MH_TYPE" val="Other"/>
  <p:tag name="MH_ORDER" val="2"/>
</p:tagLst>
</file>

<file path=ppt/tags/tag7.xml><?xml version="1.0" encoding="utf-8"?>
<p:tagLst xmlns:p="http://schemas.openxmlformats.org/presentationml/2006/main">
  <p:tag name="MH" val="20180109163404"/>
  <p:tag name="MH_LIBRARY" val="GRAPHIC"/>
  <p:tag name="MH_TYPE" val="SubTitle"/>
  <p:tag name="MH_ORDER" val="1"/>
</p:tagLst>
</file>

<file path=ppt/tags/tag8.xml><?xml version="1.0" encoding="utf-8"?>
<p:tagLst xmlns:p="http://schemas.openxmlformats.org/presentationml/2006/main">
  <p:tag name="MH" val="20180109163404"/>
  <p:tag name="MH_LIBRARY" val="GRAPHIC"/>
  <p:tag name="MH_TYPE" val="Other"/>
  <p:tag name="MH_ORDER" val="3"/>
</p:tagLst>
</file>

<file path=ppt/tags/tag9.xml><?xml version="1.0" encoding="utf-8"?>
<p:tagLst xmlns:p="http://schemas.openxmlformats.org/presentationml/2006/main">
  <p:tag name="MH" val="20180109163404"/>
  <p:tag name="MH_LIBRARY" val="GRAPHIC"/>
  <p:tag name="MH_TYPE" val="Other"/>
  <p:tag name="MH_ORDER" val="4"/>
</p:tagLst>
</file>

<file path=ppt/tags/tag10.xml><?xml version="1.0" encoding="utf-8"?>
<p:tagLst xmlns:p="http://schemas.openxmlformats.org/presentationml/2006/main">
  <p:tag name="MH" val="20180109163404"/>
  <p:tag name="MH_LIBRARY" val="GRAPHIC"/>
  <p:tag name="MH_TYPE" val="SubTitle"/>
  <p:tag name="MH_ORDER" val="2"/>
</p:tagLst>
</file>

<file path=ppt/tags/tag11.xml><?xml version="1.0" encoding="utf-8"?>
<p:tagLst xmlns:p="http://schemas.openxmlformats.org/presentationml/2006/main">
  <p:tag name="MH" val="20180109163404"/>
  <p:tag name="MH_LIBRARY" val="GRAPHIC"/>
  <p:tag name="MH_TYPE" val="Other"/>
  <p:tag name="MH_ORDER" val="5"/>
</p:tagLst>
</file>

<file path=ppt/tags/tag12.xml><?xml version="1.0" encoding="utf-8"?>
<p:tagLst xmlns:p="http://schemas.openxmlformats.org/presentationml/2006/main">
  <p:tag name="MH" val="20180109163404"/>
  <p:tag name="MH_LIBRARY" val="GRAPHIC"/>
  <p:tag name="MH_TYPE" val="Other"/>
  <p:tag name="MH_ORDER" val="6"/>
</p:tagLst>
</file>

<file path=ppt/tags/tag13.xml><?xml version="1.0" encoding="utf-8"?>
<p:tagLst xmlns:p="http://schemas.openxmlformats.org/presentationml/2006/main">
  <p:tag name="MH" val="20180109163404"/>
  <p:tag name="MH_LIBRARY" val="GRAPHIC"/>
  <p:tag name="MH_TYPE" val="SubTitle"/>
  <p:tag name="MH_ORDER" val="3"/>
</p:tagLst>
</file>

<file path=ppt/tags/tag14.xml><?xml version="1.0" encoding="utf-8"?>
<p:tagLst xmlns:p="http://schemas.openxmlformats.org/presentationml/2006/main">
  <p:tag name="MH" val="20180109163404"/>
  <p:tag name="MH_LIBRARY" val="GRAPHIC"/>
  <p:tag name="MH_TYPE" val="Other"/>
  <p:tag name="MH_ORDER" val="7"/>
</p:tagLst>
</file>

<file path=ppt/tags/tag15.xml><?xml version="1.0" encoding="utf-8"?>
<p:tagLst xmlns:p="http://schemas.openxmlformats.org/presentationml/2006/main">
  <p:tag name="MH" val="20180109163404"/>
  <p:tag name="MH_LIBRARY" val="GRAPHIC"/>
  <p:tag name="MH_TYPE" val="Other"/>
  <p:tag name="MH_ORDER" val="8"/>
</p:tagLst>
</file>

<file path=ppt/tags/tag16.xml><?xml version="1.0" encoding="utf-8"?>
<p:tagLst xmlns:p="http://schemas.openxmlformats.org/presentationml/2006/main">
  <p:tag name="MH" val="20180109163404"/>
  <p:tag name="MH_LIBRARY" val="GRAPHIC"/>
  <p:tag name="MH_TYPE" val="SubTitle"/>
  <p:tag name="MH_ORDER" val="4"/>
</p:tagLst>
</file>

<file path=ppt/tags/tag17.xml><?xml version="1.0" encoding="utf-8"?>
<p:tagLst xmlns:p="http://schemas.openxmlformats.org/presentationml/2006/main">
  <p:tag name="MH" val="20180109163404"/>
  <p:tag name="MH_LIBRARY" val="GRAPHIC"/>
  <p:tag name="MH_TYPE" val="Other"/>
  <p:tag name="MH_ORDER" val="9"/>
</p:tagLst>
</file>

<file path=ppt/tags/tag18.xml><?xml version="1.0" encoding="utf-8"?>
<p:tagLst xmlns:p="http://schemas.openxmlformats.org/presentationml/2006/main">
  <p:tag name="MH" val="20180109163404"/>
  <p:tag name="MH_LIBRARY" val="GRAPHIC"/>
  <p:tag name="MH_TYPE" val="Other"/>
  <p:tag name="MH_ORDER" val="10"/>
</p:tagLst>
</file>

<file path=ppt/tags/tag19.xml><?xml version="1.0" encoding="utf-8"?>
<p:tagLst xmlns:p="http://schemas.openxmlformats.org/presentationml/2006/main">
  <p:tag name="MH" val="20180109163404"/>
  <p:tag name="MH_LIBRARY" val="GRAPHIC"/>
  <p:tag name="MH_TYPE" val="SubTitle"/>
  <p:tag name="MH_ORDER" val="5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4988</Words>
  <Application>WPS 演示</Application>
  <PresentationFormat>宽屏</PresentationFormat>
  <Paragraphs>298</Paragraphs>
  <Slides>20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25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46" baseType="lpstr">
      <vt:lpstr>Arial</vt:lpstr>
      <vt:lpstr>宋体</vt:lpstr>
      <vt:lpstr>Wingdings</vt:lpstr>
      <vt:lpstr>李旭科书法</vt:lpstr>
      <vt:lpstr>汉仪菱心体简</vt:lpstr>
      <vt:lpstr>微软雅黑</vt:lpstr>
      <vt:lpstr>Agency FB</vt:lpstr>
      <vt:lpstr>方正清刻本悦宋简体</vt:lpstr>
      <vt:lpstr>Impact</vt:lpstr>
      <vt:lpstr>方正舒体</vt:lpstr>
      <vt:lpstr>Arial Unicode MS</vt:lpstr>
      <vt:lpstr>Calibri Light</vt:lpstr>
      <vt:lpstr>Calibri</vt:lpstr>
      <vt:lpstr>NumberOnly</vt:lpstr>
      <vt:lpstr>Times New Roman</vt:lpstr>
      <vt:lpstr>微软雅黑 Light</vt:lpstr>
      <vt:lpstr>黑体</vt:lpstr>
      <vt:lpstr>Segoe UI Light</vt:lpstr>
      <vt:lpstr>字心坊萌喵体</vt:lpstr>
      <vt:lpstr>华康行楷体 W5</vt:lpstr>
      <vt:lpstr>胖橘猫老师</vt:lpstr>
      <vt:lpstr>Mangal</vt:lpstr>
      <vt:lpstr>Khmer UI</vt:lpstr>
      <vt:lpstr>Lato Light</vt:lpstr>
      <vt:lpstr>Segoe Print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chenying0907</dc:title>
  <dc:creator>chenying0907</dc:creator>
  <cp:lastModifiedBy>罗祉璇</cp:lastModifiedBy>
  <cp:revision>11</cp:revision>
  <dcterms:created xsi:type="dcterms:W3CDTF">2018-10-14T13:41:00Z</dcterms:created>
  <dcterms:modified xsi:type="dcterms:W3CDTF">2020-05-13T08:37:53Z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