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6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2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5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18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61" r:id="rId2"/>
    <p:sldId id="260" r:id="rId3"/>
    <p:sldId id="263" r:id="rId4"/>
    <p:sldId id="264" r:id="rId5"/>
    <p:sldId id="262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A459"/>
    <a:srgbClr val="FF9409"/>
    <a:srgbClr val="DC8E36"/>
    <a:srgbClr val="FFFACD"/>
    <a:srgbClr val="FFFDEB"/>
    <a:srgbClr val="9E1E1D"/>
    <a:srgbClr val="BCF8FF"/>
    <a:srgbClr val="A8D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4156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28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532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339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761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892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195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119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043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967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854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603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806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411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566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4657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12926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836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833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2181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847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52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851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3623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2374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857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86755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audio" Target="../media/media1.WAV"/><Relationship Id="rId7" Type="http://schemas.openxmlformats.org/officeDocument/2006/relationships/image" Target="../media/image2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microsoft.com/office/2007/relationships/media" Target="../media/media1.WAV"/><Relationship Id="rId16" Type="http://schemas.openxmlformats.org/officeDocument/2006/relationships/image" Target="../media/image10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11" Type="http://schemas.openxmlformats.org/officeDocument/2006/relationships/image" Target="../media/image5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9.png"/><Relationship Id="rId10" Type="http://schemas.microsoft.com/office/2007/relationships/hdphoto" Target="../media/hdphoto1.wdp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5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10.png"/><Relationship Id="rId2" Type="http://schemas.openxmlformats.org/officeDocument/2006/relationships/tags" Target="../tags/tag3.xml"/><Relationship Id="rId16" Type="http://schemas.openxmlformats.org/officeDocument/2006/relationships/image" Target="../media/image2.png"/><Relationship Id="rId20" Type="http://schemas.openxmlformats.org/officeDocument/2006/relationships/image" Target="../media/image13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.png"/><Relationship Id="rId10" Type="http://schemas.openxmlformats.org/officeDocument/2006/relationships/tags" Target="../tags/tag11.xml"/><Relationship Id="rId19" Type="http://schemas.openxmlformats.org/officeDocument/2006/relationships/image" Target="../media/image16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5.png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image" Target="../media/image10.png"/><Relationship Id="rId2" Type="http://schemas.openxmlformats.org/officeDocument/2006/relationships/tags" Target="../tags/tag15.xml"/><Relationship Id="rId16" Type="http://schemas.openxmlformats.org/officeDocument/2006/relationships/image" Target="../media/image2.png"/><Relationship Id="rId20" Type="http://schemas.openxmlformats.org/officeDocument/2006/relationships/image" Target="../media/image13.pn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5" Type="http://schemas.openxmlformats.org/officeDocument/2006/relationships/image" Target="../media/image1.png"/><Relationship Id="rId10" Type="http://schemas.openxmlformats.org/officeDocument/2006/relationships/tags" Target="../tags/tag23.xml"/><Relationship Id="rId19" Type="http://schemas.openxmlformats.org/officeDocument/2006/relationships/image" Target="../media/image16.png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28.xml"/><Relationship Id="rId7" Type="http://schemas.openxmlformats.org/officeDocument/2006/relationships/image" Target="../media/image1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24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2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30.png"/><Relationship Id="rId5" Type="http://schemas.openxmlformats.org/officeDocument/2006/relationships/image" Target="../media/image10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5.png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12" Type="http://schemas.openxmlformats.org/officeDocument/2006/relationships/tags" Target="../tags/tag40.xml"/><Relationship Id="rId17" Type="http://schemas.openxmlformats.org/officeDocument/2006/relationships/image" Target="../media/image10.png"/><Relationship Id="rId2" Type="http://schemas.openxmlformats.org/officeDocument/2006/relationships/tags" Target="../tags/tag30.xml"/><Relationship Id="rId16" Type="http://schemas.openxmlformats.org/officeDocument/2006/relationships/image" Target="../media/image2.png"/><Relationship Id="rId20" Type="http://schemas.openxmlformats.org/officeDocument/2006/relationships/image" Target="../media/image13.png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tags" Target="../tags/tag39.xml"/><Relationship Id="rId5" Type="http://schemas.openxmlformats.org/officeDocument/2006/relationships/tags" Target="../tags/tag33.xml"/><Relationship Id="rId15" Type="http://schemas.openxmlformats.org/officeDocument/2006/relationships/image" Target="../media/image1.png"/><Relationship Id="rId10" Type="http://schemas.openxmlformats.org/officeDocument/2006/relationships/tags" Target="../tags/tag38.xml"/><Relationship Id="rId19" Type="http://schemas.openxmlformats.org/officeDocument/2006/relationships/image" Target="../media/image16.png"/><Relationship Id="rId4" Type="http://schemas.openxmlformats.org/officeDocument/2006/relationships/tags" Target="../tags/tag32.xml"/><Relationship Id="rId9" Type="http://schemas.openxmlformats.org/officeDocument/2006/relationships/tags" Target="../tags/tag37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21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44.png"/><Relationship Id="rId5" Type="http://schemas.openxmlformats.org/officeDocument/2006/relationships/image" Target="../media/image10.png"/><Relationship Id="rId10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5.png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image" Target="../media/image10.png"/><Relationship Id="rId2" Type="http://schemas.openxmlformats.org/officeDocument/2006/relationships/tags" Target="../tags/tag42.xml"/><Relationship Id="rId16" Type="http://schemas.openxmlformats.org/officeDocument/2006/relationships/image" Target="../media/image2.png"/><Relationship Id="rId20" Type="http://schemas.openxmlformats.org/officeDocument/2006/relationships/image" Target="../media/image13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5" Type="http://schemas.openxmlformats.org/officeDocument/2006/relationships/tags" Target="../tags/tag45.xml"/><Relationship Id="rId15" Type="http://schemas.openxmlformats.org/officeDocument/2006/relationships/image" Target="../media/image1.png"/><Relationship Id="rId10" Type="http://schemas.openxmlformats.org/officeDocument/2006/relationships/tags" Target="../tags/tag50.xml"/><Relationship Id="rId19" Type="http://schemas.openxmlformats.org/officeDocument/2006/relationships/image" Target="../media/image16.pn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55.xml"/><Relationship Id="rId7" Type="http://schemas.openxmlformats.org/officeDocument/2006/relationships/image" Target="../media/image1.pn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image" Target="../media/image48.png"/><Relationship Id="rId5" Type="http://schemas.openxmlformats.org/officeDocument/2006/relationships/notesSlide" Target="../notesSlides/notesSlide13.xml"/><Relationship Id="rId10" Type="http://schemas.openxmlformats.org/officeDocument/2006/relationships/image" Target="../media/image49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5.png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tags" Target="../tags/tag67.xml"/><Relationship Id="rId17" Type="http://schemas.openxmlformats.org/officeDocument/2006/relationships/image" Target="../media/image10.png"/><Relationship Id="rId2" Type="http://schemas.openxmlformats.org/officeDocument/2006/relationships/tags" Target="../tags/tag57.xml"/><Relationship Id="rId16" Type="http://schemas.openxmlformats.org/officeDocument/2006/relationships/image" Target="../media/image2.png"/><Relationship Id="rId20" Type="http://schemas.openxmlformats.org/officeDocument/2006/relationships/image" Target="../media/image13.png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tags" Target="../tags/tag66.xml"/><Relationship Id="rId5" Type="http://schemas.openxmlformats.org/officeDocument/2006/relationships/tags" Target="../tags/tag60.xml"/><Relationship Id="rId15" Type="http://schemas.openxmlformats.org/officeDocument/2006/relationships/image" Target="../media/image1.png"/><Relationship Id="rId10" Type="http://schemas.openxmlformats.org/officeDocument/2006/relationships/tags" Target="../tags/tag65.xml"/><Relationship Id="rId19" Type="http://schemas.openxmlformats.org/officeDocument/2006/relationships/image" Target="../media/image16.png"/><Relationship Id="rId4" Type="http://schemas.openxmlformats.org/officeDocument/2006/relationships/tags" Target="../tags/tag59.xml"/><Relationship Id="rId9" Type="http://schemas.openxmlformats.org/officeDocument/2006/relationships/tags" Target="../tags/tag64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tags" Target="../tags/tag70.xml"/><Relationship Id="rId7" Type="http://schemas.openxmlformats.org/officeDocument/2006/relationships/image" Target="../media/image51.png"/><Relationship Id="rId12" Type="http://schemas.openxmlformats.org/officeDocument/2006/relationships/image" Target="../media/image5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notesSlide" Target="../notesSlides/notesSlide16.xml"/><Relationship Id="rId11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.png"/><Relationship Id="rId4" Type="http://schemas.openxmlformats.org/officeDocument/2006/relationships/tags" Target="../tags/tag71.xml"/><Relationship Id="rId9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21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57.png"/><Relationship Id="rId5" Type="http://schemas.openxmlformats.org/officeDocument/2006/relationships/image" Target="../media/image10.png"/><Relationship Id="rId10" Type="http://schemas.openxmlformats.org/officeDocument/2006/relationships/image" Target="../media/image56.png"/><Relationship Id="rId4" Type="http://schemas.openxmlformats.org/officeDocument/2006/relationships/image" Target="../media/image3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5.png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12" Type="http://schemas.openxmlformats.org/officeDocument/2006/relationships/tags" Target="../tags/tag83.xml"/><Relationship Id="rId17" Type="http://schemas.openxmlformats.org/officeDocument/2006/relationships/image" Target="../media/image10.png"/><Relationship Id="rId2" Type="http://schemas.openxmlformats.org/officeDocument/2006/relationships/tags" Target="../tags/tag73.xml"/><Relationship Id="rId16" Type="http://schemas.openxmlformats.org/officeDocument/2006/relationships/image" Target="../media/image2.png"/><Relationship Id="rId20" Type="http://schemas.openxmlformats.org/officeDocument/2006/relationships/image" Target="../media/image13.png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tags" Target="../tags/tag82.xml"/><Relationship Id="rId5" Type="http://schemas.openxmlformats.org/officeDocument/2006/relationships/tags" Target="../tags/tag76.xml"/><Relationship Id="rId15" Type="http://schemas.openxmlformats.org/officeDocument/2006/relationships/image" Target="../media/image1.png"/><Relationship Id="rId10" Type="http://schemas.openxmlformats.org/officeDocument/2006/relationships/tags" Target="../tags/tag81.xml"/><Relationship Id="rId19" Type="http://schemas.openxmlformats.org/officeDocument/2006/relationships/image" Target="../media/image16.png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86.xml"/><Relationship Id="rId7" Type="http://schemas.openxmlformats.org/officeDocument/2006/relationships/image" Target="../media/image1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61.png"/><Relationship Id="rId5" Type="http://schemas.openxmlformats.org/officeDocument/2006/relationships/notesSlide" Target="../notesSlides/notesSlide19.xml"/><Relationship Id="rId10" Type="http://schemas.openxmlformats.org/officeDocument/2006/relationships/image" Target="../media/image6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4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5.png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12" Type="http://schemas.openxmlformats.org/officeDocument/2006/relationships/tags" Target="../tags/tag98.xml"/><Relationship Id="rId17" Type="http://schemas.openxmlformats.org/officeDocument/2006/relationships/image" Target="../media/image10.png"/><Relationship Id="rId2" Type="http://schemas.openxmlformats.org/officeDocument/2006/relationships/tags" Target="../tags/tag88.xml"/><Relationship Id="rId16" Type="http://schemas.openxmlformats.org/officeDocument/2006/relationships/image" Target="../media/image2.png"/><Relationship Id="rId20" Type="http://schemas.openxmlformats.org/officeDocument/2006/relationships/image" Target="../media/image13.png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tags" Target="../tags/tag97.xml"/><Relationship Id="rId5" Type="http://schemas.openxmlformats.org/officeDocument/2006/relationships/tags" Target="../tags/tag91.xml"/><Relationship Id="rId15" Type="http://schemas.openxmlformats.org/officeDocument/2006/relationships/image" Target="../media/image1.png"/><Relationship Id="rId10" Type="http://schemas.openxmlformats.org/officeDocument/2006/relationships/tags" Target="../tags/tag96.xml"/><Relationship Id="rId19" Type="http://schemas.openxmlformats.org/officeDocument/2006/relationships/image" Target="../media/image16.png"/><Relationship Id="rId4" Type="http://schemas.openxmlformats.org/officeDocument/2006/relationships/tags" Target="../tags/tag90.xml"/><Relationship Id="rId9" Type="http://schemas.openxmlformats.org/officeDocument/2006/relationships/tags" Target="../tags/tag95.xml"/><Relationship Id="rId1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1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69.png"/><Relationship Id="rId4" Type="http://schemas.openxmlformats.org/officeDocument/2006/relationships/image" Target="../media/image3.png"/><Relationship Id="rId9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CE8CD6E-3CCD-4440-8D22-4992FE860F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00"/>
            <a:ext cx="12192000" cy="25908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1C7AE1A-CA55-4E70-A37D-A92B6214DE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80504" cy="561975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E6532A75-F922-44C9-9181-4D603974AA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22" y="3930705"/>
            <a:ext cx="2686910" cy="2308170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46B91EF7-B5C3-4548-9E9E-B4B8BA6BBC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96902" y="0"/>
            <a:ext cx="3495097" cy="5810250"/>
          </a:xfrm>
          <a:prstGeom prst="rect">
            <a:avLst/>
          </a:prstGeom>
        </p:spPr>
      </p:pic>
      <p:grpSp>
        <p:nvGrpSpPr>
          <p:cNvPr id="81" name="组合 80">
            <a:extLst>
              <a:ext uri="{FF2B5EF4-FFF2-40B4-BE49-F238E27FC236}">
                <a16:creationId xmlns="" xmlns:a16="http://schemas.microsoft.com/office/drawing/2014/main" id="{66D64B78-83E2-4ED4-908C-EC873C06C8D6}"/>
              </a:ext>
            </a:extLst>
          </p:cNvPr>
          <p:cNvGrpSpPr/>
          <p:nvPr/>
        </p:nvGrpSpPr>
        <p:grpSpPr>
          <a:xfrm>
            <a:off x="2728813" y="754968"/>
            <a:ext cx="1590160" cy="1551533"/>
            <a:chOff x="3336427" y="919255"/>
            <a:chExt cx="1381188" cy="1347638"/>
          </a:xfrm>
        </p:grpSpPr>
        <p:grpSp>
          <p:nvGrpSpPr>
            <p:cNvPr id="59" name="组合 58">
              <a:extLst>
                <a:ext uri="{FF2B5EF4-FFF2-40B4-BE49-F238E27FC236}">
                  <a16:creationId xmlns="" xmlns:a16="http://schemas.microsoft.com/office/drawing/2014/main" id="{A28BA4DD-247C-41E7-A9FC-3E6901676191}"/>
                </a:ext>
              </a:extLst>
            </p:cNvPr>
            <p:cNvGrpSpPr/>
            <p:nvPr/>
          </p:nvGrpSpPr>
          <p:grpSpPr>
            <a:xfrm>
              <a:off x="3336427" y="1009706"/>
              <a:ext cx="1138584" cy="1257187"/>
              <a:chOff x="3600450" y="1040513"/>
              <a:chExt cx="1138584" cy="1257187"/>
            </a:xfrm>
          </p:grpSpPr>
          <p:pic>
            <p:nvPicPr>
              <p:cNvPr id="3" name="图片 2">
                <a:extLst>
                  <a:ext uri="{FF2B5EF4-FFF2-40B4-BE49-F238E27FC236}">
                    <a16:creationId xmlns="" xmlns:a16="http://schemas.microsoft.com/office/drawing/2014/main" id="{6876DB4B-3312-4F28-A645-C82B422DE0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0450" y="1040513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5" name="图片 4">
                <a:extLst>
                  <a:ext uri="{FF2B5EF4-FFF2-40B4-BE49-F238E27FC236}">
                    <a16:creationId xmlns="" xmlns:a16="http://schemas.microsoft.com/office/drawing/2014/main" id="{50F01951-3A29-4D1B-A6CD-268DF4F090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0450" y="1040513"/>
                <a:ext cx="1091143" cy="1209746"/>
              </a:xfrm>
              <a:prstGeom prst="rect">
                <a:avLst/>
              </a:prstGeom>
            </p:spPr>
          </p:pic>
        </p:grpSp>
        <p:sp>
          <p:nvSpPr>
            <p:cNvPr id="72" name="文本框 71">
              <a:extLst>
                <a:ext uri="{FF2B5EF4-FFF2-40B4-BE49-F238E27FC236}">
                  <a16:creationId xmlns="" xmlns:a16="http://schemas.microsoft.com/office/drawing/2014/main" id="{260EF6E7-AC3F-4DC7-9796-52A4C2B27874}"/>
                </a:ext>
              </a:extLst>
            </p:cNvPr>
            <p:cNvSpPr txBox="1"/>
            <p:nvPr/>
          </p:nvSpPr>
          <p:spPr>
            <a:xfrm>
              <a:off x="3353955" y="919255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翩</a:t>
              </a: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="" xmlns:a16="http://schemas.microsoft.com/office/drawing/2014/main" id="{48966BA7-A85D-49DB-AA90-AAC545F2BB94}"/>
              </a:ext>
            </a:extLst>
          </p:cNvPr>
          <p:cNvGrpSpPr/>
          <p:nvPr/>
        </p:nvGrpSpPr>
        <p:grpSpPr>
          <a:xfrm>
            <a:off x="4335179" y="638415"/>
            <a:ext cx="1569979" cy="1492667"/>
            <a:chOff x="5238463" y="1042094"/>
            <a:chExt cx="1363660" cy="1296508"/>
          </a:xfrm>
        </p:grpSpPr>
        <p:grpSp>
          <p:nvGrpSpPr>
            <p:cNvPr id="57" name="组合 56">
              <a:extLst>
                <a:ext uri="{FF2B5EF4-FFF2-40B4-BE49-F238E27FC236}">
                  <a16:creationId xmlns="" xmlns:a16="http://schemas.microsoft.com/office/drawing/2014/main" id="{5747A065-4F72-497D-AD07-99941FD47821}"/>
                </a:ext>
              </a:extLst>
            </p:cNvPr>
            <p:cNvGrpSpPr/>
            <p:nvPr/>
          </p:nvGrpSpPr>
          <p:grpSpPr>
            <a:xfrm rot="362783">
              <a:off x="5245095" y="1062556"/>
              <a:ext cx="1156604" cy="1276046"/>
              <a:chOff x="6623437" y="1128677"/>
              <a:chExt cx="1156604" cy="1276046"/>
            </a:xfrm>
          </p:grpSpPr>
          <p:pic>
            <p:nvPicPr>
              <p:cNvPr id="54" name="图片 53">
                <a:extLst>
                  <a:ext uri="{FF2B5EF4-FFF2-40B4-BE49-F238E27FC236}">
                    <a16:creationId xmlns="" xmlns:a16="http://schemas.microsoft.com/office/drawing/2014/main" id="{507C2126-25C0-4DA5-9B89-D3CDF3512D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1457" y="1147536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36" name="图片 35">
                <a:extLst>
                  <a:ext uri="{FF2B5EF4-FFF2-40B4-BE49-F238E27FC236}">
                    <a16:creationId xmlns="" xmlns:a16="http://schemas.microsoft.com/office/drawing/2014/main" id="{E836FB37-59B4-4BD8-9715-2FB4E9D232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23437" y="1128677"/>
                <a:ext cx="1116000" cy="1237304"/>
              </a:xfrm>
              <a:prstGeom prst="rect">
                <a:avLst/>
              </a:prstGeom>
            </p:spPr>
          </p:pic>
        </p:grpSp>
        <p:sp>
          <p:nvSpPr>
            <p:cNvPr id="73" name="文本框 72">
              <a:extLst>
                <a:ext uri="{FF2B5EF4-FFF2-40B4-BE49-F238E27FC236}">
                  <a16:creationId xmlns="" xmlns:a16="http://schemas.microsoft.com/office/drawing/2014/main" id="{1BF0EF48-46C0-4455-BCA2-87C36B4469DD}"/>
                </a:ext>
              </a:extLst>
            </p:cNvPr>
            <p:cNvSpPr txBox="1"/>
            <p:nvPr/>
          </p:nvSpPr>
          <p:spPr>
            <a:xfrm rot="209314">
              <a:off x="5238463" y="1042094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翩</a:t>
              </a:r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A270994E-F7D8-4400-BEAB-75176AE077DB}"/>
              </a:ext>
            </a:extLst>
          </p:cNvPr>
          <p:cNvGrpSpPr/>
          <p:nvPr/>
        </p:nvGrpSpPr>
        <p:grpSpPr>
          <a:xfrm>
            <a:off x="5937248" y="691357"/>
            <a:ext cx="1571711" cy="1511009"/>
            <a:chOff x="6817239" y="859240"/>
            <a:chExt cx="1365164" cy="1312439"/>
          </a:xfrm>
        </p:grpSpPr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B85E50BD-3766-4FAB-9DD9-E179B38D51BF}"/>
                </a:ext>
              </a:extLst>
            </p:cNvPr>
            <p:cNvGrpSpPr/>
            <p:nvPr/>
          </p:nvGrpSpPr>
          <p:grpSpPr>
            <a:xfrm>
              <a:off x="6817239" y="887494"/>
              <a:ext cx="1167459" cy="1284185"/>
              <a:chOff x="8268372" y="1092076"/>
              <a:chExt cx="1167459" cy="1284185"/>
            </a:xfrm>
          </p:grpSpPr>
          <p:pic>
            <p:nvPicPr>
              <p:cNvPr id="55" name="图片 54">
                <a:extLst>
                  <a:ext uri="{FF2B5EF4-FFF2-40B4-BE49-F238E27FC236}">
                    <a16:creationId xmlns="" xmlns:a16="http://schemas.microsoft.com/office/drawing/2014/main" id="{CD760381-F7D8-44BB-86A5-7E7EB2AA60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97247" y="1119074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24" name="图片 23">
                <a:extLst>
                  <a:ext uri="{FF2B5EF4-FFF2-40B4-BE49-F238E27FC236}">
                    <a16:creationId xmlns="" xmlns:a16="http://schemas.microsoft.com/office/drawing/2014/main" id="{6BB03564-F039-41BA-98ED-E9538BF579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68372" y="1092076"/>
                <a:ext cx="1116000" cy="1240553"/>
              </a:xfrm>
              <a:prstGeom prst="rect">
                <a:avLst/>
              </a:prstGeom>
            </p:spPr>
          </p:pic>
        </p:grpSp>
        <p:sp>
          <p:nvSpPr>
            <p:cNvPr id="74" name="文本框 73">
              <a:extLst>
                <a:ext uri="{FF2B5EF4-FFF2-40B4-BE49-F238E27FC236}">
                  <a16:creationId xmlns="" xmlns:a16="http://schemas.microsoft.com/office/drawing/2014/main" id="{E2A9276D-1ED2-4117-864E-BF47FF6DF8C2}"/>
                </a:ext>
              </a:extLst>
            </p:cNvPr>
            <p:cNvSpPr txBox="1"/>
            <p:nvPr/>
          </p:nvSpPr>
          <p:spPr>
            <a:xfrm rot="21332512">
              <a:off x="6818743" y="859240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年</a:t>
              </a: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B838D41E-0514-47F8-A1C8-8BA20F7D7C03}"/>
              </a:ext>
            </a:extLst>
          </p:cNvPr>
          <p:cNvGrpSpPr/>
          <p:nvPr/>
        </p:nvGrpSpPr>
        <p:grpSpPr>
          <a:xfrm>
            <a:off x="7558209" y="724413"/>
            <a:ext cx="1596834" cy="1526945"/>
            <a:chOff x="8599552" y="919198"/>
            <a:chExt cx="1386986" cy="1326281"/>
          </a:xfrm>
        </p:grpSpPr>
        <p:grpSp>
          <p:nvGrpSpPr>
            <p:cNvPr id="56" name="组合 55">
              <a:extLst>
                <a:ext uri="{FF2B5EF4-FFF2-40B4-BE49-F238E27FC236}">
                  <a16:creationId xmlns="" xmlns:a16="http://schemas.microsoft.com/office/drawing/2014/main" id="{35535588-3982-4C2D-8E06-BD161CCF61D1}"/>
                </a:ext>
              </a:extLst>
            </p:cNvPr>
            <p:cNvGrpSpPr/>
            <p:nvPr/>
          </p:nvGrpSpPr>
          <p:grpSpPr>
            <a:xfrm>
              <a:off x="8599552" y="919198"/>
              <a:ext cx="1209268" cy="1326281"/>
              <a:chOff x="4886732" y="988364"/>
              <a:chExt cx="1209268" cy="1326281"/>
            </a:xfrm>
          </p:grpSpPr>
          <p:pic>
            <p:nvPicPr>
              <p:cNvPr id="52" name="图片 51">
                <a:extLst>
                  <a:ext uri="{FF2B5EF4-FFF2-40B4-BE49-F238E27FC236}">
                    <a16:creationId xmlns="" xmlns:a16="http://schemas.microsoft.com/office/drawing/2014/main" id="{59F7E223-FC05-4E6D-B7B7-6A175EF6DB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60881">
                <a:off x="4957416" y="1043437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="" xmlns:a16="http://schemas.microsoft.com/office/drawing/2014/main" id="{11D73223-A305-470E-9561-2CE51EAAAD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62751">
                <a:off x="4886732" y="988364"/>
                <a:ext cx="1205159" cy="1326281"/>
              </a:xfrm>
              <a:prstGeom prst="rect">
                <a:avLst/>
              </a:prstGeom>
            </p:spPr>
          </p:pic>
        </p:grpSp>
        <p:sp>
          <p:nvSpPr>
            <p:cNvPr id="75" name="文本框 74">
              <a:extLst>
                <a:ext uri="{FF2B5EF4-FFF2-40B4-BE49-F238E27FC236}">
                  <a16:creationId xmlns="" xmlns:a16="http://schemas.microsoft.com/office/drawing/2014/main" id="{A1360984-857B-45FD-AB1E-02C4E2DF8589}"/>
                </a:ext>
              </a:extLst>
            </p:cNvPr>
            <p:cNvSpPr txBox="1"/>
            <p:nvPr/>
          </p:nvSpPr>
          <p:spPr>
            <a:xfrm rot="20935142">
              <a:off x="8622878" y="925675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少</a:t>
              </a: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1A4F2C86-B4EC-4611-B82C-C70C94381CEF}"/>
              </a:ext>
            </a:extLst>
          </p:cNvPr>
          <p:cNvGrpSpPr/>
          <p:nvPr/>
        </p:nvGrpSpPr>
        <p:grpSpPr>
          <a:xfrm rot="944795">
            <a:off x="2459274" y="2487563"/>
            <a:ext cx="1626548" cy="1526945"/>
            <a:chOff x="3527307" y="2365800"/>
            <a:chExt cx="1412795" cy="1326281"/>
          </a:xfrm>
        </p:grpSpPr>
        <p:grpSp>
          <p:nvGrpSpPr>
            <p:cNvPr id="69" name="组合 68">
              <a:extLst>
                <a:ext uri="{FF2B5EF4-FFF2-40B4-BE49-F238E27FC236}">
                  <a16:creationId xmlns="" xmlns:a16="http://schemas.microsoft.com/office/drawing/2014/main" id="{A7D3EFD0-C4DD-45E2-A8A3-F193F2C28D60}"/>
                </a:ext>
              </a:extLst>
            </p:cNvPr>
            <p:cNvGrpSpPr/>
            <p:nvPr/>
          </p:nvGrpSpPr>
          <p:grpSpPr>
            <a:xfrm>
              <a:off x="3527307" y="2365800"/>
              <a:ext cx="1209268" cy="1326281"/>
              <a:chOff x="4886732" y="988364"/>
              <a:chExt cx="1209268" cy="1326281"/>
            </a:xfrm>
          </p:grpSpPr>
          <p:pic>
            <p:nvPicPr>
              <p:cNvPr id="70" name="图片 69">
                <a:extLst>
                  <a:ext uri="{FF2B5EF4-FFF2-40B4-BE49-F238E27FC236}">
                    <a16:creationId xmlns="" xmlns:a16="http://schemas.microsoft.com/office/drawing/2014/main" id="{997A116C-C280-4675-8D87-67181A8CBB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60881">
                <a:off x="4957416" y="1043437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71" name="图片 70">
                <a:extLst>
                  <a:ext uri="{FF2B5EF4-FFF2-40B4-BE49-F238E27FC236}">
                    <a16:creationId xmlns="" xmlns:a16="http://schemas.microsoft.com/office/drawing/2014/main" id="{4B73139A-CFE4-458E-AC63-1AD1118B4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62751">
                <a:off x="4886732" y="988364"/>
                <a:ext cx="1205159" cy="1326281"/>
              </a:xfrm>
              <a:prstGeom prst="rect">
                <a:avLst/>
              </a:prstGeom>
            </p:spPr>
          </p:pic>
        </p:grpSp>
        <p:sp>
          <p:nvSpPr>
            <p:cNvPr id="76" name="文本框 75">
              <a:extLst>
                <a:ext uri="{FF2B5EF4-FFF2-40B4-BE49-F238E27FC236}">
                  <a16:creationId xmlns="" xmlns:a16="http://schemas.microsoft.com/office/drawing/2014/main" id="{C3C0F80E-CD6A-490D-B8E5-78B627D4B95D}"/>
                </a:ext>
              </a:extLst>
            </p:cNvPr>
            <p:cNvSpPr txBox="1"/>
            <p:nvPr/>
          </p:nvSpPr>
          <p:spPr>
            <a:xfrm rot="20935142">
              <a:off x="3576442" y="2412155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弱</a:t>
              </a: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DA05BD1F-C90C-41B2-A20D-5B162986283A}"/>
              </a:ext>
            </a:extLst>
          </p:cNvPr>
          <p:cNvGrpSpPr/>
          <p:nvPr/>
        </p:nvGrpSpPr>
        <p:grpSpPr>
          <a:xfrm rot="20809266">
            <a:off x="4370857" y="2362387"/>
            <a:ext cx="1573778" cy="1478479"/>
            <a:chOff x="5079642" y="2482085"/>
            <a:chExt cx="1366960" cy="1284185"/>
          </a:xfrm>
        </p:grpSpPr>
        <p:grpSp>
          <p:nvGrpSpPr>
            <p:cNvPr id="66" name="组合 65">
              <a:extLst>
                <a:ext uri="{FF2B5EF4-FFF2-40B4-BE49-F238E27FC236}">
                  <a16:creationId xmlns="" xmlns:a16="http://schemas.microsoft.com/office/drawing/2014/main" id="{98CAC6F4-7C8B-4E9D-8E01-08B56C7DCD7D}"/>
                </a:ext>
              </a:extLst>
            </p:cNvPr>
            <p:cNvGrpSpPr/>
            <p:nvPr/>
          </p:nvGrpSpPr>
          <p:grpSpPr>
            <a:xfrm>
              <a:off x="5079642" y="2482085"/>
              <a:ext cx="1167459" cy="1284185"/>
              <a:chOff x="8268372" y="1092076"/>
              <a:chExt cx="1167459" cy="1284185"/>
            </a:xfrm>
          </p:grpSpPr>
          <p:pic>
            <p:nvPicPr>
              <p:cNvPr id="67" name="图片 66">
                <a:extLst>
                  <a:ext uri="{FF2B5EF4-FFF2-40B4-BE49-F238E27FC236}">
                    <a16:creationId xmlns="" xmlns:a16="http://schemas.microsoft.com/office/drawing/2014/main" id="{9B726BD1-88F3-4B37-BB99-803D86451F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97247" y="1119074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68" name="图片 67">
                <a:extLst>
                  <a:ext uri="{FF2B5EF4-FFF2-40B4-BE49-F238E27FC236}">
                    <a16:creationId xmlns="" xmlns:a16="http://schemas.microsoft.com/office/drawing/2014/main" id="{9AF3F799-7A29-432F-8349-F492098826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68372" y="1092076"/>
                <a:ext cx="1116000" cy="1240553"/>
              </a:xfrm>
              <a:prstGeom prst="rect">
                <a:avLst/>
              </a:prstGeom>
            </p:spPr>
          </p:pic>
        </p:grpSp>
        <p:sp>
          <p:nvSpPr>
            <p:cNvPr id="77" name="文本框 76">
              <a:extLst>
                <a:ext uri="{FF2B5EF4-FFF2-40B4-BE49-F238E27FC236}">
                  <a16:creationId xmlns="" xmlns:a16="http://schemas.microsoft.com/office/drawing/2014/main" id="{6C526E8F-FA2D-45E1-8838-FE53190E7628}"/>
                </a:ext>
              </a:extLst>
            </p:cNvPr>
            <p:cNvSpPr txBox="1"/>
            <p:nvPr/>
          </p:nvSpPr>
          <p:spPr>
            <a:xfrm>
              <a:off x="5082942" y="2497009"/>
              <a:ext cx="1363660" cy="1149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不</a:t>
              </a: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E2C94C24-4288-473D-9157-866668C3C00F}"/>
              </a:ext>
            </a:extLst>
          </p:cNvPr>
          <p:cNvGrpSpPr/>
          <p:nvPr/>
        </p:nvGrpSpPr>
        <p:grpSpPr>
          <a:xfrm>
            <a:off x="6135793" y="2326629"/>
            <a:ext cx="1569979" cy="1498782"/>
            <a:chOff x="6905728" y="2471604"/>
            <a:chExt cx="1363660" cy="1301819"/>
          </a:xfrm>
        </p:grpSpPr>
        <p:grpSp>
          <p:nvGrpSpPr>
            <p:cNvPr id="60" name="组合 59">
              <a:extLst>
                <a:ext uri="{FF2B5EF4-FFF2-40B4-BE49-F238E27FC236}">
                  <a16:creationId xmlns="" xmlns:a16="http://schemas.microsoft.com/office/drawing/2014/main" id="{76AB8F99-4576-45FE-8AF8-F83661738959}"/>
                </a:ext>
              </a:extLst>
            </p:cNvPr>
            <p:cNvGrpSpPr/>
            <p:nvPr/>
          </p:nvGrpSpPr>
          <p:grpSpPr>
            <a:xfrm>
              <a:off x="6922061" y="2516236"/>
              <a:ext cx="1138584" cy="1257187"/>
              <a:chOff x="3600450" y="1040513"/>
              <a:chExt cx="1138584" cy="1257187"/>
            </a:xfrm>
          </p:grpSpPr>
          <p:pic>
            <p:nvPicPr>
              <p:cNvPr id="61" name="图片 60">
                <a:extLst>
                  <a:ext uri="{FF2B5EF4-FFF2-40B4-BE49-F238E27FC236}">
                    <a16:creationId xmlns="" xmlns:a16="http://schemas.microsoft.com/office/drawing/2014/main" id="{FEFA8279-D9A9-48C0-AA93-5EDF2F1AC3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0450" y="1040513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62" name="图片 61">
                <a:extLst>
                  <a:ext uri="{FF2B5EF4-FFF2-40B4-BE49-F238E27FC236}">
                    <a16:creationId xmlns="" xmlns:a16="http://schemas.microsoft.com/office/drawing/2014/main" id="{B8952DE0-54B0-4386-9264-A5A1311703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0450" y="1040513"/>
                <a:ext cx="1091143" cy="1209746"/>
              </a:xfrm>
              <a:prstGeom prst="rect">
                <a:avLst/>
              </a:prstGeom>
            </p:spPr>
          </p:pic>
        </p:grpSp>
        <p:sp>
          <p:nvSpPr>
            <p:cNvPr id="78" name="文本框 77">
              <a:extLst>
                <a:ext uri="{FF2B5EF4-FFF2-40B4-BE49-F238E27FC236}">
                  <a16:creationId xmlns="" xmlns:a16="http://schemas.microsoft.com/office/drawing/2014/main" id="{4A0AAE24-0CA1-4B07-80B8-7630D52DD701}"/>
                </a:ext>
              </a:extLst>
            </p:cNvPr>
            <p:cNvSpPr txBox="1"/>
            <p:nvPr/>
          </p:nvSpPr>
          <p:spPr>
            <a:xfrm>
              <a:off x="6905728" y="2471604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好</a:t>
              </a: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B33DB3DD-C783-4A12-A7BE-4B76EDAB1DE0}"/>
              </a:ext>
            </a:extLst>
          </p:cNvPr>
          <p:cNvGrpSpPr/>
          <p:nvPr/>
        </p:nvGrpSpPr>
        <p:grpSpPr>
          <a:xfrm>
            <a:off x="7920129" y="2438654"/>
            <a:ext cx="1569979" cy="1494831"/>
            <a:chOff x="8593686" y="2393789"/>
            <a:chExt cx="1363660" cy="1298387"/>
          </a:xfrm>
        </p:grpSpPr>
        <p:grpSp>
          <p:nvGrpSpPr>
            <p:cNvPr id="63" name="组合 62">
              <a:extLst>
                <a:ext uri="{FF2B5EF4-FFF2-40B4-BE49-F238E27FC236}">
                  <a16:creationId xmlns="" xmlns:a16="http://schemas.microsoft.com/office/drawing/2014/main" id="{ED659F88-47ED-45B4-95A4-852F72DAF137}"/>
                </a:ext>
              </a:extLst>
            </p:cNvPr>
            <p:cNvGrpSpPr/>
            <p:nvPr/>
          </p:nvGrpSpPr>
          <p:grpSpPr>
            <a:xfrm rot="362783">
              <a:off x="8597355" y="2416130"/>
              <a:ext cx="1156604" cy="1276046"/>
              <a:chOff x="6623437" y="1128677"/>
              <a:chExt cx="1156604" cy="1276046"/>
            </a:xfrm>
          </p:grpSpPr>
          <p:pic>
            <p:nvPicPr>
              <p:cNvPr id="64" name="图片 63">
                <a:extLst>
                  <a:ext uri="{FF2B5EF4-FFF2-40B4-BE49-F238E27FC236}">
                    <a16:creationId xmlns="" xmlns:a16="http://schemas.microsoft.com/office/drawing/2014/main" id="{C52B8BE8-7224-4093-B06A-767EF2AEC6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1457" y="1147536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65" name="图片 64">
                <a:extLst>
                  <a:ext uri="{FF2B5EF4-FFF2-40B4-BE49-F238E27FC236}">
                    <a16:creationId xmlns="" xmlns:a16="http://schemas.microsoft.com/office/drawing/2014/main" id="{0BA6B00D-B27C-4940-8547-C331914858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23437" y="1128677"/>
                <a:ext cx="1116000" cy="1237304"/>
              </a:xfrm>
              <a:prstGeom prst="rect">
                <a:avLst/>
              </a:prstGeom>
            </p:spPr>
          </p:pic>
        </p:grpSp>
        <p:sp>
          <p:nvSpPr>
            <p:cNvPr id="79" name="文本框 78">
              <a:extLst>
                <a:ext uri="{FF2B5EF4-FFF2-40B4-BE49-F238E27FC236}">
                  <a16:creationId xmlns="" xmlns:a16="http://schemas.microsoft.com/office/drawing/2014/main" id="{2984E444-F2E2-444D-95A5-02A4EE7207E1}"/>
                </a:ext>
              </a:extLst>
            </p:cNvPr>
            <p:cNvSpPr txBox="1"/>
            <p:nvPr/>
          </p:nvSpPr>
          <p:spPr>
            <a:xfrm rot="368636">
              <a:off x="8593686" y="2393789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弄</a:t>
              </a:r>
            </a:p>
          </p:txBody>
        </p:sp>
      </p:grpSp>
      <p:sp>
        <p:nvSpPr>
          <p:cNvPr id="89" name="文本框 88">
            <a:extLst>
              <a:ext uri="{FF2B5EF4-FFF2-40B4-BE49-F238E27FC236}">
                <a16:creationId xmlns="" xmlns:a16="http://schemas.microsoft.com/office/drawing/2014/main" id="{58638C7C-5012-4822-A11C-E721E89A3A8E}"/>
              </a:ext>
            </a:extLst>
          </p:cNvPr>
          <p:cNvSpPr txBox="1"/>
          <p:nvPr/>
        </p:nvSpPr>
        <p:spPr>
          <a:xfrm>
            <a:off x="3730366" y="4009840"/>
            <a:ext cx="47312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班级学风建设</a:t>
            </a:r>
            <a:r>
              <a:rPr lang="en-US" altLang="zh-CN" sz="3600" b="1" spc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ppt</a:t>
            </a:r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模板</a:t>
            </a:r>
          </a:p>
        </p:txBody>
      </p:sp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5A5F3AB7-121E-4499-B1C9-DC3A154F16CB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8"/>
          <a:stretch/>
        </p:blipFill>
        <p:spPr>
          <a:xfrm>
            <a:off x="10832011" y="3881437"/>
            <a:ext cx="1406094" cy="217348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6506671A-F4EB-43C3-9076-A8B61A54D11D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45" b="37682"/>
          <a:stretch/>
        </p:blipFill>
        <p:spPr>
          <a:xfrm>
            <a:off x="-2036" y="4610291"/>
            <a:ext cx="3079065" cy="2247709"/>
          </a:xfrm>
          <a:prstGeom prst="rect">
            <a:avLst/>
          </a:prstGeom>
        </p:spPr>
      </p:pic>
      <p:pic>
        <p:nvPicPr>
          <p:cNvPr id="101" name="图片 100">
            <a:extLst>
              <a:ext uri="{FF2B5EF4-FFF2-40B4-BE49-F238E27FC236}">
                <a16:creationId xmlns="" xmlns:a16="http://schemas.microsoft.com/office/drawing/2014/main" id="{47AE9B53-C03E-46E3-8F0D-398408A80E64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1"/>
          <a:stretch/>
        </p:blipFill>
        <p:spPr>
          <a:xfrm>
            <a:off x="8255368" y="3844746"/>
            <a:ext cx="3495097" cy="3013254"/>
          </a:xfrm>
          <a:prstGeom prst="rect">
            <a:avLst/>
          </a:prstGeom>
        </p:spPr>
      </p:pic>
      <p:pic>
        <p:nvPicPr>
          <p:cNvPr id="51" name="背景音乐 - 轻快儿童音乐 - 铃声.wav">
            <a:hlinkClick r:id="" action="ppaction://media"/>
            <a:extLst>
              <a:ext uri="{FF2B5EF4-FFF2-40B4-BE49-F238E27FC236}">
                <a16:creationId xmlns="" xmlns:a16="http://schemas.microsoft.com/office/drawing/2014/main" id="{DAE11379-AA0D-4BC6-AF9B-D8E1CD3EFB7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782262" y="-3239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04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600">
        <p14:vortex dir="r"/>
      </p:transition>
    </mc:Choice>
    <mc:Fallback xmlns="">
      <p:transition spd="slow" advTm="4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6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26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37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450" decel="100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9" presetClass="entr" presetSubtype="0" decel="100000" fill="hold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7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  <p:bldLst>
      <p:bldP spid="89" grpId="0"/>
      <p:bldP spid="8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51A0F2A-7803-465A-A9D3-342897CE47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267200"/>
            <a:ext cx="12192000" cy="25908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A79AD87-71AB-46AD-97B3-4EEC469373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712118"/>
            <a:ext cx="5449715" cy="4681537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EEBBFA93-BDFB-455D-B8F4-87729FC104B3}"/>
              </a:ext>
            </a:extLst>
          </p:cNvPr>
          <p:cNvSpPr txBox="1"/>
          <p:nvPr/>
        </p:nvSpPr>
        <p:spPr>
          <a:xfrm rot="21341756">
            <a:off x="1640282" y="2912042"/>
            <a:ext cx="28912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ln w="9525">
                  <a:solidFill>
                    <a:srgbClr val="48A459"/>
                  </a:solidFill>
                </a:ln>
                <a:solidFill>
                  <a:schemeClr val="bg1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目录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B2FCE72C-B241-4753-9ED8-61BBAD0107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2" y="506305"/>
            <a:ext cx="2371725" cy="723900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4B2CBAA5-16C8-4684-85E8-F66565DED1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48" y="-274185"/>
            <a:ext cx="2371725" cy="7239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2019A692-80C7-4F85-8672-6E4C87F2E2BC}"/>
              </a:ext>
            </a:extLst>
          </p:cNvPr>
          <p:cNvSpPr/>
          <p:nvPr/>
        </p:nvSpPr>
        <p:spPr>
          <a:xfrm>
            <a:off x="3903625" y="1283422"/>
            <a:ext cx="558743" cy="1588640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勤奋好学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E27793F3-D067-44BB-BBC7-D38E7AD7AE64}"/>
              </a:ext>
            </a:extLst>
          </p:cNvPr>
          <p:cNvSpPr/>
          <p:nvPr/>
        </p:nvSpPr>
        <p:spPr>
          <a:xfrm>
            <a:off x="5645405" y="1286636"/>
            <a:ext cx="558743" cy="1588640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讲究卫生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40002803-945A-4BA0-96FF-9C59079BB1AE}"/>
              </a:ext>
            </a:extLst>
          </p:cNvPr>
          <p:cNvSpPr/>
          <p:nvPr/>
        </p:nvSpPr>
        <p:spPr>
          <a:xfrm>
            <a:off x="7291534" y="1283422"/>
            <a:ext cx="558743" cy="1588640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文明礼貌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="" xmlns:a16="http://schemas.microsoft.com/office/drawing/2014/main" id="{E93752DA-347B-4547-B210-FE7D5930AE6A}"/>
              </a:ext>
            </a:extLst>
          </p:cNvPr>
          <p:cNvSpPr/>
          <p:nvPr/>
        </p:nvSpPr>
        <p:spPr>
          <a:xfrm>
            <a:off x="4712413" y="3227819"/>
            <a:ext cx="558743" cy="1588640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遵守秩序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="" xmlns:a16="http://schemas.microsoft.com/office/drawing/2014/main" id="{B78AB9F8-1099-485E-B47F-4D6179A7BB33}"/>
              </a:ext>
            </a:extLst>
          </p:cNvPr>
          <p:cNvSpPr/>
          <p:nvPr/>
        </p:nvSpPr>
        <p:spPr>
          <a:xfrm>
            <a:off x="6454193" y="3231033"/>
            <a:ext cx="558743" cy="1588640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勤俭节约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="" xmlns:a16="http://schemas.microsoft.com/office/drawing/2014/main" id="{F13D9A55-D0A5-4D82-BB4E-DA950872138B}"/>
              </a:ext>
            </a:extLst>
          </p:cNvPr>
          <p:cNvSpPr/>
          <p:nvPr/>
        </p:nvSpPr>
        <p:spPr>
          <a:xfrm>
            <a:off x="8062222" y="3227819"/>
            <a:ext cx="558743" cy="1588640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诚实守信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="" xmlns:a16="http://schemas.microsoft.com/office/drawing/2014/main" id="{B7A9EED7-FDCF-44E5-AEAA-D25D953B9029}"/>
              </a:ext>
            </a:extLst>
          </p:cNvPr>
          <p:cNvSpPr/>
          <p:nvPr/>
        </p:nvSpPr>
        <p:spPr>
          <a:xfrm>
            <a:off x="9757845" y="3227819"/>
            <a:ext cx="558743" cy="1588640"/>
          </a:xfrm>
          <a:prstGeom prst="rect">
            <a:avLst/>
          </a:prstGeom>
        </p:spPr>
        <p:txBody>
          <a:bodyPr vert="wordArtVertRtl"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lt"/>
              </a:rPr>
              <a:t>守时惜时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9E37C85-B4FB-4D1D-88DD-EBB553C4B4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3770" y="559522"/>
            <a:ext cx="503583" cy="723900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="" xmlns:a16="http://schemas.microsoft.com/office/drawing/2014/main" id="{9CA814BD-F6C4-404F-A73B-750D4F0CCA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1247" y="546139"/>
            <a:ext cx="503583" cy="723900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="" xmlns:a16="http://schemas.microsoft.com/office/drawing/2014/main" id="{E38B47BC-7BE9-4F5D-9B10-E5C65C62F4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0259" y="546139"/>
            <a:ext cx="503583" cy="723900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="" xmlns:a16="http://schemas.microsoft.com/office/drawing/2014/main" id="{BB404ACF-57F9-4608-95C6-89B2268881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32" y="2463045"/>
            <a:ext cx="503583" cy="72390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="" xmlns:a16="http://schemas.microsoft.com/office/drawing/2014/main" id="{A2C95470-0F94-49AC-8C13-8F5B5963DB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5209" y="2449662"/>
            <a:ext cx="503583" cy="723900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="" xmlns:a16="http://schemas.microsoft.com/office/drawing/2014/main" id="{D7C1CD8B-8456-4209-AA2C-A2F042A533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4221" y="2449662"/>
            <a:ext cx="503583" cy="723900"/>
          </a:xfrm>
          <a:prstGeom prst="rect">
            <a:avLst/>
          </a:prstGeom>
        </p:spPr>
      </p:pic>
      <p:pic>
        <p:nvPicPr>
          <p:cNvPr id="54" name="图片 53">
            <a:extLst>
              <a:ext uri="{FF2B5EF4-FFF2-40B4-BE49-F238E27FC236}">
                <a16:creationId xmlns="" xmlns:a16="http://schemas.microsoft.com/office/drawing/2014/main" id="{F5E84EBF-A320-4208-9096-4E2E89EF91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3687" y="2449662"/>
            <a:ext cx="503583" cy="723900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C8780C73-D266-4271-9239-FA9E9D0F34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96902" y="0"/>
            <a:ext cx="3495097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2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500">
        <p:random/>
      </p:transition>
    </mc:Choice>
    <mc:Fallback xmlns="">
      <p:transition spd="slow" advTm="10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75"/>
                            </p:stCondLst>
                            <p:childTnLst>
                              <p:par>
                                <p:cTn id="2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75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25"/>
                            </p:stCondLst>
                            <p:childTnLst>
                              <p:par>
                                <p:cTn id="3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25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175"/>
                            </p:stCondLst>
                            <p:childTnLst>
                              <p:par>
                                <p:cTn id="4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675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325"/>
                            </p:stCondLst>
                            <p:childTnLst>
                              <p:par>
                                <p:cTn id="5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825"/>
                            </p:stCondLst>
                            <p:childTnLst>
                              <p:par>
                                <p:cTn id="5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475"/>
                            </p:stCondLst>
                            <p:childTnLst>
                              <p:par>
                                <p:cTn id="6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975"/>
                            </p:stCondLst>
                            <p:childTnLst>
                              <p:par>
                                <p:cTn id="6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625"/>
                            </p:stCondLst>
                            <p:childTnLst>
                              <p:par>
                                <p:cTn id="7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25"/>
                            </p:stCondLst>
                            <p:childTnLst>
                              <p:par>
                                <p:cTn id="7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775"/>
                            </p:stCondLst>
                            <p:childTnLst>
                              <p:par>
                                <p:cTn id="8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75"/>
                            </p:stCondLst>
                            <p:childTnLst>
                              <p:par>
                                <p:cTn id="8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2698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625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625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" grpId="0"/>
      <p:bldP spid="37" grpId="0"/>
      <p:bldP spid="55" grpId="0"/>
      <p:bldP spid="56" grpId="0"/>
      <p:bldP spid="57" grpId="0"/>
      <p:bldP spid="58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E76B4335-3FEA-4FDD-A33C-2F101B216A7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3" r="45215" b="10678"/>
          <a:stretch/>
        </p:blipFill>
        <p:spPr>
          <a:xfrm>
            <a:off x="0" y="1838325"/>
            <a:ext cx="12191999" cy="50196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D08FF08-D62F-428E-A171-FED76C7DB0E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8"/>
          <a:stretch/>
        </p:blipFill>
        <p:spPr>
          <a:xfrm>
            <a:off x="1" y="0"/>
            <a:ext cx="3380504" cy="48645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39D32BB-63B6-4858-844B-6329D069CDD4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8"/>
          <a:stretch/>
        </p:blipFill>
        <p:spPr>
          <a:xfrm flipH="1">
            <a:off x="8696902" y="0"/>
            <a:ext cx="3495097" cy="505505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5EAB776-5EB2-4152-AA52-36C8515F9B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1200"/>
            <a:ext cx="12192000" cy="360680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A7A32CFA-6DFD-403C-AAA2-B72FB243363F}"/>
              </a:ext>
            </a:extLst>
          </p:cNvPr>
          <p:cNvGrpSpPr/>
          <p:nvPr/>
        </p:nvGrpSpPr>
        <p:grpSpPr>
          <a:xfrm>
            <a:off x="3162774" y="442201"/>
            <a:ext cx="6047200" cy="4443322"/>
            <a:chOff x="3291991" y="517765"/>
            <a:chExt cx="5492576" cy="4035799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6A5C511F-77E0-4E19-96E8-D06C58624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3291991" y="517765"/>
              <a:ext cx="1544455" cy="1495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13E76A64-AAD8-413D-8AB6-BBABB771D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240112" y="610054"/>
              <a:ext cx="1544455" cy="1495425"/>
            </a:xfrm>
            <a:prstGeom prst="rect">
              <a:avLst/>
            </a:prstGeom>
          </p:spPr>
        </p:pic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EB4D9CA5-4920-485F-A130-48150E536549}"/>
                </a:ext>
              </a:extLst>
            </p:cNvPr>
            <p:cNvSpPr/>
            <p:nvPr/>
          </p:nvSpPr>
          <p:spPr>
            <a:xfrm>
              <a:off x="4076699" y="1390650"/>
              <a:ext cx="3973511" cy="29158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93516EA-C09D-449F-9945-A01797A6F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291" y="1143614"/>
              <a:ext cx="4314825" cy="3409950"/>
            </a:xfrm>
            <a:prstGeom prst="rect">
              <a:avLst/>
            </a:prstGeom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E6F53C5-96CE-4E22-AFA5-24AC1D7CE3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2" y="506305"/>
            <a:ext cx="2371725" cy="7239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88C4C2A-E32F-4DE9-A472-8E02D8662D2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009" y="610054"/>
            <a:ext cx="1623457" cy="495513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2BDD684-E2E9-4ABC-8034-0B92D68FD573}"/>
              </a:ext>
            </a:extLst>
          </p:cNvPr>
          <p:cNvGrpSpPr/>
          <p:nvPr/>
        </p:nvGrpSpPr>
        <p:grpSpPr>
          <a:xfrm>
            <a:off x="8590239" y="-65339"/>
            <a:ext cx="3002278" cy="824832"/>
            <a:chOff x="8262179" y="-91513"/>
            <a:chExt cx="3002278" cy="824832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EAF16E7E-3DCB-4706-BBEA-7CAE90505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62179" y="237806"/>
              <a:ext cx="1623457" cy="49551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CF7F8BF7-05FD-4A41-9BE5-73BADE34A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46756" y="-91513"/>
              <a:ext cx="2617701" cy="798977"/>
            </a:xfrm>
            <a:prstGeom prst="rect">
              <a:avLst/>
            </a:prstGeom>
          </p:spPr>
        </p:pic>
      </p:grp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5E73A94-B279-4B42-A8EC-A4B823605A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48" y="-274185"/>
            <a:ext cx="2371725" cy="72390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9BC7C1D9-52F2-4A69-92BA-CA8DAB40D108}"/>
              </a:ext>
            </a:extLst>
          </p:cNvPr>
          <p:cNvGrpSpPr/>
          <p:nvPr/>
        </p:nvGrpSpPr>
        <p:grpSpPr>
          <a:xfrm>
            <a:off x="5467230" y="2403647"/>
            <a:ext cx="1236177" cy="1236177"/>
            <a:chOff x="5393223" y="2361129"/>
            <a:chExt cx="1236177" cy="1236177"/>
          </a:xfrm>
        </p:grpSpPr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45DBE047-7589-48AA-BDF1-04728B0819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3223" y="2948626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C0EC8821-FECE-4B27-934E-F9C004F328B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424826" y="2979218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PA_组合 35">
            <a:extLst>
              <a:ext uri="{FF2B5EF4-FFF2-40B4-BE49-F238E27FC236}">
                <a16:creationId xmlns="" xmlns:a16="http://schemas.microsoft.com/office/drawing/2014/main" id="{6BBFC958-36D8-4601-B818-B28F0D0199E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632927" y="1558178"/>
            <a:ext cx="1897133" cy="1844140"/>
            <a:chOff x="4773324" y="1741792"/>
            <a:chExt cx="1897133" cy="1844140"/>
          </a:xfrm>
        </p:grpSpPr>
        <p:sp>
          <p:nvSpPr>
            <p:cNvPr id="35" name="PA_任意多边形 34">
              <a:extLst>
                <a:ext uri="{FF2B5EF4-FFF2-40B4-BE49-F238E27FC236}">
                  <a16:creationId xmlns="" xmlns:a16="http://schemas.microsoft.com/office/drawing/2014/main" id="{51613B9E-B9BC-4146-8719-57CF4F292E2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773324" y="1741792"/>
              <a:ext cx="1897133" cy="1844140"/>
            </a:xfrm>
            <a:custGeom>
              <a:avLst/>
              <a:gdLst/>
              <a:ahLst/>
              <a:cxnLst/>
              <a:rect l="0" t="0" r="0" b="0"/>
              <a:pathLst>
                <a:path w="1897133" h="1844140">
                  <a:moveTo>
                    <a:pt x="0" y="0"/>
                  </a:moveTo>
                  <a:lnTo>
                    <a:pt x="1897132" y="0"/>
                  </a:lnTo>
                  <a:lnTo>
                    <a:pt x="1897132" y="1844139"/>
                  </a:lnTo>
                  <a:lnTo>
                    <a:pt x="0" y="1844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PA_矩形 28">
              <a:extLst>
                <a:ext uri="{FF2B5EF4-FFF2-40B4-BE49-F238E27FC236}">
                  <a16:creationId xmlns="" xmlns:a16="http://schemas.microsoft.com/office/drawing/2014/main" id="{AD5744E4-A4F7-49BC-87E2-30DE4BD5AE6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773324" y="1741792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勤</a:t>
              </a:r>
              <a:endParaRPr lang="zh-CN" altLang="en-US" sz="2400" dirty="0"/>
            </a:p>
          </p:txBody>
        </p:sp>
      </p:grpSp>
      <p:grpSp>
        <p:nvGrpSpPr>
          <p:cNvPr id="38" name="PA_组合 37">
            <a:extLst>
              <a:ext uri="{FF2B5EF4-FFF2-40B4-BE49-F238E27FC236}">
                <a16:creationId xmlns="" xmlns:a16="http://schemas.microsoft.com/office/drawing/2014/main" id="{3D43BC16-7CB3-4152-9E79-2F95B3E538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771528" y="1446707"/>
            <a:ext cx="1741436" cy="1971140"/>
            <a:chOff x="5573687" y="1658450"/>
            <a:chExt cx="1741436" cy="1971140"/>
          </a:xfrm>
        </p:grpSpPr>
        <p:sp>
          <p:nvSpPr>
            <p:cNvPr id="37" name="PA_任意多边形 36">
              <a:extLst>
                <a:ext uri="{FF2B5EF4-FFF2-40B4-BE49-F238E27FC236}">
                  <a16:creationId xmlns="" xmlns:a16="http://schemas.microsoft.com/office/drawing/2014/main" id="{6CF67D4C-DFD8-4E1F-87E5-1366F36DA26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573687" y="1658450"/>
              <a:ext cx="1741436" cy="1971140"/>
            </a:xfrm>
            <a:custGeom>
              <a:avLst/>
              <a:gdLst/>
              <a:ahLst/>
              <a:cxnLst/>
              <a:rect l="0" t="0" r="0" b="0"/>
              <a:pathLst>
                <a:path w="1741436" h="1971140">
                  <a:moveTo>
                    <a:pt x="0" y="0"/>
                  </a:moveTo>
                  <a:lnTo>
                    <a:pt x="1741435" y="0"/>
                  </a:lnTo>
                  <a:lnTo>
                    <a:pt x="1741435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PA_矩形 22">
              <a:extLst>
                <a:ext uri="{FF2B5EF4-FFF2-40B4-BE49-F238E27FC236}">
                  <a16:creationId xmlns="" xmlns:a16="http://schemas.microsoft.com/office/drawing/2014/main" id="{69CF217B-E469-47BE-8240-75F412C04BF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157888" y="1658450"/>
              <a:ext cx="115723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奋</a:t>
              </a:r>
              <a:endParaRPr lang="en-US" altLang="zh-CN" sz="9600" spc="600" dirty="0">
                <a:solidFill>
                  <a:srgbClr val="000000">
                    <a:lumMod val="75000"/>
                    <a:lumOff val="25000"/>
                  </a:srgb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0" name="PA_组合 39">
            <a:extLst>
              <a:ext uri="{FF2B5EF4-FFF2-40B4-BE49-F238E27FC236}">
                <a16:creationId xmlns="" xmlns:a16="http://schemas.microsoft.com/office/drawing/2014/main" id="{96D51B22-77A6-40D8-9256-6CDA85D8730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32926" y="2243581"/>
            <a:ext cx="1897133" cy="2217361"/>
            <a:chOff x="4773324" y="2200888"/>
            <a:chExt cx="1897133" cy="2217361"/>
          </a:xfrm>
        </p:grpSpPr>
        <p:sp>
          <p:nvSpPr>
            <p:cNvPr id="39" name="PA_任意多边形 38">
              <a:extLst>
                <a:ext uri="{FF2B5EF4-FFF2-40B4-BE49-F238E27FC236}">
                  <a16:creationId xmlns="" xmlns:a16="http://schemas.microsoft.com/office/drawing/2014/main" id="{6DBF9BDB-441C-4898-AE5D-AF081168E61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73324" y="2200888"/>
              <a:ext cx="1897133" cy="1971140"/>
            </a:xfrm>
            <a:custGeom>
              <a:avLst/>
              <a:gdLst/>
              <a:ahLst/>
              <a:cxnLst/>
              <a:rect l="0" t="0" r="0" b="0"/>
              <a:pathLst>
                <a:path w="1897133" h="1971140">
                  <a:moveTo>
                    <a:pt x="0" y="0"/>
                  </a:moveTo>
                  <a:lnTo>
                    <a:pt x="1897132" y="0"/>
                  </a:lnTo>
                  <a:lnTo>
                    <a:pt x="1897132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PA_矩形 30">
              <a:extLst>
                <a:ext uri="{FF2B5EF4-FFF2-40B4-BE49-F238E27FC236}">
                  <a16:creationId xmlns="" xmlns:a16="http://schemas.microsoft.com/office/drawing/2014/main" id="{237C278B-CAE6-400B-9CDA-F1C9EBF4AF8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773324" y="2848589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好</a:t>
              </a:r>
              <a:endParaRPr lang="zh-CN" altLang="en-US" sz="2400" dirty="0"/>
            </a:p>
          </p:txBody>
        </p:sp>
      </p:grpSp>
      <p:grpSp>
        <p:nvGrpSpPr>
          <p:cNvPr id="42" name="PA_组合 41">
            <a:extLst>
              <a:ext uri="{FF2B5EF4-FFF2-40B4-BE49-F238E27FC236}">
                <a16:creationId xmlns="" xmlns:a16="http://schemas.microsoft.com/office/drawing/2014/main" id="{F55BB227-EBA6-49B8-AF4B-E09EAB57064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751103" y="2119169"/>
            <a:ext cx="1778888" cy="2242761"/>
            <a:chOff x="5567661" y="2091218"/>
            <a:chExt cx="1778888" cy="2242761"/>
          </a:xfrm>
        </p:grpSpPr>
        <p:sp>
          <p:nvSpPr>
            <p:cNvPr id="41" name="PA_任意多边形 40">
              <a:extLst>
                <a:ext uri="{FF2B5EF4-FFF2-40B4-BE49-F238E27FC236}">
                  <a16:creationId xmlns="" xmlns:a16="http://schemas.microsoft.com/office/drawing/2014/main" id="{11E5603A-80E6-4A55-BC8F-93AD25B6284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567661" y="2091218"/>
              <a:ext cx="1778888" cy="1996540"/>
            </a:xfrm>
            <a:custGeom>
              <a:avLst/>
              <a:gdLst/>
              <a:ahLst/>
              <a:cxnLst/>
              <a:rect l="0" t="0" r="0" b="0"/>
              <a:pathLst>
                <a:path w="1778888" h="1996540">
                  <a:moveTo>
                    <a:pt x="0" y="0"/>
                  </a:moveTo>
                  <a:lnTo>
                    <a:pt x="1778887" y="0"/>
                  </a:lnTo>
                  <a:lnTo>
                    <a:pt x="1778887" y="1996539"/>
                  </a:lnTo>
                  <a:lnTo>
                    <a:pt x="0" y="19965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PA_矩形 19">
              <a:extLst>
                <a:ext uri="{FF2B5EF4-FFF2-40B4-BE49-F238E27FC236}">
                  <a16:creationId xmlns="" xmlns:a16="http://schemas.microsoft.com/office/drawing/2014/main" id="{23982F05-2F20-41D4-B720-D119975F09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126462" y="2764319"/>
              <a:ext cx="122008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417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00">
        <p:random/>
      </p:transition>
    </mc:Choice>
    <mc:Fallback xmlns="">
      <p:transition spd="slow" advTm="4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05D4FBE-C8D3-43D0-8694-4548DF4D11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70"/>
          <a:stretch/>
        </p:blipFill>
        <p:spPr>
          <a:xfrm flipH="1">
            <a:off x="0" y="5515429"/>
            <a:ext cx="12192000" cy="134257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23C99100-F8C5-4A79-BB6C-97D2204F86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5" t="13437" b="3904"/>
          <a:stretch/>
        </p:blipFill>
        <p:spPr>
          <a:xfrm>
            <a:off x="0" y="1"/>
            <a:ext cx="5219700" cy="685800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B44BCCE9-4985-4051-B674-E001FF5FF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009" y="1059543"/>
            <a:ext cx="3232154" cy="5798457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823F0727-F374-4212-8D9C-BDF9CC806434}"/>
              </a:ext>
            </a:extLst>
          </p:cNvPr>
          <p:cNvSpPr/>
          <p:nvPr/>
        </p:nvSpPr>
        <p:spPr>
          <a:xfrm>
            <a:off x="8923989" y="2121052"/>
            <a:ext cx="28007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勤奋好学</a:t>
            </a:r>
            <a:endParaRPr lang="zh-CN" altLang="en-US" dirty="0">
              <a:solidFill>
                <a:srgbClr val="48A459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95D67267-9A82-4692-857B-5EDF71EE531E}"/>
              </a:ext>
            </a:extLst>
          </p:cNvPr>
          <p:cNvSpPr/>
          <p:nvPr/>
        </p:nvSpPr>
        <p:spPr>
          <a:xfrm>
            <a:off x="9053484" y="2784074"/>
            <a:ext cx="23310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Studious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）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F9A36CAE-838C-4673-A3CB-14EA0F1B64BF}"/>
              </a:ext>
            </a:extLst>
          </p:cNvPr>
          <p:cNvSpPr/>
          <p:nvPr/>
        </p:nvSpPr>
        <p:spPr>
          <a:xfrm>
            <a:off x="9899418" y="1555254"/>
            <a:ext cx="7553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="" xmlns:a16="http://schemas.microsoft.com/office/drawing/2014/main" id="{FE225790-7796-4AC9-8A05-57611DFEA8BE}"/>
              </a:ext>
            </a:extLst>
          </p:cNvPr>
          <p:cNvGrpSpPr/>
          <p:nvPr/>
        </p:nvGrpSpPr>
        <p:grpSpPr>
          <a:xfrm>
            <a:off x="3083708" y="1427963"/>
            <a:ext cx="2045475" cy="3639066"/>
            <a:chOff x="3083708" y="1427963"/>
            <a:chExt cx="2045475" cy="3639066"/>
          </a:xfrm>
        </p:grpSpPr>
        <p:sp>
          <p:nvSpPr>
            <p:cNvPr id="56" name="矩形 55">
              <a:extLst>
                <a:ext uri="{FF2B5EF4-FFF2-40B4-BE49-F238E27FC236}">
                  <a16:creationId xmlns="" xmlns:a16="http://schemas.microsoft.com/office/drawing/2014/main" id="{09A87412-4D13-4C0A-B8BA-EDDB23B88D37}"/>
                </a:ext>
              </a:extLst>
            </p:cNvPr>
            <p:cNvSpPr/>
            <p:nvPr/>
          </p:nvSpPr>
          <p:spPr>
            <a:xfrm>
              <a:off x="3083708" y="1427963"/>
              <a:ext cx="2045475" cy="3639066"/>
            </a:xfrm>
            <a:prstGeom prst="rect">
              <a:avLst/>
            </a:prstGeom>
            <a:solidFill>
              <a:srgbClr val="FFFACD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="" xmlns:a16="http://schemas.microsoft.com/office/drawing/2014/main" id="{5C0CA552-4671-4FD5-A3E0-CDE4373FE488}"/>
                </a:ext>
              </a:extLst>
            </p:cNvPr>
            <p:cNvSpPr/>
            <p:nvPr/>
          </p:nvSpPr>
          <p:spPr>
            <a:xfrm>
              <a:off x="3116445" y="1471614"/>
              <a:ext cx="1980000" cy="3551765"/>
            </a:xfrm>
            <a:prstGeom prst="rect">
              <a:avLst/>
            </a:prstGeom>
            <a:noFill/>
            <a:ln w="3175">
              <a:solidFill>
                <a:srgbClr val="48A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2212EC8E-53CE-447F-98F1-66617C32F35B}"/>
              </a:ext>
            </a:extLst>
          </p:cNvPr>
          <p:cNvGrpSpPr/>
          <p:nvPr/>
        </p:nvGrpSpPr>
        <p:grpSpPr>
          <a:xfrm>
            <a:off x="5947221" y="1427963"/>
            <a:ext cx="2045475" cy="3639066"/>
            <a:chOff x="3083708" y="1427963"/>
            <a:chExt cx="2045475" cy="3639066"/>
          </a:xfrm>
        </p:grpSpPr>
        <p:sp>
          <p:nvSpPr>
            <p:cNvPr id="61" name="矩形 60">
              <a:extLst>
                <a:ext uri="{FF2B5EF4-FFF2-40B4-BE49-F238E27FC236}">
                  <a16:creationId xmlns="" xmlns:a16="http://schemas.microsoft.com/office/drawing/2014/main" id="{9B01E4AA-CE55-43B3-91D8-63D6698E452C}"/>
                </a:ext>
              </a:extLst>
            </p:cNvPr>
            <p:cNvSpPr/>
            <p:nvPr/>
          </p:nvSpPr>
          <p:spPr>
            <a:xfrm>
              <a:off x="3083708" y="1427963"/>
              <a:ext cx="2045475" cy="3639066"/>
            </a:xfrm>
            <a:prstGeom prst="rect">
              <a:avLst/>
            </a:prstGeom>
            <a:solidFill>
              <a:srgbClr val="FFFACD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>
              <a:extLst>
                <a:ext uri="{FF2B5EF4-FFF2-40B4-BE49-F238E27FC236}">
                  <a16:creationId xmlns="" xmlns:a16="http://schemas.microsoft.com/office/drawing/2014/main" id="{7A3861D6-897B-4D88-92E2-F596903DFD85}"/>
                </a:ext>
              </a:extLst>
            </p:cNvPr>
            <p:cNvSpPr/>
            <p:nvPr/>
          </p:nvSpPr>
          <p:spPr>
            <a:xfrm>
              <a:off x="3116445" y="1471614"/>
              <a:ext cx="1980000" cy="3551765"/>
            </a:xfrm>
            <a:prstGeom prst="rect">
              <a:avLst/>
            </a:prstGeom>
            <a:noFill/>
            <a:ln w="3175">
              <a:solidFill>
                <a:srgbClr val="48A4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74735685-1278-436D-A407-8C4C100F21F8}"/>
              </a:ext>
            </a:extLst>
          </p:cNvPr>
          <p:cNvSpPr/>
          <p:nvPr/>
        </p:nvSpPr>
        <p:spPr>
          <a:xfrm>
            <a:off x="3506588" y="1763007"/>
            <a:ext cx="1169551" cy="3150165"/>
          </a:xfrm>
          <a:prstGeom prst="rect">
            <a:avLst/>
          </a:prstGeom>
          <a:ln>
            <a:noFill/>
          </a:ln>
        </p:spPr>
        <p:txBody>
          <a:bodyPr vert="eaVert" wrap="squar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鸟欲高飞先振翅人求上进先读书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="" xmlns:a16="http://schemas.microsoft.com/office/drawing/2014/main" id="{465369EA-FCF2-499B-BF45-FB518795F59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94" t="20237" b="41270"/>
          <a:stretch/>
        </p:blipFill>
        <p:spPr>
          <a:xfrm flipH="1">
            <a:off x="1817423" y="2968596"/>
            <a:ext cx="2598043" cy="2639860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="" xmlns:a16="http://schemas.microsoft.com/office/drawing/2014/main" id="{FD159D88-AB46-4FBE-A3DB-62DB73FE819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086" b="93319" l="6589" r="61182">
                        <a14:foregroundMark x1="19955" y1="42601" x2="19804" y2="49353"/>
                        <a14:foregroundMark x1="24774" y1="56609" x2="29104" y2="59483"/>
                        <a14:foregroundMark x1="7869" y1="77874" x2="10279" y2="79382"/>
                        <a14:foregroundMark x1="36258" y1="67529" x2="35617" y2="70618"/>
                        <a14:foregroundMark x1="31928" y1="71552" x2="31928" y2="74066"/>
                        <a14:foregroundMark x1="32304" y1="77371" x2="47063" y2="72414"/>
                        <a14:foregroundMark x1="61182" y1="74784" x2="61032" y2="79741"/>
                        <a14:foregroundMark x1="46649" y1="75144" x2="42508" y2="87716"/>
                        <a14:foregroundMark x1="46348" y1="88649" x2="46009" y2="91595"/>
                        <a14:foregroundMark x1="36634" y1="83908" x2="38102" y2="82974"/>
                        <a14:foregroundMark x1="37989" y1="73348" x2="37349" y2="73348"/>
                        <a14:foregroundMark x1="30798" y1="78448" x2="31589" y2="77730"/>
                        <a14:foregroundMark x1="40738" y1="57543" x2="41943" y2="58046"/>
                        <a14:foregroundMark x1="34413" y1="51868" x2="35429" y2="52443"/>
                        <a14:foregroundMark x1="38742" y1="40733" x2="39947" y2="434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481" r="33914"/>
          <a:stretch/>
        </p:blipFill>
        <p:spPr>
          <a:xfrm>
            <a:off x="5745337" y="863881"/>
            <a:ext cx="2616835" cy="1159994"/>
          </a:xfrm>
          <a:prstGeom prst="rect">
            <a:avLst/>
          </a:prstGeom>
        </p:spPr>
      </p:pic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B93A539B-1C51-4E83-B3DF-0403A9FDDAC3}"/>
              </a:ext>
            </a:extLst>
          </p:cNvPr>
          <p:cNvSpPr/>
          <p:nvPr/>
        </p:nvSpPr>
        <p:spPr>
          <a:xfrm>
            <a:off x="6404717" y="1763007"/>
            <a:ext cx="1169551" cy="3150165"/>
          </a:xfrm>
          <a:prstGeom prst="rect">
            <a:avLst/>
          </a:prstGeom>
          <a:ln>
            <a:noFill/>
          </a:ln>
        </p:spPr>
        <p:txBody>
          <a:bodyPr vert="eaVert" wrap="square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宝剑锋从磨砺出梅花香自苦寒来</a:t>
            </a:r>
          </a:p>
        </p:txBody>
      </p:sp>
      <p:pic>
        <p:nvPicPr>
          <p:cNvPr id="311" name="图片 310">
            <a:extLst>
              <a:ext uri="{FF2B5EF4-FFF2-40B4-BE49-F238E27FC236}">
                <a16:creationId xmlns="" xmlns:a16="http://schemas.microsoft.com/office/drawing/2014/main" id="{8A215D11-7C3B-4FFE-8824-5891751ECE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6032" y="3628951"/>
            <a:ext cx="2910792" cy="3150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48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95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50"/>
                            </p:stCondLst>
                            <p:childTnLst>
                              <p:par>
                                <p:cTn id="5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4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/>
      <p:bldP spid="48" grpId="0"/>
      <p:bldP spid="50" grpId="0"/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BA62FD8-BD5A-44F1-BDB5-7D4402870F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" b="93197"/>
          <a:stretch/>
        </p:blipFill>
        <p:spPr>
          <a:xfrm>
            <a:off x="0" y="5057059"/>
            <a:ext cx="12192000" cy="180094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B64ADCE-1F85-45F7-911B-06C95D8465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08" y="0"/>
            <a:ext cx="1469942" cy="126274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F1E4A27-1D69-4DC2-92D9-26BC15E20B74}"/>
              </a:ext>
            </a:extLst>
          </p:cNvPr>
          <p:cNvSpPr/>
          <p:nvPr/>
        </p:nvSpPr>
        <p:spPr>
          <a:xfrm>
            <a:off x="1657350" y="287936"/>
            <a:ext cx="54168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勤奋好学</a:t>
            </a:r>
            <a:r>
              <a:rPr lang="en-US" altLang="zh-CN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·</a:t>
            </a:r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要做到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67C6481-F78D-4476-A7D5-E4F989E2C1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0275" y="287936"/>
            <a:ext cx="2371725" cy="723900"/>
          </a:xfrm>
          <a:prstGeom prst="rect">
            <a:avLst/>
          </a:prstGeom>
        </p:spPr>
      </p:pic>
      <p:pic>
        <p:nvPicPr>
          <p:cNvPr id="168" name="图片 167">
            <a:extLst>
              <a:ext uri="{FF2B5EF4-FFF2-40B4-BE49-F238E27FC236}">
                <a16:creationId xmlns="" xmlns:a16="http://schemas.microsoft.com/office/drawing/2014/main" id="{631A2720-DAF3-4EDF-AE82-9261132046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1961" y="1554199"/>
            <a:ext cx="8468078" cy="441117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5315CEA-485C-4649-938F-EEA846BCDC2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5" b="45423"/>
          <a:stretch/>
        </p:blipFill>
        <p:spPr>
          <a:xfrm>
            <a:off x="8153400" y="4889500"/>
            <a:ext cx="4038600" cy="1968500"/>
          </a:xfrm>
          <a:prstGeom prst="rect">
            <a:avLst/>
          </a:prstGeom>
        </p:spPr>
      </p:pic>
      <p:pic>
        <p:nvPicPr>
          <p:cNvPr id="167" name="图片 166">
            <a:extLst>
              <a:ext uri="{FF2B5EF4-FFF2-40B4-BE49-F238E27FC236}">
                <a16:creationId xmlns="" xmlns:a16="http://schemas.microsoft.com/office/drawing/2014/main" id="{BC21CA0D-D5FD-4CF4-8B73-B7F585F64B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390" y="4203661"/>
            <a:ext cx="3077159" cy="248294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73" name="矩形 172">
            <a:extLst>
              <a:ext uri="{FF2B5EF4-FFF2-40B4-BE49-F238E27FC236}">
                <a16:creationId xmlns="" xmlns:a16="http://schemas.microsoft.com/office/drawing/2014/main" id="{6450A0E7-CF7E-478E-A601-A72B3282280B}"/>
              </a:ext>
            </a:extLst>
          </p:cNvPr>
          <p:cNvSpPr/>
          <p:nvPr/>
        </p:nvSpPr>
        <p:spPr>
          <a:xfrm>
            <a:off x="3601346" y="1894444"/>
            <a:ext cx="20120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课前提前预习</a:t>
            </a:r>
            <a:endParaRPr lang="en-US" altLang="zh-CN" sz="20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174" name="矩形 173">
            <a:extLst>
              <a:ext uri="{FF2B5EF4-FFF2-40B4-BE49-F238E27FC236}">
                <a16:creationId xmlns="" xmlns:a16="http://schemas.microsoft.com/office/drawing/2014/main" id="{AA4A565E-5ADE-4661-B974-C6B0C769D241}"/>
              </a:ext>
            </a:extLst>
          </p:cNvPr>
          <p:cNvSpPr/>
          <p:nvPr/>
        </p:nvSpPr>
        <p:spPr>
          <a:xfrm>
            <a:off x="3601346" y="2848942"/>
            <a:ext cx="20697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上课专心听讲 </a:t>
            </a:r>
          </a:p>
        </p:txBody>
      </p:sp>
      <p:sp>
        <p:nvSpPr>
          <p:cNvPr id="175" name="矩形 174">
            <a:extLst>
              <a:ext uri="{FF2B5EF4-FFF2-40B4-BE49-F238E27FC236}">
                <a16:creationId xmlns="" xmlns:a16="http://schemas.microsoft.com/office/drawing/2014/main" id="{D6B6786E-63AE-4AEC-AC97-FD8FBDEEDE44}"/>
              </a:ext>
            </a:extLst>
          </p:cNvPr>
          <p:cNvSpPr/>
          <p:nvPr/>
        </p:nvSpPr>
        <p:spPr>
          <a:xfrm>
            <a:off x="3601346" y="3774905"/>
            <a:ext cx="1499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爱提问题</a:t>
            </a:r>
          </a:p>
        </p:txBody>
      </p:sp>
      <p:sp>
        <p:nvSpPr>
          <p:cNvPr id="176" name="矩形 175">
            <a:extLst>
              <a:ext uri="{FF2B5EF4-FFF2-40B4-BE49-F238E27FC236}">
                <a16:creationId xmlns="" xmlns:a16="http://schemas.microsoft.com/office/drawing/2014/main" id="{1C1DB513-62B7-4CA2-A106-816CA317B6BD}"/>
              </a:ext>
            </a:extLst>
          </p:cNvPr>
          <p:cNvSpPr/>
          <p:nvPr/>
        </p:nvSpPr>
        <p:spPr>
          <a:xfrm>
            <a:off x="3601346" y="4678115"/>
            <a:ext cx="20697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及时改正错题 </a:t>
            </a:r>
          </a:p>
        </p:txBody>
      </p:sp>
      <p:sp>
        <p:nvSpPr>
          <p:cNvPr id="177" name="矩形 176">
            <a:extLst>
              <a:ext uri="{FF2B5EF4-FFF2-40B4-BE49-F238E27FC236}">
                <a16:creationId xmlns="" xmlns:a16="http://schemas.microsoft.com/office/drawing/2014/main" id="{FAB404E6-3F12-4FF4-A704-DAE584A41CC3}"/>
              </a:ext>
            </a:extLst>
          </p:cNvPr>
          <p:cNvSpPr/>
          <p:nvPr/>
        </p:nvSpPr>
        <p:spPr>
          <a:xfrm>
            <a:off x="6578566" y="1887975"/>
            <a:ext cx="15568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查寻资料 </a:t>
            </a:r>
          </a:p>
        </p:txBody>
      </p:sp>
      <p:sp>
        <p:nvSpPr>
          <p:cNvPr id="178" name="矩形 177">
            <a:extLst>
              <a:ext uri="{FF2B5EF4-FFF2-40B4-BE49-F238E27FC236}">
                <a16:creationId xmlns="" xmlns:a16="http://schemas.microsoft.com/office/drawing/2014/main" id="{A0341DD1-A1B6-470A-BB93-A67C7D474E9A}"/>
              </a:ext>
            </a:extLst>
          </p:cNvPr>
          <p:cNvSpPr/>
          <p:nvPr/>
        </p:nvSpPr>
        <p:spPr>
          <a:xfrm>
            <a:off x="6578566" y="2842473"/>
            <a:ext cx="1499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仔细审题</a:t>
            </a:r>
          </a:p>
        </p:txBody>
      </p:sp>
      <p:sp>
        <p:nvSpPr>
          <p:cNvPr id="179" name="矩形 178">
            <a:extLst>
              <a:ext uri="{FF2B5EF4-FFF2-40B4-BE49-F238E27FC236}">
                <a16:creationId xmlns="" xmlns:a16="http://schemas.microsoft.com/office/drawing/2014/main" id="{28474BA6-B7B9-44B3-AA86-85F6B6ECC1B0}"/>
              </a:ext>
            </a:extLst>
          </p:cNvPr>
          <p:cNvSpPr/>
          <p:nvPr/>
        </p:nvSpPr>
        <p:spPr>
          <a:xfrm>
            <a:off x="6578566" y="3768436"/>
            <a:ext cx="1499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勤于动笔</a:t>
            </a:r>
          </a:p>
        </p:txBody>
      </p:sp>
      <p:sp>
        <p:nvSpPr>
          <p:cNvPr id="180" name="矩形 179">
            <a:extLst>
              <a:ext uri="{FF2B5EF4-FFF2-40B4-BE49-F238E27FC236}">
                <a16:creationId xmlns="" xmlns:a16="http://schemas.microsoft.com/office/drawing/2014/main" id="{664428D5-943C-4215-96F4-0144E787C5E6}"/>
              </a:ext>
            </a:extLst>
          </p:cNvPr>
          <p:cNvSpPr/>
          <p:nvPr/>
        </p:nvSpPr>
        <p:spPr>
          <a:xfrm>
            <a:off x="6578566" y="4671646"/>
            <a:ext cx="1499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认真书写</a:t>
            </a:r>
          </a:p>
        </p:txBody>
      </p:sp>
      <p:sp>
        <p:nvSpPr>
          <p:cNvPr id="181" name="矩形 180">
            <a:extLst>
              <a:ext uri="{FF2B5EF4-FFF2-40B4-BE49-F238E27FC236}">
                <a16:creationId xmlns="" xmlns:a16="http://schemas.microsoft.com/office/drawing/2014/main" id="{E06E559D-5E0F-46DC-95C8-ACF083C10421}"/>
              </a:ext>
            </a:extLst>
          </p:cNvPr>
          <p:cNvSpPr/>
          <p:nvPr/>
        </p:nvSpPr>
        <p:spPr>
          <a:xfrm>
            <a:off x="3905274" y="2283754"/>
            <a:ext cx="17658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</a:rPr>
              <a:t>上课前预习老师上课时候的内容</a:t>
            </a:r>
          </a:p>
        </p:txBody>
      </p:sp>
      <p:cxnSp>
        <p:nvCxnSpPr>
          <p:cNvPr id="183" name="直接连接符 182">
            <a:extLst>
              <a:ext uri="{FF2B5EF4-FFF2-40B4-BE49-F238E27FC236}">
                <a16:creationId xmlns="" xmlns:a16="http://schemas.microsoft.com/office/drawing/2014/main" id="{33C13062-E94D-4609-BAAB-3B2172F38BC9}"/>
              </a:ext>
            </a:extLst>
          </p:cNvPr>
          <p:cNvCxnSpPr/>
          <p:nvPr/>
        </p:nvCxnSpPr>
        <p:spPr>
          <a:xfrm>
            <a:off x="2819400" y="2732112"/>
            <a:ext cx="629920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直接连接符 183">
            <a:extLst>
              <a:ext uri="{FF2B5EF4-FFF2-40B4-BE49-F238E27FC236}">
                <a16:creationId xmlns="" xmlns:a16="http://schemas.microsoft.com/office/drawing/2014/main" id="{CDCA8974-2AF5-49ED-A568-20190CF59168}"/>
              </a:ext>
            </a:extLst>
          </p:cNvPr>
          <p:cNvCxnSpPr/>
          <p:nvPr/>
        </p:nvCxnSpPr>
        <p:spPr>
          <a:xfrm>
            <a:off x="2819400" y="3665306"/>
            <a:ext cx="629920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直接连接符 184">
            <a:extLst>
              <a:ext uri="{FF2B5EF4-FFF2-40B4-BE49-F238E27FC236}">
                <a16:creationId xmlns="" xmlns:a16="http://schemas.microsoft.com/office/drawing/2014/main" id="{8760D868-A46C-45B3-B534-7FFE4DC08ECC}"/>
              </a:ext>
            </a:extLst>
          </p:cNvPr>
          <p:cNvCxnSpPr/>
          <p:nvPr/>
        </p:nvCxnSpPr>
        <p:spPr>
          <a:xfrm>
            <a:off x="2819400" y="4598501"/>
            <a:ext cx="6299200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矩形 185">
            <a:extLst>
              <a:ext uri="{FF2B5EF4-FFF2-40B4-BE49-F238E27FC236}">
                <a16:creationId xmlns="" xmlns:a16="http://schemas.microsoft.com/office/drawing/2014/main" id="{DDDC54FF-6A59-4335-ACA2-315CEF71405E}"/>
              </a:ext>
            </a:extLst>
          </p:cNvPr>
          <p:cNvSpPr/>
          <p:nvPr/>
        </p:nvSpPr>
        <p:spPr>
          <a:xfrm>
            <a:off x="6860376" y="2261388"/>
            <a:ext cx="17081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</a:rPr>
              <a:t>会利用查找学习资料 </a:t>
            </a:r>
          </a:p>
        </p:txBody>
      </p:sp>
      <p:sp>
        <p:nvSpPr>
          <p:cNvPr id="187" name="矩形 186">
            <a:extLst>
              <a:ext uri="{FF2B5EF4-FFF2-40B4-BE49-F238E27FC236}">
                <a16:creationId xmlns="" xmlns:a16="http://schemas.microsoft.com/office/drawing/2014/main" id="{3CE8B31B-3525-4FB0-B460-E88C637D0388}"/>
              </a:ext>
            </a:extLst>
          </p:cNvPr>
          <p:cNvSpPr/>
          <p:nvPr/>
        </p:nvSpPr>
        <p:spPr>
          <a:xfrm>
            <a:off x="3906718" y="3204810"/>
            <a:ext cx="17081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</a:rPr>
              <a:t>上课认真听讲，做好笔记</a:t>
            </a:r>
          </a:p>
        </p:txBody>
      </p:sp>
      <p:sp>
        <p:nvSpPr>
          <p:cNvPr id="188" name="矩形 187">
            <a:extLst>
              <a:ext uri="{FF2B5EF4-FFF2-40B4-BE49-F238E27FC236}">
                <a16:creationId xmlns="" xmlns:a16="http://schemas.microsoft.com/office/drawing/2014/main" id="{168501DB-0899-4016-A04A-BCFF6C5BB417}"/>
              </a:ext>
            </a:extLst>
          </p:cNvPr>
          <p:cNvSpPr/>
          <p:nvPr/>
        </p:nvSpPr>
        <p:spPr>
          <a:xfrm>
            <a:off x="3905274" y="4138562"/>
            <a:ext cx="17658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</a:rPr>
              <a:t>遇到不懂的，向老师和同学请教 </a:t>
            </a:r>
          </a:p>
        </p:txBody>
      </p:sp>
      <p:sp>
        <p:nvSpPr>
          <p:cNvPr id="189" name="矩形 188">
            <a:extLst>
              <a:ext uri="{FF2B5EF4-FFF2-40B4-BE49-F238E27FC236}">
                <a16:creationId xmlns="" xmlns:a16="http://schemas.microsoft.com/office/drawing/2014/main" id="{0CA9B787-5787-47BA-B809-FD20DCE5E649}"/>
              </a:ext>
            </a:extLst>
          </p:cNvPr>
          <p:cNvSpPr/>
          <p:nvPr/>
        </p:nvSpPr>
        <p:spPr>
          <a:xfrm>
            <a:off x="3918665" y="5021958"/>
            <a:ext cx="1708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</a:rPr>
              <a:t>答错的题目，及时修改，找到正确答案</a:t>
            </a:r>
          </a:p>
        </p:txBody>
      </p:sp>
      <p:sp>
        <p:nvSpPr>
          <p:cNvPr id="190" name="矩形 189">
            <a:extLst>
              <a:ext uri="{FF2B5EF4-FFF2-40B4-BE49-F238E27FC236}">
                <a16:creationId xmlns="" xmlns:a16="http://schemas.microsoft.com/office/drawing/2014/main" id="{DFEA29CF-B685-4AE7-939B-F36E0EDC304E}"/>
              </a:ext>
            </a:extLst>
          </p:cNvPr>
          <p:cNvSpPr/>
          <p:nvPr/>
        </p:nvSpPr>
        <p:spPr>
          <a:xfrm>
            <a:off x="6860376" y="3192995"/>
            <a:ext cx="17081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</a:rPr>
              <a:t>考试时、做作业时看清题目再动手 </a:t>
            </a:r>
          </a:p>
        </p:txBody>
      </p:sp>
      <p:sp>
        <p:nvSpPr>
          <p:cNvPr id="191" name="矩形 190">
            <a:extLst>
              <a:ext uri="{FF2B5EF4-FFF2-40B4-BE49-F238E27FC236}">
                <a16:creationId xmlns="" xmlns:a16="http://schemas.microsoft.com/office/drawing/2014/main" id="{746B9E8D-6624-443E-94F4-A7D39247CC40}"/>
              </a:ext>
            </a:extLst>
          </p:cNvPr>
          <p:cNvSpPr/>
          <p:nvPr/>
        </p:nvSpPr>
        <p:spPr>
          <a:xfrm>
            <a:off x="6860376" y="4115337"/>
            <a:ext cx="17081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</a:rPr>
              <a:t>多多动手，多多联系 </a:t>
            </a:r>
          </a:p>
        </p:txBody>
      </p:sp>
      <p:sp>
        <p:nvSpPr>
          <p:cNvPr id="192" name="矩形 191">
            <a:extLst>
              <a:ext uri="{FF2B5EF4-FFF2-40B4-BE49-F238E27FC236}">
                <a16:creationId xmlns="" xmlns:a16="http://schemas.microsoft.com/office/drawing/2014/main" id="{67E26B4E-9C18-4ED5-B0D8-6FA548B57FBC}"/>
              </a:ext>
            </a:extLst>
          </p:cNvPr>
          <p:cNvSpPr/>
          <p:nvPr/>
        </p:nvSpPr>
        <p:spPr>
          <a:xfrm>
            <a:off x="6860376" y="4975792"/>
            <a:ext cx="17081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</a:rPr>
              <a:t>书写工整，姿势正确</a:t>
            </a:r>
          </a:p>
        </p:txBody>
      </p:sp>
    </p:spTree>
    <p:extLst>
      <p:ext uri="{BB962C8B-B14F-4D97-AF65-F5344CB8AC3E}">
        <p14:creationId xmlns:p14="http://schemas.microsoft.com/office/powerpoint/2010/main" val="226158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6" grpId="0"/>
      <p:bldP spid="187" grpId="0"/>
      <p:bldP spid="188" grpId="0"/>
      <p:bldP spid="189" grpId="0"/>
      <p:bldP spid="190" grpId="0"/>
      <p:bldP spid="191" grpId="0"/>
      <p:bldP spid="19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E76B4335-3FEA-4FDD-A33C-2F101B216A7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3" r="45215" b="10678"/>
          <a:stretch/>
        </p:blipFill>
        <p:spPr>
          <a:xfrm>
            <a:off x="0" y="1838325"/>
            <a:ext cx="12191999" cy="50196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D08FF08-D62F-428E-A171-FED76C7DB0E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8"/>
          <a:stretch/>
        </p:blipFill>
        <p:spPr>
          <a:xfrm>
            <a:off x="1" y="0"/>
            <a:ext cx="3380504" cy="48645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39D32BB-63B6-4858-844B-6329D069CDD4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8"/>
          <a:stretch/>
        </p:blipFill>
        <p:spPr>
          <a:xfrm flipH="1">
            <a:off x="8696902" y="0"/>
            <a:ext cx="3495097" cy="505505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5EAB776-5EB2-4152-AA52-36C8515F9B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1200"/>
            <a:ext cx="12192000" cy="360680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A7A32CFA-6DFD-403C-AAA2-B72FB243363F}"/>
              </a:ext>
            </a:extLst>
          </p:cNvPr>
          <p:cNvGrpSpPr/>
          <p:nvPr/>
        </p:nvGrpSpPr>
        <p:grpSpPr>
          <a:xfrm>
            <a:off x="3162774" y="442201"/>
            <a:ext cx="6047200" cy="4443322"/>
            <a:chOff x="3291991" y="517765"/>
            <a:chExt cx="5492576" cy="4035799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6A5C511F-77E0-4E19-96E8-D06C58624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3291991" y="517765"/>
              <a:ext cx="1544455" cy="1495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13E76A64-AAD8-413D-8AB6-BBABB771D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240112" y="610054"/>
              <a:ext cx="1544455" cy="1495425"/>
            </a:xfrm>
            <a:prstGeom prst="rect">
              <a:avLst/>
            </a:prstGeom>
          </p:spPr>
        </p:pic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EB4D9CA5-4920-485F-A130-48150E536549}"/>
                </a:ext>
              </a:extLst>
            </p:cNvPr>
            <p:cNvSpPr/>
            <p:nvPr/>
          </p:nvSpPr>
          <p:spPr>
            <a:xfrm>
              <a:off x="4076699" y="1390650"/>
              <a:ext cx="3973511" cy="29158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93516EA-C09D-449F-9945-A01797A6F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291" y="1143614"/>
              <a:ext cx="4314825" cy="3409950"/>
            </a:xfrm>
            <a:prstGeom prst="rect">
              <a:avLst/>
            </a:prstGeom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E6F53C5-96CE-4E22-AFA5-24AC1D7CE3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2" y="506305"/>
            <a:ext cx="2371725" cy="7239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88C4C2A-E32F-4DE9-A472-8E02D8662D2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009" y="610054"/>
            <a:ext cx="1623457" cy="495513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2BDD684-E2E9-4ABC-8034-0B92D68FD573}"/>
              </a:ext>
            </a:extLst>
          </p:cNvPr>
          <p:cNvGrpSpPr/>
          <p:nvPr/>
        </p:nvGrpSpPr>
        <p:grpSpPr>
          <a:xfrm>
            <a:off x="8590239" y="-65339"/>
            <a:ext cx="3002278" cy="824832"/>
            <a:chOff x="8262179" y="-91513"/>
            <a:chExt cx="3002278" cy="824832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EAF16E7E-3DCB-4706-BBEA-7CAE90505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62179" y="237806"/>
              <a:ext cx="1623457" cy="49551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CF7F8BF7-05FD-4A41-9BE5-73BADE34A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46756" y="-91513"/>
              <a:ext cx="2617701" cy="798977"/>
            </a:xfrm>
            <a:prstGeom prst="rect">
              <a:avLst/>
            </a:prstGeom>
          </p:spPr>
        </p:pic>
      </p:grp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5E73A94-B279-4B42-A8EC-A4B823605A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48" y="-274185"/>
            <a:ext cx="2371725" cy="72390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9BC7C1D9-52F2-4A69-92BA-CA8DAB40D108}"/>
              </a:ext>
            </a:extLst>
          </p:cNvPr>
          <p:cNvGrpSpPr/>
          <p:nvPr/>
        </p:nvGrpSpPr>
        <p:grpSpPr>
          <a:xfrm>
            <a:off x="5467230" y="2403647"/>
            <a:ext cx="1236177" cy="1236177"/>
            <a:chOff x="5393223" y="2361129"/>
            <a:chExt cx="1236177" cy="1236177"/>
          </a:xfrm>
        </p:grpSpPr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45DBE047-7589-48AA-BDF1-04728B0819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3223" y="2948626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C0EC8821-FECE-4B27-934E-F9C004F328B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424826" y="2979218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PA_组合 35">
            <a:extLst>
              <a:ext uri="{FF2B5EF4-FFF2-40B4-BE49-F238E27FC236}">
                <a16:creationId xmlns="" xmlns:a16="http://schemas.microsoft.com/office/drawing/2014/main" id="{6BBFC958-36D8-4601-B818-B28F0D0199E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632927" y="1558178"/>
            <a:ext cx="1897133" cy="1844140"/>
            <a:chOff x="4773324" y="1741792"/>
            <a:chExt cx="1897133" cy="1844140"/>
          </a:xfrm>
        </p:grpSpPr>
        <p:sp>
          <p:nvSpPr>
            <p:cNvPr id="35" name="PA_任意多边形 34">
              <a:extLst>
                <a:ext uri="{FF2B5EF4-FFF2-40B4-BE49-F238E27FC236}">
                  <a16:creationId xmlns="" xmlns:a16="http://schemas.microsoft.com/office/drawing/2014/main" id="{51613B9E-B9BC-4146-8719-57CF4F292E2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773324" y="1741792"/>
              <a:ext cx="1897133" cy="1844140"/>
            </a:xfrm>
            <a:custGeom>
              <a:avLst/>
              <a:gdLst/>
              <a:ahLst/>
              <a:cxnLst/>
              <a:rect l="0" t="0" r="0" b="0"/>
              <a:pathLst>
                <a:path w="1897133" h="1844140">
                  <a:moveTo>
                    <a:pt x="0" y="0"/>
                  </a:moveTo>
                  <a:lnTo>
                    <a:pt x="1897132" y="0"/>
                  </a:lnTo>
                  <a:lnTo>
                    <a:pt x="1897132" y="1844139"/>
                  </a:lnTo>
                  <a:lnTo>
                    <a:pt x="0" y="1844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PA_矩形 28">
              <a:extLst>
                <a:ext uri="{FF2B5EF4-FFF2-40B4-BE49-F238E27FC236}">
                  <a16:creationId xmlns="" xmlns:a16="http://schemas.microsoft.com/office/drawing/2014/main" id="{AD5744E4-A4F7-49BC-87E2-30DE4BD5AE6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773324" y="1741792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讲</a:t>
              </a:r>
              <a:endParaRPr lang="zh-CN" altLang="en-US" sz="2400" dirty="0"/>
            </a:p>
          </p:txBody>
        </p:sp>
      </p:grpSp>
      <p:grpSp>
        <p:nvGrpSpPr>
          <p:cNvPr id="38" name="PA_组合 37">
            <a:extLst>
              <a:ext uri="{FF2B5EF4-FFF2-40B4-BE49-F238E27FC236}">
                <a16:creationId xmlns="" xmlns:a16="http://schemas.microsoft.com/office/drawing/2014/main" id="{3D43BC16-7CB3-4152-9E79-2F95B3E538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771528" y="1446707"/>
            <a:ext cx="1741436" cy="1971140"/>
            <a:chOff x="5573687" y="1658450"/>
            <a:chExt cx="1741436" cy="1971140"/>
          </a:xfrm>
        </p:grpSpPr>
        <p:sp>
          <p:nvSpPr>
            <p:cNvPr id="37" name="PA_任意多边形 36">
              <a:extLst>
                <a:ext uri="{FF2B5EF4-FFF2-40B4-BE49-F238E27FC236}">
                  <a16:creationId xmlns="" xmlns:a16="http://schemas.microsoft.com/office/drawing/2014/main" id="{6CF67D4C-DFD8-4E1F-87E5-1366F36DA26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573687" y="1658450"/>
              <a:ext cx="1741436" cy="1971140"/>
            </a:xfrm>
            <a:custGeom>
              <a:avLst/>
              <a:gdLst/>
              <a:ahLst/>
              <a:cxnLst/>
              <a:rect l="0" t="0" r="0" b="0"/>
              <a:pathLst>
                <a:path w="1741436" h="1971140">
                  <a:moveTo>
                    <a:pt x="0" y="0"/>
                  </a:moveTo>
                  <a:lnTo>
                    <a:pt x="1741435" y="0"/>
                  </a:lnTo>
                  <a:lnTo>
                    <a:pt x="1741435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PA_矩形 22">
              <a:extLst>
                <a:ext uri="{FF2B5EF4-FFF2-40B4-BE49-F238E27FC236}">
                  <a16:creationId xmlns="" xmlns:a16="http://schemas.microsoft.com/office/drawing/2014/main" id="{69CF217B-E469-47BE-8240-75F412C04BF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157888" y="1658450"/>
              <a:ext cx="115723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究</a:t>
              </a:r>
              <a:endParaRPr lang="en-US" altLang="zh-CN" sz="9600" spc="600" dirty="0">
                <a:solidFill>
                  <a:srgbClr val="000000">
                    <a:lumMod val="75000"/>
                    <a:lumOff val="25000"/>
                  </a:srgb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0" name="PA_组合 39">
            <a:extLst>
              <a:ext uri="{FF2B5EF4-FFF2-40B4-BE49-F238E27FC236}">
                <a16:creationId xmlns="" xmlns:a16="http://schemas.microsoft.com/office/drawing/2014/main" id="{96D51B22-77A6-40D8-9256-6CDA85D8730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32926" y="2243581"/>
            <a:ext cx="1897133" cy="2217361"/>
            <a:chOff x="4773324" y="2200888"/>
            <a:chExt cx="1897133" cy="2217361"/>
          </a:xfrm>
        </p:grpSpPr>
        <p:sp>
          <p:nvSpPr>
            <p:cNvPr id="39" name="PA_任意多边形 38">
              <a:extLst>
                <a:ext uri="{FF2B5EF4-FFF2-40B4-BE49-F238E27FC236}">
                  <a16:creationId xmlns="" xmlns:a16="http://schemas.microsoft.com/office/drawing/2014/main" id="{6DBF9BDB-441C-4898-AE5D-AF081168E61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73324" y="2200888"/>
              <a:ext cx="1897133" cy="1971140"/>
            </a:xfrm>
            <a:custGeom>
              <a:avLst/>
              <a:gdLst/>
              <a:ahLst/>
              <a:cxnLst/>
              <a:rect l="0" t="0" r="0" b="0"/>
              <a:pathLst>
                <a:path w="1897133" h="1971140">
                  <a:moveTo>
                    <a:pt x="0" y="0"/>
                  </a:moveTo>
                  <a:lnTo>
                    <a:pt x="1897132" y="0"/>
                  </a:lnTo>
                  <a:lnTo>
                    <a:pt x="1897132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PA_矩形 30">
              <a:extLst>
                <a:ext uri="{FF2B5EF4-FFF2-40B4-BE49-F238E27FC236}">
                  <a16:creationId xmlns="" xmlns:a16="http://schemas.microsoft.com/office/drawing/2014/main" id="{237C278B-CAE6-400B-9CDA-F1C9EBF4AF8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773324" y="2848589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卫</a:t>
              </a:r>
              <a:endParaRPr lang="zh-CN" altLang="en-US" sz="2400" dirty="0"/>
            </a:p>
          </p:txBody>
        </p:sp>
      </p:grpSp>
      <p:grpSp>
        <p:nvGrpSpPr>
          <p:cNvPr id="42" name="PA_组合 41">
            <a:extLst>
              <a:ext uri="{FF2B5EF4-FFF2-40B4-BE49-F238E27FC236}">
                <a16:creationId xmlns="" xmlns:a16="http://schemas.microsoft.com/office/drawing/2014/main" id="{F55BB227-EBA6-49B8-AF4B-E09EAB57064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751103" y="2119169"/>
            <a:ext cx="1778888" cy="2242761"/>
            <a:chOff x="5567661" y="2091218"/>
            <a:chExt cx="1778888" cy="2242761"/>
          </a:xfrm>
        </p:grpSpPr>
        <p:sp>
          <p:nvSpPr>
            <p:cNvPr id="41" name="PA_任意多边形 40">
              <a:extLst>
                <a:ext uri="{FF2B5EF4-FFF2-40B4-BE49-F238E27FC236}">
                  <a16:creationId xmlns="" xmlns:a16="http://schemas.microsoft.com/office/drawing/2014/main" id="{11E5603A-80E6-4A55-BC8F-93AD25B6284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567661" y="2091218"/>
              <a:ext cx="1778888" cy="1996540"/>
            </a:xfrm>
            <a:custGeom>
              <a:avLst/>
              <a:gdLst/>
              <a:ahLst/>
              <a:cxnLst/>
              <a:rect l="0" t="0" r="0" b="0"/>
              <a:pathLst>
                <a:path w="1778888" h="1996540">
                  <a:moveTo>
                    <a:pt x="0" y="0"/>
                  </a:moveTo>
                  <a:lnTo>
                    <a:pt x="1778887" y="0"/>
                  </a:lnTo>
                  <a:lnTo>
                    <a:pt x="1778887" y="1996539"/>
                  </a:lnTo>
                  <a:lnTo>
                    <a:pt x="0" y="19965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PA_矩形 19">
              <a:extLst>
                <a:ext uri="{FF2B5EF4-FFF2-40B4-BE49-F238E27FC236}">
                  <a16:creationId xmlns="" xmlns:a16="http://schemas.microsoft.com/office/drawing/2014/main" id="{23982F05-2F20-41D4-B720-D119975F09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126462" y="2764319"/>
              <a:ext cx="122008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774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PA_组合 242">
            <a:extLst>
              <a:ext uri="{FF2B5EF4-FFF2-40B4-BE49-F238E27FC236}">
                <a16:creationId xmlns="" xmlns:a16="http://schemas.microsoft.com/office/drawing/2014/main" id="{B93A64A5-8589-48E3-9216-0EAA5329171D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3010912" y="137916"/>
            <a:ext cx="5290996" cy="6853917"/>
            <a:chOff x="3010912" y="137916"/>
            <a:chExt cx="5290996" cy="6853917"/>
          </a:xfrm>
        </p:grpSpPr>
        <p:sp>
          <p:nvSpPr>
            <p:cNvPr id="242" name="PA_任意多边形 241">
              <a:extLst>
                <a:ext uri="{FF2B5EF4-FFF2-40B4-BE49-F238E27FC236}">
                  <a16:creationId xmlns="" xmlns:a16="http://schemas.microsoft.com/office/drawing/2014/main" id="{A32B5C83-A19E-4381-88D2-97DE3E8852E8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3010912" y="137916"/>
              <a:ext cx="5290996" cy="6853917"/>
            </a:xfrm>
            <a:custGeom>
              <a:avLst/>
              <a:gdLst/>
              <a:ahLst/>
              <a:cxnLst/>
              <a:rect l="0" t="0" r="0" b="0"/>
              <a:pathLst>
                <a:path w="5290996" h="6853917">
                  <a:moveTo>
                    <a:pt x="0" y="0"/>
                  </a:moveTo>
                  <a:lnTo>
                    <a:pt x="5290995" y="0"/>
                  </a:lnTo>
                  <a:lnTo>
                    <a:pt x="5290995" y="6853916"/>
                  </a:lnTo>
                  <a:lnTo>
                    <a:pt x="0" y="6853916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8" name="PA_图片 237">
              <a:extLst>
                <a:ext uri="{FF2B5EF4-FFF2-40B4-BE49-F238E27FC236}">
                  <a16:creationId xmlns="" xmlns:a16="http://schemas.microsoft.com/office/drawing/2014/main" id="{01C4C44E-8F95-42A6-8CCB-5113AC51DAED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473465" y="137916"/>
              <a:ext cx="3828443" cy="3828443"/>
            </a:xfrm>
            <a:prstGeom prst="rect">
              <a:avLst/>
            </a:prstGeom>
          </p:spPr>
        </p:pic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05D4FBE-C8D3-43D0-8694-4548DF4D112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70"/>
          <a:stretch/>
        </p:blipFill>
        <p:spPr>
          <a:xfrm flipH="1">
            <a:off x="0" y="5515429"/>
            <a:ext cx="12192000" cy="134257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23C99100-F8C5-4A79-BB6C-97D2204F864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5" t="13437" b="3904"/>
          <a:stretch/>
        </p:blipFill>
        <p:spPr>
          <a:xfrm>
            <a:off x="0" y="1"/>
            <a:ext cx="5219700" cy="685800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B44BCCE9-4985-4051-B674-E001FF5FF7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009" y="1059543"/>
            <a:ext cx="3232154" cy="5798457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823F0727-F374-4212-8D9C-BDF9CC806434}"/>
              </a:ext>
            </a:extLst>
          </p:cNvPr>
          <p:cNvSpPr/>
          <p:nvPr/>
        </p:nvSpPr>
        <p:spPr>
          <a:xfrm>
            <a:off x="8923989" y="2121052"/>
            <a:ext cx="28007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讲究卫生</a:t>
            </a:r>
            <a:endParaRPr lang="zh-CN" altLang="en-US" dirty="0">
              <a:solidFill>
                <a:srgbClr val="48A459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95D67267-9A82-4692-857B-5EDF71EE531E}"/>
              </a:ext>
            </a:extLst>
          </p:cNvPr>
          <p:cNvSpPr/>
          <p:nvPr/>
        </p:nvSpPr>
        <p:spPr>
          <a:xfrm>
            <a:off x="9053484" y="2784074"/>
            <a:ext cx="23310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Hygiene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）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F9A36CAE-838C-4673-A3CB-14EA0F1B64BF}"/>
              </a:ext>
            </a:extLst>
          </p:cNvPr>
          <p:cNvSpPr/>
          <p:nvPr/>
        </p:nvSpPr>
        <p:spPr>
          <a:xfrm>
            <a:off x="9899418" y="1555254"/>
            <a:ext cx="7553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37" name="图片 236">
            <a:extLst>
              <a:ext uri="{FF2B5EF4-FFF2-40B4-BE49-F238E27FC236}">
                <a16:creationId xmlns="" xmlns:a16="http://schemas.microsoft.com/office/drawing/2014/main" id="{9181045F-4AC0-456B-ACBF-DB4CF4F265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3513" y="2784074"/>
            <a:ext cx="4395737" cy="3936010"/>
          </a:xfrm>
          <a:prstGeom prst="rect">
            <a:avLst/>
          </a:prstGeom>
        </p:spPr>
      </p:pic>
      <p:sp>
        <p:nvSpPr>
          <p:cNvPr id="239" name="矩形 238">
            <a:extLst>
              <a:ext uri="{FF2B5EF4-FFF2-40B4-BE49-F238E27FC236}">
                <a16:creationId xmlns="" xmlns:a16="http://schemas.microsoft.com/office/drawing/2014/main" id="{1D3505CF-C0A2-4193-B9E2-2EFFEC7DF111}"/>
              </a:ext>
            </a:extLst>
          </p:cNvPr>
          <p:cNvSpPr/>
          <p:nvPr/>
        </p:nvSpPr>
        <p:spPr>
          <a:xfrm>
            <a:off x="5437734" y="1390417"/>
            <a:ext cx="2236510" cy="1323439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干干净净</a:t>
            </a:r>
            <a:endParaRPr lang="en-US" altLang="zh-CN" sz="40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预防百病</a:t>
            </a:r>
          </a:p>
        </p:txBody>
      </p:sp>
    </p:spTree>
    <p:extLst>
      <p:ext uri="{BB962C8B-B14F-4D97-AF65-F5344CB8AC3E}">
        <p14:creationId xmlns:p14="http://schemas.microsoft.com/office/powerpoint/2010/main" val="108576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65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/>
      <p:bldP spid="48" grpId="0"/>
      <p:bldP spid="2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BA62FD8-BD5A-44F1-BDB5-7D4402870F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" b="93197"/>
          <a:stretch/>
        </p:blipFill>
        <p:spPr>
          <a:xfrm>
            <a:off x="0" y="5057059"/>
            <a:ext cx="12192000" cy="180094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B64ADCE-1F85-45F7-911B-06C95D8465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08" y="0"/>
            <a:ext cx="1469942" cy="12627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5315CEA-485C-4649-938F-EEA846BCDC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5" b="45423"/>
          <a:stretch/>
        </p:blipFill>
        <p:spPr>
          <a:xfrm>
            <a:off x="8153400" y="4889500"/>
            <a:ext cx="4038600" cy="19685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F1E4A27-1D69-4DC2-92D9-26BC15E20B74}"/>
              </a:ext>
            </a:extLst>
          </p:cNvPr>
          <p:cNvSpPr/>
          <p:nvPr/>
        </p:nvSpPr>
        <p:spPr>
          <a:xfrm>
            <a:off x="1657350" y="287936"/>
            <a:ext cx="54168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讲究卫生</a:t>
            </a:r>
            <a:r>
              <a:rPr lang="en-US" altLang="zh-CN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·</a:t>
            </a:r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要做到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67C6481-F78D-4476-A7D5-E4F989E2C1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0275" y="287936"/>
            <a:ext cx="2371725" cy="723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CB3A1B4-30D4-48B5-A9CD-61D6DBF784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754" y="1876710"/>
            <a:ext cx="2923482" cy="4717952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6EFCAE4-F3EF-45DD-9FA9-512EB8F4C47A}"/>
              </a:ext>
            </a:extLst>
          </p:cNvPr>
          <p:cNvGrpSpPr/>
          <p:nvPr/>
        </p:nvGrpSpPr>
        <p:grpSpPr>
          <a:xfrm>
            <a:off x="3972585" y="1853709"/>
            <a:ext cx="1235431" cy="1103628"/>
            <a:chOff x="1410205" y="1882498"/>
            <a:chExt cx="1235431" cy="1103628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6FA22551-25A8-4EB6-830A-4B356E6F1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12956" y="1882498"/>
              <a:ext cx="1232680" cy="110362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7F26F957-75F2-4C79-A18D-9130F845CFAC}"/>
                </a:ext>
              </a:extLst>
            </p:cNvPr>
            <p:cNvSpPr/>
            <p:nvPr/>
          </p:nvSpPr>
          <p:spPr>
            <a:xfrm>
              <a:off x="1410205" y="2732662"/>
              <a:ext cx="1232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饭前便后要洗手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E3708952-F065-4522-A808-D70B37AEF9F0}"/>
                </a:ext>
              </a:extLst>
            </p:cNvPr>
            <p:cNvSpPr txBox="1"/>
            <p:nvPr/>
          </p:nvSpPr>
          <p:spPr>
            <a:xfrm>
              <a:off x="1410205" y="1882498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01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FC61DB7B-932F-47CF-985E-0C0588C8D56E}"/>
              </a:ext>
            </a:extLst>
          </p:cNvPr>
          <p:cNvGrpSpPr/>
          <p:nvPr/>
        </p:nvGrpSpPr>
        <p:grpSpPr>
          <a:xfrm>
            <a:off x="5841538" y="1853709"/>
            <a:ext cx="1232680" cy="1103628"/>
            <a:chOff x="3279158" y="1882498"/>
            <a:chExt cx="1232680" cy="1103628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8F712F04-9191-4BBA-81C3-990B4AD82451}"/>
                </a:ext>
              </a:extLst>
            </p:cNvPr>
            <p:cNvGrpSpPr/>
            <p:nvPr/>
          </p:nvGrpSpPr>
          <p:grpSpPr>
            <a:xfrm>
              <a:off x="3279158" y="1882498"/>
              <a:ext cx="1232680" cy="1103628"/>
              <a:chOff x="3162277" y="1801656"/>
              <a:chExt cx="1681687" cy="1681687"/>
            </a:xfrm>
          </p:grpSpPr>
          <p:sp>
            <p:nvSpPr>
              <p:cNvPr id="20" name="矩形 19">
                <a:extLst>
                  <a:ext uri="{FF2B5EF4-FFF2-40B4-BE49-F238E27FC236}">
                    <a16:creationId xmlns="" xmlns:a16="http://schemas.microsoft.com/office/drawing/2014/main" id="{D4CA93A2-6725-439B-9934-F4B33DB3E4B9}"/>
                  </a:ext>
                </a:extLst>
              </p:cNvPr>
              <p:cNvSpPr/>
              <p:nvPr/>
            </p:nvSpPr>
            <p:spPr>
              <a:xfrm>
                <a:off x="3162277" y="1801656"/>
                <a:ext cx="1681687" cy="1681687"/>
              </a:xfrm>
              <a:prstGeom prst="rect">
                <a:avLst/>
              </a:prstGeom>
              <a:solidFill>
                <a:srgbClr val="F6F6F6"/>
              </a:solidFill>
              <a:ln w="28575">
                <a:solidFill>
                  <a:srgbClr val="43C4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1" name="组合 20">
                <a:extLst>
                  <a:ext uri="{FF2B5EF4-FFF2-40B4-BE49-F238E27FC236}">
                    <a16:creationId xmlns="" xmlns:a16="http://schemas.microsoft.com/office/drawing/2014/main" id="{A1796E69-F074-44F6-9EBD-F589912A68BB}"/>
                  </a:ext>
                </a:extLst>
              </p:cNvPr>
              <p:cNvGrpSpPr/>
              <p:nvPr/>
            </p:nvGrpSpPr>
            <p:grpSpPr>
              <a:xfrm>
                <a:off x="3215895" y="1858376"/>
                <a:ext cx="1545845" cy="1576142"/>
                <a:chOff x="3087591" y="1704903"/>
                <a:chExt cx="3661224" cy="3732981"/>
              </a:xfrm>
            </p:grpSpPr>
            <p:pic>
              <p:nvPicPr>
                <p:cNvPr id="22" name="图片 21">
                  <a:extLst>
                    <a:ext uri="{FF2B5EF4-FFF2-40B4-BE49-F238E27FC236}">
                      <a16:creationId xmlns="" xmlns:a16="http://schemas.microsoft.com/office/drawing/2014/main" id="{A2D8D519-97AB-4E03-AE0D-430B3055F0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5068542" y="1704903"/>
                  <a:ext cx="1680273" cy="1857143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3" name="图片 22">
                  <a:extLst>
                    <a:ext uri="{FF2B5EF4-FFF2-40B4-BE49-F238E27FC236}">
                      <a16:creationId xmlns="" xmlns:a16="http://schemas.microsoft.com/office/drawing/2014/main" id="{07259EAA-A7EE-4497-ABCA-5C9ED6A73B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087591" y="1792103"/>
                  <a:ext cx="1980952" cy="1857143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24" name="图片 23">
                  <a:extLst>
                    <a:ext uri="{FF2B5EF4-FFF2-40B4-BE49-F238E27FC236}">
                      <a16:creationId xmlns="" xmlns:a16="http://schemas.microsoft.com/office/drawing/2014/main" id="{A92D6F30-C7D1-432A-AF86-C7F72C20522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1"/>
                <a:srcRect r="5634"/>
                <a:stretch/>
              </p:blipFill>
              <p:spPr>
                <a:xfrm>
                  <a:off x="3929139" y="3562045"/>
                  <a:ext cx="1877641" cy="1875839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2C0C0C16-E480-463C-BD9D-A3D9B4960C59}"/>
                </a:ext>
              </a:extLst>
            </p:cNvPr>
            <p:cNvSpPr/>
            <p:nvPr/>
          </p:nvSpPr>
          <p:spPr>
            <a:xfrm>
              <a:off x="3293886" y="2732662"/>
              <a:ext cx="120530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/>
                <a:t>要做到三勤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EA57241F-12D1-41E5-9AE4-3AA1CC74934A}"/>
                </a:ext>
              </a:extLst>
            </p:cNvPr>
            <p:cNvSpPr txBox="1"/>
            <p:nvPr/>
          </p:nvSpPr>
          <p:spPr>
            <a:xfrm>
              <a:off x="3284133" y="1887663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02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EF3A8A4B-4607-4814-BFF5-6C1F4EB3BAB4}"/>
              </a:ext>
            </a:extLst>
          </p:cNvPr>
          <p:cNvGrpSpPr/>
          <p:nvPr/>
        </p:nvGrpSpPr>
        <p:grpSpPr>
          <a:xfrm>
            <a:off x="7698185" y="1847778"/>
            <a:ext cx="1242234" cy="1111145"/>
            <a:chOff x="5135805" y="1876567"/>
            <a:chExt cx="1242234" cy="1111145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D179A1B7-061E-4564-8100-27A882072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145359" y="1882498"/>
              <a:ext cx="1232680" cy="110362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F617C262-A016-4BB2-9275-4206F2320408}"/>
                </a:ext>
              </a:extLst>
            </p:cNvPr>
            <p:cNvSpPr/>
            <p:nvPr/>
          </p:nvSpPr>
          <p:spPr>
            <a:xfrm>
              <a:off x="5139829" y="2741491"/>
              <a:ext cx="1232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/>
                <a:t>勤剪指甲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E7099BC1-DB1E-424C-8C67-5C9B76001D79}"/>
                </a:ext>
              </a:extLst>
            </p:cNvPr>
            <p:cNvSpPr txBox="1"/>
            <p:nvPr/>
          </p:nvSpPr>
          <p:spPr>
            <a:xfrm>
              <a:off x="5135805" y="1876567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03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02C28C4F-91B5-42B9-9F20-0230B637F80C}"/>
              </a:ext>
            </a:extLst>
          </p:cNvPr>
          <p:cNvGrpSpPr/>
          <p:nvPr/>
        </p:nvGrpSpPr>
        <p:grpSpPr>
          <a:xfrm>
            <a:off x="9549857" y="1844467"/>
            <a:ext cx="1263395" cy="1148401"/>
            <a:chOff x="1410205" y="3238649"/>
            <a:chExt cx="1263395" cy="1148401"/>
          </a:xfrm>
        </p:grpSpPr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73F5E716-12CB-46F6-B470-0AF80BD5C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412956" y="3270892"/>
              <a:ext cx="1260644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CED9B956-550A-4559-AB09-3844E7B6829B}"/>
                </a:ext>
              </a:extLst>
            </p:cNvPr>
            <p:cNvSpPr/>
            <p:nvPr/>
          </p:nvSpPr>
          <p:spPr>
            <a:xfrm>
              <a:off x="1410205" y="4126084"/>
              <a:ext cx="1232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/>
                <a:t>注意读写卫生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23636FB1-264B-4776-8940-F421F265DFD2}"/>
                </a:ext>
              </a:extLst>
            </p:cNvPr>
            <p:cNvSpPr txBox="1"/>
            <p:nvPr/>
          </p:nvSpPr>
          <p:spPr>
            <a:xfrm>
              <a:off x="1410205" y="3238649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04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5D7F49B0-F7A0-4976-A277-02ECB3BE0529}"/>
              </a:ext>
            </a:extLst>
          </p:cNvPr>
          <p:cNvGrpSpPr/>
          <p:nvPr/>
        </p:nvGrpSpPr>
        <p:grpSpPr>
          <a:xfrm>
            <a:off x="3985316" y="3239089"/>
            <a:ext cx="1237230" cy="1138842"/>
            <a:chOff x="3274608" y="3243814"/>
            <a:chExt cx="1237230" cy="1138842"/>
          </a:xfrm>
        </p:grpSpPr>
        <p:pic>
          <p:nvPicPr>
            <p:cNvPr id="34" name="图片 33">
              <a:extLst>
                <a:ext uri="{FF2B5EF4-FFF2-40B4-BE49-F238E27FC236}">
                  <a16:creationId xmlns="" xmlns:a16="http://schemas.microsoft.com/office/drawing/2014/main" id="{0826750B-4134-488C-B2ED-CABC0D358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279158" y="3266498"/>
              <a:ext cx="1232680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0F020448-DA86-4E26-94E5-6E5E65519ECF}"/>
                </a:ext>
              </a:extLst>
            </p:cNvPr>
            <p:cNvSpPr/>
            <p:nvPr/>
          </p:nvSpPr>
          <p:spPr>
            <a:xfrm>
              <a:off x="3279157" y="4126084"/>
              <a:ext cx="122992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/>
                <a:t>注意用眼卫生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6="http://schemas.microsoft.com/office/drawing/2014/main" id="{D02CC01B-8B04-4660-86A4-371D0A82F0AB}"/>
                </a:ext>
              </a:extLst>
            </p:cNvPr>
            <p:cNvSpPr txBox="1"/>
            <p:nvPr/>
          </p:nvSpPr>
          <p:spPr>
            <a:xfrm>
              <a:off x="3274608" y="3243814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05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122199D6-FE8D-48FE-8EF3-E1FF5C3F54D1}"/>
              </a:ext>
            </a:extLst>
          </p:cNvPr>
          <p:cNvGrpSpPr/>
          <p:nvPr/>
        </p:nvGrpSpPr>
        <p:grpSpPr>
          <a:xfrm>
            <a:off x="5846513" y="3227993"/>
            <a:ext cx="1242234" cy="1148416"/>
            <a:chOff x="5135805" y="3232718"/>
            <a:chExt cx="1242234" cy="1148416"/>
          </a:xfrm>
        </p:grpSpPr>
        <p:pic>
          <p:nvPicPr>
            <p:cNvPr id="38" name="图片 37">
              <a:extLst>
                <a:ext uri="{FF2B5EF4-FFF2-40B4-BE49-F238E27FC236}">
                  <a16:creationId xmlns="" xmlns:a16="http://schemas.microsoft.com/office/drawing/2014/main" id="{43C439CA-6CD5-4A1A-A7E6-9C9A4BDF9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145359" y="3259045"/>
              <a:ext cx="1232680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39" name="矩形 38">
              <a:extLst>
                <a:ext uri="{FF2B5EF4-FFF2-40B4-BE49-F238E27FC236}">
                  <a16:creationId xmlns="" xmlns:a16="http://schemas.microsoft.com/office/drawing/2014/main" id="{A3474CA8-39F9-46B5-BE38-052425CD2662}"/>
                </a:ext>
              </a:extLst>
            </p:cNvPr>
            <p:cNvSpPr/>
            <p:nvPr/>
          </p:nvSpPr>
          <p:spPr>
            <a:xfrm>
              <a:off x="5139829" y="4134913"/>
              <a:ext cx="1232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/>
                <a:t>随时随地勤洗手</a:t>
              </a:r>
              <a:endPara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80528564-7CCE-406F-A12B-1ACAAD67D49F}"/>
                </a:ext>
              </a:extLst>
            </p:cNvPr>
            <p:cNvSpPr txBox="1"/>
            <p:nvPr/>
          </p:nvSpPr>
          <p:spPr>
            <a:xfrm>
              <a:off x="5135805" y="3232718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06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="" xmlns:a16="http://schemas.microsoft.com/office/drawing/2014/main" id="{7A31FC84-2633-4BC4-AD46-DE5C83DA32A8}"/>
              </a:ext>
            </a:extLst>
          </p:cNvPr>
          <p:cNvGrpSpPr/>
          <p:nvPr/>
        </p:nvGrpSpPr>
        <p:grpSpPr>
          <a:xfrm>
            <a:off x="7696891" y="3225161"/>
            <a:ext cx="1264889" cy="1137373"/>
            <a:chOff x="1410205" y="4679059"/>
            <a:chExt cx="1264889" cy="1137373"/>
          </a:xfrm>
        </p:grpSpPr>
        <p:pic>
          <p:nvPicPr>
            <p:cNvPr id="42" name="图片 41">
              <a:extLst>
                <a:ext uri="{FF2B5EF4-FFF2-40B4-BE49-F238E27FC236}">
                  <a16:creationId xmlns="" xmlns:a16="http://schemas.microsoft.com/office/drawing/2014/main" id="{F2E46D0C-A4DD-4913-B2B1-E9C4F7B676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r="1394"/>
            <a:stretch/>
          </p:blipFill>
          <p:spPr>
            <a:xfrm>
              <a:off x="1412956" y="4700274"/>
              <a:ext cx="1262138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D1B7411E-AAE9-4C6C-A0E2-D776A4F7BF0C}"/>
                </a:ext>
              </a:extLst>
            </p:cNvPr>
            <p:cNvSpPr/>
            <p:nvPr/>
          </p:nvSpPr>
          <p:spPr>
            <a:xfrm>
              <a:off x="1410205" y="5561382"/>
              <a:ext cx="12326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注意饮食卫生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D5D355AE-0C0E-409A-A056-55CEFF4918A9}"/>
                </a:ext>
              </a:extLst>
            </p:cNvPr>
            <p:cNvSpPr txBox="1"/>
            <p:nvPr/>
          </p:nvSpPr>
          <p:spPr>
            <a:xfrm>
              <a:off x="1410205" y="4679059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07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2E1A1220-17BF-4D28-9192-F78A7E028A19}"/>
              </a:ext>
            </a:extLst>
          </p:cNvPr>
          <p:cNvGrpSpPr/>
          <p:nvPr/>
        </p:nvGrpSpPr>
        <p:grpSpPr>
          <a:xfrm>
            <a:off x="3985316" y="4645170"/>
            <a:ext cx="1251958" cy="1136565"/>
            <a:chOff x="3274608" y="4684224"/>
            <a:chExt cx="1251958" cy="1136565"/>
          </a:xfrm>
        </p:grpSpPr>
        <p:pic>
          <p:nvPicPr>
            <p:cNvPr id="46" name="图片 45">
              <a:extLst>
                <a:ext uri="{FF2B5EF4-FFF2-40B4-BE49-F238E27FC236}">
                  <a16:creationId xmlns="" xmlns:a16="http://schemas.microsoft.com/office/drawing/2014/main" id="{9EBB917D-C7FC-4F85-A930-79FCCF3BE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293886" y="4700274"/>
              <a:ext cx="1232680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74A64515-87C0-4A9E-B409-64D66849F8CD}"/>
                </a:ext>
              </a:extLst>
            </p:cNvPr>
            <p:cNvSpPr/>
            <p:nvPr/>
          </p:nvSpPr>
          <p:spPr>
            <a:xfrm>
              <a:off x="3279157" y="5589957"/>
              <a:ext cx="1229927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/>
                <a:t>早晚刷牙，食后漱口</a:t>
              </a:r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B940E4C8-7F93-4782-B9A6-040F52A2D037}"/>
                </a:ext>
              </a:extLst>
            </p:cNvPr>
            <p:cNvSpPr txBox="1"/>
            <p:nvPr/>
          </p:nvSpPr>
          <p:spPr>
            <a:xfrm>
              <a:off x="3274608" y="4684224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08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A9031F1E-DC1A-48D3-A762-014476C59CDE}"/>
              </a:ext>
            </a:extLst>
          </p:cNvPr>
          <p:cNvGrpSpPr/>
          <p:nvPr/>
        </p:nvGrpSpPr>
        <p:grpSpPr>
          <a:xfrm>
            <a:off x="5850537" y="4648804"/>
            <a:ext cx="1242234" cy="1143304"/>
            <a:chOff x="5135805" y="4673128"/>
            <a:chExt cx="1242234" cy="1143304"/>
          </a:xfrm>
        </p:grpSpPr>
        <p:pic>
          <p:nvPicPr>
            <p:cNvPr id="50" name="图片 49">
              <a:extLst>
                <a:ext uri="{FF2B5EF4-FFF2-40B4-BE49-F238E27FC236}">
                  <a16:creationId xmlns="" xmlns:a16="http://schemas.microsoft.com/office/drawing/2014/main" id="{9C916BFB-884F-4897-AA24-37D671798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5145359" y="4700274"/>
              <a:ext cx="1232680" cy="1116158"/>
            </a:xfrm>
            <a:prstGeom prst="rect">
              <a:avLst/>
            </a:prstGeom>
            <a:ln w="28575">
              <a:solidFill>
                <a:srgbClr val="43C499"/>
              </a:solidFill>
            </a:ln>
          </p:spPr>
        </p:pic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F5D5AA9B-53F5-41B4-A18A-14EA0AE03358}"/>
                </a:ext>
              </a:extLst>
            </p:cNvPr>
            <p:cNvSpPr/>
            <p:nvPr/>
          </p:nvSpPr>
          <p:spPr>
            <a:xfrm>
              <a:off x="5139829" y="5598786"/>
              <a:ext cx="123267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00" dirty="0"/>
                <a:t>早晚洗脸，用流水洗脸</a:t>
              </a:r>
              <a:endPara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12FC3C27-D323-40F1-B19D-7C84D032AF7B}"/>
                </a:ext>
              </a:extLst>
            </p:cNvPr>
            <p:cNvSpPr txBox="1"/>
            <p:nvPr/>
          </p:nvSpPr>
          <p:spPr>
            <a:xfrm>
              <a:off x="5135805" y="4673128"/>
              <a:ext cx="361445" cy="276999"/>
            </a:xfrm>
            <a:prstGeom prst="rect">
              <a:avLst/>
            </a:prstGeom>
            <a:solidFill>
              <a:srgbClr val="43C499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09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470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52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E76B4335-3FEA-4FDD-A33C-2F101B216A7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3" r="45215" b="10678"/>
          <a:stretch/>
        </p:blipFill>
        <p:spPr>
          <a:xfrm>
            <a:off x="0" y="1838325"/>
            <a:ext cx="12191999" cy="50196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D08FF08-D62F-428E-A171-FED76C7DB0E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8"/>
          <a:stretch/>
        </p:blipFill>
        <p:spPr>
          <a:xfrm>
            <a:off x="1" y="0"/>
            <a:ext cx="3380504" cy="48645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39D32BB-63B6-4858-844B-6329D069CDD4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8"/>
          <a:stretch/>
        </p:blipFill>
        <p:spPr>
          <a:xfrm flipH="1">
            <a:off x="8696902" y="0"/>
            <a:ext cx="3495097" cy="505505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5EAB776-5EB2-4152-AA52-36C8515F9B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1200"/>
            <a:ext cx="12192000" cy="360680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A7A32CFA-6DFD-403C-AAA2-B72FB243363F}"/>
              </a:ext>
            </a:extLst>
          </p:cNvPr>
          <p:cNvGrpSpPr/>
          <p:nvPr/>
        </p:nvGrpSpPr>
        <p:grpSpPr>
          <a:xfrm>
            <a:off x="3162774" y="442201"/>
            <a:ext cx="6047200" cy="4443322"/>
            <a:chOff x="3291991" y="517765"/>
            <a:chExt cx="5492576" cy="4035799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6A5C511F-77E0-4E19-96E8-D06C58624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3291991" y="517765"/>
              <a:ext cx="1544455" cy="1495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13E76A64-AAD8-413D-8AB6-BBABB771D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240112" y="610054"/>
              <a:ext cx="1544455" cy="1495425"/>
            </a:xfrm>
            <a:prstGeom prst="rect">
              <a:avLst/>
            </a:prstGeom>
          </p:spPr>
        </p:pic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EB4D9CA5-4920-485F-A130-48150E536549}"/>
                </a:ext>
              </a:extLst>
            </p:cNvPr>
            <p:cNvSpPr/>
            <p:nvPr/>
          </p:nvSpPr>
          <p:spPr>
            <a:xfrm>
              <a:off x="4076699" y="1390650"/>
              <a:ext cx="3973511" cy="29158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93516EA-C09D-449F-9945-A01797A6F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291" y="1143614"/>
              <a:ext cx="4314825" cy="3409950"/>
            </a:xfrm>
            <a:prstGeom prst="rect">
              <a:avLst/>
            </a:prstGeom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E6F53C5-96CE-4E22-AFA5-24AC1D7CE3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2" y="506305"/>
            <a:ext cx="2371725" cy="7239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88C4C2A-E32F-4DE9-A472-8E02D8662D2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009" y="610054"/>
            <a:ext cx="1623457" cy="495513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2BDD684-E2E9-4ABC-8034-0B92D68FD573}"/>
              </a:ext>
            </a:extLst>
          </p:cNvPr>
          <p:cNvGrpSpPr/>
          <p:nvPr/>
        </p:nvGrpSpPr>
        <p:grpSpPr>
          <a:xfrm>
            <a:off x="8590239" y="-65339"/>
            <a:ext cx="3002278" cy="824832"/>
            <a:chOff x="8262179" y="-91513"/>
            <a:chExt cx="3002278" cy="824832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EAF16E7E-3DCB-4706-BBEA-7CAE90505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62179" y="237806"/>
              <a:ext cx="1623457" cy="49551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CF7F8BF7-05FD-4A41-9BE5-73BADE34A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46756" y="-91513"/>
              <a:ext cx="2617701" cy="798977"/>
            </a:xfrm>
            <a:prstGeom prst="rect">
              <a:avLst/>
            </a:prstGeom>
          </p:spPr>
        </p:pic>
      </p:grp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5E73A94-B279-4B42-A8EC-A4B823605A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48" y="-274185"/>
            <a:ext cx="2371725" cy="72390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9BC7C1D9-52F2-4A69-92BA-CA8DAB40D108}"/>
              </a:ext>
            </a:extLst>
          </p:cNvPr>
          <p:cNvGrpSpPr/>
          <p:nvPr/>
        </p:nvGrpSpPr>
        <p:grpSpPr>
          <a:xfrm>
            <a:off x="5467230" y="2403647"/>
            <a:ext cx="1236177" cy="1236177"/>
            <a:chOff x="5393223" y="2361129"/>
            <a:chExt cx="1236177" cy="1236177"/>
          </a:xfrm>
        </p:grpSpPr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45DBE047-7589-48AA-BDF1-04728B0819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3223" y="2948626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C0EC8821-FECE-4B27-934E-F9C004F328B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424826" y="2979218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PA_组合 35">
            <a:extLst>
              <a:ext uri="{FF2B5EF4-FFF2-40B4-BE49-F238E27FC236}">
                <a16:creationId xmlns="" xmlns:a16="http://schemas.microsoft.com/office/drawing/2014/main" id="{6BBFC958-36D8-4601-B818-B28F0D0199E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632927" y="1558178"/>
            <a:ext cx="1897133" cy="1844140"/>
            <a:chOff x="4773324" y="1741792"/>
            <a:chExt cx="1897133" cy="1844140"/>
          </a:xfrm>
        </p:grpSpPr>
        <p:sp>
          <p:nvSpPr>
            <p:cNvPr id="35" name="PA_任意多边形 34">
              <a:extLst>
                <a:ext uri="{FF2B5EF4-FFF2-40B4-BE49-F238E27FC236}">
                  <a16:creationId xmlns="" xmlns:a16="http://schemas.microsoft.com/office/drawing/2014/main" id="{51613B9E-B9BC-4146-8719-57CF4F292E2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773324" y="1741792"/>
              <a:ext cx="1897133" cy="1844140"/>
            </a:xfrm>
            <a:custGeom>
              <a:avLst/>
              <a:gdLst/>
              <a:ahLst/>
              <a:cxnLst/>
              <a:rect l="0" t="0" r="0" b="0"/>
              <a:pathLst>
                <a:path w="1897133" h="1844140">
                  <a:moveTo>
                    <a:pt x="0" y="0"/>
                  </a:moveTo>
                  <a:lnTo>
                    <a:pt x="1897132" y="0"/>
                  </a:lnTo>
                  <a:lnTo>
                    <a:pt x="1897132" y="1844139"/>
                  </a:lnTo>
                  <a:lnTo>
                    <a:pt x="0" y="1844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PA_矩形 28">
              <a:extLst>
                <a:ext uri="{FF2B5EF4-FFF2-40B4-BE49-F238E27FC236}">
                  <a16:creationId xmlns="" xmlns:a16="http://schemas.microsoft.com/office/drawing/2014/main" id="{AD5744E4-A4F7-49BC-87E2-30DE4BD5AE6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773324" y="1741792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文</a:t>
              </a:r>
              <a:endParaRPr lang="zh-CN" altLang="en-US" sz="2400" dirty="0"/>
            </a:p>
          </p:txBody>
        </p:sp>
      </p:grpSp>
      <p:grpSp>
        <p:nvGrpSpPr>
          <p:cNvPr id="38" name="PA_组合 37">
            <a:extLst>
              <a:ext uri="{FF2B5EF4-FFF2-40B4-BE49-F238E27FC236}">
                <a16:creationId xmlns="" xmlns:a16="http://schemas.microsoft.com/office/drawing/2014/main" id="{3D43BC16-7CB3-4152-9E79-2F95B3E538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771528" y="1446707"/>
            <a:ext cx="1741436" cy="1971140"/>
            <a:chOff x="5573687" y="1658450"/>
            <a:chExt cx="1741436" cy="1971140"/>
          </a:xfrm>
        </p:grpSpPr>
        <p:sp>
          <p:nvSpPr>
            <p:cNvPr id="37" name="PA_任意多边形 36">
              <a:extLst>
                <a:ext uri="{FF2B5EF4-FFF2-40B4-BE49-F238E27FC236}">
                  <a16:creationId xmlns="" xmlns:a16="http://schemas.microsoft.com/office/drawing/2014/main" id="{6CF67D4C-DFD8-4E1F-87E5-1366F36DA26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573687" y="1658450"/>
              <a:ext cx="1741436" cy="1971140"/>
            </a:xfrm>
            <a:custGeom>
              <a:avLst/>
              <a:gdLst/>
              <a:ahLst/>
              <a:cxnLst/>
              <a:rect l="0" t="0" r="0" b="0"/>
              <a:pathLst>
                <a:path w="1741436" h="1971140">
                  <a:moveTo>
                    <a:pt x="0" y="0"/>
                  </a:moveTo>
                  <a:lnTo>
                    <a:pt x="1741435" y="0"/>
                  </a:lnTo>
                  <a:lnTo>
                    <a:pt x="1741435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PA_矩形 22">
              <a:extLst>
                <a:ext uri="{FF2B5EF4-FFF2-40B4-BE49-F238E27FC236}">
                  <a16:creationId xmlns="" xmlns:a16="http://schemas.microsoft.com/office/drawing/2014/main" id="{69CF217B-E469-47BE-8240-75F412C04BF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157888" y="1658450"/>
              <a:ext cx="115723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明</a:t>
              </a:r>
              <a:endParaRPr lang="en-US" altLang="zh-CN" sz="9600" spc="600" dirty="0">
                <a:solidFill>
                  <a:srgbClr val="000000">
                    <a:lumMod val="75000"/>
                    <a:lumOff val="25000"/>
                  </a:srgb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0" name="PA_组合 39">
            <a:extLst>
              <a:ext uri="{FF2B5EF4-FFF2-40B4-BE49-F238E27FC236}">
                <a16:creationId xmlns="" xmlns:a16="http://schemas.microsoft.com/office/drawing/2014/main" id="{96D51B22-77A6-40D8-9256-6CDA85D8730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32926" y="2243581"/>
            <a:ext cx="1897133" cy="2217361"/>
            <a:chOff x="4773324" y="2200888"/>
            <a:chExt cx="1897133" cy="2217361"/>
          </a:xfrm>
        </p:grpSpPr>
        <p:sp>
          <p:nvSpPr>
            <p:cNvPr id="39" name="PA_任意多边形 38">
              <a:extLst>
                <a:ext uri="{FF2B5EF4-FFF2-40B4-BE49-F238E27FC236}">
                  <a16:creationId xmlns="" xmlns:a16="http://schemas.microsoft.com/office/drawing/2014/main" id="{6DBF9BDB-441C-4898-AE5D-AF081168E61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73324" y="2200888"/>
              <a:ext cx="1897133" cy="1971140"/>
            </a:xfrm>
            <a:custGeom>
              <a:avLst/>
              <a:gdLst/>
              <a:ahLst/>
              <a:cxnLst/>
              <a:rect l="0" t="0" r="0" b="0"/>
              <a:pathLst>
                <a:path w="1897133" h="1971140">
                  <a:moveTo>
                    <a:pt x="0" y="0"/>
                  </a:moveTo>
                  <a:lnTo>
                    <a:pt x="1897132" y="0"/>
                  </a:lnTo>
                  <a:lnTo>
                    <a:pt x="1897132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PA_矩形 30">
              <a:extLst>
                <a:ext uri="{FF2B5EF4-FFF2-40B4-BE49-F238E27FC236}">
                  <a16:creationId xmlns="" xmlns:a16="http://schemas.microsoft.com/office/drawing/2014/main" id="{237C278B-CAE6-400B-9CDA-F1C9EBF4AF8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773324" y="2848589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礼</a:t>
              </a:r>
              <a:endParaRPr lang="zh-CN" altLang="en-US" sz="2400" dirty="0"/>
            </a:p>
          </p:txBody>
        </p:sp>
      </p:grpSp>
      <p:grpSp>
        <p:nvGrpSpPr>
          <p:cNvPr id="42" name="PA_组合 41">
            <a:extLst>
              <a:ext uri="{FF2B5EF4-FFF2-40B4-BE49-F238E27FC236}">
                <a16:creationId xmlns="" xmlns:a16="http://schemas.microsoft.com/office/drawing/2014/main" id="{F55BB227-EBA6-49B8-AF4B-E09EAB57064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751103" y="2119169"/>
            <a:ext cx="1778888" cy="2242761"/>
            <a:chOff x="5567661" y="2091218"/>
            <a:chExt cx="1778888" cy="2242761"/>
          </a:xfrm>
        </p:grpSpPr>
        <p:sp>
          <p:nvSpPr>
            <p:cNvPr id="41" name="PA_任意多边形 40">
              <a:extLst>
                <a:ext uri="{FF2B5EF4-FFF2-40B4-BE49-F238E27FC236}">
                  <a16:creationId xmlns="" xmlns:a16="http://schemas.microsoft.com/office/drawing/2014/main" id="{11E5603A-80E6-4A55-BC8F-93AD25B6284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567661" y="2091218"/>
              <a:ext cx="1778888" cy="1996540"/>
            </a:xfrm>
            <a:custGeom>
              <a:avLst/>
              <a:gdLst/>
              <a:ahLst/>
              <a:cxnLst/>
              <a:rect l="0" t="0" r="0" b="0"/>
              <a:pathLst>
                <a:path w="1778888" h="1996540">
                  <a:moveTo>
                    <a:pt x="0" y="0"/>
                  </a:moveTo>
                  <a:lnTo>
                    <a:pt x="1778887" y="0"/>
                  </a:lnTo>
                  <a:lnTo>
                    <a:pt x="1778887" y="1996539"/>
                  </a:lnTo>
                  <a:lnTo>
                    <a:pt x="0" y="19965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PA_矩形 19">
              <a:extLst>
                <a:ext uri="{FF2B5EF4-FFF2-40B4-BE49-F238E27FC236}">
                  <a16:creationId xmlns="" xmlns:a16="http://schemas.microsoft.com/office/drawing/2014/main" id="{23982F05-2F20-41D4-B720-D119975F09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126462" y="2764319"/>
              <a:ext cx="122008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888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00">
        <p:random/>
      </p:transition>
    </mc:Choice>
    <mc:Fallback xmlns="">
      <p:transition spd="slow" advTm="4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05D4FBE-C8D3-43D0-8694-4548DF4D11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70"/>
          <a:stretch/>
        </p:blipFill>
        <p:spPr>
          <a:xfrm flipH="1">
            <a:off x="0" y="5515429"/>
            <a:ext cx="12192000" cy="134257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23C99100-F8C5-4A79-BB6C-97D2204F86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5" t="13437" b="3904"/>
          <a:stretch/>
        </p:blipFill>
        <p:spPr>
          <a:xfrm>
            <a:off x="0" y="1"/>
            <a:ext cx="5219700" cy="685800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B44BCCE9-4985-4051-B674-E001FF5FF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009" y="1059543"/>
            <a:ext cx="3232154" cy="5798457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823F0727-F374-4212-8D9C-BDF9CC806434}"/>
              </a:ext>
            </a:extLst>
          </p:cNvPr>
          <p:cNvSpPr/>
          <p:nvPr/>
        </p:nvSpPr>
        <p:spPr>
          <a:xfrm>
            <a:off x="8923989" y="2121052"/>
            <a:ext cx="28007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文明礼貌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95D67267-9A82-4692-857B-5EDF71EE531E}"/>
              </a:ext>
            </a:extLst>
          </p:cNvPr>
          <p:cNvSpPr/>
          <p:nvPr/>
        </p:nvSpPr>
        <p:spPr>
          <a:xfrm>
            <a:off x="9166323" y="2784074"/>
            <a:ext cx="22879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Manners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）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F9A36CAE-838C-4673-A3CB-14EA0F1B64BF}"/>
              </a:ext>
            </a:extLst>
          </p:cNvPr>
          <p:cNvSpPr/>
          <p:nvPr/>
        </p:nvSpPr>
        <p:spPr>
          <a:xfrm>
            <a:off x="9899418" y="1555254"/>
            <a:ext cx="7553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A79AC10-367E-41C8-A99A-8003729642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8468" y="1736586"/>
            <a:ext cx="2304488" cy="444436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438C2AD-1739-4358-B7E7-39A15B6116F6}"/>
              </a:ext>
            </a:extLst>
          </p:cNvPr>
          <p:cNvGrpSpPr/>
          <p:nvPr/>
        </p:nvGrpSpPr>
        <p:grpSpPr>
          <a:xfrm>
            <a:off x="3163500" y="1507495"/>
            <a:ext cx="2517903" cy="968424"/>
            <a:chOff x="2897940" y="1937808"/>
            <a:chExt cx="2517903" cy="968424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A797CD73-962D-4E43-8214-6D2A9642F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7940" y="1937808"/>
              <a:ext cx="2517903" cy="968424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2A538868-B2EA-402D-90E8-C52EE92ABA4C}"/>
                </a:ext>
              </a:extLst>
            </p:cNvPr>
            <p:cNvSpPr/>
            <p:nvPr/>
          </p:nvSpPr>
          <p:spPr>
            <a:xfrm>
              <a:off x="3065005" y="2107878"/>
              <a:ext cx="198002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人无礼不立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687A6B9-F7CD-49DB-B79F-E518E207C179}"/>
              </a:ext>
            </a:extLst>
          </p:cNvPr>
          <p:cNvGrpSpPr/>
          <p:nvPr/>
        </p:nvGrpSpPr>
        <p:grpSpPr>
          <a:xfrm>
            <a:off x="2306867" y="2915533"/>
            <a:ext cx="2517903" cy="968424"/>
            <a:chOff x="2897940" y="1937808"/>
            <a:chExt cx="2517903" cy="968424"/>
          </a:xfrm>
        </p:grpSpPr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D5EEBF01-D456-403B-B30B-85FE97B85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7940" y="1937808"/>
              <a:ext cx="2517903" cy="968424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65DB6EB2-6154-4415-8BC0-7C02A4ECD78B}"/>
                </a:ext>
              </a:extLst>
            </p:cNvPr>
            <p:cNvSpPr/>
            <p:nvPr/>
          </p:nvSpPr>
          <p:spPr>
            <a:xfrm>
              <a:off x="3065005" y="2107878"/>
              <a:ext cx="198002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事无礼不成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82141165-0299-4434-9919-1191C16FD087}"/>
              </a:ext>
            </a:extLst>
          </p:cNvPr>
          <p:cNvGrpSpPr/>
          <p:nvPr/>
        </p:nvGrpSpPr>
        <p:grpSpPr>
          <a:xfrm>
            <a:off x="2917433" y="4323570"/>
            <a:ext cx="2517903" cy="968424"/>
            <a:chOff x="2897940" y="1937808"/>
            <a:chExt cx="2517903" cy="968424"/>
          </a:xfrm>
        </p:grpSpPr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C1D8596A-8C0D-4F84-8CA7-98B39E6A44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7940" y="1937808"/>
              <a:ext cx="2517903" cy="968424"/>
            </a:xfrm>
            <a:prstGeom prst="rect">
              <a:avLst/>
            </a:prstGeom>
          </p:spPr>
        </p:pic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491578CE-62A7-44DD-A52E-9FCAF7D62D74}"/>
                </a:ext>
              </a:extLst>
            </p:cNvPr>
            <p:cNvSpPr/>
            <p:nvPr/>
          </p:nvSpPr>
          <p:spPr>
            <a:xfrm>
              <a:off x="3065005" y="2107878"/>
              <a:ext cx="198002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国无礼不宁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261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200">
        <p:random/>
      </p:transition>
    </mc:Choice>
    <mc:Fallback xmlns="">
      <p:transition spd="slow" advTm="52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00"/>
                            </p:stCondLst>
                            <p:childTnLst>
                              <p:par>
                                <p:cTn id="3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BA62FD8-BD5A-44F1-BDB5-7D4402870F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" b="93197"/>
          <a:stretch/>
        </p:blipFill>
        <p:spPr>
          <a:xfrm>
            <a:off x="0" y="5057059"/>
            <a:ext cx="12192000" cy="180094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B64ADCE-1F85-45F7-911B-06C95D8465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08" y="0"/>
            <a:ext cx="1469942" cy="12627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5315CEA-485C-4649-938F-EEA846BCDC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5" b="45423"/>
          <a:stretch/>
        </p:blipFill>
        <p:spPr>
          <a:xfrm>
            <a:off x="8153400" y="4889500"/>
            <a:ext cx="4038600" cy="19685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F1E4A27-1D69-4DC2-92D9-26BC15E20B74}"/>
              </a:ext>
            </a:extLst>
          </p:cNvPr>
          <p:cNvSpPr/>
          <p:nvPr/>
        </p:nvSpPr>
        <p:spPr>
          <a:xfrm>
            <a:off x="1657350" y="287936"/>
            <a:ext cx="54168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文明礼貌</a:t>
            </a:r>
            <a:r>
              <a:rPr lang="en-US" altLang="zh-CN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·</a:t>
            </a:r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要做到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67C6481-F78D-4476-A7D5-E4F989E2C1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0275" y="287936"/>
            <a:ext cx="2371725" cy="72390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89E2F0E6-9FC6-474D-BFB7-42E15FA734C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50" r="5750"/>
          <a:stretch/>
        </p:blipFill>
        <p:spPr>
          <a:xfrm>
            <a:off x="1388838" y="1550679"/>
            <a:ext cx="1663314" cy="1663314"/>
          </a:xfrm>
          <a:prstGeom prst="ellipse">
            <a:avLst/>
          </a:prstGeom>
          <a:ln w="38100">
            <a:solidFill>
              <a:srgbClr val="FF940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37AEC901-C1F3-42BE-890F-27A42F77622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552" r="1552"/>
          <a:stretch/>
        </p:blipFill>
        <p:spPr>
          <a:xfrm>
            <a:off x="3939462" y="1550679"/>
            <a:ext cx="1663314" cy="1663314"/>
          </a:xfrm>
          <a:prstGeom prst="ellipse">
            <a:avLst/>
          </a:prstGeom>
          <a:ln w="38100">
            <a:solidFill>
              <a:srgbClr val="48A45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512CDD8E-CEAC-4129-87A8-4A99CCB60CD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312" r="1312"/>
          <a:stretch/>
        </p:blipFill>
        <p:spPr>
          <a:xfrm>
            <a:off x="9040710" y="3965727"/>
            <a:ext cx="1663314" cy="1663314"/>
          </a:xfrm>
          <a:prstGeom prst="ellipse">
            <a:avLst/>
          </a:prstGeom>
          <a:ln w="38100">
            <a:solidFill>
              <a:srgbClr val="FF940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3006D8D7-58CF-425E-8CD3-96CBF463371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243" r="3243"/>
          <a:stretch/>
        </p:blipFill>
        <p:spPr>
          <a:xfrm>
            <a:off x="6490086" y="1550679"/>
            <a:ext cx="1663314" cy="1663314"/>
          </a:xfrm>
          <a:prstGeom prst="ellipse">
            <a:avLst/>
          </a:prstGeom>
          <a:ln w="38100">
            <a:solidFill>
              <a:srgbClr val="FF940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图片 30">
            <a:extLst>
              <a:ext uri="{FF2B5EF4-FFF2-40B4-BE49-F238E27FC236}">
                <a16:creationId xmlns="" xmlns:a16="http://schemas.microsoft.com/office/drawing/2014/main" id="{5A87CE9B-5273-465D-9B61-8D2C40A8E0E2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6531" r="6531"/>
          <a:stretch/>
        </p:blipFill>
        <p:spPr>
          <a:xfrm>
            <a:off x="9040710" y="1550679"/>
            <a:ext cx="1663314" cy="1663314"/>
          </a:xfrm>
          <a:prstGeom prst="ellipse">
            <a:avLst/>
          </a:prstGeom>
          <a:ln w="38100">
            <a:solidFill>
              <a:srgbClr val="48A45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65B1995E-1191-4B18-9667-5F66B879F65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96" b="96"/>
          <a:stretch/>
        </p:blipFill>
        <p:spPr>
          <a:xfrm>
            <a:off x="6490086" y="3965727"/>
            <a:ext cx="1663314" cy="1663314"/>
          </a:xfrm>
          <a:prstGeom prst="ellipse">
            <a:avLst/>
          </a:prstGeom>
          <a:ln w="38100">
            <a:solidFill>
              <a:srgbClr val="48A45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8776DA37-260C-4FCD-800B-CDA457D0131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0783" t="10261" r="10783" b="10261"/>
          <a:stretch/>
        </p:blipFill>
        <p:spPr>
          <a:xfrm>
            <a:off x="3939462" y="3965727"/>
            <a:ext cx="1663314" cy="1663314"/>
          </a:xfrm>
          <a:prstGeom prst="ellipse">
            <a:avLst/>
          </a:prstGeom>
          <a:ln w="38100">
            <a:solidFill>
              <a:srgbClr val="FF940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2B6D55B5-A250-4D2C-A3E6-8D16B3DA593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4478" r="4478"/>
          <a:stretch/>
        </p:blipFill>
        <p:spPr>
          <a:xfrm>
            <a:off x="1388838" y="3965727"/>
            <a:ext cx="1663314" cy="1663314"/>
          </a:xfrm>
          <a:prstGeom prst="ellipse">
            <a:avLst/>
          </a:prstGeom>
          <a:ln w="38100">
            <a:solidFill>
              <a:srgbClr val="48A459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0CC67E09-AE44-4EF5-B814-25EDA0E66D92}"/>
              </a:ext>
            </a:extLst>
          </p:cNvPr>
          <p:cNvSpPr/>
          <p:nvPr/>
        </p:nvSpPr>
        <p:spPr>
          <a:xfrm>
            <a:off x="1472596" y="3318953"/>
            <a:ext cx="16633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/>
              <a:t>热爱祖国，升国旗奏国歌时自觉肃立。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FFC20E2B-3095-4524-A6DC-2D0E77E9B67F}"/>
              </a:ext>
            </a:extLst>
          </p:cNvPr>
          <p:cNvSpPr/>
          <p:nvPr/>
        </p:nvSpPr>
        <p:spPr>
          <a:xfrm>
            <a:off x="3912860" y="3318953"/>
            <a:ext cx="166331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/>
              <a:t>见到老师、客人主动问好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1548E56C-6DA6-4F4B-8222-40FC937CEBE5}"/>
              </a:ext>
            </a:extLst>
          </p:cNvPr>
          <p:cNvSpPr/>
          <p:nvPr/>
        </p:nvSpPr>
        <p:spPr>
          <a:xfrm>
            <a:off x="6547837" y="3318953"/>
            <a:ext cx="16633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900" dirty="0"/>
              <a:t>自觉使用“请”、“您好”“谢谢”、“对不起”、“再见”等礼貌用语。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28746A5B-24AE-4AD8-8688-9282F27E7A4D}"/>
              </a:ext>
            </a:extLst>
          </p:cNvPr>
          <p:cNvSpPr/>
          <p:nvPr/>
        </p:nvSpPr>
        <p:spPr>
          <a:xfrm>
            <a:off x="9099959" y="3318953"/>
            <a:ext cx="16633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/>
              <a:t>在接受别人的帮助时，要微笑着向别人致谢。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03603C8D-D65C-4D1A-B893-8B6C73B384C8}"/>
              </a:ext>
            </a:extLst>
          </p:cNvPr>
          <p:cNvSpPr/>
          <p:nvPr/>
        </p:nvSpPr>
        <p:spPr>
          <a:xfrm>
            <a:off x="1472596" y="5731008"/>
            <a:ext cx="166309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/>
              <a:t>向别人请教，态度要诚恳。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24B77B0F-AFEB-4A49-B078-9884309F2F7D}"/>
              </a:ext>
            </a:extLst>
          </p:cNvPr>
          <p:cNvSpPr/>
          <p:nvPr/>
        </p:nvSpPr>
        <p:spPr>
          <a:xfrm>
            <a:off x="3947963" y="5731008"/>
            <a:ext cx="16630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/>
              <a:t>不打架，不骂人，公共场所不喧哗。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54B0DF47-682C-4D54-8C62-EBAC0A1E6CDF}"/>
              </a:ext>
            </a:extLst>
          </p:cNvPr>
          <p:cNvSpPr/>
          <p:nvPr/>
        </p:nvSpPr>
        <p:spPr>
          <a:xfrm>
            <a:off x="6423330" y="5731008"/>
            <a:ext cx="186968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/>
              <a:t>不给同学起绰号，不歧视身体有残疾的同学。当同学答错问题时，不起哄、不嘲笑。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E0687F18-A9DC-4CB6-BCC0-F99F4E61FE6C}"/>
              </a:ext>
            </a:extLst>
          </p:cNvPr>
          <p:cNvSpPr/>
          <p:nvPr/>
        </p:nvSpPr>
        <p:spPr>
          <a:xfrm>
            <a:off x="9040709" y="5731008"/>
            <a:ext cx="17344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/>
              <a:t>集合做到“快、静、齐”，观看比赛文明喝采</a:t>
            </a:r>
          </a:p>
        </p:txBody>
      </p:sp>
    </p:spTree>
    <p:extLst>
      <p:ext uri="{BB962C8B-B14F-4D97-AF65-F5344CB8AC3E}">
        <p14:creationId xmlns:p14="http://schemas.microsoft.com/office/powerpoint/2010/main" val="414227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00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60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1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600"/>
                            </p:stCondLst>
                            <p:childTnLst>
                              <p:par>
                                <p:cTn id="7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1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600"/>
                            </p:stCondLst>
                            <p:childTnLst>
                              <p:par>
                                <p:cTn id="8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1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600"/>
                            </p:stCondLst>
                            <p:childTnLst>
                              <p:par>
                                <p:cTn id="9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1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E76B4335-3FEA-4FDD-A33C-2F101B216A7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3" r="45215" b="10678"/>
          <a:stretch/>
        </p:blipFill>
        <p:spPr>
          <a:xfrm>
            <a:off x="0" y="1838325"/>
            <a:ext cx="12191999" cy="50196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D08FF08-D62F-428E-A171-FED76C7DB0E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8"/>
          <a:stretch/>
        </p:blipFill>
        <p:spPr>
          <a:xfrm>
            <a:off x="1" y="0"/>
            <a:ext cx="3380504" cy="48645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39D32BB-63B6-4858-844B-6329D069CDD4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8"/>
          <a:stretch/>
        </p:blipFill>
        <p:spPr>
          <a:xfrm flipH="1">
            <a:off x="8696902" y="0"/>
            <a:ext cx="3495097" cy="505505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5EAB776-5EB2-4152-AA52-36C8515F9B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1200"/>
            <a:ext cx="12192000" cy="360680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A7A32CFA-6DFD-403C-AAA2-B72FB243363F}"/>
              </a:ext>
            </a:extLst>
          </p:cNvPr>
          <p:cNvGrpSpPr/>
          <p:nvPr/>
        </p:nvGrpSpPr>
        <p:grpSpPr>
          <a:xfrm>
            <a:off x="3162774" y="442201"/>
            <a:ext cx="6047200" cy="4443322"/>
            <a:chOff x="3291991" y="517765"/>
            <a:chExt cx="5492576" cy="4035799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6A5C511F-77E0-4E19-96E8-D06C58624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3291991" y="517765"/>
              <a:ext cx="1544455" cy="1495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13E76A64-AAD8-413D-8AB6-BBABB771D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240112" y="610054"/>
              <a:ext cx="1544455" cy="1495425"/>
            </a:xfrm>
            <a:prstGeom prst="rect">
              <a:avLst/>
            </a:prstGeom>
          </p:spPr>
        </p:pic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EB4D9CA5-4920-485F-A130-48150E536549}"/>
                </a:ext>
              </a:extLst>
            </p:cNvPr>
            <p:cNvSpPr/>
            <p:nvPr/>
          </p:nvSpPr>
          <p:spPr>
            <a:xfrm>
              <a:off x="4076699" y="1390650"/>
              <a:ext cx="3973511" cy="29158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93516EA-C09D-449F-9945-A01797A6F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291" y="1143614"/>
              <a:ext cx="4314825" cy="3409950"/>
            </a:xfrm>
            <a:prstGeom prst="rect">
              <a:avLst/>
            </a:prstGeom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E6F53C5-96CE-4E22-AFA5-24AC1D7CE3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2" y="506305"/>
            <a:ext cx="2371725" cy="7239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88C4C2A-E32F-4DE9-A472-8E02D8662D2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009" y="610054"/>
            <a:ext cx="1623457" cy="495513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2BDD684-E2E9-4ABC-8034-0B92D68FD573}"/>
              </a:ext>
            </a:extLst>
          </p:cNvPr>
          <p:cNvGrpSpPr/>
          <p:nvPr/>
        </p:nvGrpSpPr>
        <p:grpSpPr>
          <a:xfrm>
            <a:off x="8590239" y="-65339"/>
            <a:ext cx="3002278" cy="824832"/>
            <a:chOff x="8262179" y="-91513"/>
            <a:chExt cx="3002278" cy="824832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EAF16E7E-3DCB-4706-BBEA-7CAE90505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62179" y="237806"/>
              <a:ext cx="1623457" cy="49551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CF7F8BF7-05FD-4A41-9BE5-73BADE34A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46756" y="-91513"/>
              <a:ext cx="2617701" cy="798977"/>
            </a:xfrm>
            <a:prstGeom prst="rect">
              <a:avLst/>
            </a:prstGeom>
          </p:spPr>
        </p:pic>
      </p:grp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5E73A94-B279-4B42-A8EC-A4B823605A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48" y="-274185"/>
            <a:ext cx="2371725" cy="72390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9BC7C1D9-52F2-4A69-92BA-CA8DAB40D108}"/>
              </a:ext>
            </a:extLst>
          </p:cNvPr>
          <p:cNvGrpSpPr/>
          <p:nvPr/>
        </p:nvGrpSpPr>
        <p:grpSpPr>
          <a:xfrm>
            <a:off x="5467230" y="2403647"/>
            <a:ext cx="1236177" cy="1236177"/>
            <a:chOff x="5393223" y="2361129"/>
            <a:chExt cx="1236177" cy="1236177"/>
          </a:xfrm>
        </p:grpSpPr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45DBE047-7589-48AA-BDF1-04728B0819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3223" y="2948626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C0EC8821-FECE-4B27-934E-F9C004F328B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424826" y="2979218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PA_组合 35">
            <a:extLst>
              <a:ext uri="{FF2B5EF4-FFF2-40B4-BE49-F238E27FC236}">
                <a16:creationId xmlns="" xmlns:a16="http://schemas.microsoft.com/office/drawing/2014/main" id="{6BBFC958-36D8-4601-B818-B28F0D0199E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632927" y="1558178"/>
            <a:ext cx="1897133" cy="1844140"/>
            <a:chOff x="4773324" y="1741792"/>
            <a:chExt cx="1897133" cy="1844140"/>
          </a:xfrm>
        </p:grpSpPr>
        <p:sp>
          <p:nvSpPr>
            <p:cNvPr id="35" name="PA_任意多边形 34">
              <a:extLst>
                <a:ext uri="{FF2B5EF4-FFF2-40B4-BE49-F238E27FC236}">
                  <a16:creationId xmlns="" xmlns:a16="http://schemas.microsoft.com/office/drawing/2014/main" id="{51613B9E-B9BC-4146-8719-57CF4F292E2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773324" y="1741792"/>
              <a:ext cx="1897133" cy="1844140"/>
            </a:xfrm>
            <a:custGeom>
              <a:avLst/>
              <a:gdLst/>
              <a:ahLst/>
              <a:cxnLst/>
              <a:rect l="0" t="0" r="0" b="0"/>
              <a:pathLst>
                <a:path w="1897133" h="1844140">
                  <a:moveTo>
                    <a:pt x="0" y="0"/>
                  </a:moveTo>
                  <a:lnTo>
                    <a:pt x="1897132" y="0"/>
                  </a:lnTo>
                  <a:lnTo>
                    <a:pt x="1897132" y="1844139"/>
                  </a:lnTo>
                  <a:lnTo>
                    <a:pt x="0" y="1844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PA_矩形 28">
              <a:extLst>
                <a:ext uri="{FF2B5EF4-FFF2-40B4-BE49-F238E27FC236}">
                  <a16:creationId xmlns="" xmlns:a16="http://schemas.microsoft.com/office/drawing/2014/main" id="{AD5744E4-A4F7-49BC-87E2-30DE4BD5AE6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773324" y="1741792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遵</a:t>
              </a:r>
              <a:endParaRPr lang="zh-CN" altLang="en-US" sz="2400" dirty="0"/>
            </a:p>
          </p:txBody>
        </p:sp>
      </p:grpSp>
      <p:grpSp>
        <p:nvGrpSpPr>
          <p:cNvPr id="38" name="PA_组合 37">
            <a:extLst>
              <a:ext uri="{FF2B5EF4-FFF2-40B4-BE49-F238E27FC236}">
                <a16:creationId xmlns="" xmlns:a16="http://schemas.microsoft.com/office/drawing/2014/main" id="{3D43BC16-7CB3-4152-9E79-2F95B3E538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771528" y="1446707"/>
            <a:ext cx="1741436" cy="1971140"/>
            <a:chOff x="5573687" y="1658450"/>
            <a:chExt cx="1741436" cy="1971140"/>
          </a:xfrm>
        </p:grpSpPr>
        <p:sp>
          <p:nvSpPr>
            <p:cNvPr id="37" name="PA_任意多边形 36">
              <a:extLst>
                <a:ext uri="{FF2B5EF4-FFF2-40B4-BE49-F238E27FC236}">
                  <a16:creationId xmlns="" xmlns:a16="http://schemas.microsoft.com/office/drawing/2014/main" id="{6CF67D4C-DFD8-4E1F-87E5-1366F36DA26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573687" y="1658450"/>
              <a:ext cx="1741436" cy="1971140"/>
            </a:xfrm>
            <a:custGeom>
              <a:avLst/>
              <a:gdLst/>
              <a:ahLst/>
              <a:cxnLst/>
              <a:rect l="0" t="0" r="0" b="0"/>
              <a:pathLst>
                <a:path w="1741436" h="1971140">
                  <a:moveTo>
                    <a:pt x="0" y="0"/>
                  </a:moveTo>
                  <a:lnTo>
                    <a:pt x="1741435" y="0"/>
                  </a:lnTo>
                  <a:lnTo>
                    <a:pt x="1741435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PA_矩形 22">
              <a:extLst>
                <a:ext uri="{FF2B5EF4-FFF2-40B4-BE49-F238E27FC236}">
                  <a16:creationId xmlns="" xmlns:a16="http://schemas.microsoft.com/office/drawing/2014/main" id="{69CF217B-E469-47BE-8240-75F412C04BF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157888" y="1658450"/>
              <a:ext cx="115723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守</a:t>
              </a:r>
              <a:endParaRPr lang="en-US" altLang="zh-CN" sz="9600" spc="600" dirty="0">
                <a:solidFill>
                  <a:srgbClr val="000000">
                    <a:lumMod val="75000"/>
                    <a:lumOff val="25000"/>
                  </a:srgb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0" name="PA_组合 39">
            <a:extLst>
              <a:ext uri="{FF2B5EF4-FFF2-40B4-BE49-F238E27FC236}">
                <a16:creationId xmlns="" xmlns:a16="http://schemas.microsoft.com/office/drawing/2014/main" id="{96D51B22-77A6-40D8-9256-6CDA85D8730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32926" y="2243581"/>
            <a:ext cx="1897133" cy="2217361"/>
            <a:chOff x="4773324" y="2200888"/>
            <a:chExt cx="1897133" cy="2217361"/>
          </a:xfrm>
        </p:grpSpPr>
        <p:sp>
          <p:nvSpPr>
            <p:cNvPr id="39" name="PA_任意多边形 38">
              <a:extLst>
                <a:ext uri="{FF2B5EF4-FFF2-40B4-BE49-F238E27FC236}">
                  <a16:creationId xmlns="" xmlns:a16="http://schemas.microsoft.com/office/drawing/2014/main" id="{6DBF9BDB-441C-4898-AE5D-AF081168E61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73324" y="2200888"/>
              <a:ext cx="1897133" cy="1971140"/>
            </a:xfrm>
            <a:custGeom>
              <a:avLst/>
              <a:gdLst/>
              <a:ahLst/>
              <a:cxnLst/>
              <a:rect l="0" t="0" r="0" b="0"/>
              <a:pathLst>
                <a:path w="1897133" h="1971140">
                  <a:moveTo>
                    <a:pt x="0" y="0"/>
                  </a:moveTo>
                  <a:lnTo>
                    <a:pt x="1897132" y="0"/>
                  </a:lnTo>
                  <a:lnTo>
                    <a:pt x="1897132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PA_矩形 30">
              <a:extLst>
                <a:ext uri="{FF2B5EF4-FFF2-40B4-BE49-F238E27FC236}">
                  <a16:creationId xmlns="" xmlns:a16="http://schemas.microsoft.com/office/drawing/2014/main" id="{237C278B-CAE6-400B-9CDA-F1C9EBF4AF8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773324" y="2848589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秩</a:t>
              </a:r>
              <a:endParaRPr lang="zh-CN" altLang="en-US" sz="2400" dirty="0"/>
            </a:p>
          </p:txBody>
        </p:sp>
      </p:grpSp>
      <p:grpSp>
        <p:nvGrpSpPr>
          <p:cNvPr id="42" name="PA_组合 41">
            <a:extLst>
              <a:ext uri="{FF2B5EF4-FFF2-40B4-BE49-F238E27FC236}">
                <a16:creationId xmlns="" xmlns:a16="http://schemas.microsoft.com/office/drawing/2014/main" id="{F55BB227-EBA6-49B8-AF4B-E09EAB57064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751103" y="2119169"/>
            <a:ext cx="1778888" cy="2242761"/>
            <a:chOff x="5567661" y="2091218"/>
            <a:chExt cx="1778888" cy="2242761"/>
          </a:xfrm>
        </p:grpSpPr>
        <p:sp>
          <p:nvSpPr>
            <p:cNvPr id="41" name="PA_任意多边形 40">
              <a:extLst>
                <a:ext uri="{FF2B5EF4-FFF2-40B4-BE49-F238E27FC236}">
                  <a16:creationId xmlns="" xmlns:a16="http://schemas.microsoft.com/office/drawing/2014/main" id="{11E5603A-80E6-4A55-BC8F-93AD25B6284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567661" y="2091218"/>
              <a:ext cx="1778888" cy="1996540"/>
            </a:xfrm>
            <a:custGeom>
              <a:avLst/>
              <a:gdLst/>
              <a:ahLst/>
              <a:cxnLst/>
              <a:rect l="0" t="0" r="0" b="0"/>
              <a:pathLst>
                <a:path w="1778888" h="1996540">
                  <a:moveTo>
                    <a:pt x="0" y="0"/>
                  </a:moveTo>
                  <a:lnTo>
                    <a:pt x="1778887" y="0"/>
                  </a:lnTo>
                  <a:lnTo>
                    <a:pt x="1778887" y="1996539"/>
                  </a:lnTo>
                  <a:lnTo>
                    <a:pt x="0" y="19965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PA_矩形 19">
              <a:extLst>
                <a:ext uri="{FF2B5EF4-FFF2-40B4-BE49-F238E27FC236}">
                  <a16:creationId xmlns="" xmlns:a16="http://schemas.microsoft.com/office/drawing/2014/main" id="{23982F05-2F20-41D4-B720-D119975F09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126462" y="2764319"/>
              <a:ext cx="122008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21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00">
        <p:random/>
      </p:transition>
    </mc:Choice>
    <mc:Fallback xmlns="">
      <p:transition spd="slow" advTm="4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PA_组合 23">
            <a:extLst>
              <a:ext uri="{FF2B5EF4-FFF2-40B4-BE49-F238E27FC236}">
                <a16:creationId xmlns="" xmlns:a16="http://schemas.microsoft.com/office/drawing/2014/main" id="{C2073516-9C2A-4260-BF1C-E754C26ACC0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311394" y="1059543"/>
            <a:ext cx="4053557" cy="5374765"/>
            <a:chOff x="2311394" y="1059543"/>
            <a:chExt cx="4053557" cy="5374765"/>
          </a:xfrm>
        </p:grpSpPr>
        <p:sp>
          <p:nvSpPr>
            <p:cNvPr id="23" name="PA_任意多边形 22">
              <a:extLst>
                <a:ext uri="{FF2B5EF4-FFF2-40B4-BE49-F238E27FC236}">
                  <a16:creationId xmlns="" xmlns:a16="http://schemas.microsoft.com/office/drawing/2014/main" id="{F03EA906-65D1-4286-9824-FE9FB6B2ADDD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2311394" y="1059543"/>
              <a:ext cx="4053557" cy="5374765"/>
            </a:xfrm>
            <a:custGeom>
              <a:avLst/>
              <a:gdLst/>
              <a:ahLst/>
              <a:cxnLst/>
              <a:rect l="0" t="0" r="0" b="0"/>
              <a:pathLst>
                <a:path w="4053557" h="5374765">
                  <a:moveTo>
                    <a:pt x="0" y="0"/>
                  </a:moveTo>
                  <a:lnTo>
                    <a:pt x="4053556" y="0"/>
                  </a:lnTo>
                  <a:lnTo>
                    <a:pt x="4053556" y="5374764"/>
                  </a:lnTo>
                  <a:lnTo>
                    <a:pt x="0" y="5374764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PA_图片 20">
              <a:extLst>
                <a:ext uri="{FF2B5EF4-FFF2-40B4-BE49-F238E27FC236}">
                  <a16:creationId xmlns="" xmlns:a16="http://schemas.microsoft.com/office/drawing/2014/main" id="{480C1324-6F29-46A2-A238-71231D912142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00" t="20487" r="9718" b="13994"/>
            <a:stretch/>
          </p:blipFill>
          <p:spPr>
            <a:xfrm>
              <a:off x="2920995" y="1059543"/>
              <a:ext cx="3443956" cy="2796664"/>
            </a:xfrm>
            <a:prstGeom prst="rect">
              <a:avLst/>
            </a:prstGeom>
          </p:spPr>
        </p:pic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05D4FBE-C8D3-43D0-8694-4548DF4D112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70"/>
          <a:stretch/>
        </p:blipFill>
        <p:spPr>
          <a:xfrm flipH="1">
            <a:off x="0" y="5515429"/>
            <a:ext cx="12192000" cy="134257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23C99100-F8C5-4A79-BB6C-97D2204F864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5" t="13437" b="3904"/>
          <a:stretch/>
        </p:blipFill>
        <p:spPr>
          <a:xfrm>
            <a:off x="0" y="1"/>
            <a:ext cx="5219700" cy="685800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B44BCCE9-4985-4051-B674-E001FF5FF7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009" y="1059543"/>
            <a:ext cx="3232154" cy="5798457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823F0727-F374-4212-8D9C-BDF9CC806434}"/>
              </a:ext>
            </a:extLst>
          </p:cNvPr>
          <p:cNvSpPr/>
          <p:nvPr/>
        </p:nvSpPr>
        <p:spPr>
          <a:xfrm>
            <a:off x="8923989" y="2121052"/>
            <a:ext cx="28007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遵守秩序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95D67267-9A82-4692-857B-5EDF71EE531E}"/>
              </a:ext>
            </a:extLst>
          </p:cNvPr>
          <p:cNvSpPr/>
          <p:nvPr/>
        </p:nvSpPr>
        <p:spPr>
          <a:xfrm>
            <a:off x="9166323" y="2784074"/>
            <a:ext cx="22879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Orders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）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F9A36CAE-838C-4673-A3CB-14EA0F1B64BF}"/>
              </a:ext>
            </a:extLst>
          </p:cNvPr>
          <p:cNvSpPr/>
          <p:nvPr/>
        </p:nvSpPr>
        <p:spPr>
          <a:xfrm>
            <a:off x="9899418" y="1555254"/>
            <a:ext cx="7553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2773FF5-496F-433C-8B19-B53BD1AF3C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66753" y="2951367"/>
            <a:ext cx="3995419" cy="359085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84F456C3-3CF0-49AE-8643-9EDA132CB52D}"/>
              </a:ext>
            </a:extLst>
          </p:cNvPr>
          <p:cNvSpPr/>
          <p:nvPr/>
        </p:nvSpPr>
        <p:spPr>
          <a:xfrm>
            <a:off x="3499803" y="1666428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没有规矩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1DF1DA17-DE15-44AD-B329-45DECC28A754}"/>
              </a:ext>
            </a:extLst>
          </p:cNvPr>
          <p:cNvSpPr/>
          <p:nvPr/>
        </p:nvSpPr>
        <p:spPr>
          <a:xfrm>
            <a:off x="3499803" y="2312097"/>
            <a:ext cx="233910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spc="6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不成方圆</a:t>
            </a:r>
          </a:p>
        </p:txBody>
      </p:sp>
    </p:spTree>
    <p:extLst>
      <p:ext uri="{BB962C8B-B14F-4D97-AF65-F5344CB8AC3E}">
        <p14:creationId xmlns:p14="http://schemas.microsoft.com/office/powerpoint/2010/main" val="317695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800">
        <p:random/>
      </p:transition>
    </mc:Choice>
    <mc:Fallback xmlns="">
      <p:transition spd="slow" advTm="4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5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6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/>
      <p:bldP spid="48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BA62FD8-BD5A-44F1-BDB5-7D4402870F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" b="93197"/>
          <a:stretch/>
        </p:blipFill>
        <p:spPr>
          <a:xfrm>
            <a:off x="0" y="5057059"/>
            <a:ext cx="12192000" cy="180094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B64ADCE-1F85-45F7-911B-06C95D8465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08" y="0"/>
            <a:ext cx="1469942" cy="12627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5315CEA-485C-4649-938F-EEA846BCDC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5" b="45423"/>
          <a:stretch/>
        </p:blipFill>
        <p:spPr>
          <a:xfrm>
            <a:off x="8153400" y="4889500"/>
            <a:ext cx="4038600" cy="19685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F1E4A27-1D69-4DC2-92D9-26BC15E20B74}"/>
              </a:ext>
            </a:extLst>
          </p:cNvPr>
          <p:cNvSpPr/>
          <p:nvPr/>
        </p:nvSpPr>
        <p:spPr>
          <a:xfrm>
            <a:off x="1657350" y="287936"/>
            <a:ext cx="54168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遵守秩序</a:t>
            </a:r>
            <a:r>
              <a:rPr lang="en-US" altLang="zh-CN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·</a:t>
            </a:r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要做到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67C6481-F78D-4476-A7D5-E4F989E2C1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0275" y="287936"/>
            <a:ext cx="2371725" cy="7239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04E2E249-AD67-4D6C-815B-D265E2C60AD9}"/>
              </a:ext>
            </a:extLst>
          </p:cNvPr>
          <p:cNvSpPr/>
          <p:nvPr/>
        </p:nvSpPr>
        <p:spPr>
          <a:xfrm>
            <a:off x="5733963" y="1880722"/>
            <a:ext cx="2877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上下楼梯，轻声慢步，靠右边行。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2E5C4CF7-3D10-416F-AEAC-F6C32D5D76DC}"/>
              </a:ext>
            </a:extLst>
          </p:cNvPr>
          <p:cNvSpPr/>
          <p:nvPr/>
        </p:nvSpPr>
        <p:spPr>
          <a:xfrm>
            <a:off x="6239402" y="2796155"/>
            <a:ext cx="44992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上下学排路队，红灯停，绿灯行，不乱穿马路，不在马路上追跑打闹。过路口，注意避让车辆。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8194A009-2AA6-4A17-9342-6CF7581465E5}"/>
              </a:ext>
            </a:extLst>
          </p:cNvPr>
          <p:cNvSpPr/>
          <p:nvPr/>
        </p:nvSpPr>
        <p:spPr>
          <a:xfrm>
            <a:off x="6307304" y="3854314"/>
            <a:ext cx="44992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购物、上车时自觉排队，不加塞，集会时按指定位置就座。在公共场合遵守纪律，不大声喧哗。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B778D6DF-A1D2-4655-AC3C-25AC05BDB81B}"/>
              </a:ext>
            </a:extLst>
          </p:cNvPr>
          <p:cNvSpPr/>
          <p:nvPr/>
        </p:nvSpPr>
        <p:spPr>
          <a:xfrm>
            <a:off x="5792202" y="5069212"/>
            <a:ext cx="44992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爱护学校、公园花草树木和公共设施，不乱踩绿地，不随手折花枝，不乱涂乱划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B6D4F24D-C33E-4B45-B238-01FD044096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013" y="1843206"/>
            <a:ext cx="4889416" cy="3785944"/>
          </a:xfrm>
          <a:prstGeom prst="rect">
            <a:avLst/>
          </a:prstGeom>
        </p:spPr>
      </p:pic>
      <p:sp>
        <p:nvSpPr>
          <p:cNvPr id="16" name="弧形 15">
            <a:extLst>
              <a:ext uri="{FF2B5EF4-FFF2-40B4-BE49-F238E27FC236}">
                <a16:creationId xmlns="" xmlns:a16="http://schemas.microsoft.com/office/drawing/2014/main" id="{718EF07E-8A20-4AA8-9934-75EF375EE948}"/>
              </a:ext>
            </a:extLst>
          </p:cNvPr>
          <p:cNvSpPr/>
          <p:nvPr/>
        </p:nvSpPr>
        <p:spPr>
          <a:xfrm rot="3366976">
            <a:off x="982659" y="1222886"/>
            <a:ext cx="5026581" cy="5026581"/>
          </a:xfrm>
          <a:prstGeom prst="arc">
            <a:avLst>
              <a:gd name="adj1" fmla="val 15034958"/>
              <a:gd name="adj2" fmla="val 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215481C-BA41-415D-825C-627D25450A56}"/>
              </a:ext>
            </a:extLst>
          </p:cNvPr>
          <p:cNvGrpSpPr/>
          <p:nvPr/>
        </p:nvGrpSpPr>
        <p:grpSpPr>
          <a:xfrm>
            <a:off x="5058318" y="1883718"/>
            <a:ext cx="606222" cy="385982"/>
            <a:chOff x="1643367" y="3902412"/>
            <a:chExt cx="606222" cy="385982"/>
          </a:xfrm>
        </p:grpSpPr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97D08BC9-3990-4236-B01E-C3AA038A5ECC}"/>
                </a:ext>
              </a:extLst>
            </p:cNvPr>
            <p:cNvSpPr/>
            <p:nvPr/>
          </p:nvSpPr>
          <p:spPr>
            <a:xfrm>
              <a:off x="1753487" y="3902412"/>
              <a:ext cx="385982" cy="38598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7C77E7B3-0BF6-438F-80C1-FD02ABB22580}"/>
                </a:ext>
              </a:extLst>
            </p:cNvPr>
            <p:cNvSpPr txBox="1"/>
            <p:nvPr/>
          </p:nvSpPr>
          <p:spPr>
            <a:xfrm>
              <a:off x="1643367" y="3910737"/>
              <a:ext cx="60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B4E5BFFC-A0EA-43FD-BD06-89169AA8694F}"/>
              </a:ext>
            </a:extLst>
          </p:cNvPr>
          <p:cNvGrpSpPr/>
          <p:nvPr/>
        </p:nvGrpSpPr>
        <p:grpSpPr>
          <a:xfrm>
            <a:off x="5523060" y="2797131"/>
            <a:ext cx="606222" cy="385982"/>
            <a:chOff x="1643367" y="3902412"/>
            <a:chExt cx="606222" cy="385982"/>
          </a:xfrm>
        </p:grpSpPr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844468EE-7AA2-4507-8B59-6A54237B8EE5}"/>
                </a:ext>
              </a:extLst>
            </p:cNvPr>
            <p:cNvSpPr/>
            <p:nvPr/>
          </p:nvSpPr>
          <p:spPr>
            <a:xfrm>
              <a:off x="1753487" y="3902412"/>
              <a:ext cx="385982" cy="38598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6CC65136-F85B-4FB9-AA6E-66CFD272E351}"/>
                </a:ext>
              </a:extLst>
            </p:cNvPr>
            <p:cNvSpPr txBox="1"/>
            <p:nvPr/>
          </p:nvSpPr>
          <p:spPr>
            <a:xfrm>
              <a:off x="1643367" y="3910737"/>
              <a:ext cx="60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C5CC3A6-55A8-4400-938C-A1E0CCA5FDBF}"/>
              </a:ext>
            </a:extLst>
          </p:cNvPr>
          <p:cNvGrpSpPr/>
          <p:nvPr/>
        </p:nvGrpSpPr>
        <p:grpSpPr>
          <a:xfrm>
            <a:off x="5701082" y="3920227"/>
            <a:ext cx="606222" cy="385982"/>
            <a:chOff x="1643367" y="3902412"/>
            <a:chExt cx="606222" cy="385982"/>
          </a:xfrm>
        </p:grpSpPr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33F72FAA-288F-457A-98A4-1125E60AC198}"/>
                </a:ext>
              </a:extLst>
            </p:cNvPr>
            <p:cNvSpPr/>
            <p:nvPr/>
          </p:nvSpPr>
          <p:spPr>
            <a:xfrm>
              <a:off x="1753487" y="3902412"/>
              <a:ext cx="385982" cy="38598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17782E45-2001-448C-B1E2-E752D6E096D6}"/>
                </a:ext>
              </a:extLst>
            </p:cNvPr>
            <p:cNvSpPr txBox="1"/>
            <p:nvPr/>
          </p:nvSpPr>
          <p:spPr>
            <a:xfrm>
              <a:off x="1643367" y="3910737"/>
              <a:ext cx="60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8ADF1528-D103-4AFB-BEFE-BD093CA11048}"/>
              </a:ext>
            </a:extLst>
          </p:cNvPr>
          <p:cNvGrpSpPr/>
          <p:nvPr/>
        </p:nvGrpSpPr>
        <p:grpSpPr>
          <a:xfrm>
            <a:off x="5127741" y="5144968"/>
            <a:ext cx="606222" cy="385982"/>
            <a:chOff x="1643367" y="3902412"/>
            <a:chExt cx="606222" cy="385982"/>
          </a:xfrm>
        </p:grpSpPr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B9D87046-44A9-4933-8967-DCD83AE669A8}"/>
                </a:ext>
              </a:extLst>
            </p:cNvPr>
            <p:cNvSpPr/>
            <p:nvPr/>
          </p:nvSpPr>
          <p:spPr>
            <a:xfrm>
              <a:off x="1753487" y="3902412"/>
              <a:ext cx="385982" cy="38598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6B11C115-1B80-4739-91C8-C3EDDE3DAA12}"/>
                </a:ext>
              </a:extLst>
            </p:cNvPr>
            <p:cNvSpPr txBox="1"/>
            <p:nvPr/>
          </p:nvSpPr>
          <p:spPr>
            <a:xfrm>
              <a:off x="1643367" y="3910737"/>
              <a:ext cx="60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04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659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500">
        <p:random/>
      </p:transition>
    </mc:Choice>
    <mc:Fallback xmlns="">
      <p:transition spd="slow" advTm="7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1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6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6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1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6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/>
      <p:bldP spid="6" grpId="0"/>
      <p:bldP spid="11" grpId="0"/>
      <p:bldP spid="13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E76B4335-3FEA-4FDD-A33C-2F101B216A7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3" r="45215" b="10678"/>
          <a:stretch/>
        </p:blipFill>
        <p:spPr>
          <a:xfrm>
            <a:off x="0" y="1838325"/>
            <a:ext cx="12191999" cy="50196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D08FF08-D62F-428E-A171-FED76C7DB0E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8"/>
          <a:stretch/>
        </p:blipFill>
        <p:spPr>
          <a:xfrm>
            <a:off x="1" y="0"/>
            <a:ext cx="3380504" cy="48645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39D32BB-63B6-4858-844B-6329D069CDD4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8"/>
          <a:stretch/>
        </p:blipFill>
        <p:spPr>
          <a:xfrm flipH="1">
            <a:off x="8696902" y="0"/>
            <a:ext cx="3495097" cy="505505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5EAB776-5EB2-4152-AA52-36C8515F9B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1200"/>
            <a:ext cx="12192000" cy="360680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A7A32CFA-6DFD-403C-AAA2-B72FB243363F}"/>
              </a:ext>
            </a:extLst>
          </p:cNvPr>
          <p:cNvGrpSpPr/>
          <p:nvPr/>
        </p:nvGrpSpPr>
        <p:grpSpPr>
          <a:xfrm>
            <a:off x="3162774" y="442201"/>
            <a:ext cx="6047200" cy="4443322"/>
            <a:chOff x="3291991" y="517765"/>
            <a:chExt cx="5492576" cy="4035799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6A5C511F-77E0-4E19-96E8-D06C58624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3291991" y="517765"/>
              <a:ext cx="1544455" cy="1495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13E76A64-AAD8-413D-8AB6-BBABB771D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240112" y="610054"/>
              <a:ext cx="1544455" cy="1495425"/>
            </a:xfrm>
            <a:prstGeom prst="rect">
              <a:avLst/>
            </a:prstGeom>
          </p:spPr>
        </p:pic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EB4D9CA5-4920-485F-A130-48150E536549}"/>
                </a:ext>
              </a:extLst>
            </p:cNvPr>
            <p:cNvSpPr/>
            <p:nvPr/>
          </p:nvSpPr>
          <p:spPr>
            <a:xfrm>
              <a:off x="4076699" y="1390650"/>
              <a:ext cx="3973511" cy="29158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93516EA-C09D-449F-9945-A01797A6F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291" y="1143614"/>
              <a:ext cx="4314825" cy="3409950"/>
            </a:xfrm>
            <a:prstGeom prst="rect">
              <a:avLst/>
            </a:prstGeom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E6F53C5-96CE-4E22-AFA5-24AC1D7CE3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2" y="506305"/>
            <a:ext cx="2371725" cy="7239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88C4C2A-E32F-4DE9-A472-8E02D8662D2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009" y="610054"/>
            <a:ext cx="1623457" cy="495513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2BDD684-E2E9-4ABC-8034-0B92D68FD573}"/>
              </a:ext>
            </a:extLst>
          </p:cNvPr>
          <p:cNvGrpSpPr/>
          <p:nvPr/>
        </p:nvGrpSpPr>
        <p:grpSpPr>
          <a:xfrm>
            <a:off x="8590239" y="-65339"/>
            <a:ext cx="3002278" cy="824832"/>
            <a:chOff x="8262179" y="-91513"/>
            <a:chExt cx="3002278" cy="824832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EAF16E7E-3DCB-4706-BBEA-7CAE90505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62179" y="237806"/>
              <a:ext cx="1623457" cy="49551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CF7F8BF7-05FD-4A41-9BE5-73BADE34A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46756" y="-91513"/>
              <a:ext cx="2617701" cy="798977"/>
            </a:xfrm>
            <a:prstGeom prst="rect">
              <a:avLst/>
            </a:prstGeom>
          </p:spPr>
        </p:pic>
      </p:grp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5E73A94-B279-4B42-A8EC-A4B823605A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48" y="-274185"/>
            <a:ext cx="2371725" cy="72390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9BC7C1D9-52F2-4A69-92BA-CA8DAB40D108}"/>
              </a:ext>
            </a:extLst>
          </p:cNvPr>
          <p:cNvGrpSpPr/>
          <p:nvPr/>
        </p:nvGrpSpPr>
        <p:grpSpPr>
          <a:xfrm>
            <a:off x="5467230" y="2403647"/>
            <a:ext cx="1236177" cy="1236177"/>
            <a:chOff x="5393223" y="2361129"/>
            <a:chExt cx="1236177" cy="1236177"/>
          </a:xfrm>
        </p:grpSpPr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45DBE047-7589-48AA-BDF1-04728B0819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3223" y="2948626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C0EC8821-FECE-4B27-934E-F9C004F328B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424826" y="2979218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PA_组合 35">
            <a:extLst>
              <a:ext uri="{FF2B5EF4-FFF2-40B4-BE49-F238E27FC236}">
                <a16:creationId xmlns="" xmlns:a16="http://schemas.microsoft.com/office/drawing/2014/main" id="{6BBFC958-36D8-4601-B818-B28F0D0199E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632927" y="1558178"/>
            <a:ext cx="1897133" cy="1844140"/>
            <a:chOff x="4773324" y="1741792"/>
            <a:chExt cx="1897133" cy="1844140"/>
          </a:xfrm>
        </p:grpSpPr>
        <p:sp>
          <p:nvSpPr>
            <p:cNvPr id="35" name="PA_任意多边形 34">
              <a:extLst>
                <a:ext uri="{FF2B5EF4-FFF2-40B4-BE49-F238E27FC236}">
                  <a16:creationId xmlns="" xmlns:a16="http://schemas.microsoft.com/office/drawing/2014/main" id="{51613B9E-B9BC-4146-8719-57CF4F292E2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773324" y="1741792"/>
              <a:ext cx="1897133" cy="1844140"/>
            </a:xfrm>
            <a:custGeom>
              <a:avLst/>
              <a:gdLst/>
              <a:ahLst/>
              <a:cxnLst/>
              <a:rect l="0" t="0" r="0" b="0"/>
              <a:pathLst>
                <a:path w="1897133" h="1844140">
                  <a:moveTo>
                    <a:pt x="0" y="0"/>
                  </a:moveTo>
                  <a:lnTo>
                    <a:pt x="1897132" y="0"/>
                  </a:lnTo>
                  <a:lnTo>
                    <a:pt x="1897132" y="1844139"/>
                  </a:lnTo>
                  <a:lnTo>
                    <a:pt x="0" y="1844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PA_矩形 28">
              <a:extLst>
                <a:ext uri="{FF2B5EF4-FFF2-40B4-BE49-F238E27FC236}">
                  <a16:creationId xmlns="" xmlns:a16="http://schemas.microsoft.com/office/drawing/2014/main" id="{AD5744E4-A4F7-49BC-87E2-30DE4BD5AE6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773324" y="1741792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勤</a:t>
              </a:r>
              <a:endParaRPr lang="zh-CN" altLang="en-US" sz="2400" dirty="0"/>
            </a:p>
          </p:txBody>
        </p:sp>
      </p:grpSp>
      <p:grpSp>
        <p:nvGrpSpPr>
          <p:cNvPr id="38" name="PA_组合 37">
            <a:extLst>
              <a:ext uri="{FF2B5EF4-FFF2-40B4-BE49-F238E27FC236}">
                <a16:creationId xmlns="" xmlns:a16="http://schemas.microsoft.com/office/drawing/2014/main" id="{3D43BC16-7CB3-4152-9E79-2F95B3E538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771528" y="1446707"/>
            <a:ext cx="1741436" cy="1971140"/>
            <a:chOff x="5573687" y="1658450"/>
            <a:chExt cx="1741436" cy="1971140"/>
          </a:xfrm>
        </p:grpSpPr>
        <p:sp>
          <p:nvSpPr>
            <p:cNvPr id="37" name="PA_任意多边形 36">
              <a:extLst>
                <a:ext uri="{FF2B5EF4-FFF2-40B4-BE49-F238E27FC236}">
                  <a16:creationId xmlns="" xmlns:a16="http://schemas.microsoft.com/office/drawing/2014/main" id="{6CF67D4C-DFD8-4E1F-87E5-1366F36DA26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573687" y="1658450"/>
              <a:ext cx="1741436" cy="1971140"/>
            </a:xfrm>
            <a:custGeom>
              <a:avLst/>
              <a:gdLst/>
              <a:ahLst/>
              <a:cxnLst/>
              <a:rect l="0" t="0" r="0" b="0"/>
              <a:pathLst>
                <a:path w="1741436" h="1971140">
                  <a:moveTo>
                    <a:pt x="0" y="0"/>
                  </a:moveTo>
                  <a:lnTo>
                    <a:pt x="1741435" y="0"/>
                  </a:lnTo>
                  <a:lnTo>
                    <a:pt x="1741435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PA_矩形 22">
              <a:extLst>
                <a:ext uri="{FF2B5EF4-FFF2-40B4-BE49-F238E27FC236}">
                  <a16:creationId xmlns="" xmlns:a16="http://schemas.microsoft.com/office/drawing/2014/main" id="{69CF217B-E469-47BE-8240-75F412C04BF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157888" y="1658450"/>
              <a:ext cx="115723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俭</a:t>
              </a:r>
              <a:endParaRPr lang="en-US" altLang="zh-CN" sz="9600" spc="600" dirty="0">
                <a:solidFill>
                  <a:srgbClr val="000000">
                    <a:lumMod val="75000"/>
                    <a:lumOff val="25000"/>
                  </a:srgb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0" name="PA_组合 39">
            <a:extLst>
              <a:ext uri="{FF2B5EF4-FFF2-40B4-BE49-F238E27FC236}">
                <a16:creationId xmlns="" xmlns:a16="http://schemas.microsoft.com/office/drawing/2014/main" id="{96D51B22-77A6-40D8-9256-6CDA85D8730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32926" y="2243581"/>
            <a:ext cx="1897133" cy="2217361"/>
            <a:chOff x="4773324" y="2200888"/>
            <a:chExt cx="1897133" cy="2217361"/>
          </a:xfrm>
        </p:grpSpPr>
        <p:sp>
          <p:nvSpPr>
            <p:cNvPr id="39" name="PA_任意多边形 38">
              <a:extLst>
                <a:ext uri="{FF2B5EF4-FFF2-40B4-BE49-F238E27FC236}">
                  <a16:creationId xmlns="" xmlns:a16="http://schemas.microsoft.com/office/drawing/2014/main" id="{6DBF9BDB-441C-4898-AE5D-AF081168E61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73324" y="2200888"/>
              <a:ext cx="1897133" cy="1971140"/>
            </a:xfrm>
            <a:custGeom>
              <a:avLst/>
              <a:gdLst/>
              <a:ahLst/>
              <a:cxnLst/>
              <a:rect l="0" t="0" r="0" b="0"/>
              <a:pathLst>
                <a:path w="1897133" h="1971140">
                  <a:moveTo>
                    <a:pt x="0" y="0"/>
                  </a:moveTo>
                  <a:lnTo>
                    <a:pt x="1897132" y="0"/>
                  </a:lnTo>
                  <a:lnTo>
                    <a:pt x="1897132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PA_矩形 30">
              <a:extLst>
                <a:ext uri="{FF2B5EF4-FFF2-40B4-BE49-F238E27FC236}">
                  <a16:creationId xmlns="" xmlns:a16="http://schemas.microsoft.com/office/drawing/2014/main" id="{237C278B-CAE6-400B-9CDA-F1C9EBF4AF8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773324" y="2848589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节</a:t>
              </a:r>
              <a:endParaRPr lang="zh-CN" altLang="en-US" sz="2400" dirty="0"/>
            </a:p>
          </p:txBody>
        </p:sp>
      </p:grpSp>
      <p:grpSp>
        <p:nvGrpSpPr>
          <p:cNvPr id="42" name="PA_组合 41">
            <a:extLst>
              <a:ext uri="{FF2B5EF4-FFF2-40B4-BE49-F238E27FC236}">
                <a16:creationId xmlns="" xmlns:a16="http://schemas.microsoft.com/office/drawing/2014/main" id="{F55BB227-EBA6-49B8-AF4B-E09EAB57064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751103" y="2119169"/>
            <a:ext cx="1778888" cy="2242761"/>
            <a:chOff x="5567661" y="2091218"/>
            <a:chExt cx="1778888" cy="2242761"/>
          </a:xfrm>
        </p:grpSpPr>
        <p:sp>
          <p:nvSpPr>
            <p:cNvPr id="41" name="PA_任意多边形 40">
              <a:extLst>
                <a:ext uri="{FF2B5EF4-FFF2-40B4-BE49-F238E27FC236}">
                  <a16:creationId xmlns="" xmlns:a16="http://schemas.microsoft.com/office/drawing/2014/main" id="{11E5603A-80E6-4A55-BC8F-93AD25B6284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567661" y="2091218"/>
              <a:ext cx="1778888" cy="1996540"/>
            </a:xfrm>
            <a:custGeom>
              <a:avLst/>
              <a:gdLst/>
              <a:ahLst/>
              <a:cxnLst/>
              <a:rect l="0" t="0" r="0" b="0"/>
              <a:pathLst>
                <a:path w="1778888" h="1996540">
                  <a:moveTo>
                    <a:pt x="0" y="0"/>
                  </a:moveTo>
                  <a:lnTo>
                    <a:pt x="1778887" y="0"/>
                  </a:lnTo>
                  <a:lnTo>
                    <a:pt x="1778887" y="1996539"/>
                  </a:lnTo>
                  <a:lnTo>
                    <a:pt x="0" y="19965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PA_矩形 19">
              <a:extLst>
                <a:ext uri="{FF2B5EF4-FFF2-40B4-BE49-F238E27FC236}">
                  <a16:creationId xmlns="" xmlns:a16="http://schemas.microsoft.com/office/drawing/2014/main" id="{23982F05-2F20-41D4-B720-D119975F09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126462" y="2764319"/>
              <a:ext cx="122008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102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00">
        <p:random/>
      </p:transition>
    </mc:Choice>
    <mc:Fallback xmlns="">
      <p:transition spd="slow" advTm="4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PA_组合 8">
            <a:extLst>
              <a:ext uri="{FF2B5EF4-FFF2-40B4-BE49-F238E27FC236}">
                <a16:creationId xmlns="" xmlns:a16="http://schemas.microsoft.com/office/drawing/2014/main" id="{D07D1FA8-5358-46D6-A615-05E93778912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221151" y="521836"/>
            <a:ext cx="5286716" cy="5713865"/>
            <a:chOff x="4221151" y="521836"/>
            <a:chExt cx="5286716" cy="5713865"/>
          </a:xfrm>
        </p:grpSpPr>
        <p:sp>
          <p:nvSpPr>
            <p:cNvPr id="8" name="PA_任意多边形 7">
              <a:extLst>
                <a:ext uri="{FF2B5EF4-FFF2-40B4-BE49-F238E27FC236}">
                  <a16:creationId xmlns="" xmlns:a16="http://schemas.microsoft.com/office/drawing/2014/main" id="{0CC87DD6-53A3-4210-A6BA-DA0C96BD5603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4221151" y="521836"/>
              <a:ext cx="5286716" cy="5713865"/>
            </a:xfrm>
            <a:custGeom>
              <a:avLst/>
              <a:gdLst/>
              <a:ahLst/>
              <a:cxnLst/>
              <a:rect l="0" t="0" r="0" b="0"/>
              <a:pathLst>
                <a:path w="5286716" h="5713865">
                  <a:moveTo>
                    <a:pt x="0" y="0"/>
                  </a:moveTo>
                  <a:lnTo>
                    <a:pt x="5286715" y="0"/>
                  </a:lnTo>
                  <a:lnTo>
                    <a:pt x="5286715" y="5713864"/>
                  </a:lnTo>
                  <a:lnTo>
                    <a:pt x="0" y="5713864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PA_图片 12">
              <a:extLst>
                <a:ext uri="{FF2B5EF4-FFF2-40B4-BE49-F238E27FC236}">
                  <a16:creationId xmlns="" xmlns:a16="http://schemas.microsoft.com/office/drawing/2014/main" id="{282F13E8-095C-496F-9AE0-9360A12826E5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19" t="26782" r="3419" b="12680"/>
            <a:stretch/>
          </p:blipFill>
          <p:spPr>
            <a:xfrm>
              <a:off x="4221151" y="521836"/>
              <a:ext cx="4473915" cy="2907164"/>
            </a:xfrm>
            <a:prstGeom prst="rect">
              <a:avLst/>
            </a:prstGeom>
          </p:spPr>
        </p:pic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05D4FBE-C8D3-43D0-8694-4548DF4D112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70"/>
          <a:stretch/>
        </p:blipFill>
        <p:spPr>
          <a:xfrm flipH="1">
            <a:off x="0" y="5515429"/>
            <a:ext cx="12192000" cy="134257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23C99100-F8C5-4A79-BB6C-97D2204F8642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5" t="13437" b="3904"/>
          <a:stretch/>
        </p:blipFill>
        <p:spPr>
          <a:xfrm>
            <a:off x="0" y="1"/>
            <a:ext cx="5219700" cy="685800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B44BCCE9-4985-4051-B674-E001FF5FF7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009" y="1059543"/>
            <a:ext cx="3232154" cy="5798457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823F0727-F374-4212-8D9C-BDF9CC806434}"/>
              </a:ext>
            </a:extLst>
          </p:cNvPr>
          <p:cNvSpPr/>
          <p:nvPr/>
        </p:nvSpPr>
        <p:spPr>
          <a:xfrm>
            <a:off x="8923989" y="2121052"/>
            <a:ext cx="28007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勤俭节约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95D67267-9A82-4692-857B-5EDF71EE531E}"/>
              </a:ext>
            </a:extLst>
          </p:cNvPr>
          <p:cNvSpPr/>
          <p:nvPr/>
        </p:nvSpPr>
        <p:spPr>
          <a:xfrm>
            <a:off x="9194459" y="2784074"/>
            <a:ext cx="2186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Frugality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）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F9A36CAE-838C-4673-A3CB-14EA0F1B64BF}"/>
              </a:ext>
            </a:extLst>
          </p:cNvPr>
          <p:cNvSpPr/>
          <p:nvPr/>
        </p:nvSpPr>
        <p:spPr>
          <a:xfrm>
            <a:off x="9899418" y="1555254"/>
            <a:ext cx="7553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372A6A88-778B-462A-A7B5-627F3E36954E}"/>
              </a:ext>
            </a:extLst>
          </p:cNvPr>
          <p:cNvSpPr/>
          <p:nvPr/>
        </p:nvSpPr>
        <p:spPr>
          <a:xfrm>
            <a:off x="5402677" y="1276021"/>
            <a:ext cx="223651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静以修身</a:t>
            </a:r>
            <a:endParaRPr lang="en-US" altLang="zh-CN" sz="4000" dirty="0">
              <a:solidFill>
                <a:schemeClr val="bg1"/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/>
            <a:r>
              <a:rPr lang="zh-CN" altLang="en-US" sz="40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俭以养德</a:t>
            </a:r>
          </a:p>
        </p:txBody>
      </p:sp>
      <p:pic>
        <p:nvPicPr>
          <p:cNvPr id="4" name="PA_图片 3">
            <a:extLst>
              <a:ext uri="{FF2B5EF4-FFF2-40B4-BE49-F238E27FC236}">
                <a16:creationId xmlns="" xmlns:a16="http://schemas.microsoft.com/office/drawing/2014/main" id="{2290F80A-AE2F-46AB-9BA6-F44AABB3FD6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301389" y="1939974"/>
            <a:ext cx="2869545" cy="472189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843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/>
      <p:bldP spid="48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BA62FD8-BD5A-44F1-BDB5-7D4402870F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" b="93197"/>
          <a:stretch/>
        </p:blipFill>
        <p:spPr>
          <a:xfrm>
            <a:off x="0" y="5057059"/>
            <a:ext cx="12192000" cy="180094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B64ADCE-1F85-45F7-911B-06C95D8465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08" y="0"/>
            <a:ext cx="1469942" cy="12627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5315CEA-485C-4649-938F-EEA846BCDC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5" b="45423"/>
          <a:stretch/>
        </p:blipFill>
        <p:spPr>
          <a:xfrm>
            <a:off x="8153400" y="4889500"/>
            <a:ext cx="4038600" cy="19685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F1E4A27-1D69-4DC2-92D9-26BC15E20B74}"/>
              </a:ext>
            </a:extLst>
          </p:cNvPr>
          <p:cNvSpPr/>
          <p:nvPr/>
        </p:nvSpPr>
        <p:spPr>
          <a:xfrm>
            <a:off x="1657350" y="287936"/>
            <a:ext cx="54168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勤俭节约</a:t>
            </a:r>
            <a:r>
              <a:rPr lang="en-US" altLang="zh-CN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·</a:t>
            </a:r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要做到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67C6481-F78D-4476-A7D5-E4F989E2C1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0275" y="287936"/>
            <a:ext cx="2371725" cy="7239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23840F0-3E7F-476A-B66C-E9A3EE5C63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327240" y="10018531"/>
            <a:ext cx="4499238" cy="3981033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7A496615-27F8-4267-BC50-B97B9B621577}"/>
              </a:ext>
            </a:extLst>
          </p:cNvPr>
          <p:cNvGrpSpPr/>
          <p:nvPr/>
        </p:nvGrpSpPr>
        <p:grpSpPr>
          <a:xfrm>
            <a:off x="1342469" y="1827310"/>
            <a:ext cx="1619232" cy="2190344"/>
            <a:chOff x="1342469" y="1827310"/>
            <a:chExt cx="1619232" cy="2190344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269DCCD5-4908-4FFF-8F2C-54E1557EFE3E}"/>
                </a:ext>
              </a:extLst>
            </p:cNvPr>
            <p:cNvSpPr/>
            <p:nvPr/>
          </p:nvSpPr>
          <p:spPr>
            <a:xfrm>
              <a:off x="1342469" y="1878593"/>
              <a:ext cx="1619232" cy="213906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4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8C82F639-BFFA-49D3-A15E-64ACC63F9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3696" y="1827310"/>
              <a:ext cx="1201518" cy="1201518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5346E3E0-B7C0-4E96-B1E7-D5B7A1466BA6}"/>
                </a:ext>
              </a:extLst>
            </p:cNvPr>
            <p:cNvSpPr/>
            <p:nvPr/>
          </p:nvSpPr>
          <p:spPr>
            <a:xfrm>
              <a:off x="1435346" y="2971827"/>
              <a:ext cx="1498218" cy="895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爱惜学习用品，不在课本上乱写乱划，不随便撕扯作业本。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6650CC9C-A6DC-429F-895D-17AC564E6F5B}"/>
              </a:ext>
            </a:extLst>
          </p:cNvPr>
          <p:cNvGrpSpPr/>
          <p:nvPr/>
        </p:nvGrpSpPr>
        <p:grpSpPr>
          <a:xfrm>
            <a:off x="3354149" y="1827310"/>
            <a:ext cx="1619232" cy="2190344"/>
            <a:chOff x="3354149" y="1827310"/>
            <a:chExt cx="1619232" cy="2190344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71EFA81C-66A7-4AFB-88E6-420581A6BF41}"/>
                </a:ext>
              </a:extLst>
            </p:cNvPr>
            <p:cNvSpPr/>
            <p:nvPr/>
          </p:nvSpPr>
          <p:spPr>
            <a:xfrm>
              <a:off x="3354149" y="1878593"/>
              <a:ext cx="1619232" cy="213906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4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8AA2C317-38F0-4F13-853C-F24C714CA7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293"/>
            <a:stretch/>
          </p:blipFill>
          <p:spPr>
            <a:xfrm>
              <a:off x="3595376" y="1827310"/>
              <a:ext cx="1349868" cy="1116439"/>
            </a:xfrm>
            <a:prstGeom prst="rect">
              <a:avLst/>
            </a:prstGeom>
          </p:spPr>
        </p:pic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392C8948-6431-4013-A509-BF7F2FB558E6}"/>
                </a:ext>
              </a:extLst>
            </p:cNvPr>
            <p:cNvSpPr/>
            <p:nvPr/>
          </p:nvSpPr>
          <p:spPr>
            <a:xfrm>
              <a:off x="3447026" y="2971827"/>
              <a:ext cx="1498218" cy="8950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不随便向家长要钱，不乱花钱买零食、玩具等。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E7DDFC81-3D13-449E-8F18-A4BBAF6B02A1}"/>
              </a:ext>
            </a:extLst>
          </p:cNvPr>
          <p:cNvGrpSpPr/>
          <p:nvPr/>
        </p:nvGrpSpPr>
        <p:grpSpPr>
          <a:xfrm>
            <a:off x="5349930" y="1827310"/>
            <a:ext cx="1619232" cy="2190344"/>
            <a:chOff x="5349930" y="1827310"/>
            <a:chExt cx="1619232" cy="2190344"/>
          </a:xfrm>
        </p:grpSpPr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FFE92BE6-B5D4-457E-8F6D-8E496DC5BDA8}"/>
                </a:ext>
              </a:extLst>
            </p:cNvPr>
            <p:cNvSpPr/>
            <p:nvPr/>
          </p:nvSpPr>
          <p:spPr>
            <a:xfrm>
              <a:off x="5349930" y="1878593"/>
              <a:ext cx="1619232" cy="213906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4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3F4E1E83-FE5A-400D-82DD-7C6E603B85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9213" y="1827310"/>
              <a:ext cx="1116439" cy="1116439"/>
            </a:xfrm>
            <a:prstGeom prst="rect">
              <a:avLst/>
            </a:prstGeom>
          </p:spPr>
        </p:pic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6E589925-1E58-4A21-B5FB-65AF020510CA}"/>
                </a:ext>
              </a:extLst>
            </p:cNvPr>
            <p:cNvSpPr/>
            <p:nvPr/>
          </p:nvSpPr>
          <p:spPr>
            <a:xfrm>
              <a:off x="5442807" y="2971827"/>
              <a:ext cx="1498218" cy="618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珍惜粮食，不挑食，不浪费饭菜。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02421D7F-7D6D-488C-AAAD-7D1CA89180E8}"/>
              </a:ext>
            </a:extLst>
          </p:cNvPr>
          <p:cNvGrpSpPr/>
          <p:nvPr/>
        </p:nvGrpSpPr>
        <p:grpSpPr>
          <a:xfrm>
            <a:off x="5349930" y="4431003"/>
            <a:ext cx="1619232" cy="2139061"/>
            <a:chOff x="5349930" y="4431003"/>
            <a:chExt cx="1619232" cy="2139061"/>
          </a:xfrm>
        </p:grpSpPr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AA833158-85A9-45C3-84C6-556ED5D3BBE5}"/>
                </a:ext>
              </a:extLst>
            </p:cNvPr>
            <p:cNvSpPr/>
            <p:nvPr/>
          </p:nvSpPr>
          <p:spPr>
            <a:xfrm>
              <a:off x="5349930" y="4431003"/>
              <a:ext cx="1619232" cy="213906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4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1CCB2F8D-FA0B-4D97-86FC-28E4B411D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8850" y="4544927"/>
              <a:ext cx="773682" cy="871104"/>
            </a:xfrm>
            <a:prstGeom prst="rect">
              <a:avLst/>
            </a:prstGeom>
          </p:spPr>
        </p:pic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51870147-5E86-4F06-AF91-53AC7BA5A794}"/>
                </a:ext>
              </a:extLst>
            </p:cNvPr>
            <p:cNvSpPr/>
            <p:nvPr/>
          </p:nvSpPr>
          <p:spPr>
            <a:xfrm>
              <a:off x="5442807" y="5524237"/>
              <a:ext cx="1498218" cy="8281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节约用电、用水，做到人走灯灭，水龙头用后随时关紧开关。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ACD337D1-A1C4-4687-9776-0342FBEC5585}"/>
              </a:ext>
            </a:extLst>
          </p:cNvPr>
          <p:cNvGrpSpPr/>
          <p:nvPr/>
        </p:nvGrpSpPr>
        <p:grpSpPr>
          <a:xfrm>
            <a:off x="7345711" y="4431003"/>
            <a:ext cx="1619232" cy="2139061"/>
            <a:chOff x="7345711" y="4431003"/>
            <a:chExt cx="1619232" cy="2139061"/>
          </a:xfrm>
        </p:grpSpPr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1543D787-779E-49C9-B865-EC5CF29041A8}"/>
                </a:ext>
              </a:extLst>
            </p:cNvPr>
            <p:cNvSpPr/>
            <p:nvPr/>
          </p:nvSpPr>
          <p:spPr>
            <a:xfrm>
              <a:off x="7345711" y="4431003"/>
              <a:ext cx="1619232" cy="213906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40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D423F39D-3225-474F-8C91-32033823F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8168" y="4528727"/>
              <a:ext cx="899682" cy="790167"/>
            </a:xfrm>
            <a:prstGeom prst="rect">
              <a:avLst/>
            </a:prstGeom>
          </p:spPr>
        </p:pic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9CD5B7DC-8C77-4391-BA39-86AB173BBBBB}"/>
                </a:ext>
              </a:extLst>
            </p:cNvPr>
            <p:cNvSpPr/>
            <p:nvPr/>
          </p:nvSpPr>
          <p:spPr>
            <a:xfrm>
              <a:off x="7464234" y="5523081"/>
              <a:ext cx="1427550" cy="10036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自己、他人、集体的财物要爱护，轻开关门窗，轻拿轻放物品。不在桌子上凳子上乱写乱划乱贴</a:t>
              </a: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184292E1-7282-455F-BD01-F81693162A7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4075" y="3431237"/>
            <a:ext cx="4224894" cy="3389670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39803AFD-D453-4BD8-9428-E87630A45D3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082" y="1086093"/>
            <a:ext cx="4224895" cy="422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97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50"/>
                            </p:stCondLst>
                            <p:childTnLst>
                              <p:par>
                                <p:cTn id="3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850"/>
                            </p:stCondLst>
                            <p:childTnLst>
                              <p:par>
                                <p:cTn id="4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50"/>
                            </p:stCondLst>
                            <p:childTnLst>
                              <p:par>
                                <p:cTn id="5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850"/>
                            </p:stCondLst>
                            <p:childTnLst>
                              <p:par>
                                <p:cTn id="5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350"/>
                            </p:stCondLst>
                            <p:childTnLst>
                              <p:par>
                                <p:cTn id="64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E76B4335-3FEA-4FDD-A33C-2F101B216A7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3" r="45215" b="10678"/>
          <a:stretch/>
        </p:blipFill>
        <p:spPr>
          <a:xfrm>
            <a:off x="0" y="1838325"/>
            <a:ext cx="12191999" cy="50196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D08FF08-D62F-428E-A171-FED76C7DB0E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8"/>
          <a:stretch/>
        </p:blipFill>
        <p:spPr>
          <a:xfrm>
            <a:off x="1" y="0"/>
            <a:ext cx="3380504" cy="48645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39D32BB-63B6-4858-844B-6329D069CDD4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8"/>
          <a:stretch/>
        </p:blipFill>
        <p:spPr>
          <a:xfrm flipH="1">
            <a:off x="8696902" y="0"/>
            <a:ext cx="3495097" cy="505505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5EAB776-5EB2-4152-AA52-36C8515F9B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1200"/>
            <a:ext cx="12192000" cy="360680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A7A32CFA-6DFD-403C-AAA2-B72FB243363F}"/>
              </a:ext>
            </a:extLst>
          </p:cNvPr>
          <p:cNvGrpSpPr/>
          <p:nvPr/>
        </p:nvGrpSpPr>
        <p:grpSpPr>
          <a:xfrm>
            <a:off x="3162774" y="442201"/>
            <a:ext cx="6047200" cy="4443322"/>
            <a:chOff x="3291991" y="517765"/>
            <a:chExt cx="5492576" cy="4035799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6A5C511F-77E0-4E19-96E8-D06C58624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3291991" y="517765"/>
              <a:ext cx="1544455" cy="1495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13E76A64-AAD8-413D-8AB6-BBABB771D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240112" y="610054"/>
              <a:ext cx="1544455" cy="1495425"/>
            </a:xfrm>
            <a:prstGeom prst="rect">
              <a:avLst/>
            </a:prstGeom>
          </p:spPr>
        </p:pic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EB4D9CA5-4920-485F-A130-48150E536549}"/>
                </a:ext>
              </a:extLst>
            </p:cNvPr>
            <p:cNvSpPr/>
            <p:nvPr/>
          </p:nvSpPr>
          <p:spPr>
            <a:xfrm>
              <a:off x="4076699" y="1390650"/>
              <a:ext cx="3973511" cy="29158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93516EA-C09D-449F-9945-A01797A6F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291" y="1143614"/>
              <a:ext cx="4314825" cy="3409950"/>
            </a:xfrm>
            <a:prstGeom prst="rect">
              <a:avLst/>
            </a:prstGeom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E6F53C5-96CE-4E22-AFA5-24AC1D7CE3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2" y="506305"/>
            <a:ext cx="2371725" cy="7239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88C4C2A-E32F-4DE9-A472-8E02D8662D2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009" y="610054"/>
            <a:ext cx="1623457" cy="495513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2BDD684-E2E9-4ABC-8034-0B92D68FD573}"/>
              </a:ext>
            </a:extLst>
          </p:cNvPr>
          <p:cNvGrpSpPr/>
          <p:nvPr/>
        </p:nvGrpSpPr>
        <p:grpSpPr>
          <a:xfrm>
            <a:off x="8590239" y="-65339"/>
            <a:ext cx="3002278" cy="824832"/>
            <a:chOff x="8262179" y="-91513"/>
            <a:chExt cx="3002278" cy="824832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EAF16E7E-3DCB-4706-BBEA-7CAE90505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62179" y="237806"/>
              <a:ext cx="1623457" cy="49551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CF7F8BF7-05FD-4A41-9BE5-73BADE34A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46756" y="-91513"/>
              <a:ext cx="2617701" cy="798977"/>
            </a:xfrm>
            <a:prstGeom prst="rect">
              <a:avLst/>
            </a:prstGeom>
          </p:spPr>
        </p:pic>
      </p:grp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5E73A94-B279-4B42-A8EC-A4B823605A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48" y="-274185"/>
            <a:ext cx="2371725" cy="72390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9BC7C1D9-52F2-4A69-92BA-CA8DAB40D108}"/>
              </a:ext>
            </a:extLst>
          </p:cNvPr>
          <p:cNvGrpSpPr/>
          <p:nvPr/>
        </p:nvGrpSpPr>
        <p:grpSpPr>
          <a:xfrm>
            <a:off x="5467230" y="2403647"/>
            <a:ext cx="1236177" cy="1236177"/>
            <a:chOff x="5393223" y="2361129"/>
            <a:chExt cx="1236177" cy="1236177"/>
          </a:xfrm>
        </p:grpSpPr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45DBE047-7589-48AA-BDF1-04728B0819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3223" y="2948626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C0EC8821-FECE-4B27-934E-F9C004F328B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424826" y="2979218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PA_组合 35">
            <a:extLst>
              <a:ext uri="{FF2B5EF4-FFF2-40B4-BE49-F238E27FC236}">
                <a16:creationId xmlns="" xmlns:a16="http://schemas.microsoft.com/office/drawing/2014/main" id="{6BBFC958-36D8-4601-B818-B28F0D0199E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632927" y="1558178"/>
            <a:ext cx="1897133" cy="1844140"/>
            <a:chOff x="4773324" y="1741792"/>
            <a:chExt cx="1897133" cy="1844140"/>
          </a:xfrm>
        </p:grpSpPr>
        <p:sp>
          <p:nvSpPr>
            <p:cNvPr id="35" name="PA_任意多边形 34">
              <a:extLst>
                <a:ext uri="{FF2B5EF4-FFF2-40B4-BE49-F238E27FC236}">
                  <a16:creationId xmlns="" xmlns:a16="http://schemas.microsoft.com/office/drawing/2014/main" id="{51613B9E-B9BC-4146-8719-57CF4F292E2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773324" y="1741792"/>
              <a:ext cx="1897133" cy="1844140"/>
            </a:xfrm>
            <a:custGeom>
              <a:avLst/>
              <a:gdLst/>
              <a:ahLst/>
              <a:cxnLst/>
              <a:rect l="0" t="0" r="0" b="0"/>
              <a:pathLst>
                <a:path w="1897133" h="1844140">
                  <a:moveTo>
                    <a:pt x="0" y="0"/>
                  </a:moveTo>
                  <a:lnTo>
                    <a:pt x="1897132" y="0"/>
                  </a:lnTo>
                  <a:lnTo>
                    <a:pt x="1897132" y="1844139"/>
                  </a:lnTo>
                  <a:lnTo>
                    <a:pt x="0" y="1844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PA_矩形 28">
              <a:extLst>
                <a:ext uri="{FF2B5EF4-FFF2-40B4-BE49-F238E27FC236}">
                  <a16:creationId xmlns="" xmlns:a16="http://schemas.microsoft.com/office/drawing/2014/main" id="{AD5744E4-A4F7-49BC-87E2-30DE4BD5AE6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773324" y="1741792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诚</a:t>
              </a:r>
              <a:endParaRPr lang="zh-CN" altLang="en-US" sz="2400" dirty="0"/>
            </a:p>
          </p:txBody>
        </p:sp>
      </p:grpSp>
      <p:grpSp>
        <p:nvGrpSpPr>
          <p:cNvPr id="38" name="PA_组合 37">
            <a:extLst>
              <a:ext uri="{FF2B5EF4-FFF2-40B4-BE49-F238E27FC236}">
                <a16:creationId xmlns="" xmlns:a16="http://schemas.microsoft.com/office/drawing/2014/main" id="{3D43BC16-7CB3-4152-9E79-2F95B3E538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771528" y="1446707"/>
            <a:ext cx="1741436" cy="1971140"/>
            <a:chOff x="5573687" y="1658450"/>
            <a:chExt cx="1741436" cy="1971140"/>
          </a:xfrm>
        </p:grpSpPr>
        <p:sp>
          <p:nvSpPr>
            <p:cNvPr id="37" name="PA_任意多边形 36">
              <a:extLst>
                <a:ext uri="{FF2B5EF4-FFF2-40B4-BE49-F238E27FC236}">
                  <a16:creationId xmlns="" xmlns:a16="http://schemas.microsoft.com/office/drawing/2014/main" id="{6CF67D4C-DFD8-4E1F-87E5-1366F36DA26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573687" y="1658450"/>
              <a:ext cx="1741436" cy="1971140"/>
            </a:xfrm>
            <a:custGeom>
              <a:avLst/>
              <a:gdLst/>
              <a:ahLst/>
              <a:cxnLst/>
              <a:rect l="0" t="0" r="0" b="0"/>
              <a:pathLst>
                <a:path w="1741436" h="1971140">
                  <a:moveTo>
                    <a:pt x="0" y="0"/>
                  </a:moveTo>
                  <a:lnTo>
                    <a:pt x="1741435" y="0"/>
                  </a:lnTo>
                  <a:lnTo>
                    <a:pt x="1741435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PA_矩形 22">
              <a:extLst>
                <a:ext uri="{FF2B5EF4-FFF2-40B4-BE49-F238E27FC236}">
                  <a16:creationId xmlns="" xmlns:a16="http://schemas.microsoft.com/office/drawing/2014/main" id="{69CF217B-E469-47BE-8240-75F412C04BF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157888" y="1658450"/>
              <a:ext cx="115723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实</a:t>
              </a:r>
              <a:endParaRPr lang="en-US" altLang="zh-CN" sz="9600" spc="600" dirty="0">
                <a:solidFill>
                  <a:srgbClr val="000000">
                    <a:lumMod val="75000"/>
                    <a:lumOff val="25000"/>
                  </a:srgb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0" name="PA_组合 39">
            <a:extLst>
              <a:ext uri="{FF2B5EF4-FFF2-40B4-BE49-F238E27FC236}">
                <a16:creationId xmlns="" xmlns:a16="http://schemas.microsoft.com/office/drawing/2014/main" id="{96D51B22-77A6-40D8-9256-6CDA85D8730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32926" y="2243581"/>
            <a:ext cx="1897133" cy="2217361"/>
            <a:chOff x="4773324" y="2200888"/>
            <a:chExt cx="1897133" cy="2217361"/>
          </a:xfrm>
        </p:grpSpPr>
        <p:sp>
          <p:nvSpPr>
            <p:cNvPr id="39" name="PA_任意多边形 38">
              <a:extLst>
                <a:ext uri="{FF2B5EF4-FFF2-40B4-BE49-F238E27FC236}">
                  <a16:creationId xmlns="" xmlns:a16="http://schemas.microsoft.com/office/drawing/2014/main" id="{6DBF9BDB-441C-4898-AE5D-AF081168E61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73324" y="2200888"/>
              <a:ext cx="1897133" cy="1971140"/>
            </a:xfrm>
            <a:custGeom>
              <a:avLst/>
              <a:gdLst/>
              <a:ahLst/>
              <a:cxnLst/>
              <a:rect l="0" t="0" r="0" b="0"/>
              <a:pathLst>
                <a:path w="1897133" h="1971140">
                  <a:moveTo>
                    <a:pt x="0" y="0"/>
                  </a:moveTo>
                  <a:lnTo>
                    <a:pt x="1897132" y="0"/>
                  </a:lnTo>
                  <a:lnTo>
                    <a:pt x="1897132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PA_矩形 30">
              <a:extLst>
                <a:ext uri="{FF2B5EF4-FFF2-40B4-BE49-F238E27FC236}">
                  <a16:creationId xmlns="" xmlns:a16="http://schemas.microsoft.com/office/drawing/2014/main" id="{237C278B-CAE6-400B-9CDA-F1C9EBF4AF8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773324" y="2848589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守</a:t>
              </a:r>
              <a:endParaRPr lang="zh-CN" altLang="en-US" sz="2400" dirty="0"/>
            </a:p>
          </p:txBody>
        </p:sp>
      </p:grpSp>
      <p:grpSp>
        <p:nvGrpSpPr>
          <p:cNvPr id="42" name="PA_组合 41">
            <a:extLst>
              <a:ext uri="{FF2B5EF4-FFF2-40B4-BE49-F238E27FC236}">
                <a16:creationId xmlns="" xmlns:a16="http://schemas.microsoft.com/office/drawing/2014/main" id="{F55BB227-EBA6-49B8-AF4B-E09EAB57064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751103" y="2119169"/>
            <a:ext cx="1778888" cy="2242761"/>
            <a:chOff x="5567661" y="2091218"/>
            <a:chExt cx="1778888" cy="2242761"/>
          </a:xfrm>
        </p:grpSpPr>
        <p:sp>
          <p:nvSpPr>
            <p:cNvPr id="41" name="PA_任意多边形 40">
              <a:extLst>
                <a:ext uri="{FF2B5EF4-FFF2-40B4-BE49-F238E27FC236}">
                  <a16:creationId xmlns="" xmlns:a16="http://schemas.microsoft.com/office/drawing/2014/main" id="{11E5603A-80E6-4A55-BC8F-93AD25B6284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567661" y="2091218"/>
              <a:ext cx="1778888" cy="1996540"/>
            </a:xfrm>
            <a:custGeom>
              <a:avLst/>
              <a:gdLst/>
              <a:ahLst/>
              <a:cxnLst/>
              <a:rect l="0" t="0" r="0" b="0"/>
              <a:pathLst>
                <a:path w="1778888" h="1996540">
                  <a:moveTo>
                    <a:pt x="0" y="0"/>
                  </a:moveTo>
                  <a:lnTo>
                    <a:pt x="1778887" y="0"/>
                  </a:lnTo>
                  <a:lnTo>
                    <a:pt x="1778887" y="1996539"/>
                  </a:lnTo>
                  <a:lnTo>
                    <a:pt x="0" y="19965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PA_矩形 19">
              <a:extLst>
                <a:ext uri="{FF2B5EF4-FFF2-40B4-BE49-F238E27FC236}">
                  <a16:creationId xmlns="" xmlns:a16="http://schemas.microsoft.com/office/drawing/2014/main" id="{23982F05-2F20-41D4-B720-D119975F09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126462" y="2764319"/>
              <a:ext cx="122008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065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00">
        <p:random/>
      </p:transition>
    </mc:Choice>
    <mc:Fallback xmlns="">
      <p:transition spd="slow" advTm="4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_组合 4">
            <a:extLst>
              <a:ext uri="{FF2B5EF4-FFF2-40B4-BE49-F238E27FC236}">
                <a16:creationId xmlns="" xmlns:a16="http://schemas.microsoft.com/office/drawing/2014/main" id="{C7C2E9BD-C781-4926-BF46-A4ED52331B9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002420" y="1059543"/>
            <a:ext cx="7592994" cy="5932371"/>
            <a:chOff x="2002420" y="1059543"/>
            <a:chExt cx="7592994" cy="5932371"/>
          </a:xfrm>
        </p:grpSpPr>
        <p:sp>
          <p:nvSpPr>
            <p:cNvPr id="2" name="PA_任意多边形 1">
              <a:extLst>
                <a:ext uri="{FF2B5EF4-FFF2-40B4-BE49-F238E27FC236}">
                  <a16:creationId xmlns="" xmlns:a16="http://schemas.microsoft.com/office/drawing/2014/main" id="{EA32EE39-B190-4B29-8030-F2CB5A277A08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2002420" y="1059543"/>
              <a:ext cx="7592994" cy="5932371"/>
            </a:xfrm>
            <a:custGeom>
              <a:avLst/>
              <a:gdLst/>
              <a:ahLst/>
              <a:cxnLst/>
              <a:rect l="0" t="0" r="0" b="0"/>
              <a:pathLst>
                <a:path w="7592994" h="5932371">
                  <a:moveTo>
                    <a:pt x="0" y="0"/>
                  </a:moveTo>
                  <a:lnTo>
                    <a:pt x="7592993" y="0"/>
                  </a:lnTo>
                  <a:lnTo>
                    <a:pt x="7592993" y="5932370"/>
                  </a:lnTo>
                  <a:lnTo>
                    <a:pt x="0" y="5932370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PA_图片 6">
              <a:extLst>
                <a:ext uri="{FF2B5EF4-FFF2-40B4-BE49-F238E27FC236}">
                  <a16:creationId xmlns="" xmlns:a16="http://schemas.microsoft.com/office/drawing/2014/main" id="{6D71D006-9C66-427D-B9E7-6CC8B55A5A0C}"/>
                </a:ext>
              </a:extLst>
            </p:cNvPr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5" t="15365" r="6802" b="17800"/>
            <a:stretch/>
          </p:blipFill>
          <p:spPr>
            <a:xfrm>
              <a:off x="2002420" y="1059543"/>
              <a:ext cx="3935393" cy="3049470"/>
            </a:xfrm>
            <a:prstGeom prst="rect">
              <a:avLst/>
            </a:prstGeom>
          </p:spPr>
        </p:pic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05D4FBE-C8D3-43D0-8694-4548DF4D112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70"/>
          <a:stretch/>
        </p:blipFill>
        <p:spPr>
          <a:xfrm flipH="1">
            <a:off x="0" y="5515429"/>
            <a:ext cx="12192000" cy="134257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23C99100-F8C5-4A79-BB6C-97D2204F864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5" t="13437" b="3904"/>
          <a:stretch/>
        </p:blipFill>
        <p:spPr>
          <a:xfrm>
            <a:off x="0" y="1"/>
            <a:ext cx="5219700" cy="685800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B44BCCE9-4985-4051-B674-E001FF5FF7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009" y="1059543"/>
            <a:ext cx="3232154" cy="5798457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823F0727-F374-4212-8D9C-BDF9CC806434}"/>
              </a:ext>
            </a:extLst>
          </p:cNvPr>
          <p:cNvSpPr/>
          <p:nvPr/>
        </p:nvSpPr>
        <p:spPr>
          <a:xfrm>
            <a:off x="8923989" y="2121052"/>
            <a:ext cx="28007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诚实守信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95D67267-9A82-4692-857B-5EDF71EE531E}"/>
              </a:ext>
            </a:extLst>
          </p:cNvPr>
          <p:cNvSpPr/>
          <p:nvPr/>
        </p:nvSpPr>
        <p:spPr>
          <a:xfrm>
            <a:off x="9222591" y="2784074"/>
            <a:ext cx="2186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Honest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）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F9A36CAE-838C-4673-A3CB-14EA0F1B64BF}"/>
              </a:ext>
            </a:extLst>
          </p:cNvPr>
          <p:cNvSpPr/>
          <p:nvPr/>
        </p:nvSpPr>
        <p:spPr>
          <a:xfrm>
            <a:off x="9899418" y="1555254"/>
            <a:ext cx="7553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4F6ED74-C58B-44D3-B37E-15F7D86866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54358" y="1771650"/>
            <a:ext cx="2501429" cy="485768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509A6088-F2B2-43DE-853A-6A3F17F9E74F}"/>
              </a:ext>
            </a:extLst>
          </p:cNvPr>
          <p:cNvSpPr/>
          <p:nvPr/>
        </p:nvSpPr>
        <p:spPr>
          <a:xfrm>
            <a:off x="2743577" y="2091767"/>
            <a:ext cx="26468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诚信为人之本</a:t>
            </a:r>
          </a:p>
        </p:txBody>
      </p:sp>
    </p:spTree>
    <p:extLst>
      <p:ext uri="{BB962C8B-B14F-4D97-AF65-F5344CB8AC3E}">
        <p14:creationId xmlns:p14="http://schemas.microsoft.com/office/powerpoint/2010/main" val="162316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50"/>
                            </p:stCondLst>
                            <p:childTnLst>
                              <p:par>
                                <p:cTn id="3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00"/>
                            </p:stCondLst>
                            <p:childTnLst>
                              <p:par>
                                <p:cTn id="4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1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/>
      <p:bldP spid="48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64AF003-8D38-4BB8-B569-22E94F837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9182" y="1694765"/>
            <a:ext cx="2054530" cy="239593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59EF9BF-324B-40C4-844F-54FC8199B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6667" y="2913966"/>
            <a:ext cx="2054530" cy="239593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BA62FD8-BD5A-44F1-BDB5-7D4402870F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" b="93197"/>
          <a:stretch/>
        </p:blipFill>
        <p:spPr>
          <a:xfrm>
            <a:off x="0" y="5057059"/>
            <a:ext cx="12192000" cy="180094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1448E95-3929-4BC7-AD3C-28F61E4DFB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50679"/>
            <a:ext cx="5157663" cy="4566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B64ADCE-1F85-45F7-911B-06C95D8465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08" y="0"/>
            <a:ext cx="1469942" cy="12627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5315CEA-485C-4649-938F-EEA846BCDC2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5" b="45423"/>
          <a:stretch/>
        </p:blipFill>
        <p:spPr>
          <a:xfrm>
            <a:off x="8153400" y="4889500"/>
            <a:ext cx="4038600" cy="19685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F1E4A27-1D69-4DC2-92D9-26BC15E20B74}"/>
              </a:ext>
            </a:extLst>
          </p:cNvPr>
          <p:cNvSpPr/>
          <p:nvPr/>
        </p:nvSpPr>
        <p:spPr>
          <a:xfrm>
            <a:off x="1657350" y="287936"/>
            <a:ext cx="54168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诚实守信</a:t>
            </a:r>
            <a:r>
              <a:rPr lang="en-US" altLang="zh-CN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·</a:t>
            </a:r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要做到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67C6481-F78D-4476-A7D5-E4F989E2C19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0275" y="287936"/>
            <a:ext cx="2371725" cy="7239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3082A6FB-6C04-4B86-A9E7-4834AC678F43}"/>
              </a:ext>
            </a:extLst>
          </p:cNvPr>
          <p:cNvSpPr/>
          <p:nvPr/>
        </p:nvSpPr>
        <p:spPr>
          <a:xfrm>
            <a:off x="3257508" y="4666533"/>
            <a:ext cx="1900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诚实守信，说了就要努力去做。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2F0F3B64-AF56-40CC-9B03-B0FBD7891B85}"/>
              </a:ext>
            </a:extLst>
          </p:cNvPr>
          <p:cNvSpPr/>
          <p:nvPr/>
        </p:nvSpPr>
        <p:spPr>
          <a:xfrm>
            <a:off x="6135509" y="2477958"/>
            <a:ext cx="17017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答应的事确实难完成的，应向对方说明原由，用诚挚的态度向对方表示歉意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16C19AB1-5F26-461A-9CE7-82ACDDE4F734}"/>
              </a:ext>
            </a:extLst>
          </p:cNvPr>
          <p:cNvSpPr/>
          <p:nvPr/>
        </p:nvSpPr>
        <p:spPr>
          <a:xfrm>
            <a:off x="8848982" y="4025135"/>
            <a:ext cx="18338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借了别人的东西要按期归还，说话要算话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477A2D28-C25E-4FC1-97BD-2D84963B9776}"/>
              </a:ext>
            </a:extLst>
          </p:cNvPr>
          <p:cNvSpPr/>
          <p:nvPr/>
        </p:nvSpPr>
        <p:spPr>
          <a:xfrm>
            <a:off x="3788229" y="3962822"/>
            <a:ext cx="619931" cy="619931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366B1DE9-7B1E-4FA7-92C4-8CBBB98D8737}"/>
              </a:ext>
            </a:extLst>
          </p:cNvPr>
          <p:cNvSpPr/>
          <p:nvPr/>
        </p:nvSpPr>
        <p:spPr>
          <a:xfrm>
            <a:off x="6577206" y="1796754"/>
            <a:ext cx="619931" cy="619931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4C07F107-BD51-4069-AB06-C7E6DE8697E9}"/>
              </a:ext>
            </a:extLst>
          </p:cNvPr>
          <p:cNvSpPr/>
          <p:nvPr/>
        </p:nvSpPr>
        <p:spPr>
          <a:xfrm>
            <a:off x="9428566" y="3199532"/>
            <a:ext cx="619931" cy="619931"/>
          </a:xfrm>
          <a:prstGeom prst="ellipse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42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5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177 0.23704 L 3.54167E-6 -2.22222E-6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19" y="-1182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5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85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042 0.06504 L -1.25E-6 2.96296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21" y="-326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35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7" grpId="0"/>
      <p:bldP spid="18" grpId="0"/>
      <p:bldP spid="19" grpId="0" animBg="1"/>
      <p:bldP spid="20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E76B4335-3FEA-4FDD-A33C-2F101B216A71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3" r="45215" b="10678"/>
          <a:stretch/>
        </p:blipFill>
        <p:spPr>
          <a:xfrm>
            <a:off x="0" y="1838325"/>
            <a:ext cx="12191999" cy="50196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D08FF08-D62F-428E-A171-FED76C7DB0EC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8"/>
          <a:stretch/>
        </p:blipFill>
        <p:spPr>
          <a:xfrm>
            <a:off x="1" y="0"/>
            <a:ext cx="3380504" cy="486455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A39D32BB-63B6-4858-844B-6329D069CDD4}"/>
              </a:ext>
            </a:extLst>
          </p:cNvPr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8"/>
          <a:stretch/>
        </p:blipFill>
        <p:spPr>
          <a:xfrm flipH="1">
            <a:off x="8696902" y="0"/>
            <a:ext cx="3495097" cy="505505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65EAB776-5EB2-4152-AA52-36C8515F9B7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1200"/>
            <a:ext cx="12192000" cy="360680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A7A32CFA-6DFD-403C-AAA2-B72FB243363F}"/>
              </a:ext>
            </a:extLst>
          </p:cNvPr>
          <p:cNvGrpSpPr/>
          <p:nvPr/>
        </p:nvGrpSpPr>
        <p:grpSpPr>
          <a:xfrm>
            <a:off x="3162774" y="442201"/>
            <a:ext cx="6047200" cy="4443322"/>
            <a:chOff x="3291991" y="517765"/>
            <a:chExt cx="5492576" cy="4035799"/>
          </a:xfrm>
        </p:grpSpPr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6A5C511F-77E0-4E19-96E8-D06C58624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3291991" y="517765"/>
              <a:ext cx="1544455" cy="149542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13E76A64-AAD8-413D-8AB6-BBABB771D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7240112" y="610054"/>
              <a:ext cx="1544455" cy="1495425"/>
            </a:xfrm>
            <a:prstGeom prst="rect">
              <a:avLst/>
            </a:prstGeom>
          </p:spPr>
        </p:pic>
        <p:sp>
          <p:nvSpPr>
            <p:cNvPr id="12" name="矩形: 圆角 11">
              <a:extLst>
                <a:ext uri="{FF2B5EF4-FFF2-40B4-BE49-F238E27FC236}">
                  <a16:creationId xmlns="" xmlns:a16="http://schemas.microsoft.com/office/drawing/2014/main" id="{EB4D9CA5-4920-485F-A130-48150E536549}"/>
                </a:ext>
              </a:extLst>
            </p:cNvPr>
            <p:cNvSpPr/>
            <p:nvPr/>
          </p:nvSpPr>
          <p:spPr>
            <a:xfrm>
              <a:off x="4076699" y="1390650"/>
              <a:ext cx="3973511" cy="291587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93516EA-C09D-449F-9945-A01797A6F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291" y="1143614"/>
              <a:ext cx="4314825" cy="3409950"/>
            </a:xfrm>
            <a:prstGeom prst="rect">
              <a:avLst/>
            </a:prstGeom>
          </p:spPr>
        </p:pic>
      </p:grp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E6F53C5-96CE-4E22-AFA5-24AC1D7CE39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2" y="506305"/>
            <a:ext cx="2371725" cy="7239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88C4C2A-E32F-4DE9-A472-8E02D8662D2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9009" y="610054"/>
            <a:ext cx="1623457" cy="495513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2BDD684-E2E9-4ABC-8034-0B92D68FD573}"/>
              </a:ext>
            </a:extLst>
          </p:cNvPr>
          <p:cNvGrpSpPr/>
          <p:nvPr/>
        </p:nvGrpSpPr>
        <p:grpSpPr>
          <a:xfrm>
            <a:off x="8590239" y="-65339"/>
            <a:ext cx="3002278" cy="824832"/>
            <a:chOff x="8262179" y="-91513"/>
            <a:chExt cx="3002278" cy="824832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EAF16E7E-3DCB-4706-BBEA-7CAE90505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62179" y="237806"/>
              <a:ext cx="1623457" cy="495513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CF7F8BF7-05FD-4A41-9BE5-73BADE34A3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646756" y="-91513"/>
              <a:ext cx="2617701" cy="798977"/>
            </a:xfrm>
            <a:prstGeom prst="rect">
              <a:avLst/>
            </a:prstGeom>
          </p:spPr>
        </p:pic>
      </p:grp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45E73A94-B279-4B42-A8EC-A4B823605AD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48" y="-274185"/>
            <a:ext cx="2371725" cy="723900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9BC7C1D9-52F2-4A69-92BA-CA8DAB40D108}"/>
              </a:ext>
            </a:extLst>
          </p:cNvPr>
          <p:cNvGrpSpPr/>
          <p:nvPr/>
        </p:nvGrpSpPr>
        <p:grpSpPr>
          <a:xfrm>
            <a:off x="5467230" y="2403647"/>
            <a:ext cx="1236177" cy="1236177"/>
            <a:chOff x="5393223" y="2361129"/>
            <a:chExt cx="1236177" cy="1236177"/>
          </a:xfrm>
        </p:grpSpPr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45DBE047-7589-48AA-BDF1-04728B0819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93223" y="2948626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C0EC8821-FECE-4B27-934E-F9C004F328BB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5424826" y="2979218"/>
              <a:ext cx="1236177" cy="0"/>
            </a:xfrm>
            <a:prstGeom prst="line">
              <a:avLst/>
            </a:prstGeom>
            <a:ln w="38100">
              <a:solidFill>
                <a:srgbClr val="DC8E3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PA_组合 35">
            <a:extLst>
              <a:ext uri="{FF2B5EF4-FFF2-40B4-BE49-F238E27FC236}">
                <a16:creationId xmlns="" xmlns:a16="http://schemas.microsoft.com/office/drawing/2014/main" id="{6BBFC958-36D8-4601-B818-B28F0D0199E0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632927" y="1558178"/>
            <a:ext cx="1897133" cy="1844140"/>
            <a:chOff x="4773324" y="1741792"/>
            <a:chExt cx="1897133" cy="1844140"/>
          </a:xfrm>
        </p:grpSpPr>
        <p:sp>
          <p:nvSpPr>
            <p:cNvPr id="35" name="PA_任意多边形 34">
              <a:extLst>
                <a:ext uri="{FF2B5EF4-FFF2-40B4-BE49-F238E27FC236}">
                  <a16:creationId xmlns="" xmlns:a16="http://schemas.microsoft.com/office/drawing/2014/main" id="{51613B9E-B9BC-4146-8719-57CF4F292E2A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773324" y="1741792"/>
              <a:ext cx="1897133" cy="1844140"/>
            </a:xfrm>
            <a:custGeom>
              <a:avLst/>
              <a:gdLst/>
              <a:ahLst/>
              <a:cxnLst/>
              <a:rect l="0" t="0" r="0" b="0"/>
              <a:pathLst>
                <a:path w="1897133" h="1844140">
                  <a:moveTo>
                    <a:pt x="0" y="0"/>
                  </a:moveTo>
                  <a:lnTo>
                    <a:pt x="1897132" y="0"/>
                  </a:lnTo>
                  <a:lnTo>
                    <a:pt x="1897132" y="1844139"/>
                  </a:lnTo>
                  <a:lnTo>
                    <a:pt x="0" y="1844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PA_矩形 28">
              <a:extLst>
                <a:ext uri="{FF2B5EF4-FFF2-40B4-BE49-F238E27FC236}">
                  <a16:creationId xmlns="" xmlns:a16="http://schemas.microsoft.com/office/drawing/2014/main" id="{AD5744E4-A4F7-49BC-87E2-30DE4BD5AE6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4773324" y="1741792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守</a:t>
              </a:r>
              <a:endParaRPr lang="zh-CN" altLang="en-US" sz="2400" dirty="0"/>
            </a:p>
          </p:txBody>
        </p:sp>
      </p:grpSp>
      <p:grpSp>
        <p:nvGrpSpPr>
          <p:cNvPr id="38" name="PA_组合 37">
            <a:extLst>
              <a:ext uri="{FF2B5EF4-FFF2-40B4-BE49-F238E27FC236}">
                <a16:creationId xmlns="" xmlns:a16="http://schemas.microsoft.com/office/drawing/2014/main" id="{3D43BC16-7CB3-4152-9E79-2F95B3E5380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771528" y="1446707"/>
            <a:ext cx="1741436" cy="1971140"/>
            <a:chOff x="5573687" y="1658450"/>
            <a:chExt cx="1741436" cy="1971140"/>
          </a:xfrm>
        </p:grpSpPr>
        <p:sp>
          <p:nvSpPr>
            <p:cNvPr id="37" name="PA_任意多边形 36">
              <a:extLst>
                <a:ext uri="{FF2B5EF4-FFF2-40B4-BE49-F238E27FC236}">
                  <a16:creationId xmlns="" xmlns:a16="http://schemas.microsoft.com/office/drawing/2014/main" id="{6CF67D4C-DFD8-4E1F-87E5-1366F36DA26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5573687" y="1658450"/>
              <a:ext cx="1741436" cy="1971140"/>
            </a:xfrm>
            <a:custGeom>
              <a:avLst/>
              <a:gdLst/>
              <a:ahLst/>
              <a:cxnLst/>
              <a:rect l="0" t="0" r="0" b="0"/>
              <a:pathLst>
                <a:path w="1741436" h="1971140">
                  <a:moveTo>
                    <a:pt x="0" y="0"/>
                  </a:moveTo>
                  <a:lnTo>
                    <a:pt x="1741435" y="0"/>
                  </a:lnTo>
                  <a:lnTo>
                    <a:pt x="1741435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PA_矩形 22">
              <a:extLst>
                <a:ext uri="{FF2B5EF4-FFF2-40B4-BE49-F238E27FC236}">
                  <a16:creationId xmlns="" xmlns:a16="http://schemas.microsoft.com/office/drawing/2014/main" id="{69CF217B-E469-47BE-8240-75F412C04BF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157888" y="1658450"/>
              <a:ext cx="115723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时</a:t>
              </a:r>
              <a:endParaRPr lang="en-US" altLang="zh-CN" sz="9600" spc="600" dirty="0">
                <a:solidFill>
                  <a:srgbClr val="000000">
                    <a:lumMod val="75000"/>
                    <a:lumOff val="25000"/>
                  </a:srgb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40" name="PA_组合 39">
            <a:extLst>
              <a:ext uri="{FF2B5EF4-FFF2-40B4-BE49-F238E27FC236}">
                <a16:creationId xmlns="" xmlns:a16="http://schemas.microsoft.com/office/drawing/2014/main" id="{96D51B22-77A6-40D8-9256-6CDA85D8730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632926" y="2243581"/>
            <a:ext cx="1897133" cy="2217361"/>
            <a:chOff x="4773324" y="2200888"/>
            <a:chExt cx="1897133" cy="2217361"/>
          </a:xfrm>
        </p:grpSpPr>
        <p:sp>
          <p:nvSpPr>
            <p:cNvPr id="39" name="PA_任意多边形 38">
              <a:extLst>
                <a:ext uri="{FF2B5EF4-FFF2-40B4-BE49-F238E27FC236}">
                  <a16:creationId xmlns="" xmlns:a16="http://schemas.microsoft.com/office/drawing/2014/main" id="{6DBF9BDB-441C-4898-AE5D-AF081168E61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773324" y="2200888"/>
              <a:ext cx="1897133" cy="1971140"/>
            </a:xfrm>
            <a:custGeom>
              <a:avLst/>
              <a:gdLst/>
              <a:ahLst/>
              <a:cxnLst/>
              <a:rect l="0" t="0" r="0" b="0"/>
              <a:pathLst>
                <a:path w="1897133" h="1971140">
                  <a:moveTo>
                    <a:pt x="0" y="0"/>
                  </a:moveTo>
                  <a:lnTo>
                    <a:pt x="1897132" y="0"/>
                  </a:lnTo>
                  <a:lnTo>
                    <a:pt x="1897132" y="1971139"/>
                  </a:lnTo>
                  <a:lnTo>
                    <a:pt x="0" y="19711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PA_矩形 30">
              <a:extLst>
                <a:ext uri="{FF2B5EF4-FFF2-40B4-BE49-F238E27FC236}">
                  <a16:creationId xmlns="" xmlns:a16="http://schemas.microsoft.com/office/drawing/2014/main" id="{237C278B-CAE6-400B-9CDA-F1C9EBF4AF8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773324" y="2848589"/>
              <a:ext cx="1492716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600" spc="60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惜</a:t>
              </a:r>
              <a:endParaRPr lang="zh-CN" altLang="en-US" sz="2400" dirty="0"/>
            </a:p>
          </p:txBody>
        </p:sp>
      </p:grpSp>
      <p:grpSp>
        <p:nvGrpSpPr>
          <p:cNvPr id="42" name="PA_组合 41">
            <a:extLst>
              <a:ext uri="{FF2B5EF4-FFF2-40B4-BE49-F238E27FC236}">
                <a16:creationId xmlns="" xmlns:a16="http://schemas.microsoft.com/office/drawing/2014/main" id="{F55BB227-EBA6-49B8-AF4B-E09EAB57064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751103" y="2119169"/>
            <a:ext cx="1778888" cy="2242761"/>
            <a:chOff x="5567661" y="2091218"/>
            <a:chExt cx="1778888" cy="2242761"/>
          </a:xfrm>
        </p:grpSpPr>
        <p:sp>
          <p:nvSpPr>
            <p:cNvPr id="41" name="PA_任意多边形 40">
              <a:extLst>
                <a:ext uri="{FF2B5EF4-FFF2-40B4-BE49-F238E27FC236}">
                  <a16:creationId xmlns="" xmlns:a16="http://schemas.microsoft.com/office/drawing/2014/main" id="{11E5603A-80E6-4A55-BC8F-93AD25B6284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5567661" y="2091218"/>
              <a:ext cx="1778888" cy="1996540"/>
            </a:xfrm>
            <a:custGeom>
              <a:avLst/>
              <a:gdLst/>
              <a:ahLst/>
              <a:cxnLst/>
              <a:rect l="0" t="0" r="0" b="0"/>
              <a:pathLst>
                <a:path w="1778888" h="1996540">
                  <a:moveTo>
                    <a:pt x="0" y="0"/>
                  </a:moveTo>
                  <a:lnTo>
                    <a:pt x="1778887" y="0"/>
                  </a:lnTo>
                  <a:lnTo>
                    <a:pt x="1778887" y="1996539"/>
                  </a:lnTo>
                  <a:lnTo>
                    <a:pt x="0" y="1996539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PA_矩形 19">
              <a:extLst>
                <a:ext uri="{FF2B5EF4-FFF2-40B4-BE49-F238E27FC236}">
                  <a16:creationId xmlns="" xmlns:a16="http://schemas.microsoft.com/office/drawing/2014/main" id="{23982F05-2F20-41D4-B720-D119975F09F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6126462" y="2764319"/>
              <a:ext cx="122008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600" spc="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  <a:cs typeface="+mn-ea"/>
                  <a:sym typeface="+mn-lt"/>
                </a:rPr>
                <a:t>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052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00">
        <p:random/>
      </p:transition>
    </mc:Choice>
    <mc:Fallback xmlns="">
      <p:transition spd="slow" advTm="4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05D4FBE-C8D3-43D0-8694-4548DF4D11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70"/>
          <a:stretch/>
        </p:blipFill>
        <p:spPr>
          <a:xfrm flipH="1">
            <a:off x="0" y="5515429"/>
            <a:ext cx="12192000" cy="134257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23C99100-F8C5-4A79-BB6C-97D2204F86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5" t="13437" b="3904"/>
          <a:stretch/>
        </p:blipFill>
        <p:spPr>
          <a:xfrm>
            <a:off x="0" y="1"/>
            <a:ext cx="5219700" cy="6858000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B44BCCE9-4985-4051-B674-E001FF5FF7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009" y="1059543"/>
            <a:ext cx="3232154" cy="5798457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823F0727-F374-4212-8D9C-BDF9CC806434}"/>
              </a:ext>
            </a:extLst>
          </p:cNvPr>
          <p:cNvSpPr/>
          <p:nvPr/>
        </p:nvSpPr>
        <p:spPr>
          <a:xfrm>
            <a:off x="8923989" y="2121052"/>
            <a:ext cx="28007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守时惜时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95D67267-9A82-4692-857B-5EDF71EE531E}"/>
              </a:ext>
            </a:extLst>
          </p:cNvPr>
          <p:cNvSpPr/>
          <p:nvPr/>
        </p:nvSpPr>
        <p:spPr>
          <a:xfrm>
            <a:off x="9222591" y="2784074"/>
            <a:ext cx="2186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Care Time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）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F9A36CAE-838C-4673-A3CB-14EA0F1B64BF}"/>
              </a:ext>
            </a:extLst>
          </p:cNvPr>
          <p:cNvSpPr/>
          <p:nvPr/>
        </p:nvSpPr>
        <p:spPr>
          <a:xfrm>
            <a:off x="9899418" y="1555254"/>
            <a:ext cx="75533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07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099DD247-E0B3-4C54-8C71-3CAFBE938AA0}"/>
              </a:ext>
            </a:extLst>
          </p:cNvPr>
          <p:cNvSpPr/>
          <p:nvPr/>
        </p:nvSpPr>
        <p:spPr>
          <a:xfrm>
            <a:off x="2411243" y="3488723"/>
            <a:ext cx="32321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一寸光阴一寸金</a:t>
            </a:r>
          </a:p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寸金难买寸光阴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2B23F08-0FAE-4BEF-B076-EE28DB04F4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5584" y="2331050"/>
            <a:ext cx="3236588" cy="45081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5E05BBA-1E42-492A-A59E-5C1CDDD722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8" t="6530" r="16885"/>
          <a:stretch/>
        </p:blipFill>
        <p:spPr>
          <a:xfrm>
            <a:off x="2774640" y="1113148"/>
            <a:ext cx="2290646" cy="254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70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50"/>
                            </p:stCondLst>
                            <p:childTnLst>
                              <p:par>
                                <p:cTn id="3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50"/>
                            </p:stCondLst>
                            <p:childTnLst>
                              <p:par>
                                <p:cTn id="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7" grpId="0"/>
      <p:bldP spid="48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BA62FD8-BD5A-44F1-BDB5-7D4402870F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" b="93197"/>
          <a:stretch/>
        </p:blipFill>
        <p:spPr>
          <a:xfrm>
            <a:off x="0" y="5057059"/>
            <a:ext cx="12192000" cy="180094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B64ADCE-1F85-45F7-911B-06C95D8465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08" y="0"/>
            <a:ext cx="1469942" cy="126274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05315CEA-485C-4649-938F-EEA846BCDC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75" b="45423"/>
          <a:stretch/>
        </p:blipFill>
        <p:spPr>
          <a:xfrm>
            <a:off x="8153400" y="4889500"/>
            <a:ext cx="4038600" cy="19685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F1E4A27-1D69-4DC2-92D9-26BC15E20B74}"/>
              </a:ext>
            </a:extLst>
          </p:cNvPr>
          <p:cNvSpPr/>
          <p:nvPr/>
        </p:nvSpPr>
        <p:spPr>
          <a:xfrm>
            <a:off x="1657350" y="287936"/>
            <a:ext cx="54168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守时惜时</a:t>
            </a:r>
            <a:r>
              <a:rPr lang="en-US" altLang="zh-CN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·</a:t>
            </a:r>
            <a:r>
              <a:rPr lang="zh-CN" altLang="en-US" sz="4800" spc="300" dirty="0">
                <a:solidFill>
                  <a:srgbClr val="48A459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要做到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67C6481-F78D-4476-A7D5-E4F989E2C1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0275" y="287936"/>
            <a:ext cx="2371725" cy="7239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3C416D2-6E6C-4A68-B209-8904FD5A8E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4" b="61667"/>
          <a:stretch/>
        </p:blipFill>
        <p:spPr>
          <a:xfrm>
            <a:off x="6338272" y="1986034"/>
            <a:ext cx="2210768" cy="165899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E6FB050C-8473-4151-A696-84835EF035C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2751" b="80917" l="59600" r="99200">
                        <a14:foregroundMark x1="61200" y1="68443" x2="62200" y2="71109"/>
                        <a14:foregroundMark x1="79200" y1="50320" x2="85700" y2="47228"/>
                        <a14:foregroundMark x1="97300" y1="69296" x2="97300" y2="72068"/>
                        <a14:foregroundMark x1="76500" y1="78465" x2="87500" y2="79104"/>
                        <a14:foregroundMark x1="87400" y1="78465" x2="90800" y2="71642"/>
                        <a14:foregroundMark x1="90800" y1="71642" x2="90800" y2="71642"/>
                        <a14:foregroundMark x1="78300" y1="42857" x2="83300" y2="44243"/>
                        <a14:foregroundMark x1="87100" y1="49680" x2="85700" y2="57036"/>
                        <a14:foregroundMark x1="85700" y1="57036" x2="85200" y2="57569"/>
                        <a14:foregroundMark x1="70800" y1="52772" x2="69900" y2="52772"/>
                        <a14:foregroundMark x1="66800" y1="63859" x2="68300" y2="66844"/>
                        <a14:foregroundMark x1="59600" y1="67910" x2="59700" y2="70682"/>
                        <a14:foregroundMark x1="66800" y1="74094" x2="70300" y2="58102"/>
                        <a14:foregroundMark x1="70300" y1="58102" x2="73800" y2="50000"/>
                        <a14:foregroundMark x1="73800" y1="50000" x2="80500" y2="42857"/>
                        <a14:foregroundMark x1="75200" y1="53305" x2="80300" y2="43177"/>
                        <a14:foregroundMark x1="63000" y1="66631" x2="64200" y2="59275"/>
                        <a14:foregroundMark x1="64200" y1="59275" x2="64200" y2="59275"/>
                        <a14:foregroundMark x1="61900" y1="64712" x2="73200" y2="46908"/>
                        <a14:foregroundMark x1="61100" y1="63539" x2="67700" y2="52132"/>
                        <a14:foregroundMark x1="67700" y1="52132" x2="68100" y2="51919"/>
                        <a14:foregroundMark x1="79800" y1="60874" x2="83100" y2="59701"/>
                        <a14:foregroundMark x1="73100" y1="57036" x2="79500" y2="60554"/>
                        <a14:foregroundMark x1="79500" y1="60554" x2="79500" y2="60554"/>
                        <a14:foregroundMark x1="74900" y1="60768" x2="77300" y2="67910"/>
                        <a14:foregroundMark x1="90700" y1="50320" x2="90500" y2="51599"/>
                        <a14:foregroundMark x1="89200" y1="61407" x2="89200" y2="66525"/>
                        <a14:foregroundMark x1="89500" y1="58955" x2="90000" y2="66205"/>
                        <a14:foregroundMark x1="85600" y1="60768" x2="96900" y2="59808"/>
                        <a14:foregroundMark x1="85700" y1="60341" x2="84600" y2="59488"/>
                        <a14:foregroundMark x1="86700" y1="47335" x2="89000" y2="49680"/>
                        <a14:foregroundMark x1="99200" y1="69190" x2="99200" y2="70576"/>
                        <a14:foregroundMark x1="84800" y1="80917" x2="85200" y2="80917"/>
                        <a14:foregroundMark x1="84400" y1="63753" x2="85400" y2="63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480" t="40101" r="-6396" b="17762"/>
          <a:stretch/>
        </p:blipFill>
        <p:spPr>
          <a:xfrm>
            <a:off x="3778564" y="1986034"/>
            <a:ext cx="2317436" cy="19116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2B07ED55-D999-4BB4-83A2-3BF8B187630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5032" b="99574" l="23600" r="71800">
                        <a14:foregroundMark x1="36800" y1="92964" x2="58700" y2="96802"/>
                        <a14:foregroundMark x1="67400" y1="76718" x2="67400" y2="78252"/>
                        <a14:foregroundMark x1="67400" y1="68374" x2="67400" y2="68913"/>
                        <a14:foregroundMark x1="26700" y1="91365" x2="27200" y2="92111"/>
                        <a14:foregroundMark x1="23600" y1="91578" x2="23600" y2="91578"/>
                        <a14:foregroundMark x1="24300" y1="91578" x2="24300" y2="91578"/>
                        <a14:foregroundMark x1="32500" y1="86141" x2="35600" y2="79104"/>
                        <a14:foregroundMark x1="32500" y1="85075" x2="29700" y2="86780"/>
                        <a14:foregroundMark x1="55000" y1="99680" x2="55000" y2="99680"/>
                        <a14:foregroundMark x1="69500" y1="93817" x2="69500" y2="91365"/>
                        <a14:foregroundMark x1="66600" y1="87207" x2="46100" y2="68977"/>
                        <a14:foregroundMark x1="48500" y1="69829" x2="49300" y2="70469"/>
                        <a14:foregroundMark x1="60600" y1="81023" x2="64100" y2="82623"/>
                        <a14:foregroundMark x1="56700" y1="77719" x2="60300" y2="79957"/>
                        <a14:foregroundMark x1="48800" y1="68550" x2="48000" y2="68550"/>
                        <a14:foregroundMark x1="62400" y1="95416" x2="67400" y2="95096"/>
                        <a14:foregroundMark x1="71800" y1="92964" x2="70300" y2="94350"/>
                        <a14:foregroundMark x1="71300" y1="94670" x2="68400" y2="94883"/>
                        <a14:foregroundMark x1="64100" y1="83795" x2="65800" y2="85928"/>
                        <a14:backgroundMark x1="62400" y1="65032" x2="62400" y2="65032"/>
                        <a14:backgroundMark x1="61600" y1="70469" x2="67500" y2="61940"/>
                        <a14:backgroundMark x1="64700" y1="72281" x2="69700" y2="68017"/>
                        <a14:backgroundMark x1="62600" y1="67697" x2="61100" y2="62793"/>
                        <a14:backgroundMark x1="66100" y1="73881" x2="70300" y2="71748"/>
                        <a14:backgroundMark x1="67900" y1="72068" x2="68200" y2="66098"/>
                        <a14:backgroundMark x1="67400" y1="74520" x2="69200" y2="75906"/>
                        <a14:backgroundMark x1="66900" y1="64392" x2="67900" y2="68230"/>
                        <a14:backgroundMark x1="66800" y1="71748" x2="68800" y2="710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57" t="63276" r="26604" b="-5413"/>
          <a:stretch/>
        </p:blipFill>
        <p:spPr>
          <a:xfrm>
            <a:off x="565380" y="1986034"/>
            <a:ext cx="2516826" cy="191164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4659BD1B-D7EA-497A-BDC2-D566DBA104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8" t="-334" r="48194" b="63673"/>
          <a:stretch/>
        </p:blipFill>
        <p:spPr>
          <a:xfrm>
            <a:off x="9102509" y="2153206"/>
            <a:ext cx="1813141" cy="156350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93FC312-F5DE-4AC6-8728-FDE7E3B3B81E}"/>
              </a:ext>
            </a:extLst>
          </p:cNvPr>
          <p:cNvSpPr/>
          <p:nvPr/>
        </p:nvSpPr>
        <p:spPr>
          <a:xfrm>
            <a:off x="1234193" y="4509945"/>
            <a:ext cx="1644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+mn-ea"/>
              </a:rPr>
              <a:t>晚上按时睡觉，早上按时起床。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9B0F7BD5-302B-4595-8365-EDBA48A3F41A}"/>
              </a:ext>
            </a:extLst>
          </p:cNvPr>
          <p:cNvSpPr/>
          <p:nvPr/>
        </p:nvSpPr>
        <p:spPr>
          <a:xfrm>
            <a:off x="3983706" y="4509945"/>
            <a:ext cx="16445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+mn-ea"/>
              </a:rPr>
              <a:t>放学后按时回家，不在马路上溜达玩耍</a:t>
            </a:r>
            <a:r>
              <a:rPr lang="en-US" altLang="zh-CN" sz="1200" dirty="0">
                <a:latin typeface="+mn-ea"/>
              </a:rPr>
              <a:t>.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89980CA-B6EE-47BB-897C-C987917DD755}"/>
              </a:ext>
            </a:extLst>
          </p:cNvPr>
          <p:cNvSpPr/>
          <p:nvPr/>
        </p:nvSpPr>
        <p:spPr>
          <a:xfrm>
            <a:off x="6529775" y="4509945"/>
            <a:ext cx="1406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+mn-ea"/>
              </a:rPr>
              <a:t>回家后，马上完成老师布置的作业，当天事当天毕。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3823AE7A-69B5-4DED-AFA7-4740F189894E}"/>
              </a:ext>
            </a:extLst>
          </p:cNvPr>
          <p:cNvSpPr/>
          <p:nvPr/>
        </p:nvSpPr>
        <p:spPr>
          <a:xfrm>
            <a:off x="9299879" y="4509945"/>
            <a:ext cx="16445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+mn-ea"/>
              </a:rPr>
              <a:t>做事有计划，不盲目、不拖沓　。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552EC53B-5638-4B18-8DCA-EC16CE8DFE7D}"/>
              </a:ext>
            </a:extLst>
          </p:cNvPr>
          <p:cNvGrpSpPr/>
          <p:nvPr/>
        </p:nvGrpSpPr>
        <p:grpSpPr>
          <a:xfrm>
            <a:off x="1657350" y="4006597"/>
            <a:ext cx="606222" cy="385982"/>
            <a:chOff x="1643367" y="3902412"/>
            <a:chExt cx="606222" cy="385982"/>
          </a:xfrm>
        </p:grpSpPr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19736E2D-E89F-40DB-9298-3BEF4042C8C2}"/>
                </a:ext>
              </a:extLst>
            </p:cNvPr>
            <p:cNvSpPr/>
            <p:nvPr/>
          </p:nvSpPr>
          <p:spPr>
            <a:xfrm>
              <a:off x="1753487" y="3902412"/>
              <a:ext cx="385982" cy="38598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E8F2EF84-CBC0-43BD-9D4D-4D140005BA42}"/>
                </a:ext>
              </a:extLst>
            </p:cNvPr>
            <p:cNvSpPr txBox="1"/>
            <p:nvPr/>
          </p:nvSpPr>
          <p:spPr>
            <a:xfrm>
              <a:off x="1643367" y="3910737"/>
              <a:ext cx="60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FEA45101-2F25-4760-94E6-12AC4D435AD4}"/>
              </a:ext>
            </a:extLst>
          </p:cNvPr>
          <p:cNvGrpSpPr/>
          <p:nvPr/>
        </p:nvGrpSpPr>
        <p:grpSpPr>
          <a:xfrm>
            <a:off x="4502880" y="4006597"/>
            <a:ext cx="606222" cy="385982"/>
            <a:chOff x="1643367" y="3902412"/>
            <a:chExt cx="606222" cy="385982"/>
          </a:xfrm>
        </p:grpSpPr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11A0AAF7-270B-43AC-AA76-9D804B2C80F4}"/>
                </a:ext>
              </a:extLst>
            </p:cNvPr>
            <p:cNvSpPr/>
            <p:nvPr/>
          </p:nvSpPr>
          <p:spPr>
            <a:xfrm>
              <a:off x="1753487" y="3902412"/>
              <a:ext cx="385982" cy="38598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13A396AA-B45F-44E0-B571-145D16167C30}"/>
                </a:ext>
              </a:extLst>
            </p:cNvPr>
            <p:cNvSpPr txBox="1"/>
            <p:nvPr/>
          </p:nvSpPr>
          <p:spPr>
            <a:xfrm>
              <a:off x="1643367" y="3910737"/>
              <a:ext cx="60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CE18285D-7890-45EB-9E41-76DC9B09CDD1}"/>
              </a:ext>
            </a:extLst>
          </p:cNvPr>
          <p:cNvGrpSpPr/>
          <p:nvPr/>
        </p:nvGrpSpPr>
        <p:grpSpPr>
          <a:xfrm>
            <a:off x="6853895" y="4006597"/>
            <a:ext cx="606222" cy="385982"/>
            <a:chOff x="1643367" y="3902412"/>
            <a:chExt cx="606222" cy="385982"/>
          </a:xfrm>
        </p:grpSpPr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65A59B16-A48D-4176-9795-BD4E9F6571E9}"/>
                </a:ext>
              </a:extLst>
            </p:cNvPr>
            <p:cNvSpPr/>
            <p:nvPr/>
          </p:nvSpPr>
          <p:spPr>
            <a:xfrm>
              <a:off x="1753487" y="3902412"/>
              <a:ext cx="385982" cy="38598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566DC650-1E68-4C63-9C93-7A6B0ECD349C}"/>
                </a:ext>
              </a:extLst>
            </p:cNvPr>
            <p:cNvSpPr txBox="1"/>
            <p:nvPr/>
          </p:nvSpPr>
          <p:spPr>
            <a:xfrm>
              <a:off x="1643367" y="3910737"/>
              <a:ext cx="60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C06A4BC6-9EFF-43F8-A468-10FEB87DE3DD}"/>
              </a:ext>
            </a:extLst>
          </p:cNvPr>
          <p:cNvGrpSpPr/>
          <p:nvPr/>
        </p:nvGrpSpPr>
        <p:grpSpPr>
          <a:xfrm>
            <a:off x="9777285" y="4006597"/>
            <a:ext cx="606222" cy="385982"/>
            <a:chOff x="1643367" y="3902412"/>
            <a:chExt cx="606222" cy="385982"/>
          </a:xfrm>
        </p:grpSpPr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3B175015-A45B-4C91-8B02-E3CBA4D86D33}"/>
                </a:ext>
              </a:extLst>
            </p:cNvPr>
            <p:cNvSpPr/>
            <p:nvPr/>
          </p:nvSpPr>
          <p:spPr>
            <a:xfrm>
              <a:off x="1753487" y="3902412"/>
              <a:ext cx="385982" cy="38598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1EEFB8B4-2EDE-48A1-B480-D50BAA4DD816}"/>
                </a:ext>
              </a:extLst>
            </p:cNvPr>
            <p:cNvSpPr txBox="1"/>
            <p:nvPr/>
          </p:nvSpPr>
          <p:spPr>
            <a:xfrm>
              <a:off x="1643367" y="3910737"/>
              <a:ext cx="6062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04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442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5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5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6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00"/>
                            </p:stCondLst>
                            <p:childTnLst>
                              <p:par>
                                <p:cTn id="5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8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35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85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1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CE8CD6E-3CCD-4440-8D22-4992FE860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00"/>
            <a:ext cx="12192000" cy="25908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1C7AE1A-CA55-4E70-A37D-A92B6214DE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80504" cy="561975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E6532A75-F922-44C9-9181-4D603974AA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22" y="3930705"/>
            <a:ext cx="2686910" cy="2308170"/>
          </a:xfrm>
          <a:prstGeom prst="rect">
            <a:avLst/>
          </a:prstGeom>
        </p:spPr>
      </p:pic>
      <p:pic>
        <p:nvPicPr>
          <p:cNvPr id="90" name="图片 89">
            <a:extLst>
              <a:ext uri="{FF2B5EF4-FFF2-40B4-BE49-F238E27FC236}">
                <a16:creationId xmlns="" xmlns:a16="http://schemas.microsoft.com/office/drawing/2014/main" id="{46B91EF7-B5C3-4548-9E9E-B4B8BA6BB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96902" y="0"/>
            <a:ext cx="3495097" cy="5810250"/>
          </a:xfrm>
          <a:prstGeom prst="rect">
            <a:avLst/>
          </a:prstGeom>
        </p:spPr>
      </p:pic>
      <p:grpSp>
        <p:nvGrpSpPr>
          <p:cNvPr id="81" name="组合 80">
            <a:extLst>
              <a:ext uri="{FF2B5EF4-FFF2-40B4-BE49-F238E27FC236}">
                <a16:creationId xmlns="" xmlns:a16="http://schemas.microsoft.com/office/drawing/2014/main" id="{66D64B78-83E2-4ED4-908C-EC873C06C8D6}"/>
              </a:ext>
            </a:extLst>
          </p:cNvPr>
          <p:cNvGrpSpPr/>
          <p:nvPr/>
        </p:nvGrpSpPr>
        <p:grpSpPr>
          <a:xfrm>
            <a:off x="2728813" y="754968"/>
            <a:ext cx="1590160" cy="1551533"/>
            <a:chOff x="3336427" y="919255"/>
            <a:chExt cx="1381188" cy="1347638"/>
          </a:xfrm>
        </p:grpSpPr>
        <p:grpSp>
          <p:nvGrpSpPr>
            <p:cNvPr id="59" name="组合 58">
              <a:extLst>
                <a:ext uri="{FF2B5EF4-FFF2-40B4-BE49-F238E27FC236}">
                  <a16:creationId xmlns="" xmlns:a16="http://schemas.microsoft.com/office/drawing/2014/main" id="{A28BA4DD-247C-41E7-A9FC-3E6901676191}"/>
                </a:ext>
              </a:extLst>
            </p:cNvPr>
            <p:cNvGrpSpPr/>
            <p:nvPr/>
          </p:nvGrpSpPr>
          <p:grpSpPr>
            <a:xfrm>
              <a:off x="3336427" y="1009706"/>
              <a:ext cx="1138584" cy="1257187"/>
              <a:chOff x="3600450" y="1040513"/>
              <a:chExt cx="1138584" cy="1257187"/>
            </a:xfrm>
          </p:grpSpPr>
          <p:pic>
            <p:nvPicPr>
              <p:cNvPr id="3" name="图片 2">
                <a:extLst>
                  <a:ext uri="{FF2B5EF4-FFF2-40B4-BE49-F238E27FC236}">
                    <a16:creationId xmlns="" xmlns:a16="http://schemas.microsoft.com/office/drawing/2014/main" id="{6876DB4B-3312-4F28-A645-C82B422DE0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0450" y="1040513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5" name="图片 4">
                <a:extLst>
                  <a:ext uri="{FF2B5EF4-FFF2-40B4-BE49-F238E27FC236}">
                    <a16:creationId xmlns="" xmlns:a16="http://schemas.microsoft.com/office/drawing/2014/main" id="{50F01951-3A29-4D1B-A6CD-268DF4F090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0450" y="1040513"/>
                <a:ext cx="1091143" cy="1209746"/>
              </a:xfrm>
              <a:prstGeom prst="rect">
                <a:avLst/>
              </a:prstGeom>
            </p:spPr>
          </p:pic>
        </p:grpSp>
        <p:sp>
          <p:nvSpPr>
            <p:cNvPr id="72" name="文本框 71">
              <a:extLst>
                <a:ext uri="{FF2B5EF4-FFF2-40B4-BE49-F238E27FC236}">
                  <a16:creationId xmlns="" xmlns:a16="http://schemas.microsoft.com/office/drawing/2014/main" id="{260EF6E7-AC3F-4DC7-9796-52A4C2B27874}"/>
                </a:ext>
              </a:extLst>
            </p:cNvPr>
            <p:cNvSpPr txBox="1"/>
            <p:nvPr/>
          </p:nvSpPr>
          <p:spPr>
            <a:xfrm>
              <a:off x="3353955" y="919255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展</a:t>
              </a: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="" xmlns:a16="http://schemas.microsoft.com/office/drawing/2014/main" id="{48966BA7-A85D-49DB-AA90-AAC545F2BB94}"/>
              </a:ext>
            </a:extLst>
          </p:cNvPr>
          <p:cNvGrpSpPr/>
          <p:nvPr/>
        </p:nvGrpSpPr>
        <p:grpSpPr>
          <a:xfrm>
            <a:off x="4335179" y="638415"/>
            <a:ext cx="1569979" cy="1492667"/>
            <a:chOff x="5238463" y="1042094"/>
            <a:chExt cx="1363660" cy="1296508"/>
          </a:xfrm>
        </p:grpSpPr>
        <p:grpSp>
          <p:nvGrpSpPr>
            <p:cNvPr id="57" name="组合 56">
              <a:extLst>
                <a:ext uri="{FF2B5EF4-FFF2-40B4-BE49-F238E27FC236}">
                  <a16:creationId xmlns="" xmlns:a16="http://schemas.microsoft.com/office/drawing/2014/main" id="{5747A065-4F72-497D-AD07-99941FD47821}"/>
                </a:ext>
              </a:extLst>
            </p:cNvPr>
            <p:cNvGrpSpPr/>
            <p:nvPr/>
          </p:nvGrpSpPr>
          <p:grpSpPr>
            <a:xfrm rot="362783">
              <a:off x="5245095" y="1062556"/>
              <a:ext cx="1156604" cy="1276046"/>
              <a:chOff x="6623437" y="1128677"/>
              <a:chExt cx="1156604" cy="1276046"/>
            </a:xfrm>
          </p:grpSpPr>
          <p:pic>
            <p:nvPicPr>
              <p:cNvPr id="54" name="图片 53">
                <a:extLst>
                  <a:ext uri="{FF2B5EF4-FFF2-40B4-BE49-F238E27FC236}">
                    <a16:creationId xmlns="" xmlns:a16="http://schemas.microsoft.com/office/drawing/2014/main" id="{507C2126-25C0-4DA5-9B89-D3CDF3512D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1457" y="1147536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36" name="图片 35">
                <a:extLst>
                  <a:ext uri="{FF2B5EF4-FFF2-40B4-BE49-F238E27FC236}">
                    <a16:creationId xmlns="" xmlns:a16="http://schemas.microsoft.com/office/drawing/2014/main" id="{E836FB37-59B4-4BD8-9715-2FB4E9D232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23437" y="1128677"/>
                <a:ext cx="1116000" cy="1237304"/>
              </a:xfrm>
              <a:prstGeom prst="rect">
                <a:avLst/>
              </a:prstGeom>
            </p:spPr>
          </p:pic>
        </p:grpSp>
        <p:sp>
          <p:nvSpPr>
            <p:cNvPr id="73" name="文本框 72">
              <a:extLst>
                <a:ext uri="{FF2B5EF4-FFF2-40B4-BE49-F238E27FC236}">
                  <a16:creationId xmlns="" xmlns:a16="http://schemas.microsoft.com/office/drawing/2014/main" id="{1BF0EF48-46C0-4455-BCA2-87C36B4469DD}"/>
                </a:ext>
              </a:extLst>
            </p:cNvPr>
            <p:cNvSpPr txBox="1"/>
            <p:nvPr/>
          </p:nvSpPr>
          <p:spPr>
            <a:xfrm rot="209314">
              <a:off x="5238463" y="1042094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示</a:t>
              </a:r>
            </a:p>
          </p:txBody>
        </p:sp>
      </p:grpSp>
      <p:grpSp>
        <p:nvGrpSpPr>
          <p:cNvPr id="82" name="组合 81">
            <a:extLst>
              <a:ext uri="{FF2B5EF4-FFF2-40B4-BE49-F238E27FC236}">
                <a16:creationId xmlns="" xmlns:a16="http://schemas.microsoft.com/office/drawing/2014/main" id="{A270994E-F7D8-4400-BEAB-75176AE077DB}"/>
              </a:ext>
            </a:extLst>
          </p:cNvPr>
          <p:cNvGrpSpPr/>
          <p:nvPr/>
        </p:nvGrpSpPr>
        <p:grpSpPr>
          <a:xfrm>
            <a:off x="5937248" y="691357"/>
            <a:ext cx="1571711" cy="1511009"/>
            <a:chOff x="6817239" y="859240"/>
            <a:chExt cx="1365164" cy="1312439"/>
          </a:xfrm>
        </p:grpSpPr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B85E50BD-3766-4FAB-9DD9-E179B38D51BF}"/>
                </a:ext>
              </a:extLst>
            </p:cNvPr>
            <p:cNvGrpSpPr/>
            <p:nvPr/>
          </p:nvGrpSpPr>
          <p:grpSpPr>
            <a:xfrm>
              <a:off x="6817239" y="887494"/>
              <a:ext cx="1167459" cy="1284185"/>
              <a:chOff x="8268372" y="1092076"/>
              <a:chExt cx="1167459" cy="1284185"/>
            </a:xfrm>
          </p:grpSpPr>
          <p:pic>
            <p:nvPicPr>
              <p:cNvPr id="55" name="图片 54">
                <a:extLst>
                  <a:ext uri="{FF2B5EF4-FFF2-40B4-BE49-F238E27FC236}">
                    <a16:creationId xmlns="" xmlns:a16="http://schemas.microsoft.com/office/drawing/2014/main" id="{CD760381-F7D8-44BB-86A5-7E7EB2AA60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97247" y="1119074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24" name="图片 23">
                <a:extLst>
                  <a:ext uri="{FF2B5EF4-FFF2-40B4-BE49-F238E27FC236}">
                    <a16:creationId xmlns="" xmlns:a16="http://schemas.microsoft.com/office/drawing/2014/main" id="{6BB03564-F039-41BA-98ED-E9538BF579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68372" y="1092076"/>
                <a:ext cx="1116000" cy="1240553"/>
              </a:xfrm>
              <a:prstGeom prst="rect">
                <a:avLst/>
              </a:prstGeom>
            </p:spPr>
          </p:pic>
        </p:grpSp>
        <p:sp>
          <p:nvSpPr>
            <p:cNvPr id="74" name="文本框 73">
              <a:extLst>
                <a:ext uri="{FF2B5EF4-FFF2-40B4-BE49-F238E27FC236}">
                  <a16:creationId xmlns="" xmlns:a16="http://schemas.microsoft.com/office/drawing/2014/main" id="{E2A9276D-1ED2-4117-864E-BF47FF6DF8C2}"/>
                </a:ext>
              </a:extLst>
            </p:cNvPr>
            <p:cNvSpPr txBox="1"/>
            <p:nvPr/>
          </p:nvSpPr>
          <p:spPr>
            <a:xfrm rot="21332512">
              <a:off x="6818743" y="859240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完</a:t>
              </a: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="" xmlns:a16="http://schemas.microsoft.com/office/drawing/2014/main" id="{B838D41E-0514-47F8-A1C8-8BA20F7D7C03}"/>
              </a:ext>
            </a:extLst>
          </p:cNvPr>
          <p:cNvGrpSpPr/>
          <p:nvPr/>
        </p:nvGrpSpPr>
        <p:grpSpPr>
          <a:xfrm>
            <a:off x="7558209" y="724413"/>
            <a:ext cx="1596834" cy="1526945"/>
            <a:chOff x="8599552" y="919198"/>
            <a:chExt cx="1386986" cy="1326281"/>
          </a:xfrm>
        </p:grpSpPr>
        <p:grpSp>
          <p:nvGrpSpPr>
            <p:cNvPr id="56" name="组合 55">
              <a:extLst>
                <a:ext uri="{FF2B5EF4-FFF2-40B4-BE49-F238E27FC236}">
                  <a16:creationId xmlns="" xmlns:a16="http://schemas.microsoft.com/office/drawing/2014/main" id="{35535588-3982-4C2D-8E06-BD161CCF61D1}"/>
                </a:ext>
              </a:extLst>
            </p:cNvPr>
            <p:cNvGrpSpPr/>
            <p:nvPr/>
          </p:nvGrpSpPr>
          <p:grpSpPr>
            <a:xfrm>
              <a:off x="8599552" y="919198"/>
              <a:ext cx="1209268" cy="1326281"/>
              <a:chOff x="4886732" y="988364"/>
              <a:chExt cx="1209268" cy="1326281"/>
            </a:xfrm>
          </p:grpSpPr>
          <p:pic>
            <p:nvPicPr>
              <p:cNvPr id="52" name="图片 51">
                <a:extLst>
                  <a:ext uri="{FF2B5EF4-FFF2-40B4-BE49-F238E27FC236}">
                    <a16:creationId xmlns="" xmlns:a16="http://schemas.microsoft.com/office/drawing/2014/main" id="{59F7E223-FC05-4E6D-B7B7-6A175EF6DB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60881">
                <a:off x="4957416" y="1043437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="" xmlns:a16="http://schemas.microsoft.com/office/drawing/2014/main" id="{11D73223-A305-470E-9561-2CE51EAAAD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62751">
                <a:off x="4886732" y="988364"/>
                <a:ext cx="1205159" cy="1326281"/>
              </a:xfrm>
              <a:prstGeom prst="rect">
                <a:avLst/>
              </a:prstGeom>
            </p:spPr>
          </p:pic>
        </p:grpSp>
        <p:sp>
          <p:nvSpPr>
            <p:cNvPr id="75" name="文本框 74">
              <a:extLst>
                <a:ext uri="{FF2B5EF4-FFF2-40B4-BE49-F238E27FC236}">
                  <a16:creationId xmlns="" xmlns:a16="http://schemas.microsoft.com/office/drawing/2014/main" id="{A1360984-857B-45FD-AB1E-02C4E2DF8589}"/>
                </a:ext>
              </a:extLst>
            </p:cNvPr>
            <p:cNvSpPr txBox="1"/>
            <p:nvPr/>
          </p:nvSpPr>
          <p:spPr>
            <a:xfrm rot="20935142">
              <a:off x="8622878" y="925675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毕</a:t>
              </a: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="" xmlns:a16="http://schemas.microsoft.com/office/drawing/2014/main" id="{1A4F2C86-B4EC-4611-B82C-C70C94381CEF}"/>
              </a:ext>
            </a:extLst>
          </p:cNvPr>
          <p:cNvGrpSpPr/>
          <p:nvPr/>
        </p:nvGrpSpPr>
        <p:grpSpPr>
          <a:xfrm rot="944795">
            <a:off x="2459274" y="2487563"/>
            <a:ext cx="1626548" cy="1526945"/>
            <a:chOff x="3527307" y="2365800"/>
            <a:chExt cx="1412795" cy="1326281"/>
          </a:xfrm>
        </p:grpSpPr>
        <p:grpSp>
          <p:nvGrpSpPr>
            <p:cNvPr id="69" name="组合 68">
              <a:extLst>
                <a:ext uri="{FF2B5EF4-FFF2-40B4-BE49-F238E27FC236}">
                  <a16:creationId xmlns="" xmlns:a16="http://schemas.microsoft.com/office/drawing/2014/main" id="{A7D3EFD0-C4DD-45E2-A8A3-F193F2C28D60}"/>
                </a:ext>
              </a:extLst>
            </p:cNvPr>
            <p:cNvGrpSpPr/>
            <p:nvPr/>
          </p:nvGrpSpPr>
          <p:grpSpPr>
            <a:xfrm>
              <a:off x="3527307" y="2365800"/>
              <a:ext cx="1209268" cy="1326281"/>
              <a:chOff x="4886732" y="988364"/>
              <a:chExt cx="1209268" cy="1326281"/>
            </a:xfrm>
          </p:grpSpPr>
          <p:pic>
            <p:nvPicPr>
              <p:cNvPr id="70" name="图片 69">
                <a:extLst>
                  <a:ext uri="{FF2B5EF4-FFF2-40B4-BE49-F238E27FC236}">
                    <a16:creationId xmlns="" xmlns:a16="http://schemas.microsoft.com/office/drawing/2014/main" id="{997A116C-C280-4675-8D87-67181A8CBB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1160881">
                <a:off x="4957416" y="1043437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71" name="图片 70">
                <a:extLst>
                  <a:ext uri="{FF2B5EF4-FFF2-40B4-BE49-F238E27FC236}">
                    <a16:creationId xmlns="" xmlns:a16="http://schemas.microsoft.com/office/drawing/2014/main" id="{4B73139A-CFE4-458E-AC63-1AD1118B4A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762751">
                <a:off x="4886732" y="988364"/>
                <a:ext cx="1205159" cy="1326281"/>
              </a:xfrm>
              <a:prstGeom prst="rect">
                <a:avLst/>
              </a:prstGeom>
            </p:spPr>
          </p:pic>
        </p:grpSp>
        <p:sp>
          <p:nvSpPr>
            <p:cNvPr id="76" name="文本框 75">
              <a:extLst>
                <a:ext uri="{FF2B5EF4-FFF2-40B4-BE49-F238E27FC236}">
                  <a16:creationId xmlns="" xmlns:a16="http://schemas.microsoft.com/office/drawing/2014/main" id="{C3C0F80E-CD6A-490D-B8E5-78B627D4B95D}"/>
                </a:ext>
              </a:extLst>
            </p:cNvPr>
            <p:cNvSpPr txBox="1"/>
            <p:nvPr/>
          </p:nvSpPr>
          <p:spPr>
            <a:xfrm rot="20935142">
              <a:off x="3576442" y="2412155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谢</a:t>
              </a: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DA05BD1F-C90C-41B2-A20D-5B162986283A}"/>
              </a:ext>
            </a:extLst>
          </p:cNvPr>
          <p:cNvGrpSpPr/>
          <p:nvPr/>
        </p:nvGrpSpPr>
        <p:grpSpPr>
          <a:xfrm rot="20809266">
            <a:off x="4370857" y="2362387"/>
            <a:ext cx="1573778" cy="1478479"/>
            <a:chOff x="5079642" y="2482085"/>
            <a:chExt cx="1366960" cy="1284185"/>
          </a:xfrm>
        </p:grpSpPr>
        <p:grpSp>
          <p:nvGrpSpPr>
            <p:cNvPr id="66" name="组合 65">
              <a:extLst>
                <a:ext uri="{FF2B5EF4-FFF2-40B4-BE49-F238E27FC236}">
                  <a16:creationId xmlns="" xmlns:a16="http://schemas.microsoft.com/office/drawing/2014/main" id="{98CAC6F4-7C8B-4E9D-8E01-08B56C7DCD7D}"/>
                </a:ext>
              </a:extLst>
            </p:cNvPr>
            <p:cNvGrpSpPr/>
            <p:nvPr/>
          </p:nvGrpSpPr>
          <p:grpSpPr>
            <a:xfrm>
              <a:off x="5079642" y="2482085"/>
              <a:ext cx="1167459" cy="1284185"/>
              <a:chOff x="8268372" y="1092076"/>
              <a:chExt cx="1167459" cy="1284185"/>
            </a:xfrm>
          </p:grpSpPr>
          <p:pic>
            <p:nvPicPr>
              <p:cNvPr id="67" name="图片 66">
                <a:extLst>
                  <a:ext uri="{FF2B5EF4-FFF2-40B4-BE49-F238E27FC236}">
                    <a16:creationId xmlns="" xmlns:a16="http://schemas.microsoft.com/office/drawing/2014/main" id="{9B726BD1-88F3-4B37-BB99-803D86451F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97247" y="1119074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68" name="图片 67">
                <a:extLst>
                  <a:ext uri="{FF2B5EF4-FFF2-40B4-BE49-F238E27FC236}">
                    <a16:creationId xmlns="" xmlns:a16="http://schemas.microsoft.com/office/drawing/2014/main" id="{9AF3F799-7A29-432F-8349-F492098826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68372" y="1092076"/>
                <a:ext cx="1116000" cy="1240553"/>
              </a:xfrm>
              <a:prstGeom prst="rect">
                <a:avLst/>
              </a:prstGeom>
            </p:spPr>
          </p:pic>
        </p:grpSp>
        <p:sp>
          <p:nvSpPr>
            <p:cNvPr id="77" name="文本框 76">
              <a:extLst>
                <a:ext uri="{FF2B5EF4-FFF2-40B4-BE49-F238E27FC236}">
                  <a16:creationId xmlns="" xmlns:a16="http://schemas.microsoft.com/office/drawing/2014/main" id="{6C526E8F-FA2D-45E1-8838-FE53190E7628}"/>
                </a:ext>
              </a:extLst>
            </p:cNvPr>
            <p:cNvSpPr txBox="1"/>
            <p:nvPr/>
          </p:nvSpPr>
          <p:spPr>
            <a:xfrm>
              <a:off x="5082942" y="2497009"/>
              <a:ext cx="1363660" cy="11495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谢</a:t>
              </a: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="" xmlns:a16="http://schemas.microsoft.com/office/drawing/2014/main" id="{E2C94C24-4288-473D-9157-866668C3C00F}"/>
              </a:ext>
            </a:extLst>
          </p:cNvPr>
          <p:cNvGrpSpPr/>
          <p:nvPr/>
        </p:nvGrpSpPr>
        <p:grpSpPr>
          <a:xfrm>
            <a:off x="6135793" y="2326629"/>
            <a:ext cx="1569979" cy="1498782"/>
            <a:chOff x="6905728" y="2471604"/>
            <a:chExt cx="1363660" cy="1301819"/>
          </a:xfrm>
        </p:grpSpPr>
        <p:grpSp>
          <p:nvGrpSpPr>
            <p:cNvPr id="60" name="组合 59">
              <a:extLst>
                <a:ext uri="{FF2B5EF4-FFF2-40B4-BE49-F238E27FC236}">
                  <a16:creationId xmlns="" xmlns:a16="http://schemas.microsoft.com/office/drawing/2014/main" id="{76AB8F99-4576-45FE-8AF8-F83661738959}"/>
                </a:ext>
              </a:extLst>
            </p:cNvPr>
            <p:cNvGrpSpPr/>
            <p:nvPr/>
          </p:nvGrpSpPr>
          <p:grpSpPr>
            <a:xfrm>
              <a:off x="6922061" y="2516236"/>
              <a:ext cx="1138584" cy="1257187"/>
              <a:chOff x="3600450" y="1040513"/>
              <a:chExt cx="1138584" cy="1257187"/>
            </a:xfrm>
          </p:grpSpPr>
          <p:pic>
            <p:nvPicPr>
              <p:cNvPr id="61" name="图片 60">
                <a:extLst>
                  <a:ext uri="{FF2B5EF4-FFF2-40B4-BE49-F238E27FC236}">
                    <a16:creationId xmlns="" xmlns:a16="http://schemas.microsoft.com/office/drawing/2014/main" id="{FEFA8279-D9A9-48C0-AA93-5EDF2F1AC3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0450" y="1040513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62" name="图片 61">
                <a:extLst>
                  <a:ext uri="{FF2B5EF4-FFF2-40B4-BE49-F238E27FC236}">
                    <a16:creationId xmlns="" xmlns:a16="http://schemas.microsoft.com/office/drawing/2014/main" id="{B8952DE0-54B0-4386-9264-A5A1311703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00450" y="1040513"/>
                <a:ext cx="1091143" cy="1209746"/>
              </a:xfrm>
              <a:prstGeom prst="rect">
                <a:avLst/>
              </a:prstGeom>
            </p:spPr>
          </p:pic>
        </p:grpSp>
        <p:sp>
          <p:nvSpPr>
            <p:cNvPr id="78" name="文本框 77">
              <a:extLst>
                <a:ext uri="{FF2B5EF4-FFF2-40B4-BE49-F238E27FC236}">
                  <a16:creationId xmlns="" xmlns:a16="http://schemas.microsoft.com/office/drawing/2014/main" id="{4A0AAE24-0CA1-4B07-80B8-7630D52DD701}"/>
                </a:ext>
              </a:extLst>
            </p:cNvPr>
            <p:cNvSpPr txBox="1"/>
            <p:nvPr/>
          </p:nvSpPr>
          <p:spPr>
            <a:xfrm>
              <a:off x="6905728" y="2471604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观</a:t>
              </a: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="" xmlns:a16="http://schemas.microsoft.com/office/drawing/2014/main" id="{B33DB3DD-C783-4A12-A7BE-4B76EDAB1DE0}"/>
              </a:ext>
            </a:extLst>
          </p:cNvPr>
          <p:cNvGrpSpPr/>
          <p:nvPr/>
        </p:nvGrpSpPr>
        <p:grpSpPr>
          <a:xfrm>
            <a:off x="7920129" y="2438654"/>
            <a:ext cx="1569979" cy="1494831"/>
            <a:chOff x="8593686" y="2393789"/>
            <a:chExt cx="1363660" cy="1298387"/>
          </a:xfrm>
        </p:grpSpPr>
        <p:grpSp>
          <p:nvGrpSpPr>
            <p:cNvPr id="63" name="组合 62">
              <a:extLst>
                <a:ext uri="{FF2B5EF4-FFF2-40B4-BE49-F238E27FC236}">
                  <a16:creationId xmlns="" xmlns:a16="http://schemas.microsoft.com/office/drawing/2014/main" id="{ED659F88-47ED-45B4-95A4-852F72DAF137}"/>
                </a:ext>
              </a:extLst>
            </p:cNvPr>
            <p:cNvGrpSpPr/>
            <p:nvPr/>
          </p:nvGrpSpPr>
          <p:grpSpPr>
            <a:xfrm rot="362783">
              <a:off x="8597355" y="2416130"/>
              <a:ext cx="1156604" cy="1276046"/>
              <a:chOff x="6623437" y="1128677"/>
              <a:chExt cx="1156604" cy="1276046"/>
            </a:xfrm>
          </p:grpSpPr>
          <p:pic>
            <p:nvPicPr>
              <p:cNvPr id="64" name="图片 63">
                <a:extLst>
                  <a:ext uri="{FF2B5EF4-FFF2-40B4-BE49-F238E27FC236}">
                    <a16:creationId xmlns="" xmlns:a16="http://schemas.microsoft.com/office/drawing/2014/main" id="{C52B8BE8-7224-4093-B06A-767EF2AEC6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41457" y="1147536"/>
                <a:ext cx="1138584" cy="1257187"/>
              </a:xfrm>
              <a:prstGeom prst="rect">
                <a:avLst/>
              </a:prstGeom>
            </p:spPr>
          </p:pic>
          <p:pic>
            <p:nvPicPr>
              <p:cNvPr id="65" name="图片 64">
                <a:extLst>
                  <a:ext uri="{FF2B5EF4-FFF2-40B4-BE49-F238E27FC236}">
                    <a16:creationId xmlns="" xmlns:a16="http://schemas.microsoft.com/office/drawing/2014/main" id="{0BA6B00D-B27C-4940-8547-C331914858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23437" y="1128677"/>
                <a:ext cx="1116000" cy="1237304"/>
              </a:xfrm>
              <a:prstGeom prst="rect">
                <a:avLst/>
              </a:prstGeom>
            </p:spPr>
          </p:pic>
        </p:grpSp>
        <p:sp>
          <p:nvSpPr>
            <p:cNvPr id="79" name="文本框 78">
              <a:extLst>
                <a:ext uri="{FF2B5EF4-FFF2-40B4-BE49-F238E27FC236}">
                  <a16:creationId xmlns="" xmlns:a16="http://schemas.microsoft.com/office/drawing/2014/main" id="{2984E444-F2E2-444D-95A5-02A4EE7207E1}"/>
                </a:ext>
              </a:extLst>
            </p:cNvPr>
            <p:cNvSpPr txBox="1"/>
            <p:nvPr/>
          </p:nvSpPr>
          <p:spPr>
            <a:xfrm rot="368636">
              <a:off x="8593686" y="2393789"/>
              <a:ext cx="1363660" cy="1149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0" dirty="0">
                  <a:solidFill>
                    <a:schemeClr val="bg1"/>
                  </a:solidFill>
                  <a:latin typeface="站酷快乐体2016修订版" panose="02010600030101010101" pitchFamily="2" charset="-122"/>
                  <a:ea typeface="站酷快乐体2016修订版" panose="02010600030101010101" pitchFamily="2" charset="-122"/>
                </a:rPr>
                <a:t>看</a:t>
              </a:r>
            </a:p>
          </p:txBody>
        </p:sp>
      </p:grpSp>
      <p:pic>
        <p:nvPicPr>
          <p:cNvPr id="92" name="图片 91">
            <a:extLst>
              <a:ext uri="{FF2B5EF4-FFF2-40B4-BE49-F238E27FC236}">
                <a16:creationId xmlns="" xmlns:a16="http://schemas.microsoft.com/office/drawing/2014/main" id="{5A5F3AB7-121E-4499-B1C9-DC3A154F16C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58"/>
          <a:stretch/>
        </p:blipFill>
        <p:spPr>
          <a:xfrm>
            <a:off x="10832011" y="3881437"/>
            <a:ext cx="1406094" cy="217348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6506671A-F4EB-43C3-9076-A8B61A54D11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45" b="37682"/>
          <a:stretch/>
        </p:blipFill>
        <p:spPr>
          <a:xfrm>
            <a:off x="-2036" y="4610291"/>
            <a:ext cx="3079065" cy="2247709"/>
          </a:xfrm>
          <a:prstGeom prst="rect">
            <a:avLst/>
          </a:prstGeom>
        </p:spPr>
      </p:pic>
      <p:pic>
        <p:nvPicPr>
          <p:cNvPr id="101" name="图片 100">
            <a:extLst>
              <a:ext uri="{FF2B5EF4-FFF2-40B4-BE49-F238E27FC236}">
                <a16:creationId xmlns="" xmlns:a16="http://schemas.microsoft.com/office/drawing/2014/main" id="{47AE9B53-C03E-46E3-8F0D-398408A80E64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1"/>
          <a:stretch/>
        </p:blipFill>
        <p:spPr>
          <a:xfrm>
            <a:off x="8255368" y="3844746"/>
            <a:ext cx="3495097" cy="301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7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600">
        <p:random/>
      </p:transition>
    </mc:Choice>
    <mc:Fallback xmlns="">
      <p:transition spd="slow" advTm="46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6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0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E6406"/>
      </a:accent1>
      <a:accent2>
        <a:srgbClr val="FF7E2F"/>
      </a:accent2>
      <a:accent3>
        <a:srgbClr val="FC670C"/>
      </a:accent3>
      <a:accent4>
        <a:srgbClr val="EA8908"/>
      </a:accent4>
      <a:accent5>
        <a:srgbClr val="E55A0D"/>
      </a:accent5>
      <a:accent6>
        <a:srgbClr val="CF4507"/>
      </a:accent6>
      <a:hlink>
        <a:srgbClr val="FE6406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FE6406"/>
    </a:accent1>
    <a:accent2>
      <a:srgbClr val="FF7E2F"/>
    </a:accent2>
    <a:accent3>
      <a:srgbClr val="FC670C"/>
    </a:accent3>
    <a:accent4>
      <a:srgbClr val="EA8908"/>
    </a:accent4>
    <a:accent5>
      <a:srgbClr val="E55A0D"/>
    </a:accent5>
    <a:accent6>
      <a:srgbClr val="CF4507"/>
    </a:accent6>
    <a:hlink>
      <a:srgbClr val="FE640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571</TotalTime>
  <Words>720</Words>
  <Application>Microsoft Office PowerPoint</Application>
  <PresentationFormat>宽屏</PresentationFormat>
  <Paragraphs>188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等线</vt:lpstr>
      <vt:lpstr>等线 Light</vt:lpstr>
      <vt:lpstr>思源黑体 CN Bold</vt:lpstr>
      <vt:lpstr>宋体</vt:lpstr>
      <vt:lpstr>微软雅黑</vt:lpstr>
      <vt:lpstr>站酷快乐体2016修订版</vt:lpstr>
      <vt:lpstr>Arial</vt:lpstr>
      <vt:lpstr>Calibri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faith123</cp:lastModifiedBy>
  <cp:revision>65</cp:revision>
  <dcterms:created xsi:type="dcterms:W3CDTF">2017-08-18T03:02:00Z</dcterms:created>
  <dcterms:modified xsi:type="dcterms:W3CDTF">2018-11-05T03:06:59Z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