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8" r:id="rId2"/>
    <p:sldId id="257" r:id="rId3"/>
    <p:sldId id="258" r:id="rId4"/>
    <p:sldId id="259" r:id="rId5"/>
    <p:sldId id="260" r:id="rId6"/>
    <p:sldId id="262" r:id="rId7"/>
    <p:sldId id="276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9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4355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0637D-C6EE-4A2E-B517-05F38A99B3F2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A4347-9214-47BC-B481-67F599E96F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108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227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110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009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030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234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217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96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941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771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401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1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34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96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177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083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8734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200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132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148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7C4D-E2AF-4E29-95B1-C1B724B69E93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FF6F-838F-46DA-88A3-5941D63FF0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82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7C4D-E2AF-4E29-95B1-C1B724B69E93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FF6F-838F-46DA-88A3-5941D63FF07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706228" y="6431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13047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67C4D-E2AF-4E29-95B1-C1B724B69E93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FF6F-838F-46DA-88A3-5941D63FF0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44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image" Target="../media/image12.jpg"/><Relationship Id="rId4" Type="http://schemas.openxmlformats.org/officeDocument/2006/relationships/tags" Target="../tags/tag5.xml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9.jp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3.jp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24.xml"/><Relationship Id="rId7" Type="http://schemas.openxmlformats.org/officeDocument/2006/relationships/image" Target="../media/image26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3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4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098" y="234617"/>
            <a:ext cx="11357805" cy="6388767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sp>
        <p:nvSpPr>
          <p:cNvPr id="28" name="矩形 27"/>
          <p:cNvSpPr/>
          <p:nvPr/>
        </p:nvSpPr>
        <p:spPr>
          <a:xfrm>
            <a:off x="1764632" y="1026695"/>
            <a:ext cx="8871284" cy="3721768"/>
          </a:xfrm>
          <a:prstGeom prst="rect">
            <a:avLst/>
          </a:prstGeom>
          <a:solidFill>
            <a:schemeClr val="bg1">
              <a:alpha val="1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7"/>
          <p:cNvSpPr/>
          <p:nvPr/>
        </p:nvSpPr>
        <p:spPr>
          <a:xfrm>
            <a:off x="2476900" y="1700463"/>
            <a:ext cx="7251031" cy="1459832"/>
          </a:xfrm>
          <a:custGeom>
            <a:avLst/>
            <a:gdLst>
              <a:gd name="connsiteX0" fmla="*/ 0 w 7010400"/>
              <a:gd name="connsiteY0" fmla="*/ 0 h 1459832"/>
              <a:gd name="connsiteX1" fmla="*/ 7010400 w 7010400"/>
              <a:gd name="connsiteY1" fmla="*/ 0 h 1459832"/>
              <a:gd name="connsiteX2" fmla="*/ 7010400 w 7010400"/>
              <a:gd name="connsiteY2" fmla="*/ 1459832 h 1459832"/>
              <a:gd name="connsiteX3" fmla="*/ 0 w 7010400"/>
              <a:gd name="connsiteY3" fmla="*/ 1459832 h 1459832"/>
              <a:gd name="connsiteX4" fmla="*/ 0 w 7010400"/>
              <a:gd name="connsiteY4" fmla="*/ 0 h 1459832"/>
              <a:gd name="connsiteX0" fmla="*/ 240631 w 7010400"/>
              <a:gd name="connsiteY0" fmla="*/ 0 h 1459832"/>
              <a:gd name="connsiteX1" fmla="*/ 7010400 w 7010400"/>
              <a:gd name="connsiteY1" fmla="*/ 0 h 1459832"/>
              <a:gd name="connsiteX2" fmla="*/ 7010400 w 7010400"/>
              <a:gd name="connsiteY2" fmla="*/ 1459832 h 1459832"/>
              <a:gd name="connsiteX3" fmla="*/ 0 w 7010400"/>
              <a:gd name="connsiteY3" fmla="*/ 1459832 h 1459832"/>
              <a:gd name="connsiteX4" fmla="*/ 240631 w 7010400"/>
              <a:gd name="connsiteY4" fmla="*/ 0 h 1459832"/>
              <a:gd name="connsiteX0" fmla="*/ 240631 w 7251031"/>
              <a:gd name="connsiteY0" fmla="*/ 0 h 1459832"/>
              <a:gd name="connsiteX1" fmla="*/ 7251031 w 7251031"/>
              <a:gd name="connsiteY1" fmla="*/ 0 h 1459832"/>
              <a:gd name="connsiteX2" fmla="*/ 7010400 w 7251031"/>
              <a:gd name="connsiteY2" fmla="*/ 1459832 h 1459832"/>
              <a:gd name="connsiteX3" fmla="*/ 0 w 7251031"/>
              <a:gd name="connsiteY3" fmla="*/ 1459832 h 1459832"/>
              <a:gd name="connsiteX4" fmla="*/ 240631 w 7251031"/>
              <a:gd name="connsiteY4" fmla="*/ 0 h 145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1031" h="1459832">
                <a:moveTo>
                  <a:pt x="240631" y="0"/>
                </a:moveTo>
                <a:lnTo>
                  <a:pt x="7251031" y="0"/>
                </a:lnTo>
                <a:lnTo>
                  <a:pt x="7010400" y="1459832"/>
                </a:lnTo>
                <a:lnTo>
                  <a:pt x="0" y="1459832"/>
                </a:lnTo>
                <a:lnTo>
                  <a:pt x="240631" y="0"/>
                </a:lnTo>
                <a:close/>
              </a:path>
            </a:pathLst>
          </a:custGeom>
          <a:solidFill>
            <a:schemeClr val="bg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807369" y="2014881"/>
            <a:ext cx="6529137" cy="76944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餐饮品牌招商</a:t>
            </a:r>
            <a:r>
              <a:rPr lang="en-US" altLang="zh-CN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KSO_Shape"/>
          <p:cNvSpPr/>
          <p:nvPr/>
        </p:nvSpPr>
        <p:spPr>
          <a:xfrm>
            <a:off x="1110122" y="522677"/>
            <a:ext cx="693617" cy="693617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9" name="KSO_Shape"/>
          <p:cNvSpPr/>
          <p:nvPr/>
        </p:nvSpPr>
        <p:spPr>
          <a:xfrm flipH="1" flipV="1">
            <a:off x="10733167" y="4748463"/>
            <a:ext cx="680786" cy="680786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5197642" y="4536704"/>
            <a:ext cx="1941095" cy="368968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点击开始吧</a:t>
            </a:r>
          </a:p>
        </p:txBody>
      </p:sp>
      <p:sp>
        <p:nvSpPr>
          <p:cNvPr id="41" name="椭圆 40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3044022" y="5230353"/>
            <a:ext cx="6055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00B0F0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200" dirty="0">
              <a:solidFill>
                <a:srgbClr val="00B0F0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2054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384">
        <p14:reveal/>
      </p:transition>
    </mc:Choice>
    <mc:Fallback xmlns="">
      <p:transition spd="med" advTm="23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1" grpId="2" animBg="1"/>
    </p:bldLst>
  </p:timing>
  <p:extLst mod="1">
    <p:ext uri="{E180D4A7-C9FB-4DFB-919C-405C955672EB}">
      <p14:showEvtLst xmlns:p14="http://schemas.microsoft.com/office/powerpoint/2010/main">
        <p14:playEvt time="1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66850" y="590550"/>
            <a:ext cx="10534650" cy="5695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98094"/>
            <a:ext cx="8572693" cy="526181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121945" y="798094"/>
            <a:ext cx="57109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点击</a:t>
            </a:r>
            <a:endParaRPr lang="en-US" altLang="zh-CN" sz="4400" b="1" dirty="0"/>
          </a:p>
          <a:p>
            <a:r>
              <a:rPr lang="zh-CN" altLang="en-US" sz="4400" b="1" dirty="0"/>
              <a:t>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9121945" y="2366586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0036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006">
        <p14:reveal/>
      </p:transition>
    </mc:Choice>
    <mc:Fallback xmlns="">
      <p:transition spd="med" advTm="30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accel="20000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667250" y="2518763"/>
            <a:ext cx="4389736" cy="30924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0100" y="4064988"/>
            <a:ext cx="3222414" cy="24168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" y="515859"/>
            <a:ext cx="4955518" cy="3303679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8113128" y="1600723"/>
            <a:ext cx="3471850" cy="1969770"/>
            <a:chOff x="8113128" y="1600723"/>
            <a:chExt cx="3471850" cy="1969770"/>
          </a:xfrm>
        </p:grpSpPr>
        <p:sp>
          <p:nvSpPr>
            <p:cNvPr id="3" name="矩形 2"/>
            <p:cNvSpPr/>
            <p:nvPr/>
          </p:nvSpPr>
          <p:spPr>
            <a:xfrm>
              <a:off x="8420100" y="2370164"/>
              <a:ext cx="316487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113128" y="1600723"/>
              <a:ext cx="3471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8150" y="3975559"/>
            <a:ext cx="7200900" cy="2279132"/>
            <a:chOff x="438150" y="3975559"/>
            <a:chExt cx="7200900" cy="2279132"/>
          </a:xfrm>
        </p:grpSpPr>
        <p:sp>
          <p:nvSpPr>
            <p:cNvPr id="12" name="文本框 11"/>
            <p:cNvSpPr txBox="1"/>
            <p:nvPr/>
          </p:nvSpPr>
          <p:spPr>
            <a:xfrm>
              <a:off x="438150" y="3975559"/>
              <a:ext cx="6800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/>
                <a:t>点击添加标题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38150" y="4777363"/>
              <a:ext cx="720090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  <a:p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</p:grpSp>
      <p:sp>
        <p:nvSpPr>
          <p:cNvPr id="15" name="KSO_Shape"/>
          <p:cNvSpPr/>
          <p:nvPr/>
        </p:nvSpPr>
        <p:spPr>
          <a:xfrm rot="5400000">
            <a:off x="11096171" y="264504"/>
            <a:ext cx="977614" cy="977614"/>
          </a:xfrm>
          <a:custGeom>
            <a:avLst/>
            <a:gdLst>
              <a:gd name="connsiteX0" fmla="*/ 386329 w 1380180"/>
              <a:gd name="connsiteY0" fmla="*/ 0 h 1380181"/>
              <a:gd name="connsiteX1" fmla="*/ 432048 w 1380180"/>
              <a:gd name="connsiteY1" fmla="*/ 0 h 1380181"/>
              <a:gd name="connsiteX2" fmla="*/ 432048 w 1380180"/>
              <a:gd name="connsiteY2" fmla="*/ 386329 h 1380181"/>
              <a:gd name="connsiteX3" fmla="*/ 1380180 w 1380180"/>
              <a:gd name="connsiteY3" fmla="*/ 386329 h 1380181"/>
              <a:gd name="connsiteX4" fmla="*/ 1380180 w 1380180"/>
              <a:gd name="connsiteY4" fmla="*/ 432048 h 1380181"/>
              <a:gd name="connsiteX5" fmla="*/ 432048 w 1380180"/>
              <a:gd name="connsiteY5" fmla="*/ 432048 h 1380181"/>
              <a:gd name="connsiteX6" fmla="*/ 432048 w 1380180"/>
              <a:gd name="connsiteY6" fmla="*/ 1380181 h 1380181"/>
              <a:gd name="connsiteX7" fmla="*/ 386329 w 1380180"/>
              <a:gd name="connsiteY7" fmla="*/ 1380181 h 1380181"/>
              <a:gd name="connsiteX8" fmla="*/ 386329 w 1380180"/>
              <a:gd name="connsiteY8" fmla="*/ 432048 h 1380181"/>
              <a:gd name="connsiteX9" fmla="*/ 0 w 1380180"/>
              <a:gd name="connsiteY9" fmla="*/ 432048 h 1380181"/>
              <a:gd name="connsiteX10" fmla="*/ 0 w 1380180"/>
              <a:gd name="connsiteY10" fmla="*/ 386329 h 1380181"/>
              <a:gd name="connsiteX11" fmla="*/ 386329 w 1380180"/>
              <a:gd name="connsiteY11" fmla="*/ 386329 h 138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80180" h="1380181">
                <a:moveTo>
                  <a:pt x="386329" y="0"/>
                </a:moveTo>
                <a:lnTo>
                  <a:pt x="432048" y="0"/>
                </a:lnTo>
                <a:lnTo>
                  <a:pt x="432048" y="386329"/>
                </a:lnTo>
                <a:lnTo>
                  <a:pt x="1380180" y="386329"/>
                </a:lnTo>
                <a:lnTo>
                  <a:pt x="1380180" y="432048"/>
                </a:lnTo>
                <a:lnTo>
                  <a:pt x="432048" y="432048"/>
                </a:lnTo>
                <a:lnTo>
                  <a:pt x="432048" y="1380181"/>
                </a:lnTo>
                <a:lnTo>
                  <a:pt x="386329" y="1380181"/>
                </a:lnTo>
                <a:lnTo>
                  <a:pt x="386329" y="432048"/>
                </a:lnTo>
                <a:lnTo>
                  <a:pt x="0" y="432048"/>
                </a:lnTo>
                <a:lnTo>
                  <a:pt x="0" y="386329"/>
                </a:lnTo>
                <a:lnTo>
                  <a:pt x="386329" y="3863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57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199">
        <p14:reveal/>
      </p:transition>
    </mc:Choice>
    <mc:Fallback xmlns="">
      <p:transition spd="med" advTm="31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Shape"/>
          <p:cNvSpPr/>
          <p:nvPr/>
        </p:nvSpPr>
        <p:spPr>
          <a:xfrm>
            <a:off x="982581" y="544948"/>
            <a:ext cx="1905000" cy="1905000"/>
          </a:xfrm>
          <a:prstGeom prst="fram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0845" y="2767864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7581" y="2792848"/>
            <a:ext cx="5465024" cy="36433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362" y="2792848"/>
            <a:ext cx="5465024" cy="36433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1143" y="2792848"/>
            <a:ext cx="5465024" cy="364334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044995" y="798094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点击添加标题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3048000" y="15925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423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619">
        <p14:reveal/>
      </p:transition>
    </mc:Choice>
    <mc:Fallback xmlns="">
      <p:transition spd="med" advTm="36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162050" y="1266825"/>
            <a:ext cx="4324350" cy="4324350"/>
            <a:chOff x="1162050" y="1266825"/>
            <a:chExt cx="4324350" cy="4324350"/>
          </a:xfrm>
        </p:grpSpPr>
        <p:sp>
          <p:nvSpPr>
            <p:cNvPr id="2" name="图文框 1"/>
            <p:cNvSpPr/>
            <p:nvPr/>
          </p:nvSpPr>
          <p:spPr>
            <a:xfrm>
              <a:off x="1162050" y="1266825"/>
              <a:ext cx="4324350" cy="4324350"/>
            </a:xfrm>
            <a:prstGeom prst="frame">
              <a:avLst>
                <a:gd name="adj1" fmla="val 2368"/>
              </a:avLst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588300" y="2267473"/>
              <a:ext cx="3471850" cy="2240174"/>
              <a:chOff x="1588300" y="2267473"/>
              <a:chExt cx="3471850" cy="2240174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588300" y="2267473"/>
                <a:ext cx="347185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400" b="1" dirty="0">
                    <a:solidFill>
                      <a:schemeClr val="bg2">
                        <a:lumMod val="50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044300" y="3030319"/>
                <a:ext cx="255985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rgbClr val="17324D"/>
                    </a:solidFill>
                    <a:latin typeface="Calibri" pitchFamily="34" charset="0"/>
                    <a:ea typeface="华文细黑" pitchFamily="2" charset="-122"/>
                    <a:cs typeface="Aharoni" pitchFamily="2" charset="-79"/>
                    <a:sym typeface="Nixie One" charset="-122"/>
                  </a:rPr>
                  <a:t>In this part you should describe your business to the investor. You have to make sure he can make it </a:t>
                </a:r>
                <a:r>
                  <a:rPr lang="en-US" altLang="zh-CN" dirty="0" err="1">
                    <a:solidFill>
                      <a:srgbClr val="17324D"/>
                    </a:solidFill>
                    <a:latin typeface="Calibri" pitchFamily="34" charset="0"/>
                    <a:ea typeface="华文细黑" pitchFamily="2" charset="-122"/>
                    <a:cs typeface="Aharoni" pitchFamily="2" charset="-79"/>
                    <a:sym typeface="Nixie One" charset="-122"/>
                  </a:rPr>
                  <a:t>clearIn</a:t>
                </a:r>
                <a:r>
                  <a:rPr lang="en-US" altLang="zh-CN" dirty="0">
                    <a:solidFill>
                      <a:srgbClr val="17324D"/>
                    </a:solidFill>
                    <a:latin typeface="Calibri" pitchFamily="34" charset="0"/>
                    <a:ea typeface="华文细黑" pitchFamily="2" charset="-122"/>
                    <a:cs typeface="Aharoni" pitchFamily="2" charset="-79"/>
                    <a:sym typeface="Nixie One" charset="-122"/>
                  </a:rPr>
                  <a:t> this part you </a:t>
                </a:r>
                <a:endParaRPr lang="zh-CN" altLang="en-US" dirty="0"/>
              </a:p>
            </p:txBody>
          </p:sp>
        </p:grpSp>
      </p:grpSp>
      <p:cxnSp>
        <p:nvCxnSpPr>
          <p:cNvPr id="10" name="直接连接符 9"/>
          <p:cNvCxnSpPr/>
          <p:nvPr/>
        </p:nvCxnSpPr>
        <p:spPr>
          <a:xfrm>
            <a:off x="6096000" y="1266825"/>
            <a:ext cx="0" cy="432435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图文框 12"/>
          <p:cNvSpPr/>
          <p:nvPr/>
        </p:nvSpPr>
        <p:spPr>
          <a:xfrm>
            <a:off x="6705601" y="1266825"/>
            <a:ext cx="4324350" cy="4324350"/>
          </a:xfrm>
          <a:prstGeom prst="frame">
            <a:avLst>
              <a:gd name="adj1" fmla="val 50000"/>
            </a:avLst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552450" y="680318"/>
            <a:ext cx="1905000" cy="1905000"/>
          </a:xfrm>
          <a:prstGeom prst="halfFrame">
            <a:avLst>
              <a:gd name="adj1" fmla="val 18333"/>
              <a:gd name="adj2" fmla="val 1733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 flipH="1" flipV="1">
            <a:off x="9734551" y="4272682"/>
            <a:ext cx="1905000" cy="1905000"/>
          </a:xfrm>
          <a:prstGeom prst="halfFrame">
            <a:avLst>
              <a:gd name="adj1" fmla="val 18333"/>
              <a:gd name="adj2" fmla="val 1733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43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931">
        <p14:reveal/>
      </p:transition>
    </mc:Choice>
    <mc:Fallback xmlns="">
      <p:transition spd="med" advTm="39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06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chemeClr val="bg1"/>
          </a:solidFill>
          <a:ln>
            <a:solidFill>
              <a:srgbClr val="F6C4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chemeClr val="bg1"/>
          </a:solidFill>
          <a:ln>
            <a:solidFill>
              <a:srgbClr val="F6C4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600" y="643467"/>
            <a:ext cx="3708843" cy="2475653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4764" y="643467"/>
            <a:ext cx="6410084" cy="447103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784313" y="3886723"/>
            <a:ext cx="3471850" cy="2240174"/>
            <a:chOff x="784313" y="3886723"/>
            <a:chExt cx="3471850" cy="2240174"/>
          </a:xfrm>
        </p:grpSpPr>
        <p:sp>
          <p:nvSpPr>
            <p:cNvPr id="12" name="文本框 11"/>
            <p:cNvSpPr txBox="1"/>
            <p:nvPr/>
          </p:nvSpPr>
          <p:spPr>
            <a:xfrm>
              <a:off x="784313" y="3886723"/>
              <a:ext cx="3471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240313" y="4649569"/>
              <a:ext cx="255985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</a:t>
              </a:r>
              <a:endParaRPr lang="zh-CN" altLang="en-US" dirty="0"/>
            </a:p>
          </p:txBody>
        </p:sp>
      </p:grpSp>
      <p:sp>
        <p:nvSpPr>
          <p:cNvPr id="16" name="矩形 15"/>
          <p:cNvSpPr/>
          <p:nvPr/>
        </p:nvSpPr>
        <p:spPr>
          <a:xfrm>
            <a:off x="5097662" y="5270877"/>
            <a:ext cx="6457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662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648">
        <p14:reveal/>
      </p:transition>
    </mc:Choice>
    <mc:Fallback xmlns="">
      <p:transition spd="med" advTm="36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图片 2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508" y="4108589"/>
            <a:ext cx="2575740" cy="2241870"/>
          </a:xfrm>
          <a:prstGeom prst="rect">
            <a:avLst/>
          </a:prstGeom>
        </p:spPr>
      </p:pic>
      <p:pic>
        <p:nvPicPr>
          <p:cNvPr id="5" name="PA_图片 4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471944" y="484632"/>
            <a:ext cx="4268711" cy="3454253"/>
          </a:xfrm>
          <a:prstGeom prst="rect">
            <a:avLst/>
          </a:prstGeom>
        </p:spPr>
      </p:pic>
      <p:sp>
        <p:nvSpPr>
          <p:cNvPr id="11" name="PA_矩形 10"/>
          <p:cNvSpPr>
            <a:spLocks/>
          </p:cNvSpPr>
          <p:nvPr>
            <p:custDataLst>
              <p:tags r:id="rId3"/>
            </p:custDataLst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214117" y="4108589"/>
            <a:ext cx="1526538" cy="2245817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_文本框 8"/>
          <p:cNvSpPr txBox="1"/>
          <p:nvPr>
            <p:custDataLst>
              <p:tags r:id="rId4"/>
            </p:custDataLst>
          </p:nvPr>
        </p:nvSpPr>
        <p:spPr>
          <a:xfrm>
            <a:off x="8686800" y="798094"/>
            <a:ext cx="57109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点击</a:t>
            </a:r>
            <a:endParaRPr lang="en-US" altLang="zh-CN" sz="4400" b="1" dirty="0"/>
          </a:p>
          <a:p>
            <a:r>
              <a:rPr lang="zh-CN" altLang="en-US" sz="4400" b="1" dirty="0"/>
              <a:t>添加标题</a:t>
            </a:r>
          </a:p>
        </p:txBody>
      </p:sp>
      <p:sp>
        <p:nvSpPr>
          <p:cNvPr id="10" name="PA_矩形 9"/>
          <p:cNvSpPr/>
          <p:nvPr>
            <p:custDataLst>
              <p:tags r:id="rId5"/>
            </p:custDataLst>
          </p:nvPr>
        </p:nvSpPr>
        <p:spPr>
          <a:xfrm>
            <a:off x="8686800" y="2366586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01524" y="484632"/>
            <a:ext cx="3009900" cy="5865827"/>
          </a:xfrm>
          <a:prstGeom prst="rect">
            <a:avLst/>
          </a:prstGeom>
          <a:blipFill dpi="0" rotWithShape="1">
            <a:blip r:embed="rId10"/>
            <a:srcRect/>
            <a:tile tx="-1270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80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919">
        <p14:reveal/>
      </p:transition>
    </mc:Choice>
    <mc:Fallback xmlns="">
      <p:transition spd="med" advTm="39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24450" y="1028700"/>
            <a:ext cx="6191250" cy="5067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 rot="20700000">
            <a:off x="5427677" y="1009975"/>
            <a:ext cx="5789193" cy="502227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-169445" y="834189"/>
            <a:ext cx="5710991" cy="5261811"/>
            <a:chOff x="1276350" y="798094"/>
            <a:chExt cx="5710991" cy="5261811"/>
          </a:xfrm>
        </p:grpSpPr>
        <p:sp>
          <p:nvSpPr>
            <p:cNvPr id="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1276350" y="798094"/>
              <a:ext cx="571099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/>
                <a:t>点击</a:t>
              </a:r>
              <a:endParaRPr lang="en-US" altLang="zh-CN" sz="4400" b="1" dirty="0"/>
            </a:p>
            <a:p>
              <a:pPr algn="ctr"/>
              <a:r>
                <a:rPr lang="zh-CN" altLang="en-US" sz="4400" b="1" dirty="0"/>
                <a:t>添加标题</a:t>
              </a:r>
            </a:p>
          </p:txBody>
        </p:sp>
        <p:sp>
          <p:nvSpPr>
            <p:cNvPr id="5" name="PA_矩形 9"/>
            <p:cNvSpPr/>
            <p:nvPr>
              <p:custDataLst>
                <p:tags r:id="rId2"/>
              </p:custDataLst>
            </p:nvPr>
          </p:nvSpPr>
          <p:spPr>
            <a:xfrm>
              <a:off x="2848477" y="2366586"/>
              <a:ext cx="2566736" cy="36933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691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530">
        <p14:reveal/>
      </p:transition>
    </mc:Choice>
    <mc:Fallback xmlns="">
      <p:transition spd="med" advTm="35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87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767" y="643467"/>
            <a:ext cx="8346166" cy="5571066"/>
          </a:xfrm>
          <a:prstGeom prst="rect">
            <a:avLst/>
          </a:prstGeom>
        </p:spPr>
      </p:pic>
      <p:sp>
        <p:nvSpPr>
          <p:cNvPr id="6" name="PA_文本框 8"/>
          <p:cNvSpPr txBox="1"/>
          <p:nvPr>
            <p:custDataLst>
              <p:tags r:id="rId1"/>
            </p:custDataLst>
          </p:nvPr>
        </p:nvSpPr>
        <p:spPr>
          <a:xfrm>
            <a:off x="9105247" y="1116128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9105247" y="1885569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9061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706">
        <p14:reveal/>
      </p:transition>
    </mc:Choice>
    <mc:Fallback xmlns="">
      <p:transition spd="med" advTm="37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"/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772400" y="6356350"/>
            <a:ext cx="2679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8C9EBF-8559-471F-BF59-FB653F806DC2}" type="datetime1">
              <a:rPr lang="en-US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pPr/>
              <a:t>7/29/2019</a:t>
            </a:fld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1" y="10"/>
            <a:ext cx="7370057" cy="6857990"/>
            <a:chOff x="-1" y="10"/>
            <a:chExt cx="7370057" cy="685799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" b="-2"/>
            <a:stretch/>
          </p:blipFill>
          <p:spPr>
            <a:xfrm>
              <a:off x="-1" y="10"/>
              <a:ext cx="7370057" cy="685799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矩形 7"/>
            <p:cNvSpPr/>
            <p:nvPr/>
          </p:nvSpPr>
          <p:spPr>
            <a:xfrm>
              <a:off x="628650" y="10"/>
              <a:ext cx="419100" cy="685799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5670035" y="1"/>
            <a:ext cx="4657344" cy="3346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4" name="组合 13"/>
          <p:cNvGrpSpPr/>
          <p:nvPr/>
        </p:nvGrpSpPr>
        <p:grpSpPr>
          <a:xfrm>
            <a:off x="7370056" y="10"/>
            <a:ext cx="4059944" cy="6857990"/>
            <a:chOff x="7370056" y="10"/>
            <a:chExt cx="4059944" cy="6857990"/>
          </a:xfrm>
        </p:grpSpPr>
        <p:sp>
          <p:nvSpPr>
            <p:cNvPr id="10" name="矩形 9"/>
            <p:cNvSpPr/>
            <p:nvPr/>
          </p:nvSpPr>
          <p:spPr>
            <a:xfrm>
              <a:off x="11010900" y="10"/>
              <a:ext cx="419100" cy="685799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70056" y="3982265"/>
              <a:ext cx="3471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826056" y="4745111"/>
              <a:ext cx="255985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1470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455">
        <p14:reveal/>
      </p:transition>
    </mc:Choice>
    <mc:Fallback xmlns="">
      <p:transition spd="med" advTm="34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028700" y="971550"/>
            <a:ext cx="11163300" cy="1524000"/>
            <a:chOff x="1028700" y="971550"/>
            <a:chExt cx="11163300" cy="1524000"/>
          </a:xfrm>
        </p:grpSpPr>
        <p:sp>
          <p:nvSpPr>
            <p:cNvPr id="10" name="矩形 9"/>
            <p:cNvSpPr/>
            <p:nvPr/>
          </p:nvSpPr>
          <p:spPr>
            <a:xfrm>
              <a:off x="1028700" y="971550"/>
              <a:ext cx="11163300" cy="1524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185988" y="1348829"/>
              <a:ext cx="42005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</p:grpSp>
      <p:sp>
        <p:nvSpPr>
          <p:cNvPr id="12" name="PA_矩形 9"/>
          <p:cNvSpPr/>
          <p:nvPr>
            <p:custDataLst>
              <p:tags r:id="rId1"/>
            </p:custDataLst>
          </p:nvPr>
        </p:nvSpPr>
        <p:spPr>
          <a:xfrm>
            <a:off x="628650" y="2726610"/>
            <a:ext cx="5467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  <p:sp>
        <p:nvSpPr>
          <p:cNvPr id="13" name="PA_矩形 9"/>
          <p:cNvSpPr/>
          <p:nvPr>
            <p:custDataLst>
              <p:tags r:id="rId2"/>
            </p:custDataLst>
          </p:nvPr>
        </p:nvSpPr>
        <p:spPr>
          <a:xfrm>
            <a:off x="628650" y="4480936"/>
            <a:ext cx="5467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pPr algn="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562724" y="207010"/>
            <a:ext cx="4832985" cy="6443980"/>
            <a:chOff x="6562724" y="207010"/>
            <a:chExt cx="4832985" cy="644398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62724" y="207010"/>
              <a:ext cx="4832985" cy="6443980"/>
            </a:xfrm>
            <a:prstGeom prst="rect">
              <a:avLst/>
            </a:prstGeom>
          </p:spPr>
        </p:pic>
        <p:sp>
          <p:nvSpPr>
            <p:cNvPr id="14" name="斜纹 13"/>
            <p:cNvSpPr/>
            <p:nvPr/>
          </p:nvSpPr>
          <p:spPr>
            <a:xfrm flipH="1" flipV="1">
              <a:off x="10614659" y="5869940"/>
              <a:ext cx="781050" cy="781050"/>
            </a:xfrm>
            <a:prstGeom prst="diagStrip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939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810">
        <p14:reveal/>
      </p:transition>
    </mc:Choice>
    <mc:Fallback xmlns="">
      <p:transition spd="med" advTm="38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accel="20000" decel="4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438400"/>
            <a:ext cx="12192000" cy="441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285750" y="685800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9005900" y="3429000"/>
            <a:ext cx="347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9461900" y="4191846"/>
            <a:ext cx="2559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285750" y="1071562"/>
            <a:ext cx="9144000" cy="5574507"/>
            <a:chOff x="285750" y="1071562"/>
            <a:chExt cx="9144000" cy="557450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750" y="1071562"/>
              <a:ext cx="9144000" cy="5362575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 flipH="1">
              <a:off x="8248650" y="1071562"/>
              <a:ext cx="133350" cy="5574507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72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4431">
        <p14:reveal/>
      </p:transition>
    </mc:Choice>
    <mc:Fallback xmlns="">
      <p:transition spd="med" advTm="44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平行四边形 13"/>
          <p:cNvSpPr/>
          <p:nvPr/>
        </p:nvSpPr>
        <p:spPr>
          <a:xfrm>
            <a:off x="2862282" y="0"/>
            <a:ext cx="6229350" cy="6858000"/>
          </a:xfrm>
          <a:prstGeom prst="parallelogram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876300" y="781050"/>
            <a:ext cx="7982655" cy="5295900"/>
            <a:chOff x="876300" y="781050"/>
            <a:chExt cx="7982655" cy="52959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5105" y="781050"/>
              <a:ext cx="7943850" cy="5295900"/>
            </a:xfrm>
            <a:prstGeom prst="rect">
              <a:avLst/>
            </a:prstGeom>
            <a:ln w="76200">
              <a:solidFill>
                <a:schemeClr val="bg1">
                  <a:lumMod val="65000"/>
                </a:schemeClr>
              </a:solidFill>
            </a:ln>
          </p:spPr>
        </p:pic>
        <p:cxnSp>
          <p:nvCxnSpPr>
            <p:cNvPr id="5" name="直接连接符 4"/>
            <p:cNvCxnSpPr/>
            <p:nvPr/>
          </p:nvCxnSpPr>
          <p:spPr>
            <a:xfrm flipH="1">
              <a:off x="876300" y="781050"/>
              <a:ext cx="1619250" cy="4610100"/>
            </a:xfrm>
            <a:prstGeom prst="line">
              <a:avLst/>
            </a:prstGeom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>
              <a:cxnSpLocks/>
            </p:cNvCxnSpPr>
            <p:nvPr/>
          </p:nvCxnSpPr>
          <p:spPr>
            <a:xfrm flipH="1">
              <a:off x="6998825" y="781050"/>
              <a:ext cx="1860130" cy="5295900"/>
            </a:xfrm>
            <a:prstGeom prst="line">
              <a:avLst/>
            </a:prstGeom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>
              <a:cxnSpLocks/>
            </p:cNvCxnSpPr>
            <p:nvPr/>
          </p:nvCxnSpPr>
          <p:spPr>
            <a:xfrm flipH="1">
              <a:off x="915105" y="781050"/>
              <a:ext cx="1700885" cy="4842520"/>
            </a:xfrm>
            <a:prstGeom prst="line">
              <a:avLst/>
            </a:prstGeom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PA_文本框 8"/>
          <p:cNvSpPr txBox="1"/>
          <p:nvPr>
            <p:custDataLst>
              <p:tags r:id="rId1"/>
            </p:custDataLst>
          </p:nvPr>
        </p:nvSpPr>
        <p:spPr>
          <a:xfrm>
            <a:off x="9105247" y="1116128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3" name="PA_矩形 9"/>
          <p:cNvSpPr/>
          <p:nvPr>
            <p:custDataLst>
              <p:tags r:id="rId2"/>
            </p:custDataLst>
          </p:nvPr>
        </p:nvSpPr>
        <p:spPr>
          <a:xfrm>
            <a:off x="9105247" y="1885569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4362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630">
        <p14:reveal/>
      </p:transition>
    </mc:Choice>
    <mc:Fallback xmlns="">
      <p:transition spd="med" advTm="26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4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平行四边形 3"/>
          <p:cNvSpPr/>
          <p:nvPr/>
        </p:nvSpPr>
        <p:spPr>
          <a:xfrm>
            <a:off x="7200900" y="643467"/>
            <a:ext cx="4171188" cy="5571066"/>
          </a:xfrm>
          <a:prstGeom prst="parallelogram">
            <a:avLst>
              <a:gd name="adj" fmla="val 7645"/>
            </a:avLst>
          </a:prstGeom>
          <a:solidFill>
            <a:srgbClr val="E7E6E6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文本框 8"/>
          <p:cNvSpPr txBox="1"/>
          <p:nvPr>
            <p:custDataLst>
              <p:tags r:id="rId1"/>
            </p:custDataLst>
          </p:nvPr>
        </p:nvSpPr>
        <p:spPr>
          <a:xfrm>
            <a:off x="6633159" y="1053084"/>
            <a:ext cx="5243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0" name="PA_矩形 9"/>
          <p:cNvSpPr/>
          <p:nvPr>
            <p:custDataLst>
              <p:tags r:id="rId2"/>
            </p:custDataLst>
          </p:nvPr>
        </p:nvSpPr>
        <p:spPr>
          <a:xfrm>
            <a:off x="8076537" y="1822525"/>
            <a:ext cx="235653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pPr algn="ctr"/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0565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822">
        <p14:reveal/>
      </p:transition>
    </mc:Choice>
    <mc:Fallback xmlns="">
      <p:transition spd="med" advTm="28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7349" y="1776336"/>
            <a:ext cx="6220967" cy="4432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032" y="649225"/>
            <a:ext cx="4169663" cy="5559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9" name="组合 8"/>
          <p:cNvGrpSpPr/>
          <p:nvPr/>
        </p:nvGrpSpPr>
        <p:grpSpPr>
          <a:xfrm>
            <a:off x="3889959" y="573025"/>
            <a:ext cx="7550435" cy="986376"/>
            <a:chOff x="3889959" y="573025"/>
            <a:chExt cx="7550435" cy="986376"/>
          </a:xfrm>
        </p:grpSpPr>
        <p:sp>
          <p:nvSpPr>
            <p:cNvPr id="7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3889959" y="573025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467349" y="1190069"/>
              <a:ext cx="59730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1698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4021">
        <p14:reveal/>
      </p:transition>
    </mc:Choice>
    <mc:Fallback xmlns="">
      <p:transition spd="med" advTm="40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43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934" y="643467"/>
            <a:ext cx="6773332" cy="55710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033547" y="-419100"/>
            <a:ext cx="6667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solidFill>
                  <a:schemeClr val="bg2">
                    <a:lumMod val="50000"/>
                  </a:schemeClr>
                </a:solidFill>
              </a:rPr>
              <a:t>”</a:t>
            </a:r>
          </a:p>
        </p:txBody>
      </p:sp>
      <p:sp>
        <p:nvSpPr>
          <p:cNvPr id="10" name="PA_文本框 8"/>
          <p:cNvSpPr txBox="1"/>
          <p:nvPr>
            <p:custDataLst>
              <p:tags r:id="rId1"/>
            </p:custDataLst>
          </p:nvPr>
        </p:nvSpPr>
        <p:spPr>
          <a:xfrm>
            <a:off x="8148858" y="1116128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1" name="PA_矩形 9"/>
          <p:cNvSpPr/>
          <p:nvPr>
            <p:custDataLst>
              <p:tags r:id="rId2"/>
            </p:custDataLst>
          </p:nvPr>
        </p:nvSpPr>
        <p:spPr>
          <a:xfrm>
            <a:off x="8148858" y="1885569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4466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870">
        <p14:reveal/>
      </p:transition>
    </mc:Choice>
    <mc:Fallback xmlns="">
      <p:transition spd="med" advTm="28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41276" y="2881884"/>
            <a:ext cx="4013020" cy="333264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2633" y="643467"/>
            <a:ext cx="6735900" cy="557106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276" y="643468"/>
            <a:ext cx="4013020" cy="204596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0" y="2881884"/>
            <a:ext cx="5243289" cy="3354764"/>
            <a:chOff x="-224841" y="2881884"/>
            <a:chExt cx="5243289" cy="3354764"/>
          </a:xfrm>
        </p:grpSpPr>
        <p:sp>
          <p:nvSpPr>
            <p:cNvPr id="7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-224841" y="2881884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8" name="PA_矩形 9"/>
            <p:cNvSpPr/>
            <p:nvPr>
              <p:custDataLst>
                <p:tags r:id="rId2"/>
              </p:custDataLst>
            </p:nvPr>
          </p:nvSpPr>
          <p:spPr>
            <a:xfrm>
              <a:off x="509389" y="3651325"/>
              <a:ext cx="3827111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070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629">
        <p14:reveal/>
      </p:transition>
    </mc:Choice>
    <mc:Fallback xmlns="">
      <p:transition spd="med" advTm="26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467" y="-5"/>
            <a:ext cx="6082711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组合 5"/>
          <p:cNvGrpSpPr/>
          <p:nvPr/>
        </p:nvGrpSpPr>
        <p:grpSpPr>
          <a:xfrm>
            <a:off x="409721" y="4080063"/>
            <a:ext cx="5243289" cy="1969770"/>
            <a:chOff x="409721" y="4080063"/>
            <a:chExt cx="5243289" cy="1969770"/>
          </a:xfrm>
        </p:grpSpPr>
        <p:sp>
          <p:nvSpPr>
            <p:cNvPr id="8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409721" y="4080063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0" name="PA_矩形 9"/>
            <p:cNvSpPr/>
            <p:nvPr>
              <p:custDataLst>
                <p:tags r:id="rId4"/>
              </p:custDataLst>
            </p:nvPr>
          </p:nvSpPr>
          <p:spPr>
            <a:xfrm>
              <a:off x="1143951" y="4849504"/>
              <a:ext cx="38271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should describe your business</a:t>
              </a:r>
              <a:endParaRPr lang="zh-CN" altLang="en-US" dirty="0">
                <a:solidFill>
                  <a:srgbClr val="17324D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66110" y="784413"/>
            <a:ext cx="5243289" cy="1969770"/>
            <a:chOff x="6466110" y="784413"/>
            <a:chExt cx="5243289" cy="1969770"/>
          </a:xfrm>
        </p:grpSpPr>
        <p:sp>
          <p:nvSpPr>
            <p:cNvPr id="12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6466110" y="784413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13" name="PA_矩形 9"/>
            <p:cNvSpPr/>
            <p:nvPr>
              <p:custDataLst>
                <p:tags r:id="rId2"/>
              </p:custDataLst>
            </p:nvPr>
          </p:nvSpPr>
          <p:spPr>
            <a:xfrm>
              <a:off x="7200340" y="1553854"/>
              <a:ext cx="38271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chemeClr val="bg1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chemeClr val="bg1"/>
                  </a:solidFill>
                  <a:latin typeface="Calibri" pitchFamily="34" charset="0"/>
                  <a:ea typeface="华文细黑" pitchFamily="2" charset="-122"/>
                  <a:cs typeface="Aharoni" pitchFamily="2" charset="-79"/>
                  <a:sym typeface="Nixie One" charset="-122"/>
                </a:rPr>
                <a:t> this part you should describe your business</a:t>
              </a:r>
              <a:endParaRPr lang="zh-CN" altLang="en-US" dirty="0">
                <a:solidFill>
                  <a:schemeClr val="bg1"/>
                </a:solidFill>
                <a:latin typeface="Calibri" pitchFamily="34" charset="0"/>
                <a:ea typeface="华文细黑" pitchFamily="2" charset="-122"/>
                <a:cs typeface="Aharoni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791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544">
        <p14:reveal/>
      </p:transition>
    </mc:Choice>
    <mc:Fallback xmlns="">
      <p:transition spd="med" advTm="35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accel="2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3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4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098" y="234617"/>
            <a:ext cx="11357805" cy="6388767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28" name="矩形 27"/>
          <p:cNvSpPr/>
          <p:nvPr/>
        </p:nvSpPr>
        <p:spPr>
          <a:xfrm>
            <a:off x="1764632" y="1026695"/>
            <a:ext cx="8871284" cy="3721768"/>
          </a:xfrm>
          <a:prstGeom prst="rect">
            <a:avLst/>
          </a:prstGeom>
          <a:solidFill>
            <a:schemeClr val="bg1">
              <a:alpha val="1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7"/>
          <p:cNvSpPr/>
          <p:nvPr/>
        </p:nvSpPr>
        <p:spPr>
          <a:xfrm>
            <a:off x="2476900" y="1700463"/>
            <a:ext cx="7251031" cy="1459832"/>
          </a:xfrm>
          <a:custGeom>
            <a:avLst/>
            <a:gdLst>
              <a:gd name="connsiteX0" fmla="*/ 0 w 7010400"/>
              <a:gd name="connsiteY0" fmla="*/ 0 h 1459832"/>
              <a:gd name="connsiteX1" fmla="*/ 7010400 w 7010400"/>
              <a:gd name="connsiteY1" fmla="*/ 0 h 1459832"/>
              <a:gd name="connsiteX2" fmla="*/ 7010400 w 7010400"/>
              <a:gd name="connsiteY2" fmla="*/ 1459832 h 1459832"/>
              <a:gd name="connsiteX3" fmla="*/ 0 w 7010400"/>
              <a:gd name="connsiteY3" fmla="*/ 1459832 h 1459832"/>
              <a:gd name="connsiteX4" fmla="*/ 0 w 7010400"/>
              <a:gd name="connsiteY4" fmla="*/ 0 h 1459832"/>
              <a:gd name="connsiteX0" fmla="*/ 240631 w 7010400"/>
              <a:gd name="connsiteY0" fmla="*/ 0 h 1459832"/>
              <a:gd name="connsiteX1" fmla="*/ 7010400 w 7010400"/>
              <a:gd name="connsiteY1" fmla="*/ 0 h 1459832"/>
              <a:gd name="connsiteX2" fmla="*/ 7010400 w 7010400"/>
              <a:gd name="connsiteY2" fmla="*/ 1459832 h 1459832"/>
              <a:gd name="connsiteX3" fmla="*/ 0 w 7010400"/>
              <a:gd name="connsiteY3" fmla="*/ 1459832 h 1459832"/>
              <a:gd name="connsiteX4" fmla="*/ 240631 w 7010400"/>
              <a:gd name="connsiteY4" fmla="*/ 0 h 1459832"/>
              <a:gd name="connsiteX0" fmla="*/ 240631 w 7251031"/>
              <a:gd name="connsiteY0" fmla="*/ 0 h 1459832"/>
              <a:gd name="connsiteX1" fmla="*/ 7251031 w 7251031"/>
              <a:gd name="connsiteY1" fmla="*/ 0 h 1459832"/>
              <a:gd name="connsiteX2" fmla="*/ 7010400 w 7251031"/>
              <a:gd name="connsiteY2" fmla="*/ 1459832 h 1459832"/>
              <a:gd name="connsiteX3" fmla="*/ 0 w 7251031"/>
              <a:gd name="connsiteY3" fmla="*/ 1459832 h 1459832"/>
              <a:gd name="connsiteX4" fmla="*/ 240631 w 7251031"/>
              <a:gd name="connsiteY4" fmla="*/ 0 h 145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1031" h="1459832">
                <a:moveTo>
                  <a:pt x="240631" y="0"/>
                </a:moveTo>
                <a:lnTo>
                  <a:pt x="7251031" y="0"/>
                </a:lnTo>
                <a:lnTo>
                  <a:pt x="7010400" y="1459832"/>
                </a:lnTo>
                <a:lnTo>
                  <a:pt x="0" y="1459832"/>
                </a:lnTo>
                <a:lnTo>
                  <a:pt x="240631" y="0"/>
                </a:lnTo>
                <a:close/>
              </a:path>
            </a:pathLst>
          </a:custGeom>
          <a:solidFill>
            <a:schemeClr val="bg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807369" y="2014881"/>
            <a:ext cx="6529137" cy="76944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谢谢观看！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KSO_Shape"/>
          <p:cNvSpPr/>
          <p:nvPr/>
        </p:nvSpPr>
        <p:spPr>
          <a:xfrm>
            <a:off x="1110122" y="522677"/>
            <a:ext cx="693617" cy="693617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9" name="KSO_Shape"/>
          <p:cNvSpPr/>
          <p:nvPr/>
        </p:nvSpPr>
        <p:spPr>
          <a:xfrm flipH="1" flipV="1">
            <a:off x="10733167" y="4748463"/>
            <a:ext cx="680786" cy="680786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5197642" y="4536704"/>
            <a:ext cx="1941095" cy="368968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Thanks</a:t>
            </a:r>
            <a:r>
              <a:rPr lang="zh-CN" altLang="en-US" dirty="0" smtClean="0"/>
              <a:t>！</a:t>
            </a:r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3044022" y="5230353"/>
            <a:ext cx="6055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00B0F0"/>
                </a:solidFill>
                <a:latin typeface="Calibri" pitchFamily="34" charset="0"/>
                <a:ea typeface="华文细黑" pitchFamily="2" charset="-122"/>
                <a:cs typeface="Aharoni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200" dirty="0">
              <a:solidFill>
                <a:srgbClr val="00B0F0"/>
              </a:solidFill>
              <a:latin typeface="Calibri" pitchFamily="34" charset="0"/>
              <a:ea typeface="华文细黑" pitchFamily="2" charset="-122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3892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563">
        <p14:reveal/>
      </p:transition>
    </mc:Choice>
    <mc:Fallback xmlns="">
      <p:transition spd="med" advTm="35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1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相册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1128</Words>
  <Application>Microsoft Office PowerPoint</Application>
  <PresentationFormat>宽屏</PresentationFormat>
  <Paragraphs>83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Aharoni</vt:lpstr>
      <vt:lpstr>Nixie One</vt:lpstr>
      <vt:lpstr>等线</vt:lpstr>
      <vt:lpstr>等线 Light</vt:lpstr>
      <vt:lpstr>华文细黑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欧美相册</dc:title>
  <dc:creator>第一PPT</dc:creator>
  <cp:keywords>www.1ppt.com</cp:keywords>
  <cp:lastModifiedBy>faith123</cp:lastModifiedBy>
  <cp:revision>220</cp:revision>
  <dcterms:created xsi:type="dcterms:W3CDTF">2017-03-22T08:28:24Z</dcterms:created>
  <dcterms:modified xsi:type="dcterms:W3CDTF">2019-07-29T02:44:36Z</dcterms:modified>
</cp:coreProperties>
</file>