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70" r:id="rId7"/>
    <p:sldId id="271" r:id="rId8"/>
    <p:sldId id="272" r:id="rId9"/>
    <p:sldId id="273" r:id="rId10"/>
    <p:sldId id="274" r:id="rId11"/>
    <p:sldId id="264" r:id="rId12"/>
    <p:sldId id="269" r:id="rId13"/>
    <p:sldId id="275" r:id="rId14"/>
    <p:sldId id="276" r:id="rId15"/>
    <p:sldId id="277" r:id="rId16"/>
    <p:sldId id="265" r:id="rId17"/>
    <p:sldId id="267" r:id="rId18"/>
    <p:sldId id="278" r:id="rId19"/>
    <p:sldId id="279" r:id="rId20"/>
    <p:sldId id="280" r:id="rId21"/>
    <p:sldId id="266" r:id="rId22"/>
    <p:sldId id="268" r:id="rId23"/>
    <p:sldId id="281" r:id="rId24"/>
    <p:sldId id="282" r:id="rId25"/>
    <p:sldId id="283" r:id="rId26"/>
    <p:sldId id="261" r:id="rId27"/>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6E6E6"/>
    <a:srgbClr val="FFFFFF"/>
    <a:srgbClr val="FFFFFC"/>
    <a:srgbClr val="F7FCFE"/>
    <a:srgbClr val="F3F3F3"/>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8" autoAdjust="0"/>
  </p:normalViewPr>
  <p:slideViewPr>
    <p:cSldViewPr snapToGrid="0" showGuides="1">
      <p:cViewPr varScale="1">
        <p:scale>
          <a:sx n="107" d="100"/>
          <a:sy n="107" d="100"/>
        </p:scale>
        <p:origin x="750" y="102"/>
      </p:cViewPr>
      <p:guideLst>
        <p:guide orient="horz" pos="129"/>
        <p:guide orient="horz" pos="4190"/>
        <p:guide pos="230"/>
        <p:guide pos="7449"/>
        <p:guide orient="horz" pos="561"/>
        <p:guide orient="horz" pos="691"/>
        <p:guide orient="horz" pos="4017"/>
        <p:guide orient="horz" pos="3888"/>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修改；完成后关闭编辑母版即可。</a:t>
            </a:r>
            <a:endParaRPr lang="zh-CN" altLang="en-US" dirty="0"/>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1">
    <p:spTree>
      <p:nvGrpSpPr>
        <p:cNvPr id="1" name=""/>
        <p:cNvGrpSpPr/>
        <p:nvPr/>
      </p:nvGrpSpPr>
      <p:grpSpPr>
        <a:xfrm>
          <a:off x="0" y="0"/>
          <a:ext cx="0" cy="0"/>
          <a:chOff x="0" y="0"/>
          <a:chExt cx="0" cy="0"/>
        </a:xfrm>
      </p:grpSpPr>
      <p:grpSp>
        <p:nvGrpSpPr>
          <p:cNvPr id="2" name="组合 1"/>
          <p:cNvGrpSpPr/>
          <p:nvPr userDrawn="1"/>
        </p:nvGrpSpPr>
        <p:grpSpPr>
          <a:xfrm>
            <a:off x="244928" y="244928"/>
            <a:ext cx="620487" cy="620487"/>
            <a:chOff x="1698171" y="-1045029"/>
            <a:chExt cx="914400" cy="914400"/>
          </a:xfrm>
        </p:grpSpPr>
        <p:sp>
          <p:nvSpPr>
            <p:cNvPr id="3" name="椭圆 2"/>
            <p:cNvSpPr/>
            <p:nvPr/>
          </p:nvSpPr>
          <p:spPr>
            <a:xfrm>
              <a:off x="1698171" y="-1045029"/>
              <a:ext cx="914400" cy="914400"/>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dirty="0"/>
            </a:p>
          </p:txBody>
        </p:sp>
        <p:sp>
          <p:nvSpPr>
            <p:cNvPr id="4" name="椭圆 3"/>
            <p:cNvSpPr/>
            <p:nvPr/>
          </p:nvSpPr>
          <p:spPr>
            <a:xfrm>
              <a:off x="1807027" y="-936173"/>
              <a:ext cx="696687" cy="696687"/>
            </a:xfrm>
            <a:prstGeom prst="ellipse">
              <a:avLst/>
            </a:prstGeom>
            <a:solidFill>
              <a:srgbClr val="FFFFFF"/>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92500" lnSpcReduction="10000"/>
            </a:bodyPr>
            <a:lstStyle/>
            <a:p>
              <a:pPr algn="ctr"/>
              <a:endParaRPr lang="zh-CN" altLang="en-US" dirty="0"/>
            </a:p>
          </p:txBody>
        </p:sp>
        <p:sp>
          <p:nvSpPr>
            <p:cNvPr id="5" name="thin-up-arrow_21278"/>
            <p:cNvSpPr>
              <a:spLocks noChangeAspect="1"/>
            </p:cNvSpPr>
            <p:nvPr/>
          </p:nvSpPr>
          <p:spPr bwMode="auto">
            <a:xfrm rot="2700000">
              <a:off x="1918627" y="-825080"/>
              <a:ext cx="484405" cy="485419"/>
            </a:xfrm>
            <a:custGeom>
              <a:avLst/>
              <a:gdLst>
                <a:gd name="T0" fmla="*/ 838 w 844"/>
                <a:gd name="T1" fmla="*/ 416 h 847"/>
                <a:gd name="T2" fmla="*/ 433 w 844"/>
                <a:gd name="T3" fmla="*/ 11 h 847"/>
                <a:gd name="T4" fmla="*/ 433 w 844"/>
                <a:gd name="T5" fmla="*/ 11 h 847"/>
                <a:gd name="T6" fmla="*/ 422 w 844"/>
                <a:gd name="T7" fmla="*/ 0 h 847"/>
                <a:gd name="T8" fmla="*/ 411 w 844"/>
                <a:gd name="T9" fmla="*/ 11 h 847"/>
                <a:gd name="T10" fmla="*/ 411 w 844"/>
                <a:gd name="T11" fmla="*/ 11 h 847"/>
                <a:gd name="T12" fmla="*/ 6 w 844"/>
                <a:gd name="T13" fmla="*/ 416 h 847"/>
                <a:gd name="T14" fmla="*/ 6 w 844"/>
                <a:gd name="T15" fmla="*/ 438 h 847"/>
                <a:gd name="T16" fmla="*/ 28 w 844"/>
                <a:gd name="T17" fmla="*/ 438 h 847"/>
                <a:gd name="T18" fmla="*/ 406 w 844"/>
                <a:gd name="T19" fmla="*/ 60 h 847"/>
                <a:gd name="T20" fmla="*/ 406 w 844"/>
                <a:gd name="T21" fmla="*/ 832 h 847"/>
                <a:gd name="T22" fmla="*/ 422 w 844"/>
                <a:gd name="T23" fmla="*/ 847 h 847"/>
                <a:gd name="T24" fmla="*/ 437 w 844"/>
                <a:gd name="T25" fmla="*/ 832 h 847"/>
                <a:gd name="T26" fmla="*/ 437 w 844"/>
                <a:gd name="T27" fmla="*/ 60 h 847"/>
                <a:gd name="T28" fmla="*/ 816 w 844"/>
                <a:gd name="T29" fmla="*/ 438 h 847"/>
                <a:gd name="T30" fmla="*/ 827 w 844"/>
                <a:gd name="T31" fmla="*/ 442 h 847"/>
                <a:gd name="T32" fmla="*/ 838 w 844"/>
                <a:gd name="T33" fmla="*/ 438 h 847"/>
                <a:gd name="T34" fmla="*/ 838 w 844"/>
                <a:gd name="T35" fmla="*/ 416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44" h="847">
                  <a:moveTo>
                    <a:pt x="838" y="416"/>
                  </a:moveTo>
                  <a:lnTo>
                    <a:pt x="433" y="11"/>
                  </a:lnTo>
                  <a:cubicBezTo>
                    <a:pt x="433" y="11"/>
                    <a:pt x="433" y="11"/>
                    <a:pt x="433" y="11"/>
                  </a:cubicBezTo>
                  <a:lnTo>
                    <a:pt x="422" y="0"/>
                  </a:lnTo>
                  <a:lnTo>
                    <a:pt x="411" y="11"/>
                  </a:lnTo>
                  <a:lnTo>
                    <a:pt x="411" y="11"/>
                  </a:lnTo>
                  <a:lnTo>
                    <a:pt x="6" y="416"/>
                  </a:lnTo>
                  <a:cubicBezTo>
                    <a:pt x="0" y="422"/>
                    <a:pt x="0" y="432"/>
                    <a:pt x="6" y="438"/>
                  </a:cubicBezTo>
                  <a:cubicBezTo>
                    <a:pt x="12" y="444"/>
                    <a:pt x="22" y="444"/>
                    <a:pt x="28" y="438"/>
                  </a:cubicBezTo>
                  <a:lnTo>
                    <a:pt x="406" y="60"/>
                  </a:lnTo>
                  <a:lnTo>
                    <a:pt x="406" y="832"/>
                  </a:lnTo>
                  <a:cubicBezTo>
                    <a:pt x="406" y="840"/>
                    <a:pt x="413" y="847"/>
                    <a:pt x="422" y="847"/>
                  </a:cubicBezTo>
                  <a:cubicBezTo>
                    <a:pt x="430" y="847"/>
                    <a:pt x="437" y="840"/>
                    <a:pt x="437" y="832"/>
                  </a:cubicBezTo>
                  <a:lnTo>
                    <a:pt x="437" y="60"/>
                  </a:lnTo>
                  <a:lnTo>
                    <a:pt x="816" y="438"/>
                  </a:lnTo>
                  <a:cubicBezTo>
                    <a:pt x="819" y="441"/>
                    <a:pt x="823" y="442"/>
                    <a:pt x="827" y="442"/>
                  </a:cubicBezTo>
                  <a:cubicBezTo>
                    <a:pt x="831" y="442"/>
                    <a:pt x="835" y="441"/>
                    <a:pt x="838" y="438"/>
                  </a:cubicBezTo>
                  <a:cubicBezTo>
                    <a:pt x="844" y="432"/>
                    <a:pt x="844" y="422"/>
                    <a:pt x="838" y="416"/>
                  </a:cubicBezTo>
                  <a:close/>
                </a:path>
              </a:pathLst>
            </a:custGeom>
            <a:solidFill>
              <a:srgbClr val="535C78"/>
            </a:solidFill>
            <a:ln>
              <a:noFill/>
            </a:ln>
          </p:spPr>
        </p:sp>
      </p:grpSp>
      <p:sp>
        <p:nvSpPr>
          <p:cNvPr id="6" name="文本框 5"/>
          <p:cNvSpPr txBox="1"/>
          <p:nvPr userDrawn="1"/>
        </p:nvSpPr>
        <p:spPr>
          <a:xfrm>
            <a:off x="939283" y="262783"/>
            <a:ext cx="5918718" cy="584775"/>
          </a:xfrm>
          <a:prstGeom prst="rect">
            <a:avLst/>
          </a:prstGeom>
          <a:noFill/>
        </p:spPr>
        <p:txBody>
          <a:bodyPr wrap="square" rtlCol="0" anchor="ctr" anchorCtr="0">
            <a:spAutoFit/>
          </a:bodyPr>
          <a:lstStyle/>
          <a:p>
            <a:r>
              <a:rPr lang="zh-CN" altLang="en-US" sz="3200" dirty="0">
                <a:solidFill>
                  <a:schemeClr val="accent1"/>
                </a:solidFill>
                <a:latin typeface="+mj-ea"/>
                <a:ea typeface="+mj-ea"/>
              </a:rPr>
              <a:t>教育工作概述</a:t>
            </a:r>
            <a:endParaRPr lang="zh-CN" altLang="en-US" sz="3200" dirty="0">
              <a:solidFill>
                <a:schemeClr val="accent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2" presetClass="entr" presetSubtype="4" fill="hold" grpId="0" nodeType="afterEffect">
                                  <p:stCondLst>
                                    <p:cond delay="0"/>
                                  </p:stCondLst>
                                  <p:iterate type="lt">
                                    <p:tmPct val="10000"/>
                                  </p:iterate>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p:tgtEl>
                                          <p:spTgt spid="6"/>
                                        </p:tgtEl>
                                        <p:attrNameLst>
                                          <p:attrName>ppt_y</p:attrName>
                                        </p:attrNameLst>
                                      </p:cBhvr>
                                      <p:tavLst>
                                        <p:tav tm="0">
                                          <p:val>
                                            <p:strVal val="#ppt_y+#ppt_h*1.125000"/>
                                          </p:val>
                                        </p:tav>
                                        <p:tav tm="100000">
                                          <p:val>
                                            <p:strVal val="#ppt_y"/>
                                          </p:val>
                                        </p:tav>
                                      </p:tavLst>
                                    </p:anim>
                                    <p:animEffect transition="in" filter="wipe(up)">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内页-2">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内页-3">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内页-4">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页-5">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结束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版权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png"/><Relationship Id="rId11" Type="http://schemas.openxmlformats.org/officeDocument/2006/relationships/tags" Target="../tags/tag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sp>
        <p:nvSpPr>
          <p:cNvPr id="3" name="文本框 2"/>
          <p:cNvSpPr txBox="1"/>
          <p:nvPr userDrawn="1"/>
        </p:nvSpPr>
        <p:spPr>
          <a:xfrm>
            <a:off x="4318000" y="2971800"/>
            <a:ext cx="3556000" cy="229870"/>
          </a:xfrm>
          <a:prstGeom prst="rect">
            <a:avLst/>
          </a:prstGeom>
          <a:noFill/>
        </p:spPr>
        <p:txBody>
          <a:bodyPr wrap="square" rtlCol="0">
            <a:spAutoFit/>
          </a:bodyPr>
          <a:lstStyle/>
          <a:p>
            <a:pPr defTabSz="457200"/>
            <a:r>
              <a:rPr lang="zh-CN" altLang="en-US" sz="300" dirty="0">
                <a:solidFill>
                  <a:schemeClr val="bg1">
                    <a:alpha val="0"/>
                  </a:schemeClr>
                </a:solidFill>
                <a:latin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sym typeface="+mn-ea"/>
            </a:endParaRPr>
          </a:p>
          <a:p>
            <a:pPr defTabSz="457200"/>
            <a:r>
              <a:rPr lang="en-US" altLang="zh-CN" sz="600" dirty="0">
                <a:solidFill>
                  <a:schemeClr val="bg1">
                    <a:alpha val="0"/>
                  </a:schemeClr>
                </a:solidFill>
                <a:latin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sym typeface="+mn-ea"/>
            </a:endParaRPr>
          </a:p>
        </p:txBody>
      </p:sp>
      <p:sp>
        <p:nvSpPr>
          <p:cNvPr id="4" name="PA_图片 92"/>
          <p:cNvSpPr/>
          <p:nvPr userDrawn="1">
            <p:custDataLst>
              <p:tags r:id="rId11"/>
            </p:custDataLst>
          </p:nvPr>
        </p:nvSpPr>
        <p:spPr>
          <a:xfrm>
            <a:off x="-529" y="-297"/>
            <a:ext cx="12193059" cy="6858595"/>
          </a:xfrm>
          <a:custGeom>
            <a:avLst/>
            <a:gdLst/>
            <a:ahLst/>
            <a:cxnLst/>
            <a:rect l="0" t="0" r="0" b="0"/>
            <a:pathLst>
              <a:path w="12193059" h="6858595">
                <a:moveTo>
                  <a:pt x="0" y="0"/>
                </a:moveTo>
                <a:lnTo>
                  <a:pt x="12193058" y="0"/>
                </a:lnTo>
                <a:lnTo>
                  <a:pt x="12193058" y="6858594"/>
                </a:lnTo>
                <a:lnTo>
                  <a:pt x="0" y="6858594"/>
                </a:lnTo>
                <a:close/>
              </a:path>
            </a:pathLst>
          </a:custGeom>
          <a:blipFill dpi="0" rotWithShape="1">
            <a:blip r:embed="rId12">
              <a:alphaModFix amt="28000"/>
            </a:blip>
            <a:srcRect/>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25000" lnSpcReduction="20000"/>
          </a:bodyPr>
          <a:lstStyle/>
          <a:p>
            <a:pPr algn="ctr"/>
            <a:endParaRPr lang="zh-CN"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3.png"/><Relationship Id="rId8" Type="http://schemas.microsoft.com/office/2007/relationships/media" Target="../media/media1.mp3"/><Relationship Id="rId7" Type="http://schemas.openxmlformats.org/officeDocument/2006/relationships/audio" Target="../media/media1.mp3"/><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image" Target="../media/image2.png"/><Relationship Id="rId12" Type="http://schemas.openxmlformats.org/officeDocument/2006/relationships/notesSlide" Target="../notesSlides/notesSlide1.xml"/><Relationship Id="rId11" Type="http://schemas.openxmlformats.org/officeDocument/2006/relationships/slideLayout" Target="../slideLayouts/slideLayout1.xml"/><Relationship Id="rId10" Type="http://schemas.openxmlformats.org/officeDocument/2006/relationships/tags" Target="../tags/tag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4" Type="http://schemas.openxmlformats.org/officeDocument/2006/relationships/notesSlide" Target="../notesSlides/notesSlide4.xml"/><Relationship Id="rId23" Type="http://schemas.openxmlformats.org/officeDocument/2006/relationships/slideLayout" Target="../slideLayouts/slideLayout4.xml"/><Relationship Id="rId22" Type="http://schemas.openxmlformats.org/officeDocument/2006/relationships/tags" Target="../tags/tag28.xml"/><Relationship Id="rId21" Type="http://schemas.openxmlformats.org/officeDocument/2006/relationships/tags" Target="../tags/tag27.xml"/><Relationship Id="rId20" Type="http://schemas.openxmlformats.org/officeDocument/2006/relationships/tags" Target="../tags/tag26.xml"/><Relationship Id="rId2" Type="http://schemas.openxmlformats.org/officeDocument/2006/relationships/image" Target="../media/image4.jpeg"/><Relationship Id="rId19" Type="http://schemas.openxmlformats.org/officeDocument/2006/relationships/tags" Target="../tags/tag25.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tags" Target="../tags/tag8.xml"/></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32.xml"/><Relationship Id="rId3" Type="http://schemas.openxmlformats.org/officeDocument/2006/relationships/tags" Target="../tags/tag31.xml"/><Relationship Id="rId2" Type="http://schemas.openxmlformats.org/officeDocument/2006/relationships/tags" Target="../tags/tag30.xml"/><Relationship Id="rId1" Type="http://schemas.openxmlformats.org/officeDocument/2006/relationships/tags" Target="../tags/tag29.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4.xml"/><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4.xml"/><Relationship Id="rId2" Type="http://schemas.openxmlformats.org/officeDocument/2006/relationships/tags" Target="../tags/tag39.xml"/><Relationship Id="rId1" Type="http://schemas.openxmlformats.org/officeDocument/2006/relationships/tags" Target="../tags/tag38.xml"/></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4.xml"/><Relationship Id="rId5" Type="http://schemas.openxmlformats.org/officeDocument/2006/relationships/tags" Target="../tags/tag44.xml"/><Relationship Id="rId4" Type="http://schemas.openxmlformats.org/officeDocument/2006/relationships/tags" Target="../tags/tag43.xml"/><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9" Type="http://schemas.openxmlformats.org/officeDocument/2006/relationships/tags" Target="../tags/tag53.xml"/><Relationship Id="rId84" Type="http://schemas.openxmlformats.org/officeDocument/2006/relationships/notesSlide" Target="../notesSlides/notesSlide10.xml"/><Relationship Id="rId83" Type="http://schemas.openxmlformats.org/officeDocument/2006/relationships/slideLayout" Target="../slideLayouts/slideLayout4.xml"/><Relationship Id="rId82" Type="http://schemas.openxmlformats.org/officeDocument/2006/relationships/tags" Target="../tags/tag125.xml"/><Relationship Id="rId81" Type="http://schemas.openxmlformats.org/officeDocument/2006/relationships/tags" Target="../tags/tag124.xml"/><Relationship Id="rId80" Type="http://schemas.openxmlformats.org/officeDocument/2006/relationships/image" Target="../media/image5.jpeg"/><Relationship Id="rId8" Type="http://schemas.openxmlformats.org/officeDocument/2006/relationships/tags" Target="../tags/tag52.xml"/><Relationship Id="rId79" Type="http://schemas.openxmlformats.org/officeDocument/2006/relationships/tags" Target="../tags/tag123.xml"/><Relationship Id="rId78" Type="http://schemas.openxmlformats.org/officeDocument/2006/relationships/tags" Target="../tags/tag122.xml"/><Relationship Id="rId77" Type="http://schemas.openxmlformats.org/officeDocument/2006/relationships/tags" Target="../tags/tag121.xml"/><Relationship Id="rId76" Type="http://schemas.openxmlformats.org/officeDocument/2006/relationships/tags" Target="../tags/tag120.xml"/><Relationship Id="rId75" Type="http://schemas.openxmlformats.org/officeDocument/2006/relationships/tags" Target="../tags/tag119.xml"/><Relationship Id="rId74" Type="http://schemas.openxmlformats.org/officeDocument/2006/relationships/tags" Target="../tags/tag118.xml"/><Relationship Id="rId73" Type="http://schemas.openxmlformats.org/officeDocument/2006/relationships/tags" Target="../tags/tag117.xml"/><Relationship Id="rId72" Type="http://schemas.openxmlformats.org/officeDocument/2006/relationships/tags" Target="../tags/tag116.xml"/><Relationship Id="rId71" Type="http://schemas.openxmlformats.org/officeDocument/2006/relationships/tags" Target="../tags/tag115.xml"/><Relationship Id="rId70" Type="http://schemas.openxmlformats.org/officeDocument/2006/relationships/tags" Target="../tags/tag114.xml"/><Relationship Id="rId7" Type="http://schemas.openxmlformats.org/officeDocument/2006/relationships/tags" Target="../tags/tag51.xml"/><Relationship Id="rId69" Type="http://schemas.openxmlformats.org/officeDocument/2006/relationships/tags" Target="../tags/tag113.xml"/><Relationship Id="rId68" Type="http://schemas.openxmlformats.org/officeDocument/2006/relationships/tags" Target="../tags/tag112.xml"/><Relationship Id="rId67" Type="http://schemas.openxmlformats.org/officeDocument/2006/relationships/tags" Target="../tags/tag111.xml"/><Relationship Id="rId66" Type="http://schemas.openxmlformats.org/officeDocument/2006/relationships/tags" Target="../tags/tag110.xml"/><Relationship Id="rId65" Type="http://schemas.openxmlformats.org/officeDocument/2006/relationships/tags" Target="../tags/tag109.xml"/><Relationship Id="rId64" Type="http://schemas.openxmlformats.org/officeDocument/2006/relationships/tags" Target="../tags/tag108.xml"/><Relationship Id="rId63" Type="http://schemas.openxmlformats.org/officeDocument/2006/relationships/tags" Target="../tags/tag107.xml"/><Relationship Id="rId62" Type="http://schemas.openxmlformats.org/officeDocument/2006/relationships/tags" Target="../tags/tag106.xml"/><Relationship Id="rId61" Type="http://schemas.openxmlformats.org/officeDocument/2006/relationships/tags" Target="../tags/tag105.xml"/><Relationship Id="rId60" Type="http://schemas.openxmlformats.org/officeDocument/2006/relationships/tags" Target="../tags/tag104.xml"/><Relationship Id="rId6" Type="http://schemas.openxmlformats.org/officeDocument/2006/relationships/tags" Target="../tags/tag50.xml"/><Relationship Id="rId59" Type="http://schemas.openxmlformats.org/officeDocument/2006/relationships/tags" Target="../tags/tag103.xml"/><Relationship Id="rId58" Type="http://schemas.openxmlformats.org/officeDocument/2006/relationships/tags" Target="../tags/tag102.xml"/><Relationship Id="rId57" Type="http://schemas.openxmlformats.org/officeDocument/2006/relationships/tags" Target="../tags/tag101.xml"/><Relationship Id="rId56" Type="http://schemas.openxmlformats.org/officeDocument/2006/relationships/tags" Target="../tags/tag100.xml"/><Relationship Id="rId55" Type="http://schemas.openxmlformats.org/officeDocument/2006/relationships/tags" Target="../tags/tag99.xml"/><Relationship Id="rId54" Type="http://schemas.openxmlformats.org/officeDocument/2006/relationships/tags" Target="../tags/tag98.xml"/><Relationship Id="rId53" Type="http://schemas.openxmlformats.org/officeDocument/2006/relationships/tags" Target="../tags/tag97.xml"/><Relationship Id="rId52" Type="http://schemas.openxmlformats.org/officeDocument/2006/relationships/tags" Target="../tags/tag96.xml"/><Relationship Id="rId51" Type="http://schemas.openxmlformats.org/officeDocument/2006/relationships/tags" Target="../tags/tag95.xml"/><Relationship Id="rId50" Type="http://schemas.openxmlformats.org/officeDocument/2006/relationships/tags" Target="../tags/tag94.xml"/><Relationship Id="rId5" Type="http://schemas.openxmlformats.org/officeDocument/2006/relationships/tags" Target="../tags/tag49.xml"/><Relationship Id="rId49" Type="http://schemas.openxmlformats.org/officeDocument/2006/relationships/tags" Target="../tags/tag93.xml"/><Relationship Id="rId48" Type="http://schemas.openxmlformats.org/officeDocument/2006/relationships/tags" Target="../tags/tag92.xml"/><Relationship Id="rId47" Type="http://schemas.openxmlformats.org/officeDocument/2006/relationships/tags" Target="../tags/tag91.xml"/><Relationship Id="rId46" Type="http://schemas.openxmlformats.org/officeDocument/2006/relationships/tags" Target="../tags/tag90.xml"/><Relationship Id="rId45" Type="http://schemas.openxmlformats.org/officeDocument/2006/relationships/tags" Target="../tags/tag89.xml"/><Relationship Id="rId44" Type="http://schemas.openxmlformats.org/officeDocument/2006/relationships/tags" Target="../tags/tag88.xml"/><Relationship Id="rId43" Type="http://schemas.openxmlformats.org/officeDocument/2006/relationships/tags" Target="../tags/tag87.xml"/><Relationship Id="rId42" Type="http://schemas.openxmlformats.org/officeDocument/2006/relationships/tags" Target="../tags/tag86.xml"/><Relationship Id="rId41" Type="http://schemas.openxmlformats.org/officeDocument/2006/relationships/tags" Target="../tags/tag85.xml"/><Relationship Id="rId40" Type="http://schemas.openxmlformats.org/officeDocument/2006/relationships/tags" Target="../tags/tag84.xml"/><Relationship Id="rId4" Type="http://schemas.openxmlformats.org/officeDocument/2006/relationships/tags" Target="../tags/tag48.xml"/><Relationship Id="rId39" Type="http://schemas.openxmlformats.org/officeDocument/2006/relationships/tags" Target="../tags/tag83.xml"/><Relationship Id="rId38" Type="http://schemas.openxmlformats.org/officeDocument/2006/relationships/tags" Target="../tags/tag82.xml"/><Relationship Id="rId37" Type="http://schemas.openxmlformats.org/officeDocument/2006/relationships/tags" Target="../tags/tag81.xml"/><Relationship Id="rId36" Type="http://schemas.openxmlformats.org/officeDocument/2006/relationships/tags" Target="../tags/tag80.xml"/><Relationship Id="rId35" Type="http://schemas.openxmlformats.org/officeDocument/2006/relationships/tags" Target="../tags/tag79.xml"/><Relationship Id="rId34" Type="http://schemas.openxmlformats.org/officeDocument/2006/relationships/tags" Target="../tags/tag78.xml"/><Relationship Id="rId33" Type="http://schemas.openxmlformats.org/officeDocument/2006/relationships/tags" Target="../tags/tag77.xml"/><Relationship Id="rId32" Type="http://schemas.openxmlformats.org/officeDocument/2006/relationships/tags" Target="../tags/tag76.xml"/><Relationship Id="rId31" Type="http://schemas.openxmlformats.org/officeDocument/2006/relationships/tags" Target="../tags/tag75.xml"/><Relationship Id="rId30" Type="http://schemas.openxmlformats.org/officeDocument/2006/relationships/tags" Target="../tags/tag74.xml"/><Relationship Id="rId3" Type="http://schemas.openxmlformats.org/officeDocument/2006/relationships/tags" Target="../tags/tag47.xml"/><Relationship Id="rId29" Type="http://schemas.openxmlformats.org/officeDocument/2006/relationships/tags" Target="../tags/tag73.xml"/><Relationship Id="rId28" Type="http://schemas.openxmlformats.org/officeDocument/2006/relationships/tags" Target="../tags/tag72.xml"/><Relationship Id="rId27" Type="http://schemas.openxmlformats.org/officeDocument/2006/relationships/tags" Target="../tags/tag71.xml"/><Relationship Id="rId26" Type="http://schemas.openxmlformats.org/officeDocument/2006/relationships/tags" Target="../tags/tag70.xml"/><Relationship Id="rId25" Type="http://schemas.openxmlformats.org/officeDocument/2006/relationships/tags" Target="../tags/tag69.xml"/><Relationship Id="rId24" Type="http://schemas.openxmlformats.org/officeDocument/2006/relationships/tags" Target="../tags/tag68.xml"/><Relationship Id="rId23" Type="http://schemas.openxmlformats.org/officeDocument/2006/relationships/tags" Target="../tags/tag67.xml"/><Relationship Id="rId22" Type="http://schemas.openxmlformats.org/officeDocument/2006/relationships/tags" Target="../tags/tag66.xml"/><Relationship Id="rId21" Type="http://schemas.openxmlformats.org/officeDocument/2006/relationships/tags" Target="../tags/tag65.xml"/><Relationship Id="rId20" Type="http://schemas.openxmlformats.org/officeDocument/2006/relationships/tags" Target="../tags/tag64.xml"/><Relationship Id="rId2" Type="http://schemas.openxmlformats.org/officeDocument/2006/relationships/tags" Target="../tags/tag46.xml"/><Relationship Id="rId19" Type="http://schemas.openxmlformats.org/officeDocument/2006/relationships/tags" Target="../tags/tag63.xml"/><Relationship Id="rId18" Type="http://schemas.openxmlformats.org/officeDocument/2006/relationships/tags" Target="../tags/tag62.xml"/><Relationship Id="rId17" Type="http://schemas.openxmlformats.org/officeDocument/2006/relationships/tags" Target="../tags/tag61.xml"/><Relationship Id="rId16" Type="http://schemas.openxmlformats.org/officeDocument/2006/relationships/tags" Target="../tags/tag60.xml"/><Relationship Id="rId15" Type="http://schemas.openxmlformats.org/officeDocument/2006/relationships/tags" Target="../tags/tag59.xml"/><Relationship Id="rId14" Type="http://schemas.openxmlformats.org/officeDocument/2006/relationships/tags" Target="../tags/tag58.xml"/><Relationship Id="rId13" Type="http://schemas.openxmlformats.org/officeDocument/2006/relationships/tags" Target="../tags/tag57.xml"/><Relationship Id="rId12" Type="http://schemas.openxmlformats.org/officeDocument/2006/relationships/tags" Target="../tags/tag56.xml"/><Relationship Id="rId11" Type="http://schemas.openxmlformats.org/officeDocument/2006/relationships/tags" Target="../tags/tag55.xml"/><Relationship Id="rId10" Type="http://schemas.openxmlformats.org/officeDocument/2006/relationships/tags" Target="../tags/tag54.xml"/><Relationship Id="rId1" Type="http://schemas.openxmlformats.org/officeDocument/2006/relationships/tags" Target="../tags/tag45.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4.xml"/><Relationship Id="rId6" Type="http://schemas.openxmlformats.org/officeDocument/2006/relationships/tags" Target="../tags/tag131.xml"/><Relationship Id="rId5" Type="http://schemas.openxmlformats.org/officeDocument/2006/relationships/tags" Target="../tags/tag130.xml"/><Relationship Id="rId4" Type="http://schemas.openxmlformats.org/officeDocument/2006/relationships/tags" Target="../tags/tag129.xml"/><Relationship Id="rId3" Type="http://schemas.openxmlformats.org/officeDocument/2006/relationships/tags" Target="../tags/tag128.xml"/><Relationship Id="rId2" Type="http://schemas.openxmlformats.org/officeDocument/2006/relationships/tags" Target="../tags/tag127.xml"/><Relationship Id="rId1" Type="http://schemas.openxmlformats.org/officeDocument/2006/relationships/tags" Target="../tags/tag126.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4.xml"/><Relationship Id="rId6" Type="http://schemas.openxmlformats.org/officeDocument/2006/relationships/tags" Target="../tags/tag137.xml"/><Relationship Id="rId5" Type="http://schemas.openxmlformats.org/officeDocument/2006/relationships/tags" Target="../tags/tag136.xml"/><Relationship Id="rId4" Type="http://schemas.openxmlformats.org/officeDocument/2006/relationships/tags" Target="../tags/tag135.xml"/><Relationship Id="rId3" Type="http://schemas.openxmlformats.org/officeDocument/2006/relationships/tags" Target="../tags/tag134.xml"/><Relationship Id="rId2" Type="http://schemas.openxmlformats.org/officeDocument/2006/relationships/tags" Target="../tags/tag133.xml"/><Relationship Id="rId1" Type="http://schemas.openxmlformats.org/officeDocument/2006/relationships/tags" Target="../tags/tag132.xml"/></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4.xml"/><Relationship Id="rId5" Type="http://schemas.openxmlformats.org/officeDocument/2006/relationships/tags" Target="../tags/tag142.xml"/><Relationship Id="rId4" Type="http://schemas.openxmlformats.org/officeDocument/2006/relationships/tags" Target="../tags/tag141.xml"/><Relationship Id="rId3" Type="http://schemas.openxmlformats.org/officeDocument/2006/relationships/tags" Target="../tags/tag140.xml"/><Relationship Id="rId2" Type="http://schemas.openxmlformats.org/officeDocument/2006/relationships/tags" Target="../tags/tag139.xml"/><Relationship Id="rId1" Type="http://schemas.openxmlformats.org/officeDocument/2006/relationships/tags" Target="../tags/tag1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9" Type="http://schemas.openxmlformats.org/officeDocument/2006/relationships/tags" Target="../tags/tag150.xml"/><Relationship Id="rId8" Type="http://schemas.openxmlformats.org/officeDocument/2006/relationships/tags" Target="../tags/tag149.xml"/><Relationship Id="rId7" Type="http://schemas.openxmlformats.org/officeDocument/2006/relationships/tags" Target="../tags/tag148.xml"/><Relationship Id="rId6" Type="http://schemas.openxmlformats.org/officeDocument/2006/relationships/tags" Target="../tags/tag147.xml"/><Relationship Id="rId5" Type="http://schemas.openxmlformats.org/officeDocument/2006/relationships/tags" Target="../tags/tag146.xml"/><Relationship Id="rId4" Type="http://schemas.openxmlformats.org/officeDocument/2006/relationships/tags" Target="../tags/tag145.xml"/><Relationship Id="rId3" Type="http://schemas.openxmlformats.org/officeDocument/2006/relationships/image" Target="../media/image6.jpeg"/><Relationship Id="rId21" Type="http://schemas.openxmlformats.org/officeDocument/2006/relationships/notesSlide" Target="../notesSlides/notesSlide15.xml"/><Relationship Id="rId20" Type="http://schemas.openxmlformats.org/officeDocument/2006/relationships/slideLayout" Target="../slideLayouts/slideLayout4.xml"/><Relationship Id="rId2" Type="http://schemas.openxmlformats.org/officeDocument/2006/relationships/tags" Target="../tags/tag144.xml"/><Relationship Id="rId19" Type="http://schemas.openxmlformats.org/officeDocument/2006/relationships/tags" Target="../tags/tag160.xml"/><Relationship Id="rId18" Type="http://schemas.openxmlformats.org/officeDocument/2006/relationships/tags" Target="../tags/tag159.xml"/><Relationship Id="rId17" Type="http://schemas.openxmlformats.org/officeDocument/2006/relationships/tags" Target="../tags/tag158.xml"/><Relationship Id="rId16" Type="http://schemas.openxmlformats.org/officeDocument/2006/relationships/tags" Target="../tags/tag157.xml"/><Relationship Id="rId15" Type="http://schemas.openxmlformats.org/officeDocument/2006/relationships/tags" Target="../tags/tag156.xml"/><Relationship Id="rId14" Type="http://schemas.openxmlformats.org/officeDocument/2006/relationships/tags" Target="../tags/tag155.xml"/><Relationship Id="rId13" Type="http://schemas.openxmlformats.org/officeDocument/2006/relationships/tags" Target="../tags/tag154.xml"/><Relationship Id="rId12" Type="http://schemas.openxmlformats.org/officeDocument/2006/relationships/tags" Target="../tags/tag153.xml"/><Relationship Id="rId11" Type="http://schemas.openxmlformats.org/officeDocument/2006/relationships/tags" Target="../tags/tag152.xml"/><Relationship Id="rId10" Type="http://schemas.openxmlformats.org/officeDocument/2006/relationships/tags" Target="../tags/tag151.xml"/><Relationship Id="rId1" Type="http://schemas.openxmlformats.org/officeDocument/2006/relationships/tags" Target="../tags/tag143.xml"/></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16.xml"/><Relationship Id="rId6" Type="http://schemas.openxmlformats.org/officeDocument/2006/relationships/slideLayout" Target="../slideLayouts/slideLayout4.xml"/><Relationship Id="rId5" Type="http://schemas.openxmlformats.org/officeDocument/2006/relationships/tags" Target="../tags/tag165.xml"/><Relationship Id="rId4" Type="http://schemas.openxmlformats.org/officeDocument/2006/relationships/tags" Target="../tags/tag164.xml"/><Relationship Id="rId3" Type="http://schemas.openxmlformats.org/officeDocument/2006/relationships/tags" Target="../tags/tag163.xml"/><Relationship Id="rId2" Type="http://schemas.openxmlformats.org/officeDocument/2006/relationships/tags" Target="../tags/tag162.xml"/><Relationship Id="rId1" Type="http://schemas.openxmlformats.org/officeDocument/2006/relationships/tags" Target="../tags/tag161.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17.xml"/><Relationship Id="rId6" Type="http://schemas.openxmlformats.org/officeDocument/2006/relationships/slideLayout" Target="../slideLayouts/slideLayout4.xml"/><Relationship Id="rId5" Type="http://schemas.openxmlformats.org/officeDocument/2006/relationships/tags" Target="../tags/tag170.xml"/><Relationship Id="rId4" Type="http://schemas.openxmlformats.org/officeDocument/2006/relationships/tags" Target="../tags/tag169.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tags" Target="../tags/tag166.xml"/></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4.xml"/><Relationship Id="rId2" Type="http://schemas.openxmlformats.org/officeDocument/2006/relationships/tags" Target="../tags/tag172.xml"/><Relationship Id="rId1" Type="http://schemas.openxmlformats.org/officeDocument/2006/relationships/tags" Target="../tags/tag17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image" Target="../media/image7.jpeg"/><Relationship Id="rId7" Type="http://schemas.openxmlformats.org/officeDocument/2006/relationships/tags" Target="../tags/tag179.xml"/><Relationship Id="rId6" Type="http://schemas.openxmlformats.org/officeDocument/2006/relationships/tags" Target="../tags/tag178.xml"/><Relationship Id="rId5" Type="http://schemas.openxmlformats.org/officeDocument/2006/relationships/tags" Target="../tags/tag177.xml"/><Relationship Id="rId4" Type="http://schemas.openxmlformats.org/officeDocument/2006/relationships/tags" Target="../tags/tag176.xml"/><Relationship Id="rId3" Type="http://schemas.openxmlformats.org/officeDocument/2006/relationships/tags" Target="../tags/tag175.xml"/><Relationship Id="rId2" Type="http://schemas.openxmlformats.org/officeDocument/2006/relationships/tags" Target="../tags/tag174.xml"/><Relationship Id="rId16" Type="http://schemas.openxmlformats.org/officeDocument/2006/relationships/notesSlide" Target="../notesSlides/notesSlide20.xml"/><Relationship Id="rId15" Type="http://schemas.openxmlformats.org/officeDocument/2006/relationships/slideLayout" Target="../slideLayouts/slideLayout4.xml"/><Relationship Id="rId14" Type="http://schemas.openxmlformats.org/officeDocument/2006/relationships/tags" Target="../tags/tag185.xml"/><Relationship Id="rId13" Type="http://schemas.openxmlformats.org/officeDocument/2006/relationships/tags" Target="../tags/tag184.xml"/><Relationship Id="rId12" Type="http://schemas.openxmlformats.org/officeDocument/2006/relationships/tags" Target="../tags/tag183.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tags" Target="../tags/tag173.xml"/></Relationships>
</file>

<file path=ppt/slides/_rels/slide21.xml.rels><?xml version="1.0" encoding="UTF-8" standalone="yes"?>
<Relationships xmlns="http://schemas.openxmlformats.org/package/2006/relationships"><Relationship Id="rId7" Type="http://schemas.openxmlformats.org/officeDocument/2006/relationships/notesSlide" Target="../notesSlides/notesSlide21.xml"/><Relationship Id="rId6" Type="http://schemas.openxmlformats.org/officeDocument/2006/relationships/slideLayout" Target="../slideLayouts/slideLayout4.xml"/><Relationship Id="rId5" Type="http://schemas.openxmlformats.org/officeDocument/2006/relationships/tags" Target="../tags/tag190.xml"/><Relationship Id="rId4" Type="http://schemas.openxmlformats.org/officeDocument/2006/relationships/tags" Target="../tags/tag189.xml"/><Relationship Id="rId3" Type="http://schemas.openxmlformats.org/officeDocument/2006/relationships/tags" Target="../tags/tag188.xml"/><Relationship Id="rId2" Type="http://schemas.openxmlformats.org/officeDocument/2006/relationships/tags" Target="../tags/tag187.xml"/><Relationship Id="rId1" Type="http://schemas.openxmlformats.org/officeDocument/2006/relationships/tags" Target="../tags/tag186.xml"/></Relationships>
</file>

<file path=ppt/slides/_rels/slide22.xml.rels><?xml version="1.0" encoding="UTF-8" standalone="yes"?>
<Relationships xmlns="http://schemas.openxmlformats.org/package/2006/relationships"><Relationship Id="rId7" Type="http://schemas.openxmlformats.org/officeDocument/2006/relationships/notesSlide" Target="../notesSlides/notesSlide22.xml"/><Relationship Id="rId6" Type="http://schemas.openxmlformats.org/officeDocument/2006/relationships/slideLayout" Target="../slideLayouts/slideLayout4.xml"/><Relationship Id="rId5" Type="http://schemas.openxmlformats.org/officeDocument/2006/relationships/tags" Target="../tags/tag195.xml"/><Relationship Id="rId4" Type="http://schemas.openxmlformats.org/officeDocument/2006/relationships/tags" Target="../tags/tag194.xml"/><Relationship Id="rId3" Type="http://schemas.openxmlformats.org/officeDocument/2006/relationships/tags" Target="../tags/tag193.xml"/><Relationship Id="rId2" Type="http://schemas.openxmlformats.org/officeDocument/2006/relationships/tags" Target="../tags/tag192.xml"/><Relationship Id="rId1" Type="http://schemas.openxmlformats.org/officeDocument/2006/relationships/tags" Target="../tags/tag191.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23.xml"/><Relationship Id="rId6" Type="http://schemas.openxmlformats.org/officeDocument/2006/relationships/slideLayout" Target="../slideLayouts/slideLayout4.xml"/><Relationship Id="rId5" Type="http://schemas.openxmlformats.org/officeDocument/2006/relationships/tags" Target="../tags/tag200.xml"/><Relationship Id="rId4" Type="http://schemas.openxmlformats.org/officeDocument/2006/relationships/tags" Target="../tags/tag199.xml"/><Relationship Id="rId3" Type="http://schemas.openxmlformats.org/officeDocument/2006/relationships/tags" Target="../tags/tag198.xml"/><Relationship Id="rId2" Type="http://schemas.openxmlformats.org/officeDocument/2006/relationships/tags" Target="../tags/tag197.xml"/><Relationship Id="rId1" Type="http://schemas.openxmlformats.org/officeDocument/2006/relationships/tags" Target="../tags/tag196.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7" Type="http://schemas.openxmlformats.org/officeDocument/2006/relationships/slideLayout" Target="../slideLayouts/slideLayout9.xml"/><Relationship Id="rId6" Type="http://schemas.openxmlformats.org/officeDocument/2006/relationships/tags" Target="../tags/tag205.xml"/><Relationship Id="rId5" Type="http://schemas.openxmlformats.org/officeDocument/2006/relationships/tags" Target="../tags/tag204.xml"/><Relationship Id="rId4" Type="http://schemas.openxmlformats.org/officeDocument/2006/relationships/tags" Target="../tags/tag203.xml"/><Relationship Id="rId3" Type="http://schemas.openxmlformats.org/officeDocument/2006/relationships/tags" Target="../tags/tag202.xml"/><Relationship Id="rId2" Type="http://schemas.openxmlformats.org/officeDocument/2006/relationships/image" Target="../media/image2.png"/><Relationship Id="rId1" Type="http://schemas.openxmlformats.org/officeDocument/2006/relationships/tags" Target="../tags/tag20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组合 96"/>
          <p:cNvGrpSpPr/>
          <p:nvPr/>
        </p:nvGrpSpPr>
        <p:grpSpPr>
          <a:xfrm>
            <a:off x="2719073" y="3766"/>
            <a:ext cx="6290096" cy="2983418"/>
            <a:chOff x="1181318" y="66299"/>
            <a:chExt cx="8554587" cy="4057475"/>
          </a:xfrm>
        </p:grpSpPr>
        <p:grpSp>
          <p:nvGrpSpPr>
            <p:cNvPr id="89" name="组合 88"/>
            <p:cNvGrpSpPr/>
            <p:nvPr/>
          </p:nvGrpSpPr>
          <p:grpSpPr>
            <a:xfrm>
              <a:off x="1181318" y="748615"/>
              <a:ext cx="8554587" cy="3375159"/>
              <a:chOff x="1588" y="3059113"/>
              <a:chExt cx="10031413" cy="3654425"/>
            </a:xfrm>
          </p:grpSpPr>
          <p:sp>
            <p:nvSpPr>
              <p:cNvPr id="5"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0"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1"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2"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3"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4"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8"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1"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2"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3"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4"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5"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6"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7"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8"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0"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1"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2"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0" name="组合 89"/>
            <p:cNvGrpSpPr/>
            <p:nvPr/>
          </p:nvGrpSpPr>
          <p:grpSpPr>
            <a:xfrm>
              <a:off x="3333748" y="66299"/>
              <a:ext cx="1968500" cy="1968500"/>
              <a:chOff x="9640327" y="293034"/>
              <a:chExt cx="1968500" cy="1968500"/>
            </a:xfrm>
          </p:grpSpPr>
          <p:sp>
            <p:nvSpPr>
              <p:cNvPr id="62"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0"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1"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2"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3"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4"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96" name="PA_图片 94"/>
          <p:cNvSpPr/>
          <p:nvPr>
            <p:custDataLst>
              <p:tags r:id="rId1"/>
            </p:custDataLst>
          </p:nvPr>
        </p:nvSpPr>
        <p:spPr>
          <a:xfrm>
            <a:off x="218113" y="3446862"/>
            <a:ext cx="11930907" cy="3572567"/>
          </a:xfrm>
          <a:custGeom>
            <a:avLst/>
            <a:gdLst/>
            <a:ahLst/>
            <a:cxnLst/>
            <a:rect l="0" t="0" r="0" b="0"/>
            <a:pathLst>
              <a:path w="11930907" h="3572567">
                <a:moveTo>
                  <a:pt x="0" y="0"/>
                </a:moveTo>
                <a:lnTo>
                  <a:pt x="11930906" y="0"/>
                </a:lnTo>
                <a:lnTo>
                  <a:pt x="11930906" y="3572566"/>
                </a:lnTo>
                <a:lnTo>
                  <a:pt x="0" y="3572566"/>
                </a:lnTo>
                <a:close/>
              </a:path>
            </a:pathLst>
          </a:custGeom>
          <a:blipFill dpi="0" rotWithShape="1">
            <a:blip r:embed="rId2">
              <a:alphaModFix amt="21000"/>
            </a:blip>
            <a:srcRect/>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25000" lnSpcReduction="20000"/>
          </a:bodyPr>
          <a:lstStyle/>
          <a:p>
            <a:pPr algn="ctr"/>
            <a:endParaRPr lang="zh-CN" altLang="en-US" dirty="0"/>
          </a:p>
        </p:txBody>
      </p:sp>
      <p:sp>
        <p:nvSpPr>
          <p:cNvPr id="98" name="PA_文本框 21"/>
          <p:cNvSpPr txBox="1"/>
          <p:nvPr>
            <p:custDataLst>
              <p:tags r:id="rId3"/>
            </p:custDataLst>
          </p:nvPr>
        </p:nvSpPr>
        <p:spPr>
          <a:xfrm>
            <a:off x="828599" y="3120634"/>
            <a:ext cx="10318904" cy="1476375"/>
          </a:xfrm>
          <a:prstGeom prst="rect">
            <a:avLst/>
          </a:prstGeom>
        </p:spPr>
        <p:txBody>
          <a:bodyPr wrap="square" lIns="91440" tIns="45720" rIns="91440" bIns="4572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algn="ctr"/>
            <a:r>
              <a:rPr lang="zh-CN" altLang="en-US" sz="6000" dirty="0">
                <a:solidFill>
                  <a:schemeClr val="accent1"/>
                </a:solidFill>
                <a:latin typeface="书体坊兰亭体" panose="03000509000000000000" charset="-122"/>
                <a:ea typeface="书体坊兰亭体" panose="03000509000000000000" charset="-122"/>
              </a:rPr>
              <a:t>教师教研工作总结述职报告</a:t>
            </a:r>
            <a:endParaRPr lang="zh-CN" altLang="en-US" sz="6000" dirty="0">
              <a:solidFill>
                <a:schemeClr val="accent1"/>
              </a:solidFill>
              <a:latin typeface="书体坊兰亭体" panose="03000509000000000000" charset="-122"/>
              <a:ea typeface="书体坊兰亭体" panose="03000509000000000000" charset="-122"/>
            </a:endParaRPr>
          </a:p>
        </p:txBody>
      </p:sp>
      <p:sp>
        <p:nvSpPr>
          <p:cNvPr id="99" name="PA_矩形 3"/>
          <p:cNvSpPr/>
          <p:nvPr>
            <p:custDataLst>
              <p:tags r:id="rId4"/>
            </p:custDataLst>
          </p:nvPr>
        </p:nvSpPr>
        <p:spPr>
          <a:xfrm>
            <a:off x="1372508" y="4741496"/>
            <a:ext cx="9231086" cy="738664"/>
          </a:xfrm>
          <a:prstGeom prst="rect">
            <a:avLst/>
          </a:prstGeom>
        </p:spPr>
        <p:txBody>
          <a:bodyPr wrap="square">
            <a:spAutoFit/>
          </a:bodyPr>
          <a:lstStyle/>
          <a:p>
            <a:pPr algn="ctr"/>
            <a:r>
              <a:rPr lang="en-US" altLang="zh-CN" sz="1400" dirty="0"/>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400" dirty="0"/>
          </a:p>
        </p:txBody>
      </p:sp>
      <p:sp>
        <p:nvSpPr>
          <p:cNvPr id="100" name="PA_圆角矩形 25"/>
          <p:cNvSpPr/>
          <p:nvPr>
            <p:custDataLst>
              <p:tags r:id="rId5"/>
            </p:custDataLst>
          </p:nvPr>
        </p:nvSpPr>
        <p:spPr>
          <a:xfrm>
            <a:off x="3643994" y="5700185"/>
            <a:ext cx="1814286" cy="361528"/>
          </a:xfrm>
          <a:prstGeom prst="roundRect">
            <a:avLst>
              <a:gd name="adj" fmla="val 5000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85000" lnSpcReduction="20000"/>
          </a:bodyPr>
          <a:lstStyle/>
          <a:p>
            <a:pPr algn="ctr"/>
            <a:r>
              <a:rPr lang="zh-CN" altLang="en-US" sz="1400" spc="300" dirty="0">
                <a:solidFill>
                  <a:schemeClr val="tx1"/>
                </a:solidFill>
                <a:latin typeface="+mn-ea"/>
              </a:rPr>
              <a:t>教师工作组</a:t>
            </a:r>
            <a:endParaRPr lang="zh-CN" altLang="en-US" sz="1400" spc="300" dirty="0">
              <a:solidFill>
                <a:schemeClr val="tx1"/>
              </a:solidFill>
              <a:latin typeface="+mn-ea"/>
            </a:endParaRPr>
          </a:p>
        </p:txBody>
      </p:sp>
      <p:sp>
        <p:nvSpPr>
          <p:cNvPr id="101" name="PA_圆角矩形 26"/>
          <p:cNvSpPr/>
          <p:nvPr>
            <p:custDataLst>
              <p:tags r:id="rId6"/>
            </p:custDataLst>
          </p:nvPr>
        </p:nvSpPr>
        <p:spPr>
          <a:xfrm>
            <a:off x="6517822" y="5700185"/>
            <a:ext cx="1814286" cy="361528"/>
          </a:xfrm>
          <a:prstGeom prst="roundRect">
            <a:avLst>
              <a:gd name="adj" fmla="val 5000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85000" lnSpcReduction="20000"/>
          </a:bodyPr>
          <a:lstStyle/>
          <a:p>
            <a:pPr algn="ctr"/>
            <a:r>
              <a:rPr lang="zh-CN" altLang="en-US" sz="1400" spc="300" dirty="0">
                <a:solidFill>
                  <a:schemeClr val="tx1"/>
                </a:solidFill>
                <a:latin typeface="+mn-ea"/>
              </a:rPr>
              <a:t>汇报：</a:t>
            </a:r>
            <a:r>
              <a:rPr lang="en-US" altLang="zh-CN" sz="1400" spc="300" dirty="0">
                <a:solidFill>
                  <a:schemeClr val="tx1"/>
                </a:solidFill>
                <a:latin typeface="+mn-ea"/>
              </a:rPr>
              <a:t>XXX</a:t>
            </a:r>
            <a:endParaRPr lang="en-US" altLang="zh-CN" sz="1400" spc="300" dirty="0">
              <a:solidFill>
                <a:schemeClr val="tx1"/>
              </a:solidFill>
              <a:latin typeface="+mn-ea"/>
            </a:endParaRPr>
          </a:p>
        </p:txBody>
      </p:sp>
      <p:pic>
        <p:nvPicPr>
          <p:cNvPr id="103" name="几米 - 拥有Masbfca (广告配乐完整版)">
            <a:hlinkClick r:id="" action="ppaction://media"/>
          </p:cNvPr>
          <p:cNvPicPr>
            <a:picLocks noChangeAspect="1"/>
          </p:cNvPicPr>
          <p:nvPr>
            <a:audioFile r:link="rId7"/>
            <p:extLst>
              <p:ext uri="{DAA4B4D4-6D71-4841-9C94-3DE7FCFB9230}">
                <p14:media xmlns:p14="http://schemas.microsoft.com/office/powerpoint/2010/main" r:embed="rId8"/>
              </p:ext>
            </p:extLst>
          </p:nvPr>
        </p:nvPicPr>
        <p:blipFill>
          <a:blip r:embed="rId9"/>
          <a:stretch>
            <a:fillRect/>
          </a:stretch>
        </p:blipFill>
        <p:spPr>
          <a:xfrm>
            <a:off x="-1592263" y="193675"/>
            <a:ext cx="609600" cy="609600"/>
          </a:xfrm>
          <a:prstGeom prst="rect">
            <a:avLst/>
          </a:prstGeom>
        </p:spPr>
      </p:pic>
    </p:spTree>
    <p:custDataLst>
      <p:tags r:id="rId10"/>
    </p:custDataLst>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3"/>
                                        </p:tgtEl>
                                      </p:cBhvr>
                                    </p:cmd>
                                  </p:childTnLst>
                                </p:cTn>
                              </p:par>
                            </p:childTnLst>
                          </p:cTn>
                        </p:par>
                        <p:par>
                          <p:cTn id="7" fill="hold">
                            <p:stCondLst>
                              <p:cond delay="0"/>
                            </p:stCondLst>
                            <p:childTnLst>
                              <p:par>
                                <p:cTn id="8" presetID="17" presetClass="entr" presetSubtype="1" fill="hold" grpId="0" nodeType="afterEffect">
                                  <p:stCondLst>
                                    <p:cond delay="0"/>
                                  </p:stCondLst>
                                  <p:iterate type="lt">
                                    <p:tmPct val="40000"/>
                                  </p:iterate>
                                  <p:childTnLst>
                                    <p:set>
                                      <p:cBhvr>
                                        <p:cTn id="9" dur="1" fill="hold">
                                          <p:stCondLst>
                                            <p:cond delay="0"/>
                                          </p:stCondLst>
                                        </p:cTn>
                                        <p:tgtEl>
                                          <p:spTgt spid="98"/>
                                        </p:tgtEl>
                                        <p:attrNameLst>
                                          <p:attrName>style.visibility</p:attrName>
                                        </p:attrNameLst>
                                      </p:cBhvr>
                                      <p:to>
                                        <p:strVal val="visible"/>
                                      </p:to>
                                    </p:set>
                                    <p:anim calcmode="lin" valueType="num">
                                      <p:cBhvr>
                                        <p:cTn id="10" dur="250" fill="hold"/>
                                        <p:tgtEl>
                                          <p:spTgt spid="98"/>
                                        </p:tgtEl>
                                        <p:attrNameLst>
                                          <p:attrName>ppt_x</p:attrName>
                                        </p:attrNameLst>
                                      </p:cBhvr>
                                      <p:tavLst>
                                        <p:tav tm="0">
                                          <p:val>
                                            <p:strVal val="#ppt_x"/>
                                          </p:val>
                                        </p:tav>
                                        <p:tav tm="100000">
                                          <p:val>
                                            <p:strVal val="#ppt_x"/>
                                          </p:val>
                                        </p:tav>
                                      </p:tavLst>
                                    </p:anim>
                                    <p:anim calcmode="lin" valueType="num">
                                      <p:cBhvr>
                                        <p:cTn id="11" dur="250" fill="hold"/>
                                        <p:tgtEl>
                                          <p:spTgt spid="98"/>
                                        </p:tgtEl>
                                        <p:attrNameLst>
                                          <p:attrName>ppt_y</p:attrName>
                                        </p:attrNameLst>
                                      </p:cBhvr>
                                      <p:tavLst>
                                        <p:tav tm="0">
                                          <p:val>
                                            <p:strVal val="#ppt_y-#ppt_h/2"/>
                                          </p:val>
                                        </p:tav>
                                        <p:tav tm="100000">
                                          <p:val>
                                            <p:strVal val="#ppt_y"/>
                                          </p:val>
                                        </p:tav>
                                      </p:tavLst>
                                    </p:anim>
                                    <p:anim calcmode="lin" valueType="num">
                                      <p:cBhvr>
                                        <p:cTn id="12" dur="250" fill="hold"/>
                                        <p:tgtEl>
                                          <p:spTgt spid="98"/>
                                        </p:tgtEl>
                                        <p:attrNameLst>
                                          <p:attrName>ppt_w</p:attrName>
                                        </p:attrNameLst>
                                      </p:cBhvr>
                                      <p:tavLst>
                                        <p:tav tm="0">
                                          <p:val>
                                            <p:strVal val="#ppt_w"/>
                                          </p:val>
                                        </p:tav>
                                        <p:tav tm="100000">
                                          <p:val>
                                            <p:strVal val="#ppt_w"/>
                                          </p:val>
                                        </p:tav>
                                      </p:tavLst>
                                    </p:anim>
                                    <p:anim calcmode="lin" valueType="num">
                                      <p:cBhvr>
                                        <p:cTn id="13" dur="250" fill="hold"/>
                                        <p:tgtEl>
                                          <p:spTgt spid="98"/>
                                        </p:tgtEl>
                                        <p:attrNameLst>
                                          <p:attrName>ppt_h</p:attrName>
                                        </p:attrNameLst>
                                      </p:cBhvr>
                                      <p:tavLst>
                                        <p:tav tm="0">
                                          <p:val>
                                            <p:fltVal val="0"/>
                                          </p:val>
                                        </p:tav>
                                        <p:tav tm="100000">
                                          <p:val>
                                            <p:strVal val="#ppt_h"/>
                                          </p:val>
                                        </p:tav>
                                      </p:tavLst>
                                    </p:anim>
                                  </p:childTnLst>
                                </p:cTn>
                              </p:par>
                            </p:childTnLst>
                          </p:cTn>
                        </p:par>
                        <p:par>
                          <p:cTn id="14" fill="hold">
                            <p:stCondLst>
                              <p:cond delay="1351"/>
                            </p:stCondLst>
                            <p:childTnLst>
                              <p:par>
                                <p:cTn id="15" presetID="22" presetClass="entr" presetSubtype="8" fill="hold" grpId="0" nodeType="afterEffect">
                                  <p:stCondLst>
                                    <p:cond delay="0"/>
                                  </p:stCondLst>
                                  <p:iterate type="wd">
                                    <p:tmPct val="10000"/>
                                  </p:iterate>
                                  <p:childTnLst>
                                    <p:set>
                                      <p:cBhvr>
                                        <p:cTn id="16" dur="1" fill="hold">
                                          <p:stCondLst>
                                            <p:cond delay="0"/>
                                          </p:stCondLst>
                                        </p:cTn>
                                        <p:tgtEl>
                                          <p:spTgt spid="99"/>
                                        </p:tgtEl>
                                        <p:attrNameLst>
                                          <p:attrName>style.visibility</p:attrName>
                                        </p:attrNameLst>
                                      </p:cBhvr>
                                      <p:to>
                                        <p:strVal val="visible"/>
                                      </p:to>
                                    </p:set>
                                    <p:animEffect transition="in" filter="wipe(left)">
                                      <p:cBhvr>
                                        <p:cTn id="17" dur="500"/>
                                        <p:tgtEl>
                                          <p:spTgt spid="99"/>
                                        </p:tgtEl>
                                      </p:cBhvr>
                                    </p:animEffect>
                                  </p:childTnLst>
                                </p:cTn>
                              </p:par>
                            </p:childTnLst>
                          </p:cTn>
                        </p:par>
                        <p:par>
                          <p:cTn id="18" fill="hold">
                            <p:stCondLst>
                              <p:cond delay="14251"/>
                            </p:stCondLst>
                            <p:childTnLst>
                              <p:par>
                                <p:cTn id="19" presetID="37" presetClass="entr" presetSubtype="0" fill="hold" grpId="0" nodeType="afterEffect">
                                  <p:stCondLst>
                                    <p:cond delay="0"/>
                                  </p:stCondLst>
                                  <p:childTnLst>
                                    <p:set>
                                      <p:cBhvr>
                                        <p:cTn id="20" dur="1" fill="hold">
                                          <p:stCondLst>
                                            <p:cond delay="0"/>
                                          </p:stCondLst>
                                        </p:cTn>
                                        <p:tgtEl>
                                          <p:spTgt spid="100"/>
                                        </p:tgtEl>
                                        <p:attrNameLst>
                                          <p:attrName>style.visibility</p:attrName>
                                        </p:attrNameLst>
                                      </p:cBhvr>
                                      <p:to>
                                        <p:strVal val="visible"/>
                                      </p:to>
                                    </p:set>
                                    <p:animEffect transition="in" filter="fade">
                                      <p:cBhvr>
                                        <p:cTn id="21" dur="1000"/>
                                        <p:tgtEl>
                                          <p:spTgt spid="100"/>
                                        </p:tgtEl>
                                      </p:cBhvr>
                                    </p:animEffect>
                                    <p:anim calcmode="lin" valueType="num">
                                      <p:cBhvr>
                                        <p:cTn id="22" dur="1000" fill="hold"/>
                                        <p:tgtEl>
                                          <p:spTgt spid="100"/>
                                        </p:tgtEl>
                                        <p:attrNameLst>
                                          <p:attrName>ppt_x</p:attrName>
                                        </p:attrNameLst>
                                      </p:cBhvr>
                                      <p:tavLst>
                                        <p:tav tm="0">
                                          <p:val>
                                            <p:strVal val="#ppt_x"/>
                                          </p:val>
                                        </p:tav>
                                        <p:tav tm="100000">
                                          <p:val>
                                            <p:strVal val="#ppt_x"/>
                                          </p:val>
                                        </p:tav>
                                      </p:tavLst>
                                    </p:anim>
                                    <p:anim calcmode="lin" valueType="num">
                                      <p:cBhvr>
                                        <p:cTn id="23" dur="900" decel="100000" fill="hold"/>
                                        <p:tgtEl>
                                          <p:spTgt spid="100"/>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100"/>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450"/>
                                  </p:stCondLst>
                                  <p:childTnLst>
                                    <p:set>
                                      <p:cBhvr>
                                        <p:cTn id="26" dur="1" fill="hold">
                                          <p:stCondLst>
                                            <p:cond delay="0"/>
                                          </p:stCondLst>
                                        </p:cTn>
                                        <p:tgtEl>
                                          <p:spTgt spid="101"/>
                                        </p:tgtEl>
                                        <p:attrNameLst>
                                          <p:attrName>style.visibility</p:attrName>
                                        </p:attrNameLst>
                                      </p:cBhvr>
                                      <p:to>
                                        <p:strVal val="visible"/>
                                      </p:to>
                                    </p:set>
                                    <p:animEffect transition="in" filter="fade">
                                      <p:cBhvr>
                                        <p:cTn id="27" dur="1000"/>
                                        <p:tgtEl>
                                          <p:spTgt spid="101"/>
                                        </p:tgtEl>
                                      </p:cBhvr>
                                    </p:animEffect>
                                    <p:anim calcmode="lin" valueType="num">
                                      <p:cBhvr>
                                        <p:cTn id="28" dur="1000" fill="hold"/>
                                        <p:tgtEl>
                                          <p:spTgt spid="101"/>
                                        </p:tgtEl>
                                        <p:attrNameLst>
                                          <p:attrName>ppt_x</p:attrName>
                                        </p:attrNameLst>
                                      </p:cBhvr>
                                      <p:tavLst>
                                        <p:tav tm="0">
                                          <p:val>
                                            <p:strVal val="#ppt_x"/>
                                          </p:val>
                                        </p:tav>
                                        <p:tav tm="100000">
                                          <p:val>
                                            <p:strVal val="#ppt_x"/>
                                          </p:val>
                                        </p:tav>
                                      </p:tavLst>
                                    </p:anim>
                                    <p:anim calcmode="lin" valueType="num">
                                      <p:cBhvr>
                                        <p:cTn id="29" dur="900" decel="100000" fill="hold"/>
                                        <p:tgtEl>
                                          <p:spTgt spid="101"/>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101"/>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1" repeatCount="indefinite" fill="hold" display="0">
                  <p:stCondLst>
                    <p:cond delay="indefinite"/>
                  </p:stCondLst>
                  <p:endCondLst>
                    <p:cond evt="onStopAudio" delay="0">
                      <p:tgtEl>
                        <p:sldTgt/>
                      </p:tgtEl>
                    </p:cond>
                  </p:endCondLst>
                </p:cTn>
                <p:tgtEl>
                  <p:spTgt spid="103"/>
                </p:tgtEl>
              </p:cMediaNode>
            </p:audio>
          </p:childTnLst>
        </p:cTn>
      </p:par>
    </p:tnLst>
    <p:bldLst>
      <p:bldP spid="98" grpId="0"/>
      <p:bldP spid="99" grpId="0"/>
      <p:bldP spid="100" grpId="0" animBg="1"/>
      <p:bldP spid="10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951277" y="522514"/>
            <a:ext cx="1200329" cy="5965371"/>
          </a:xfrm>
          <a:prstGeom prst="rect">
            <a:avLst/>
          </a:prstGeom>
        </p:spPr>
        <p:txBody>
          <a:bodyPr vert="eaVert" wrap="square">
            <a:spAutoFit/>
          </a:bodyPr>
          <a:lstStyle/>
          <a:p>
            <a:pPr algn="ctr"/>
            <a:r>
              <a:rPr lang="en-US" altLang="zh-CN" sz="6600" dirty="0">
                <a:solidFill>
                  <a:srgbClr val="D6DCE5"/>
                </a:solidFill>
              </a:rPr>
              <a:t>CONTENTS</a:t>
            </a:r>
            <a:endParaRPr lang="zh-CN" altLang="en-US" sz="6600" dirty="0">
              <a:solidFill>
                <a:srgbClr val="D6DCE5"/>
              </a:solidFill>
            </a:endParaRPr>
          </a:p>
        </p:txBody>
      </p:sp>
      <p:grpSp>
        <p:nvGrpSpPr>
          <p:cNvPr id="3" name="组合 2"/>
          <p:cNvGrpSpPr/>
          <p:nvPr/>
        </p:nvGrpSpPr>
        <p:grpSpPr>
          <a:xfrm>
            <a:off x="1032157" y="1359227"/>
            <a:ext cx="585688" cy="585688"/>
            <a:chOff x="1059543" y="1576941"/>
            <a:chExt cx="585688" cy="585688"/>
          </a:xfrm>
        </p:grpSpPr>
        <p:sp>
          <p:nvSpPr>
            <p:cNvPr id="4" name="椭圆 3"/>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1600" dirty="0">
                <a:solidFill>
                  <a:schemeClr val="bg1"/>
                </a:solidFill>
              </a:endParaRPr>
            </a:p>
          </p:txBody>
        </p:sp>
        <p:sp>
          <p:nvSpPr>
            <p:cNvPr id="5" name="文本框 4"/>
            <p:cNvSpPr txBox="1"/>
            <p:nvPr/>
          </p:nvSpPr>
          <p:spPr>
            <a:xfrm>
              <a:off x="1086929" y="1638952"/>
              <a:ext cx="530915" cy="461665"/>
            </a:xfrm>
            <a:prstGeom prst="rect">
              <a:avLst/>
            </a:prstGeom>
            <a:noFill/>
          </p:spPr>
          <p:txBody>
            <a:bodyPr wrap="none" rtlCol="0" anchor="ctr" anchorCtr="0">
              <a:spAutoFit/>
            </a:bodyPr>
            <a:lstStyle/>
            <a:p>
              <a:pPr algn="ctr"/>
              <a:r>
                <a:rPr lang="en-US" altLang="zh-CN" sz="2400" b="1" dirty="0">
                  <a:solidFill>
                    <a:schemeClr val="bg1"/>
                  </a:solidFill>
                  <a:latin typeface="Century Gothic" panose="020B0502020202020204" pitchFamily="34" charset="0"/>
                </a:rPr>
                <a:t>01</a:t>
              </a:r>
              <a:endParaRPr lang="zh-CN" altLang="en-US" sz="2400" b="1" dirty="0">
                <a:solidFill>
                  <a:schemeClr val="bg1"/>
                </a:solidFill>
                <a:latin typeface="Century Gothic" panose="020B0502020202020204" pitchFamily="34" charset="0"/>
              </a:endParaRPr>
            </a:p>
          </p:txBody>
        </p:sp>
      </p:grpSp>
      <p:sp>
        <p:nvSpPr>
          <p:cNvPr id="6" name="文本框 5"/>
          <p:cNvSpPr txBox="1"/>
          <p:nvPr/>
        </p:nvSpPr>
        <p:spPr>
          <a:xfrm>
            <a:off x="1645230" y="1359227"/>
            <a:ext cx="5301469" cy="461665"/>
          </a:xfrm>
          <a:prstGeom prst="rect">
            <a:avLst/>
          </a:prstGeom>
          <a:noFill/>
        </p:spPr>
        <p:txBody>
          <a:bodyPr wrap="square" rtlCol="0" anchor="ctr" anchorCtr="0">
            <a:spAutoFit/>
          </a:bodyPr>
          <a:lstStyle/>
          <a:p>
            <a:pPr algn="l"/>
            <a:r>
              <a:rPr lang="zh-CN" altLang="en-US" sz="2400" dirty="0">
                <a:solidFill>
                  <a:schemeClr val="accent1"/>
                </a:solidFill>
                <a:latin typeface="+mj-ea"/>
                <a:ea typeface="+mj-ea"/>
              </a:rPr>
              <a:t>教育工作概述</a:t>
            </a:r>
            <a:endParaRPr lang="zh-CN" altLang="en-US" sz="2400" dirty="0">
              <a:solidFill>
                <a:schemeClr val="accent1"/>
              </a:solidFill>
              <a:latin typeface="+mj-ea"/>
              <a:ea typeface="+mj-ea"/>
            </a:endParaRPr>
          </a:p>
        </p:txBody>
      </p:sp>
      <p:sp>
        <p:nvSpPr>
          <p:cNvPr id="7" name="矩形 6"/>
          <p:cNvSpPr/>
          <p:nvPr/>
        </p:nvSpPr>
        <p:spPr>
          <a:xfrm>
            <a:off x="1617844" y="1772138"/>
            <a:ext cx="5356241" cy="461665"/>
          </a:xfrm>
          <a:prstGeom prst="rect">
            <a:avLst/>
          </a:prstGeom>
        </p:spPr>
        <p:txBody>
          <a:bodyPr wrap="square">
            <a:spAutoFit/>
          </a:bodyPr>
          <a:lstStyle/>
          <a:p>
            <a:r>
              <a:rPr lang="en-US" altLang="zh-CN" sz="1200" dirty="0">
                <a:solidFill>
                  <a:schemeClr val="bg1">
                    <a:lumMod val="50000"/>
                  </a:schemeClr>
                </a:solidFill>
              </a:rPr>
              <a:t>Design format consistent with the PPT, on the one hand can make the project team members to write their own PPT</a:t>
            </a:r>
            <a:endParaRPr lang="zh-CN" altLang="en-US" sz="1200" dirty="0">
              <a:solidFill>
                <a:schemeClr val="bg1">
                  <a:lumMod val="50000"/>
                </a:schemeClr>
              </a:solidFill>
            </a:endParaRPr>
          </a:p>
        </p:txBody>
      </p:sp>
      <p:sp>
        <p:nvSpPr>
          <p:cNvPr id="8" name="矩形 7"/>
          <p:cNvSpPr/>
          <p:nvPr/>
        </p:nvSpPr>
        <p:spPr>
          <a:xfrm>
            <a:off x="8176173" y="948126"/>
            <a:ext cx="1952625" cy="5114145"/>
          </a:xfrm>
          <a:prstGeom prst="rect">
            <a:avLst/>
          </a:prstGeom>
        </p:spPr>
        <p:txBody>
          <a:bodyPr vert="eaVert" wrap="square">
            <a:spAutoFit/>
          </a:bodyPr>
          <a:lstStyle/>
          <a:p>
            <a:pPr algn="ctr"/>
            <a:r>
              <a:rPr lang="zh-CN" altLang="en-US" sz="11500" dirty="0">
                <a:solidFill>
                  <a:schemeClr val="accent1"/>
                </a:solidFill>
                <a:latin typeface="书体坊兰亭体" panose="03000509000000000000" charset="-122"/>
                <a:ea typeface="书体坊兰亭体" panose="03000509000000000000" charset="-122"/>
              </a:rPr>
              <a:t>目 录</a:t>
            </a:r>
            <a:endParaRPr lang="zh-CN" altLang="en-US" sz="11500" dirty="0">
              <a:solidFill>
                <a:schemeClr val="accent1"/>
              </a:solidFill>
              <a:latin typeface="书体坊兰亭体" panose="03000509000000000000" charset="-122"/>
              <a:ea typeface="书体坊兰亭体" panose="03000509000000000000" charset="-122"/>
            </a:endParaRPr>
          </a:p>
        </p:txBody>
      </p:sp>
      <p:grpSp>
        <p:nvGrpSpPr>
          <p:cNvPr id="9" name="组合 8"/>
          <p:cNvGrpSpPr/>
          <p:nvPr/>
        </p:nvGrpSpPr>
        <p:grpSpPr>
          <a:xfrm>
            <a:off x="1032157" y="2520369"/>
            <a:ext cx="585688" cy="585688"/>
            <a:chOff x="1059543" y="1576941"/>
            <a:chExt cx="585688" cy="585688"/>
          </a:xfrm>
        </p:grpSpPr>
        <p:sp>
          <p:nvSpPr>
            <p:cNvPr id="10" name="椭圆 9"/>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1600" dirty="0">
                <a:solidFill>
                  <a:schemeClr val="bg1"/>
                </a:solidFill>
              </a:endParaRPr>
            </a:p>
          </p:txBody>
        </p:sp>
        <p:sp>
          <p:nvSpPr>
            <p:cNvPr id="11" name="文本框 10"/>
            <p:cNvSpPr txBox="1"/>
            <p:nvPr/>
          </p:nvSpPr>
          <p:spPr>
            <a:xfrm>
              <a:off x="1086929" y="1638952"/>
              <a:ext cx="530915" cy="461665"/>
            </a:xfrm>
            <a:prstGeom prst="rect">
              <a:avLst/>
            </a:prstGeom>
            <a:noFill/>
          </p:spPr>
          <p:txBody>
            <a:bodyPr wrap="none" rtlCol="0" anchor="ctr" anchorCtr="0">
              <a:spAutoFit/>
            </a:bodyPr>
            <a:lstStyle/>
            <a:p>
              <a:pPr algn="ctr"/>
              <a:r>
                <a:rPr lang="en-US" altLang="zh-CN" sz="2400" b="1" dirty="0">
                  <a:solidFill>
                    <a:schemeClr val="bg1"/>
                  </a:solidFill>
                  <a:latin typeface="Century Gothic" panose="020B0502020202020204" pitchFamily="34" charset="0"/>
                </a:rPr>
                <a:t>02</a:t>
              </a:r>
              <a:endParaRPr lang="zh-CN" altLang="en-US" sz="2400" b="1" dirty="0">
                <a:solidFill>
                  <a:schemeClr val="bg1"/>
                </a:solidFill>
                <a:latin typeface="Century Gothic" panose="020B0502020202020204" pitchFamily="34" charset="0"/>
              </a:endParaRPr>
            </a:p>
          </p:txBody>
        </p:sp>
      </p:grpSp>
      <p:sp>
        <p:nvSpPr>
          <p:cNvPr id="12" name="文本框 11"/>
          <p:cNvSpPr txBox="1"/>
          <p:nvPr/>
        </p:nvSpPr>
        <p:spPr>
          <a:xfrm>
            <a:off x="1645230" y="2520369"/>
            <a:ext cx="5301469" cy="461665"/>
          </a:xfrm>
          <a:prstGeom prst="rect">
            <a:avLst/>
          </a:prstGeom>
          <a:noFill/>
        </p:spPr>
        <p:txBody>
          <a:bodyPr wrap="square" rtlCol="0" anchor="ctr" anchorCtr="0">
            <a:spAutoFit/>
          </a:bodyPr>
          <a:lstStyle/>
          <a:p>
            <a:pPr algn="l"/>
            <a:r>
              <a:rPr lang="zh-CN" altLang="en-US" sz="2400" dirty="0">
                <a:solidFill>
                  <a:schemeClr val="accent1"/>
                </a:solidFill>
                <a:latin typeface="+mj-ea"/>
                <a:ea typeface="+mj-ea"/>
              </a:rPr>
              <a:t>工作问题分析</a:t>
            </a:r>
            <a:endParaRPr lang="zh-CN" altLang="en-US" sz="2400" dirty="0">
              <a:solidFill>
                <a:schemeClr val="accent1"/>
              </a:solidFill>
              <a:latin typeface="+mj-ea"/>
              <a:ea typeface="+mj-ea"/>
            </a:endParaRPr>
          </a:p>
        </p:txBody>
      </p:sp>
      <p:sp>
        <p:nvSpPr>
          <p:cNvPr id="13" name="矩形 12"/>
          <p:cNvSpPr/>
          <p:nvPr/>
        </p:nvSpPr>
        <p:spPr>
          <a:xfrm>
            <a:off x="1617844" y="2933280"/>
            <a:ext cx="5356241" cy="461665"/>
          </a:xfrm>
          <a:prstGeom prst="rect">
            <a:avLst/>
          </a:prstGeom>
        </p:spPr>
        <p:txBody>
          <a:bodyPr wrap="square">
            <a:spAutoFit/>
          </a:bodyPr>
          <a:lstStyle/>
          <a:p>
            <a:r>
              <a:rPr lang="en-US" altLang="zh-CN" sz="1200" dirty="0">
                <a:solidFill>
                  <a:schemeClr val="bg1">
                    <a:lumMod val="50000"/>
                  </a:schemeClr>
                </a:solidFill>
              </a:rPr>
              <a:t>Design format consistent with the PPT, on the one hand can make the project team members to write their own PPT</a:t>
            </a:r>
            <a:endParaRPr lang="zh-CN" altLang="en-US" sz="1200" dirty="0">
              <a:solidFill>
                <a:schemeClr val="bg1">
                  <a:lumMod val="50000"/>
                </a:schemeClr>
              </a:solidFill>
            </a:endParaRPr>
          </a:p>
        </p:txBody>
      </p:sp>
      <p:grpSp>
        <p:nvGrpSpPr>
          <p:cNvPr id="14" name="组合 13"/>
          <p:cNvGrpSpPr/>
          <p:nvPr/>
        </p:nvGrpSpPr>
        <p:grpSpPr>
          <a:xfrm>
            <a:off x="1032157" y="3681511"/>
            <a:ext cx="585688" cy="585688"/>
            <a:chOff x="1059543" y="1576941"/>
            <a:chExt cx="585688" cy="585688"/>
          </a:xfrm>
        </p:grpSpPr>
        <p:sp>
          <p:nvSpPr>
            <p:cNvPr id="15" name="椭圆 14"/>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1600" dirty="0">
                <a:solidFill>
                  <a:schemeClr val="bg1"/>
                </a:solidFill>
              </a:endParaRPr>
            </a:p>
          </p:txBody>
        </p:sp>
        <p:sp>
          <p:nvSpPr>
            <p:cNvPr id="16" name="文本框 15"/>
            <p:cNvSpPr txBox="1"/>
            <p:nvPr/>
          </p:nvSpPr>
          <p:spPr>
            <a:xfrm>
              <a:off x="1086929" y="1638952"/>
              <a:ext cx="530915" cy="461665"/>
            </a:xfrm>
            <a:prstGeom prst="rect">
              <a:avLst/>
            </a:prstGeom>
            <a:noFill/>
          </p:spPr>
          <p:txBody>
            <a:bodyPr wrap="none" rtlCol="0" anchor="ctr" anchorCtr="0">
              <a:spAutoFit/>
            </a:bodyPr>
            <a:lstStyle/>
            <a:p>
              <a:pPr algn="ctr"/>
              <a:r>
                <a:rPr lang="en-US" altLang="zh-CN" sz="2400" b="1" dirty="0">
                  <a:solidFill>
                    <a:schemeClr val="bg1"/>
                  </a:solidFill>
                  <a:latin typeface="Century Gothic" panose="020B0502020202020204" pitchFamily="34" charset="0"/>
                </a:rPr>
                <a:t>03</a:t>
              </a:r>
              <a:endParaRPr lang="zh-CN" altLang="en-US" sz="2400" b="1" dirty="0">
                <a:solidFill>
                  <a:schemeClr val="bg1"/>
                </a:solidFill>
                <a:latin typeface="Century Gothic" panose="020B0502020202020204" pitchFamily="34" charset="0"/>
              </a:endParaRPr>
            </a:p>
          </p:txBody>
        </p:sp>
      </p:grpSp>
      <p:sp>
        <p:nvSpPr>
          <p:cNvPr id="17" name="文本框 16"/>
          <p:cNvSpPr txBox="1"/>
          <p:nvPr/>
        </p:nvSpPr>
        <p:spPr>
          <a:xfrm>
            <a:off x="1645230" y="3681511"/>
            <a:ext cx="5301469" cy="461665"/>
          </a:xfrm>
          <a:prstGeom prst="rect">
            <a:avLst/>
          </a:prstGeom>
          <a:noFill/>
        </p:spPr>
        <p:txBody>
          <a:bodyPr wrap="square" rtlCol="0" anchor="ctr" anchorCtr="0">
            <a:spAutoFit/>
          </a:bodyPr>
          <a:lstStyle/>
          <a:p>
            <a:pPr algn="l"/>
            <a:r>
              <a:rPr lang="zh-CN" altLang="en-US" sz="2400" dirty="0">
                <a:solidFill>
                  <a:schemeClr val="accent1"/>
                </a:solidFill>
                <a:latin typeface="+mj-ea"/>
                <a:ea typeface="+mj-ea"/>
              </a:rPr>
              <a:t>工作成果展示</a:t>
            </a:r>
            <a:endParaRPr lang="zh-CN" altLang="en-US" sz="2400" dirty="0">
              <a:solidFill>
                <a:schemeClr val="accent1"/>
              </a:solidFill>
              <a:latin typeface="+mj-ea"/>
              <a:ea typeface="+mj-ea"/>
            </a:endParaRPr>
          </a:p>
        </p:txBody>
      </p:sp>
      <p:sp>
        <p:nvSpPr>
          <p:cNvPr id="18" name="矩形 17"/>
          <p:cNvSpPr/>
          <p:nvPr/>
        </p:nvSpPr>
        <p:spPr>
          <a:xfrm>
            <a:off x="1617844" y="4094422"/>
            <a:ext cx="5356241" cy="461665"/>
          </a:xfrm>
          <a:prstGeom prst="rect">
            <a:avLst/>
          </a:prstGeom>
        </p:spPr>
        <p:txBody>
          <a:bodyPr wrap="square">
            <a:spAutoFit/>
          </a:bodyPr>
          <a:lstStyle/>
          <a:p>
            <a:r>
              <a:rPr lang="en-US" altLang="zh-CN" sz="1200" dirty="0">
                <a:solidFill>
                  <a:schemeClr val="bg1">
                    <a:lumMod val="50000"/>
                  </a:schemeClr>
                </a:solidFill>
              </a:rPr>
              <a:t>Design format consistent with the PPT, on the one hand can make the project team members to write their own PPT</a:t>
            </a:r>
            <a:endParaRPr lang="zh-CN" altLang="en-US" sz="1200" dirty="0">
              <a:solidFill>
                <a:schemeClr val="bg1">
                  <a:lumMod val="50000"/>
                </a:schemeClr>
              </a:solidFill>
            </a:endParaRPr>
          </a:p>
        </p:txBody>
      </p:sp>
      <p:grpSp>
        <p:nvGrpSpPr>
          <p:cNvPr id="19" name="组合 18"/>
          <p:cNvGrpSpPr/>
          <p:nvPr/>
        </p:nvGrpSpPr>
        <p:grpSpPr>
          <a:xfrm>
            <a:off x="1032157" y="4842653"/>
            <a:ext cx="585688" cy="585688"/>
            <a:chOff x="1059543" y="1576941"/>
            <a:chExt cx="585688" cy="585688"/>
          </a:xfrm>
        </p:grpSpPr>
        <p:sp>
          <p:nvSpPr>
            <p:cNvPr id="20" name="椭圆 19"/>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1600" dirty="0">
                <a:solidFill>
                  <a:schemeClr val="bg1"/>
                </a:solidFill>
              </a:endParaRPr>
            </a:p>
          </p:txBody>
        </p:sp>
        <p:sp>
          <p:nvSpPr>
            <p:cNvPr id="21" name="文本框 20"/>
            <p:cNvSpPr txBox="1"/>
            <p:nvPr/>
          </p:nvSpPr>
          <p:spPr>
            <a:xfrm>
              <a:off x="1086929" y="1638952"/>
              <a:ext cx="530915" cy="461665"/>
            </a:xfrm>
            <a:prstGeom prst="rect">
              <a:avLst/>
            </a:prstGeom>
            <a:noFill/>
          </p:spPr>
          <p:txBody>
            <a:bodyPr wrap="none" rtlCol="0" anchor="ctr" anchorCtr="0">
              <a:spAutoFit/>
            </a:bodyPr>
            <a:lstStyle/>
            <a:p>
              <a:pPr algn="ctr"/>
              <a:r>
                <a:rPr lang="en-US" altLang="zh-CN" sz="2400" b="1" dirty="0">
                  <a:solidFill>
                    <a:schemeClr val="bg1"/>
                  </a:solidFill>
                  <a:latin typeface="Century Gothic" panose="020B0502020202020204" pitchFamily="34" charset="0"/>
                </a:rPr>
                <a:t>04</a:t>
              </a:r>
              <a:endParaRPr lang="zh-CN" altLang="en-US" sz="2400" b="1" dirty="0">
                <a:solidFill>
                  <a:schemeClr val="bg1"/>
                </a:solidFill>
                <a:latin typeface="Century Gothic" panose="020B0502020202020204" pitchFamily="34" charset="0"/>
              </a:endParaRPr>
            </a:p>
          </p:txBody>
        </p:sp>
      </p:grpSp>
      <p:sp>
        <p:nvSpPr>
          <p:cNvPr id="22" name="文本框 21"/>
          <p:cNvSpPr txBox="1"/>
          <p:nvPr/>
        </p:nvSpPr>
        <p:spPr>
          <a:xfrm>
            <a:off x="1645230" y="4842653"/>
            <a:ext cx="5301469" cy="461665"/>
          </a:xfrm>
          <a:prstGeom prst="rect">
            <a:avLst/>
          </a:prstGeom>
          <a:noFill/>
        </p:spPr>
        <p:txBody>
          <a:bodyPr wrap="square" rtlCol="0" anchor="ctr" anchorCtr="0">
            <a:spAutoFit/>
          </a:bodyPr>
          <a:lstStyle/>
          <a:p>
            <a:pPr algn="l"/>
            <a:r>
              <a:rPr lang="zh-CN" altLang="en-US" sz="2400" dirty="0">
                <a:solidFill>
                  <a:schemeClr val="accent1"/>
                </a:solidFill>
                <a:latin typeface="+mj-ea"/>
                <a:ea typeface="+mj-ea"/>
              </a:rPr>
              <a:t>下学期工作计划</a:t>
            </a:r>
            <a:endParaRPr lang="zh-CN" altLang="en-US" sz="2400" dirty="0">
              <a:solidFill>
                <a:schemeClr val="accent1"/>
              </a:solidFill>
              <a:latin typeface="+mj-ea"/>
              <a:ea typeface="+mj-ea"/>
            </a:endParaRPr>
          </a:p>
        </p:txBody>
      </p:sp>
      <p:sp>
        <p:nvSpPr>
          <p:cNvPr id="23" name="矩形 22"/>
          <p:cNvSpPr/>
          <p:nvPr/>
        </p:nvSpPr>
        <p:spPr>
          <a:xfrm>
            <a:off x="1617844" y="5255564"/>
            <a:ext cx="5356241" cy="461665"/>
          </a:xfrm>
          <a:prstGeom prst="rect">
            <a:avLst/>
          </a:prstGeom>
        </p:spPr>
        <p:txBody>
          <a:bodyPr wrap="square">
            <a:spAutoFit/>
          </a:bodyPr>
          <a:lstStyle/>
          <a:p>
            <a:r>
              <a:rPr lang="en-US" altLang="zh-CN" sz="1200" dirty="0">
                <a:solidFill>
                  <a:schemeClr val="bg1">
                    <a:lumMod val="50000"/>
                  </a:schemeClr>
                </a:solidFill>
              </a:rPr>
              <a:t>Design format consistent with the PPT, on the one hand can make the project team members to write their own PPT</a:t>
            </a:r>
            <a:endParaRPr lang="zh-CN" altLang="en-US" sz="1200" dirty="0">
              <a:solidFill>
                <a:schemeClr val="bg1">
                  <a:lumMod val="5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8"/>
                                        </p:tgtEl>
                                        <p:attrNameLst>
                                          <p:attrName>style.visibility</p:attrName>
                                        </p:attrNameLst>
                                      </p:cBhvr>
                                      <p:to>
                                        <p:strVal val="visible"/>
                                      </p:to>
                                    </p:set>
                                    <p:anim by="(-#ppt_w*2)" calcmode="lin" valueType="num">
                                      <p:cBhvr rctx="PPT">
                                        <p:cTn id="7" dur="500" autoRev="1" fill="hold">
                                          <p:stCondLst>
                                            <p:cond delay="0"/>
                                          </p:stCondLst>
                                        </p:cTn>
                                        <p:tgtEl>
                                          <p:spTgt spid="8"/>
                                        </p:tgtEl>
                                        <p:attrNameLst>
                                          <p:attrName>ppt_w</p:attrName>
                                        </p:attrNameLst>
                                      </p:cBhvr>
                                    </p:anim>
                                    <p:anim by="(#ppt_w*0.50)" calcmode="lin" valueType="num">
                                      <p:cBhvr>
                                        <p:cTn id="8" dur="500" decel="50000" autoRev="1" fill="hold">
                                          <p:stCondLst>
                                            <p:cond delay="0"/>
                                          </p:stCondLst>
                                        </p:cTn>
                                        <p:tgtEl>
                                          <p:spTgt spid="8"/>
                                        </p:tgtEl>
                                        <p:attrNameLst>
                                          <p:attrName>ppt_x</p:attrName>
                                        </p:attrNameLst>
                                      </p:cBhvr>
                                    </p:anim>
                                    <p:anim from="(-#ppt_h/2)" to="(#ppt_y)" calcmode="lin" valueType="num">
                                      <p:cBhvr>
                                        <p:cTn id="9" dur="1000" fill="hold">
                                          <p:stCondLst>
                                            <p:cond delay="0"/>
                                          </p:stCondLst>
                                        </p:cTn>
                                        <p:tgtEl>
                                          <p:spTgt spid="8"/>
                                        </p:tgtEl>
                                        <p:attrNameLst>
                                          <p:attrName>ppt_y</p:attrName>
                                        </p:attrNameLst>
                                      </p:cBhvr>
                                    </p:anim>
                                    <p:animRot by="21600000">
                                      <p:cBhvr>
                                        <p:cTn id="10" dur="1000" fill="hold">
                                          <p:stCondLst>
                                            <p:cond delay="0"/>
                                          </p:stCondLst>
                                        </p:cTn>
                                        <p:tgtEl>
                                          <p:spTgt spid="8"/>
                                        </p:tgtEl>
                                        <p:attrNameLst>
                                          <p:attrName>r</p:attrName>
                                        </p:attrNameLst>
                                      </p:cBhvr>
                                    </p:animRot>
                                  </p:childTnLst>
                                </p:cTn>
                              </p:par>
                            </p:childTnLst>
                          </p:cTn>
                        </p:par>
                        <p:par>
                          <p:cTn id="11" fill="hold">
                            <p:stCondLst>
                              <p:cond delay="12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2"/>
                                        </p:tgtEl>
                                        <p:attrNameLst>
                                          <p:attrName>ppt_y</p:attrName>
                                        </p:attrNameLst>
                                      </p:cBhvr>
                                      <p:tavLst>
                                        <p:tav tm="0">
                                          <p:val>
                                            <p:strVal val="#ppt_y"/>
                                          </p:val>
                                        </p:tav>
                                        <p:tav tm="100000">
                                          <p:val>
                                            <p:strVal val="#ppt_y"/>
                                          </p:val>
                                        </p:tav>
                                      </p:tavLst>
                                    </p:anim>
                                    <p:anim calcmode="lin" valueType="num">
                                      <p:cBhvr>
                                        <p:cTn id="16" dur="500" fill="hold"/>
                                        <p:tgtEl>
                                          <p:spTgt spid="2"/>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2"/>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2"/>
                                        </p:tgtEl>
                                      </p:cBhvr>
                                    </p:animEffect>
                                  </p:childTnLst>
                                </p:cTn>
                              </p:par>
                            </p:childTnLst>
                          </p:cTn>
                        </p:par>
                        <p:par>
                          <p:cTn id="19" fill="hold">
                            <p:stCondLst>
                              <p:cond delay="2050"/>
                            </p:stCondLst>
                            <p:childTnLst>
                              <p:par>
                                <p:cTn id="20" presetID="42" presetClass="entr" presetSubtype="0"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childTnLst>
                          </p:cTn>
                        </p:par>
                        <p:par>
                          <p:cTn id="25" fill="hold">
                            <p:stCondLst>
                              <p:cond delay="3050"/>
                            </p:stCondLst>
                            <p:childTnLst>
                              <p:par>
                                <p:cTn id="26" presetID="12" presetClass="entr" presetSubtype="4"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up)">
                                      <p:cBhvr>
                                        <p:cTn id="29" dur="500"/>
                                        <p:tgtEl>
                                          <p:spTgt spid="6"/>
                                        </p:tgtEl>
                                      </p:cBhvr>
                                    </p:animEffect>
                                  </p:childTnLst>
                                </p:cTn>
                              </p:par>
                            </p:childTnLst>
                          </p:cTn>
                        </p:par>
                        <p:par>
                          <p:cTn id="30" fill="hold">
                            <p:stCondLst>
                              <p:cond delay="3550"/>
                            </p:stCondLst>
                            <p:childTnLst>
                              <p:par>
                                <p:cTn id="31" presetID="22" presetClass="entr" presetSubtype="4"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down)">
                                      <p:cBhvr>
                                        <p:cTn id="33" dur="500"/>
                                        <p:tgtEl>
                                          <p:spTgt spid="7"/>
                                        </p:tgtEl>
                                      </p:cBhvr>
                                    </p:animEffect>
                                  </p:childTnLst>
                                </p:cTn>
                              </p:par>
                            </p:childTnLst>
                          </p:cTn>
                        </p:par>
                        <p:par>
                          <p:cTn id="34" fill="hold">
                            <p:stCondLst>
                              <p:cond delay="4050"/>
                            </p:stCondLst>
                            <p:childTnLst>
                              <p:par>
                                <p:cTn id="35" presetID="42" presetClass="entr" presetSubtype="0"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par>
                          <p:cTn id="40" fill="hold">
                            <p:stCondLst>
                              <p:cond delay="5050"/>
                            </p:stCondLst>
                            <p:childTnLst>
                              <p:par>
                                <p:cTn id="41" presetID="12" presetClass="entr" presetSubtype="4"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additive="base">
                                        <p:cTn id="43" dur="500"/>
                                        <p:tgtEl>
                                          <p:spTgt spid="12"/>
                                        </p:tgtEl>
                                        <p:attrNameLst>
                                          <p:attrName>ppt_y</p:attrName>
                                        </p:attrNameLst>
                                      </p:cBhvr>
                                      <p:tavLst>
                                        <p:tav tm="0">
                                          <p:val>
                                            <p:strVal val="#ppt_y+#ppt_h*1.125000"/>
                                          </p:val>
                                        </p:tav>
                                        <p:tav tm="100000">
                                          <p:val>
                                            <p:strVal val="#ppt_y"/>
                                          </p:val>
                                        </p:tav>
                                      </p:tavLst>
                                    </p:anim>
                                    <p:animEffect transition="in" filter="wipe(up)">
                                      <p:cBhvr>
                                        <p:cTn id="44" dur="500"/>
                                        <p:tgtEl>
                                          <p:spTgt spid="12"/>
                                        </p:tgtEl>
                                      </p:cBhvr>
                                    </p:animEffect>
                                  </p:childTnLst>
                                </p:cTn>
                              </p:par>
                            </p:childTnLst>
                          </p:cTn>
                        </p:par>
                        <p:par>
                          <p:cTn id="45" fill="hold">
                            <p:stCondLst>
                              <p:cond delay="5550"/>
                            </p:stCondLst>
                            <p:childTnLst>
                              <p:par>
                                <p:cTn id="46" presetID="22" presetClass="entr" presetSubtype="4" fill="hold" grpId="0" nodeType="after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down)">
                                      <p:cBhvr>
                                        <p:cTn id="48" dur="500"/>
                                        <p:tgtEl>
                                          <p:spTgt spid="13"/>
                                        </p:tgtEl>
                                      </p:cBhvr>
                                    </p:animEffect>
                                  </p:childTnLst>
                                </p:cTn>
                              </p:par>
                            </p:childTnLst>
                          </p:cTn>
                        </p:par>
                        <p:par>
                          <p:cTn id="49" fill="hold">
                            <p:stCondLst>
                              <p:cond delay="6050"/>
                            </p:stCondLst>
                            <p:childTnLst>
                              <p:par>
                                <p:cTn id="50" presetID="42" presetClass="entr" presetSubtype="0" fill="hold" nodeType="afterEffect">
                                  <p:stCondLst>
                                    <p:cond delay="0"/>
                                  </p:stCondLst>
                                  <p:childTnLst>
                                    <p:set>
                                      <p:cBhvr>
                                        <p:cTn id="51" dur="1" fill="hold">
                                          <p:stCondLst>
                                            <p:cond delay="0"/>
                                          </p:stCondLst>
                                        </p:cTn>
                                        <p:tgtEl>
                                          <p:spTgt spid="14"/>
                                        </p:tgtEl>
                                        <p:attrNameLst>
                                          <p:attrName>style.visibility</p:attrName>
                                        </p:attrNameLst>
                                      </p:cBhvr>
                                      <p:to>
                                        <p:strVal val="visible"/>
                                      </p:to>
                                    </p:set>
                                    <p:animEffect transition="in" filter="fade">
                                      <p:cBhvr>
                                        <p:cTn id="52" dur="1000"/>
                                        <p:tgtEl>
                                          <p:spTgt spid="14"/>
                                        </p:tgtEl>
                                      </p:cBhvr>
                                    </p:animEffect>
                                    <p:anim calcmode="lin" valueType="num">
                                      <p:cBhvr>
                                        <p:cTn id="53" dur="1000" fill="hold"/>
                                        <p:tgtEl>
                                          <p:spTgt spid="14"/>
                                        </p:tgtEl>
                                        <p:attrNameLst>
                                          <p:attrName>ppt_x</p:attrName>
                                        </p:attrNameLst>
                                      </p:cBhvr>
                                      <p:tavLst>
                                        <p:tav tm="0">
                                          <p:val>
                                            <p:strVal val="#ppt_x"/>
                                          </p:val>
                                        </p:tav>
                                        <p:tav tm="100000">
                                          <p:val>
                                            <p:strVal val="#ppt_x"/>
                                          </p:val>
                                        </p:tav>
                                      </p:tavLst>
                                    </p:anim>
                                    <p:anim calcmode="lin" valueType="num">
                                      <p:cBhvr>
                                        <p:cTn id="54" dur="1000" fill="hold"/>
                                        <p:tgtEl>
                                          <p:spTgt spid="14"/>
                                        </p:tgtEl>
                                        <p:attrNameLst>
                                          <p:attrName>ppt_y</p:attrName>
                                        </p:attrNameLst>
                                      </p:cBhvr>
                                      <p:tavLst>
                                        <p:tav tm="0">
                                          <p:val>
                                            <p:strVal val="#ppt_y+.1"/>
                                          </p:val>
                                        </p:tav>
                                        <p:tav tm="100000">
                                          <p:val>
                                            <p:strVal val="#ppt_y"/>
                                          </p:val>
                                        </p:tav>
                                      </p:tavLst>
                                    </p:anim>
                                  </p:childTnLst>
                                </p:cTn>
                              </p:par>
                            </p:childTnLst>
                          </p:cTn>
                        </p:par>
                        <p:par>
                          <p:cTn id="55" fill="hold">
                            <p:stCondLst>
                              <p:cond delay="7050"/>
                            </p:stCondLst>
                            <p:childTnLst>
                              <p:par>
                                <p:cTn id="56" presetID="12" presetClass="entr" presetSubtype="4" fill="hold" grpId="0" nodeType="afterEffect">
                                  <p:stCondLst>
                                    <p:cond delay="0"/>
                                  </p:stCondLst>
                                  <p:childTnLst>
                                    <p:set>
                                      <p:cBhvr>
                                        <p:cTn id="57" dur="1" fill="hold">
                                          <p:stCondLst>
                                            <p:cond delay="0"/>
                                          </p:stCondLst>
                                        </p:cTn>
                                        <p:tgtEl>
                                          <p:spTgt spid="17"/>
                                        </p:tgtEl>
                                        <p:attrNameLst>
                                          <p:attrName>style.visibility</p:attrName>
                                        </p:attrNameLst>
                                      </p:cBhvr>
                                      <p:to>
                                        <p:strVal val="visible"/>
                                      </p:to>
                                    </p:set>
                                    <p:anim calcmode="lin" valueType="num">
                                      <p:cBhvr additive="base">
                                        <p:cTn id="58" dur="500"/>
                                        <p:tgtEl>
                                          <p:spTgt spid="17"/>
                                        </p:tgtEl>
                                        <p:attrNameLst>
                                          <p:attrName>ppt_y</p:attrName>
                                        </p:attrNameLst>
                                      </p:cBhvr>
                                      <p:tavLst>
                                        <p:tav tm="0">
                                          <p:val>
                                            <p:strVal val="#ppt_y+#ppt_h*1.125000"/>
                                          </p:val>
                                        </p:tav>
                                        <p:tav tm="100000">
                                          <p:val>
                                            <p:strVal val="#ppt_y"/>
                                          </p:val>
                                        </p:tav>
                                      </p:tavLst>
                                    </p:anim>
                                    <p:animEffect transition="in" filter="wipe(up)">
                                      <p:cBhvr>
                                        <p:cTn id="59" dur="500"/>
                                        <p:tgtEl>
                                          <p:spTgt spid="17"/>
                                        </p:tgtEl>
                                      </p:cBhvr>
                                    </p:animEffect>
                                  </p:childTnLst>
                                </p:cTn>
                              </p:par>
                            </p:childTnLst>
                          </p:cTn>
                        </p:par>
                        <p:par>
                          <p:cTn id="60" fill="hold">
                            <p:stCondLst>
                              <p:cond delay="7550"/>
                            </p:stCondLst>
                            <p:childTnLst>
                              <p:par>
                                <p:cTn id="61" presetID="22" presetClass="entr" presetSubtype="4"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wipe(down)">
                                      <p:cBhvr>
                                        <p:cTn id="63" dur="500"/>
                                        <p:tgtEl>
                                          <p:spTgt spid="18"/>
                                        </p:tgtEl>
                                      </p:cBhvr>
                                    </p:animEffect>
                                  </p:childTnLst>
                                </p:cTn>
                              </p:par>
                            </p:childTnLst>
                          </p:cTn>
                        </p:par>
                        <p:par>
                          <p:cTn id="64" fill="hold">
                            <p:stCondLst>
                              <p:cond delay="8050"/>
                            </p:stCondLst>
                            <p:childTnLst>
                              <p:par>
                                <p:cTn id="65" presetID="42" presetClass="entr" presetSubtype="0" fill="hold" nodeType="afterEffect">
                                  <p:stCondLst>
                                    <p:cond delay="0"/>
                                  </p:stCondLst>
                                  <p:childTnLst>
                                    <p:set>
                                      <p:cBhvr>
                                        <p:cTn id="66" dur="1" fill="hold">
                                          <p:stCondLst>
                                            <p:cond delay="0"/>
                                          </p:stCondLst>
                                        </p:cTn>
                                        <p:tgtEl>
                                          <p:spTgt spid="19"/>
                                        </p:tgtEl>
                                        <p:attrNameLst>
                                          <p:attrName>style.visibility</p:attrName>
                                        </p:attrNameLst>
                                      </p:cBhvr>
                                      <p:to>
                                        <p:strVal val="visible"/>
                                      </p:to>
                                    </p:set>
                                    <p:animEffect transition="in" filter="fade">
                                      <p:cBhvr>
                                        <p:cTn id="67" dur="1000"/>
                                        <p:tgtEl>
                                          <p:spTgt spid="19"/>
                                        </p:tgtEl>
                                      </p:cBhvr>
                                    </p:animEffect>
                                    <p:anim calcmode="lin" valueType="num">
                                      <p:cBhvr>
                                        <p:cTn id="68" dur="1000" fill="hold"/>
                                        <p:tgtEl>
                                          <p:spTgt spid="19"/>
                                        </p:tgtEl>
                                        <p:attrNameLst>
                                          <p:attrName>ppt_x</p:attrName>
                                        </p:attrNameLst>
                                      </p:cBhvr>
                                      <p:tavLst>
                                        <p:tav tm="0">
                                          <p:val>
                                            <p:strVal val="#ppt_x"/>
                                          </p:val>
                                        </p:tav>
                                        <p:tav tm="100000">
                                          <p:val>
                                            <p:strVal val="#ppt_x"/>
                                          </p:val>
                                        </p:tav>
                                      </p:tavLst>
                                    </p:anim>
                                    <p:anim calcmode="lin" valueType="num">
                                      <p:cBhvr>
                                        <p:cTn id="69" dur="1000" fill="hold"/>
                                        <p:tgtEl>
                                          <p:spTgt spid="19"/>
                                        </p:tgtEl>
                                        <p:attrNameLst>
                                          <p:attrName>ppt_y</p:attrName>
                                        </p:attrNameLst>
                                      </p:cBhvr>
                                      <p:tavLst>
                                        <p:tav tm="0">
                                          <p:val>
                                            <p:strVal val="#ppt_y+.1"/>
                                          </p:val>
                                        </p:tav>
                                        <p:tav tm="100000">
                                          <p:val>
                                            <p:strVal val="#ppt_y"/>
                                          </p:val>
                                        </p:tav>
                                      </p:tavLst>
                                    </p:anim>
                                  </p:childTnLst>
                                </p:cTn>
                              </p:par>
                            </p:childTnLst>
                          </p:cTn>
                        </p:par>
                        <p:par>
                          <p:cTn id="70" fill="hold">
                            <p:stCondLst>
                              <p:cond delay="9050"/>
                            </p:stCondLst>
                            <p:childTnLst>
                              <p:par>
                                <p:cTn id="71" presetID="12" presetClass="entr" presetSubtype="4" fill="hold" grpId="0" nodeType="afterEffect">
                                  <p:stCondLst>
                                    <p:cond delay="0"/>
                                  </p:stCondLst>
                                  <p:childTnLst>
                                    <p:set>
                                      <p:cBhvr>
                                        <p:cTn id="72" dur="1" fill="hold">
                                          <p:stCondLst>
                                            <p:cond delay="0"/>
                                          </p:stCondLst>
                                        </p:cTn>
                                        <p:tgtEl>
                                          <p:spTgt spid="22"/>
                                        </p:tgtEl>
                                        <p:attrNameLst>
                                          <p:attrName>style.visibility</p:attrName>
                                        </p:attrNameLst>
                                      </p:cBhvr>
                                      <p:to>
                                        <p:strVal val="visible"/>
                                      </p:to>
                                    </p:set>
                                    <p:anim calcmode="lin" valueType="num">
                                      <p:cBhvr additive="base">
                                        <p:cTn id="73" dur="500"/>
                                        <p:tgtEl>
                                          <p:spTgt spid="22"/>
                                        </p:tgtEl>
                                        <p:attrNameLst>
                                          <p:attrName>ppt_y</p:attrName>
                                        </p:attrNameLst>
                                      </p:cBhvr>
                                      <p:tavLst>
                                        <p:tav tm="0">
                                          <p:val>
                                            <p:strVal val="#ppt_y+#ppt_h*1.125000"/>
                                          </p:val>
                                        </p:tav>
                                        <p:tav tm="100000">
                                          <p:val>
                                            <p:strVal val="#ppt_y"/>
                                          </p:val>
                                        </p:tav>
                                      </p:tavLst>
                                    </p:anim>
                                    <p:animEffect transition="in" filter="wipe(up)">
                                      <p:cBhvr>
                                        <p:cTn id="74" dur="500"/>
                                        <p:tgtEl>
                                          <p:spTgt spid="22"/>
                                        </p:tgtEl>
                                      </p:cBhvr>
                                    </p:animEffect>
                                  </p:childTnLst>
                                </p:cTn>
                              </p:par>
                            </p:childTnLst>
                          </p:cTn>
                        </p:par>
                        <p:par>
                          <p:cTn id="75" fill="hold">
                            <p:stCondLst>
                              <p:cond delay="9550"/>
                            </p:stCondLst>
                            <p:childTnLst>
                              <p:par>
                                <p:cTn id="76" presetID="22" presetClass="entr" presetSubtype="4"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down)">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P spid="7" grpId="0"/>
      <p:bldP spid="8" grpId="0"/>
      <p:bldP spid="12" grpId="0"/>
      <p:bldP spid="13" grpId="0"/>
      <p:bldP spid="17" grpId="0"/>
      <p:bldP spid="18" grpId="0"/>
      <p:bldP spid="22"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8113" y="3120420"/>
            <a:ext cx="1453986" cy="1453986"/>
            <a:chOff x="1059543" y="1576941"/>
            <a:chExt cx="585688" cy="585688"/>
          </a:xfrm>
        </p:grpSpPr>
        <p:sp>
          <p:nvSpPr>
            <p:cNvPr id="3" name="椭圆 2"/>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5400" dirty="0">
                <a:solidFill>
                  <a:schemeClr val="bg1"/>
                </a:solidFill>
              </a:endParaRPr>
            </a:p>
          </p:txBody>
        </p:sp>
        <p:sp>
          <p:nvSpPr>
            <p:cNvPr id="4" name="文本框 3"/>
            <p:cNvSpPr txBox="1"/>
            <p:nvPr/>
          </p:nvSpPr>
          <p:spPr>
            <a:xfrm>
              <a:off x="1106630" y="1628030"/>
              <a:ext cx="491518" cy="483511"/>
            </a:xfrm>
            <a:prstGeom prst="rect">
              <a:avLst/>
            </a:prstGeom>
            <a:noFill/>
          </p:spPr>
          <p:txBody>
            <a:bodyPr wrap="none" rtlCol="0" anchor="ctr" anchorCtr="0">
              <a:spAutoFit/>
            </a:bodyPr>
            <a:lstStyle/>
            <a:p>
              <a:pPr algn="ctr"/>
              <a:r>
                <a:rPr lang="en-US" altLang="zh-CN" sz="7200" b="1" dirty="0">
                  <a:solidFill>
                    <a:schemeClr val="bg1"/>
                  </a:solidFill>
                  <a:latin typeface="Century Gothic" panose="020B0502020202020204" pitchFamily="34" charset="0"/>
                </a:rPr>
                <a:t>01</a:t>
              </a:r>
              <a:endParaRPr lang="zh-CN" altLang="en-US" sz="7200" b="1" dirty="0">
                <a:solidFill>
                  <a:schemeClr val="bg1"/>
                </a:solidFill>
                <a:latin typeface="Century Gothic" panose="020B0502020202020204" pitchFamily="34" charset="0"/>
              </a:endParaRPr>
            </a:p>
          </p:txBody>
        </p:sp>
      </p:grpSp>
      <p:sp>
        <p:nvSpPr>
          <p:cNvPr id="5" name="文本框 4"/>
          <p:cNvSpPr txBox="1"/>
          <p:nvPr/>
        </p:nvSpPr>
        <p:spPr>
          <a:xfrm>
            <a:off x="1920916" y="4756781"/>
            <a:ext cx="8325821" cy="1014730"/>
          </a:xfrm>
          <a:prstGeom prst="rect">
            <a:avLst/>
          </a:prstGeom>
          <a:noFill/>
        </p:spPr>
        <p:txBody>
          <a:bodyPr wrap="square" rtlCol="0" anchor="ctr" anchorCtr="0">
            <a:spAutoFit/>
          </a:bodyPr>
          <a:lstStyle/>
          <a:p>
            <a:pPr algn="ctr"/>
            <a:r>
              <a:rPr lang="zh-CN" altLang="en-US" sz="6000" dirty="0">
                <a:solidFill>
                  <a:schemeClr val="accent1"/>
                </a:solidFill>
                <a:latin typeface="书体坊兰亭体" panose="03000509000000000000" charset="-122"/>
                <a:ea typeface="书体坊兰亭体" panose="03000509000000000000" charset="-122"/>
              </a:rPr>
              <a:t>教育工作概述</a:t>
            </a:r>
            <a:endParaRPr lang="zh-CN" altLang="en-US" sz="6000" dirty="0">
              <a:solidFill>
                <a:schemeClr val="accent1"/>
              </a:solidFill>
              <a:latin typeface="书体坊兰亭体" panose="03000509000000000000" charset="-122"/>
              <a:ea typeface="书体坊兰亭体" panose="03000509000000000000" charset="-122"/>
            </a:endParaRPr>
          </a:p>
        </p:txBody>
      </p:sp>
      <p:sp>
        <p:nvSpPr>
          <p:cNvPr id="6" name="矩形 5"/>
          <p:cNvSpPr/>
          <p:nvPr/>
        </p:nvSpPr>
        <p:spPr>
          <a:xfrm>
            <a:off x="1749600" y="5771343"/>
            <a:ext cx="8668452" cy="707886"/>
          </a:xfrm>
          <a:prstGeom prst="rect">
            <a:avLst/>
          </a:prstGeom>
        </p:spPr>
        <p:txBody>
          <a:bodyPr wrap="square">
            <a:spAutoFit/>
          </a:bodyPr>
          <a:lstStyle/>
          <a:p>
            <a:pPr algn="ctr"/>
            <a:r>
              <a:rPr lang="en-US" altLang="zh-CN" sz="2000" dirty="0">
                <a:solidFill>
                  <a:schemeClr val="bg1">
                    <a:lumMod val="50000"/>
                  </a:schemeClr>
                </a:solidFill>
              </a:rPr>
              <a:t>Design format consistent with the PPT, on the one hand can make the project team members to write their own PPT</a:t>
            </a:r>
            <a:endParaRPr lang="zh-CN" altLang="en-US" sz="2000" dirty="0">
              <a:solidFill>
                <a:schemeClr val="bg1">
                  <a:lumMod val="50000"/>
                </a:schemeClr>
              </a:solidFill>
            </a:endParaRPr>
          </a:p>
        </p:txBody>
      </p:sp>
      <p:grpSp>
        <p:nvGrpSpPr>
          <p:cNvPr id="7" name="组合 6"/>
          <p:cNvGrpSpPr/>
          <p:nvPr/>
        </p:nvGrpSpPr>
        <p:grpSpPr>
          <a:xfrm>
            <a:off x="2719073" y="3766"/>
            <a:ext cx="6290096" cy="2983418"/>
            <a:chOff x="1181318" y="66299"/>
            <a:chExt cx="8554587" cy="4057475"/>
          </a:xfrm>
        </p:grpSpPr>
        <p:grpSp>
          <p:nvGrpSpPr>
            <p:cNvPr id="8" name="组合 7"/>
            <p:cNvGrpSpPr/>
            <p:nvPr/>
          </p:nvGrpSpPr>
          <p:grpSpPr>
            <a:xfrm>
              <a:off x="1181318" y="748615"/>
              <a:ext cx="8554587" cy="3375159"/>
              <a:chOff x="1588" y="3059113"/>
              <a:chExt cx="10031413" cy="3654425"/>
            </a:xfrm>
          </p:grpSpPr>
          <p:sp>
            <p:nvSpPr>
              <p:cNvPr id="37"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333748" y="66299"/>
              <a:ext cx="1968500" cy="1968500"/>
              <a:chOff x="9640327" y="293034"/>
              <a:chExt cx="1968500" cy="1968500"/>
            </a:xfrm>
          </p:grpSpPr>
          <p:sp>
            <p:nvSpPr>
              <p:cNvPr id="10"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7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矩形 16"/>
          <p:cNvSpPr/>
          <p:nvPr>
            <p:custDataLst>
              <p:tags r:id="rId1"/>
            </p:custDataLst>
          </p:nvPr>
        </p:nvSpPr>
        <p:spPr>
          <a:xfrm>
            <a:off x="719672" y="1123957"/>
            <a:ext cx="10753197" cy="3168163"/>
          </a:xfrm>
          <a:prstGeom prst="rect">
            <a:avLst/>
          </a:prstGeom>
          <a:blipFill>
            <a:blip r:embed="rId2"/>
            <a:stretch>
              <a:fillRect t="-63347" b="-6284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PA_椭圆 1"/>
          <p:cNvSpPr/>
          <p:nvPr>
            <p:custDataLst>
              <p:tags r:id="rId3"/>
            </p:custDataLst>
          </p:nvPr>
        </p:nvSpPr>
        <p:spPr bwMode="auto">
          <a:xfrm>
            <a:off x="1591243" y="3501011"/>
            <a:ext cx="1578620" cy="1578620"/>
          </a:xfrm>
          <a:prstGeom prst="ellipse">
            <a:avLst/>
          </a:prstGeom>
          <a:solidFill>
            <a:schemeClr val="accent1"/>
          </a:solidFill>
          <a:ln w="38100">
            <a:solidFill>
              <a:schemeClr val="bg1"/>
            </a:solidFill>
            <a:round/>
          </a:ln>
        </p:spPr>
        <p:txBody>
          <a:bodyPr anchor="ctr"/>
          <a:lstStyle/>
          <a:p>
            <a:pPr algn="ctr"/>
          </a:p>
        </p:txBody>
      </p:sp>
      <p:sp>
        <p:nvSpPr>
          <p:cNvPr id="6" name="PA_Freeform: Shape 6"/>
          <p:cNvSpPr/>
          <p:nvPr>
            <p:custDataLst>
              <p:tags r:id="rId4"/>
            </p:custDataLst>
          </p:nvPr>
        </p:nvSpPr>
        <p:spPr bwMode="auto">
          <a:xfrm>
            <a:off x="2052366" y="4403425"/>
            <a:ext cx="215083" cy="215083"/>
          </a:xfrm>
          <a:custGeom>
            <a:avLst/>
            <a:gdLst/>
            <a:ahLst/>
            <a:cxnLst>
              <a:cxn ang="0">
                <a:pos x="8" y="0"/>
              </a:cxn>
              <a:cxn ang="0">
                <a:pos x="3" y="29"/>
              </a:cxn>
              <a:cxn ang="0">
                <a:pos x="0" y="58"/>
              </a:cxn>
              <a:cxn ang="0">
                <a:pos x="29" y="53"/>
              </a:cxn>
              <a:cxn ang="0">
                <a:pos x="58" y="50"/>
              </a:cxn>
              <a:cxn ang="0">
                <a:pos x="32" y="24"/>
              </a:cxn>
              <a:cxn ang="0">
                <a:pos x="8" y="0"/>
              </a:cxn>
            </a:cxnLst>
            <a:rect l="0" t="0" r="r" b="b"/>
            <a:pathLst>
              <a:path w="58" h="58">
                <a:moveTo>
                  <a:pt x="8" y="0"/>
                </a:moveTo>
                <a:lnTo>
                  <a:pt x="3" y="29"/>
                </a:lnTo>
                <a:lnTo>
                  <a:pt x="0" y="58"/>
                </a:lnTo>
                <a:lnTo>
                  <a:pt x="29" y="53"/>
                </a:lnTo>
                <a:lnTo>
                  <a:pt x="58" y="50"/>
                </a:lnTo>
                <a:lnTo>
                  <a:pt x="32" y="24"/>
                </a:lnTo>
                <a:lnTo>
                  <a:pt x="8" y="0"/>
                </a:lnTo>
                <a:close/>
              </a:path>
            </a:pathLst>
          </a:custGeom>
          <a:solidFill>
            <a:schemeClr val="bg1"/>
          </a:solidFill>
          <a:ln w="9525">
            <a:noFill/>
            <a:round/>
          </a:ln>
        </p:spPr>
        <p:txBody>
          <a:bodyPr anchor="ctr"/>
          <a:lstStyle/>
          <a:p>
            <a:pPr algn="ctr"/>
          </a:p>
        </p:txBody>
      </p:sp>
      <p:sp>
        <p:nvSpPr>
          <p:cNvPr id="7" name="PA_Freeform: Shape 7"/>
          <p:cNvSpPr/>
          <p:nvPr>
            <p:custDataLst>
              <p:tags r:id="rId5"/>
            </p:custDataLst>
          </p:nvPr>
        </p:nvSpPr>
        <p:spPr bwMode="auto">
          <a:xfrm>
            <a:off x="2111699" y="4069675"/>
            <a:ext cx="482083" cy="489500"/>
          </a:xfrm>
          <a:custGeom>
            <a:avLst/>
            <a:gdLst/>
            <a:ahLst/>
            <a:cxnLst>
              <a:cxn ang="0">
                <a:pos x="50" y="114"/>
              </a:cxn>
              <a:cxn ang="0">
                <a:pos x="40" y="106"/>
              </a:cxn>
              <a:cxn ang="0">
                <a:pos x="114" y="32"/>
              </a:cxn>
              <a:cxn ang="0">
                <a:pos x="98" y="16"/>
              </a:cxn>
              <a:cxn ang="0">
                <a:pos x="24" y="90"/>
              </a:cxn>
              <a:cxn ang="0">
                <a:pos x="16" y="82"/>
              </a:cxn>
              <a:cxn ang="0">
                <a:pos x="90" y="8"/>
              </a:cxn>
              <a:cxn ang="0">
                <a:pos x="82" y="0"/>
              </a:cxn>
              <a:cxn ang="0">
                <a:pos x="0" y="82"/>
              </a:cxn>
              <a:cxn ang="0">
                <a:pos x="50" y="132"/>
              </a:cxn>
              <a:cxn ang="0">
                <a:pos x="130" y="50"/>
              </a:cxn>
              <a:cxn ang="0">
                <a:pos x="122" y="42"/>
              </a:cxn>
              <a:cxn ang="0">
                <a:pos x="50" y="114"/>
              </a:cxn>
            </a:cxnLst>
            <a:rect l="0" t="0" r="r" b="b"/>
            <a:pathLst>
              <a:path w="130" h="132">
                <a:moveTo>
                  <a:pt x="50" y="114"/>
                </a:moveTo>
                <a:lnTo>
                  <a:pt x="40" y="106"/>
                </a:lnTo>
                <a:lnTo>
                  <a:pt x="114" y="32"/>
                </a:lnTo>
                <a:lnTo>
                  <a:pt x="98" y="16"/>
                </a:lnTo>
                <a:lnTo>
                  <a:pt x="24" y="90"/>
                </a:lnTo>
                <a:lnTo>
                  <a:pt x="16" y="82"/>
                </a:lnTo>
                <a:lnTo>
                  <a:pt x="90" y="8"/>
                </a:lnTo>
                <a:lnTo>
                  <a:pt x="82" y="0"/>
                </a:lnTo>
                <a:lnTo>
                  <a:pt x="0" y="82"/>
                </a:lnTo>
                <a:lnTo>
                  <a:pt x="50" y="132"/>
                </a:lnTo>
                <a:lnTo>
                  <a:pt x="130" y="50"/>
                </a:lnTo>
                <a:lnTo>
                  <a:pt x="122" y="42"/>
                </a:lnTo>
                <a:lnTo>
                  <a:pt x="50" y="114"/>
                </a:lnTo>
                <a:close/>
              </a:path>
            </a:pathLst>
          </a:custGeom>
          <a:solidFill>
            <a:schemeClr val="bg1"/>
          </a:solidFill>
          <a:ln w="9525">
            <a:noFill/>
            <a:round/>
          </a:ln>
        </p:spPr>
        <p:txBody>
          <a:bodyPr anchor="ctr"/>
          <a:lstStyle/>
          <a:p>
            <a:pPr algn="ctr"/>
          </a:p>
        </p:txBody>
      </p:sp>
      <p:sp>
        <p:nvSpPr>
          <p:cNvPr id="8" name="PA_Freeform: Shape 8"/>
          <p:cNvSpPr/>
          <p:nvPr>
            <p:custDataLst>
              <p:tags r:id="rId6"/>
            </p:custDataLst>
          </p:nvPr>
        </p:nvSpPr>
        <p:spPr bwMode="auto">
          <a:xfrm>
            <a:off x="2449157" y="3962134"/>
            <a:ext cx="259583" cy="263293"/>
          </a:xfrm>
          <a:custGeom>
            <a:avLst/>
            <a:gdLst/>
            <a:ahLst/>
            <a:cxnLst>
              <a:cxn ang="0">
                <a:pos x="40" y="24"/>
              </a:cxn>
              <a:cxn ang="0">
                <a:pos x="20" y="3"/>
              </a:cxn>
              <a:cxn ang="0">
                <a:pos x="10" y="3"/>
              </a:cxn>
              <a:cxn ang="0">
                <a:pos x="9" y="4"/>
              </a:cxn>
              <a:cxn ang="0">
                <a:pos x="9" y="4"/>
              </a:cxn>
              <a:cxn ang="0">
                <a:pos x="0" y="13"/>
              </a:cxn>
              <a:cxn ang="0">
                <a:pos x="30" y="44"/>
              </a:cxn>
              <a:cxn ang="0">
                <a:pos x="40" y="34"/>
              </a:cxn>
              <a:cxn ang="0">
                <a:pos x="40" y="34"/>
              </a:cxn>
              <a:cxn ang="0">
                <a:pos x="40" y="33"/>
              </a:cxn>
              <a:cxn ang="0">
                <a:pos x="40" y="24"/>
              </a:cxn>
            </a:cxnLst>
            <a:rect l="0" t="0" r="r" b="b"/>
            <a:pathLst>
              <a:path w="43" h="44">
                <a:moveTo>
                  <a:pt x="40" y="24"/>
                </a:moveTo>
                <a:cubicBezTo>
                  <a:pt x="20" y="3"/>
                  <a:pt x="20" y="3"/>
                  <a:pt x="20" y="3"/>
                </a:cubicBezTo>
                <a:cubicBezTo>
                  <a:pt x="17" y="0"/>
                  <a:pt x="13" y="0"/>
                  <a:pt x="10" y="3"/>
                </a:cubicBezTo>
                <a:cubicBezTo>
                  <a:pt x="9" y="4"/>
                  <a:pt x="9" y="4"/>
                  <a:pt x="9" y="4"/>
                </a:cubicBezTo>
                <a:cubicBezTo>
                  <a:pt x="9" y="4"/>
                  <a:pt x="9" y="4"/>
                  <a:pt x="9" y="4"/>
                </a:cubicBezTo>
                <a:cubicBezTo>
                  <a:pt x="0" y="13"/>
                  <a:pt x="0" y="13"/>
                  <a:pt x="0" y="13"/>
                </a:cubicBezTo>
                <a:cubicBezTo>
                  <a:pt x="30" y="44"/>
                  <a:pt x="30" y="44"/>
                  <a:pt x="30" y="44"/>
                </a:cubicBezTo>
                <a:cubicBezTo>
                  <a:pt x="40" y="34"/>
                  <a:pt x="40" y="34"/>
                  <a:pt x="40" y="34"/>
                </a:cubicBezTo>
                <a:cubicBezTo>
                  <a:pt x="40" y="34"/>
                  <a:pt x="40" y="34"/>
                  <a:pt x="40" y="34"/>
                </a:cubicBezTo>
                <a:cubicBezTo>
                  <a:pt x="40" y="33"/>
                  <a:pt x="40" y="33"/>
                  <a:pt x="40" y="33"/>
                </a:cubicBezTo>
                <a:cubicBezTo>
                  <a:pt x="43" y="31"/>
                  <a:pt x="43" y="26"/>
                  <a:pt x="40" y="24"/>
                </a:cubicBezTo>
                <a:close/>
              </a:path>
            </a:pathLst>
          </a:custGeom>
          <a:solidFill>
            <a:schemeClr val="bg1"/>
          </a:solidFill>
          <a:ln w="9525">
            <a:noFill/>
            <a:round/>
          </a:ln>
        </p:spPr>
        <p:txBody>
          <a:bodyPr anchor="ctr"/>
          <a:lstStyle/>
          <a:p>
            <a:pPr algn="ctr"/>
          </a:p>
        </p:txBody>
      </p:sp>
      <p:sp>
        <p:nvSpPr>
          <p:cNvPr id="9" name="PA_椭圆 3"/>
          <p:cNvSpPr/>
          <p:nvPr>
            <p:custDataLst>
              <p:tags r:id="rId7"/>
            </p:custDataLst>
          </p:nvPr>
        </p:nvSpPr>
        <p:spPr bwMode="auto">
          <a:xfrm>
            <a:off x="6545175" y="3501011"/>
            <a:ext cx="1578620" cy="1578620"/>
          </a:xfrm>
          <a:prstGeom prst="ellipse">
            <a:avLst/>
          </a:prstGeom>
          <a:solidFill>
            <a:schemeClr val="accent3"/>
          </a:solidFill>
          <a:ln w="38100">
            <a:solidFill>
              <a:schemeClr val="bg1"/>
            </a:solidFill>
            <a:round/>
          </a:ln>
        </p:spPr>
        <p:txBody>
          <a:bodyPr anchor="ctr"/>
          <a:lstStyle/>
          <a:p>
            <a:pPr algn="ctr"/>
          </a:p>
        </p:txBody>
      </p:sp>
      <p:sp>
        <p:nvSpPr>
          <p:cNvPr id="10" name="PA_Freeform: Shape 9"/>
          <p:cNvSpPr/>
          <p:nvPr>
            <p:custDataLst>
              <p:tags r:id="rId8"/>
            </p:custDataLst>
          </p:nvPr>
        </p:nvSpPr>
        <p:spPr bwMode="auto">
          <a:xfrm>
            <a:off x="6945111" y="3958426"/>
            <a:ext cx="778748" cy="663790"/>
          </a:xfrm>
          <a:custGeom>
            <a:avLst/>
            <a:gdLst/>
            <a:ahLst/>
            <a:cxnLst>
              <a:cxn ang="0">
                <a:pos x="36" y="111"/>
              </a:cxn>
              <a:cxn ang="0">
                <a:pos x="23" y="104"/>
              </a:cxn>
              <a:cxn ang="0">
                <a:pos x="22" y="104"/>
              </a:cxn>
              <a:cxn ang="0">
                <a:pos x="22" y="65"/>
              </a:cxn>
              <a:cxn ang="0">
                <a:pos x="55" y="32"/>
              </a:cxn>
              <a:cxn ang="0">
                <a:pos x="75" y="12"/>
              </a:cxn>
              <a:cxn ang="0">
                <a:pos x="111" y="16"/>
              </a:cxn>
              <a:cxn ang="0">
                <a:pos x="123" y="55"/>
              </a:cxn>
              <a:cxn ang="0">
                <a:pos x="76" y="104"/>
              </a:cxn>
              <a:cxn ang="0">
                <a:pos x="69" y="104"/>
              </a:cxn>
              <a:cxn ang="0">
                <a:pos x="69" y="97"/>
              </a:cxn>
              <a:cxn ang="0">
                <a:pos x="115" y="49"/>
              </a:cxn>
              <a:cxn ang="0">
                <a:pos x="104" y="23"/>
              </a:cxn>
              <a:cxn ang="0">
                <a:pos x="83" y="19"/>
              </a:cxn>
              <a:cxn ang="0">
                <a:pos x="62" y="40"/>
              </a:cxn>
              <a:cxn ang="0">
                <a:pos x="30" y="72"/>
              </a:cxn>
              <a:cxn ang="0">
                <a:pos x="30" y="97"/>
              </a:cxn>
              <a:cxn ang="0">
                <a:pos x="30" y="97"/>
              </a:cxn>
              <a:cxn ang="0">
                <a:pos x="43" y="96"/>
              </a:cxn>
              <a:cxn ang="0">
                <a:pos x="52" y="88"/>
              </a:cxn>
              <a:cxn ang="0">
                <a:pos x="88" y="51"/>
              </a:cxn>
              <a:cxn ang="0">
                <a:pos x="89" y="44"/>
              </a:cxn>
              <a:cxn ang="0">
                <a:pos x="81" y="48"/>
              </a:cxn>
              <a:cxn ang="0">
                <a:pos x="47" y="82"/>
              </a:cxn>
              <a:cxn ang="0">
                <a:pos x="39" y="82"/>
              </a:cxn>
              <a:cxn ang="0">
                <a:pos x="40" y="74"/>
              </a:cxn>
              <a:cxn ang="0">
                <a:pos x="73" y="41"/>
              </a:cxn>
              <a:cxn ang="0">
                <a:pos x="96" y="36"/>
              </a:cxn>
              <a:cxn ang="0">
                <a:pos x="96" y="58"/>
              </a:cxn>
              <a:cxn ang="0">
                <a:pos x="59" y="95"/>
              </a:cxn>
              <a:cxn ang="0">
                <a:pos x="50" y="104"/>
              </a:cxn>
              <a:cxn ang="0">
                <a:pos x="36" y="111"/>
              </a:cxn>
            </a:cxnLst>
            <a:rect l="0" t="0" r="r" b="b"/>
            <a:pathLst>
              <a:path w="130" h="111">
                <a:moveTo>
                  <a:pt x="36" y="111"/>
                </a:moveTo>
                <a:cubicBezTo>
                  <a:pt x="31" y="111"/>
                  <a:pt x="27" y="109"/>
                  <a:pt x="23" y="104"/>
                </a:cubicBezTo>
                <a:cubicBezTo>
                  <a:pt x="22" y="104"/>
                  <a:pt x="22" y="104"/>
                  <a:pt x="22" y="104"/>
                </a:cubicBezTo>
                <a:cubicBezTo>
                  <a:pt x="18" y="100"/>
                  <a:pt x="0" y="85"/>
                  <a:pt x="22" y="65"/>
                </a:cubicBezTo>
                <a:cubicBezTo>
                  <a:pt x="31" y="56"/>
                  <a:pt x="43" y="44"/>
                  <a:pt x="55" y="32"/>
                </a:cubicBezTo>
                <a:cubicBezTo>
                  <a:pt x="61" y="26"/>
                  <a:pt x="68" y="19"/>
                  <a:pt x="75" y="12"/>
                </a:cubicBezTo>
                <a:cubicBezTo>
                  <a:pt x="88" y="0"/>
                  <a:pt x="97" y="2"/>
                  <a:pt x="111" y="16"/>
                </a:cubicBezTo>
                <a:cubicBezTo>
                  <a:pt x="127" y="32"/>
                  <a:pt x="130" y="47"/>
                  <a:pt x="123" y="55"/>
                </a:cubicBezTo>
                <a:cubicBezTo>
                  <a:pt x="114" y="66"/>
                  <a:pt x="78" y="103"/>
                  <a:pt x="76" y="104"/>
                </a:cubicBezTo>
                <a:cubicBezTo>
                  <a:pt x="74" y="106"/>
                  <a:pt x="71" y="106"/>
                  <a:pt x="69" y="104"/>
                </a:cubicBezTo>
                <a:cubicBezTo>
                  <a:pt x="67" y="102"/>
                  <a:pt x="67" y="99"/>
                  <a:pt x="69" y="97"/>
                </a:cubicBezTo>
                <a:cubicBezTo>
                  <a:pt x="69" y="96"/>
                  <a:pt x="106" y="59"/>
                  <a:pt x="115" y="49"/>
                </a:cubicBezTo>
                <a:cubicBezTo>
                  <a:pt x="118" y="46"/>
                  <a:pt x="118" y="37"/>
                  <a:pt x="104" y="23"/>
                </a:cubicBezTo>
                <a:cubicBezTo>
                  <a:pt x="95" y="15"/>
                  <a:pt x="93" y="9"/>
                  <a:pt x="83" y="19"/>
                </a:cubicBezTo>
                <a:cubicBezTo>
                  <a:pt x="76" y="26"/>
                  <a:pt x="69" y="33"/>
                  <a:pt x="62" y="40"/>
                </a:cubicBezTo>
                <a:cubicBezTo>
                  <a:pt x="50" y="52"/>
                  <a:pt x="38" y="63"/>
                  <a:pt x="30" y="72"/>
                </a:cubicBezTo>
                <a:cubicBezTo>
                  <a:pt x="16" y="85"/>
                  <a:pt x="25" y="92"/>
                  <a:pt x="30" y="97"/>
                </a:cubicBezTo>
                <a:cubicBezTo>
                  <a:pt x="30" y="97"/>
                  <a:pt x="30" y="97"/>
                  <a:pt x="30" y="97"/>
                </a:cubicBezTo>
                <a:cubicBezTo>
                  <a:pt x="34" y="101"/>
                  <a:pt x="37" y="102"/>
                  <a:pt x="43" y="96"/>
                </a:cubicBezTo>
                <a:cubicBezTo>
                  <a:pt x="44" y="95"/>
                  <a:pt x="47" y="92"/>
                  <a:pt x="52" y="88"/>
                </a:cubicBezTo>
                <a:cubicBezTo>
                  <a:pt x="63" y="77"/>
                  <a:pt x="84" y="57"/>
                  <a:pt x="88" y="51"/>
                </a:cubicBezTo>
                <a:cubicBezTo>
                  <a:pt x="89" y="50"/>
                  <a:pt x="91" y="46"/>
                  <a:pt x="89" y="44"/>
                </a:cubicBezTo>
                <a:cubicBezTo>
                  <a:pt x="87" y="42"/>
                  <a:pt x="82" y="46"/>
                  <a:pt x="81" y="48"/>
                </a:cubicBezTo>
                <a:cubicBezTo>
                  <a:pt x="66" y="63"/>
                  <a:pt x="47" y="82"/>
                  <a:pt x="47" y="82"/>
                </a:cubicBezTo>
                <a:cubicBezTo>
                  <a:pt x="45" y="84"/>
                  <a:pt x="41" y="84"/>
                  <a:pt x="39" y="82"/>
                </a:cubicBezTo>
                <a:cubicBezTo>
                  <a:pt x="37" y="80"/>
                  <a:pt x="37" y="76"/>
                  <a:pt x="40" y="74"/>
                </a:cubicBezTo>
                <a:cubicBezTo>
                  <a:pt x="40" y="74"/>
                  <a:pt x="59" y="56"/>
                  <a:pt x="73" y="41"/>
                </a:cubicBezTo>
                <a:cubicBezTo>
                  <a:pt x="82" y="31"/>
                  <a:pt x="91" y="32"/>
                  <a:pt x="96" y="36"/>
                </a:cubicBezTo>
                <a:cubicBezTo>
                  <a:pt x="102" y="42"/>
                  <a:pt x="101" y="52"/>
                  <a:pt x="96" y="58"/>
                </a:cubicBezTo>
                <a:cubicBezTo>
                  <a:pt x="92" y="63"/>
                  <a:pt x="75" y="79"/>
                  <a:pt x="59" y="95"/>
                </a:cubicBezTo>
                <a:cubicBezTo>
                  <a:pt x="55" y="99"/>
                  <a:pt x="52" y="102"/>
                  <a:pt x="50" y="104"/>
                </a:cubicBezTo>
                <a:cubicBezTo>
                  <a:pt x="45" y="108"/>
                  <a:pt x="41" y="111"/>
                  <a:pt x="36" y="111"/>
                </a:cubicBezTo>
                <a:close/>
              </a:path>
            </a:pathLst>
          </a:custGeom>
          <a:solidFill>
            <a:schemeClr val="bg1"/>
          </a:solidFill>
          <a:ln w="9525">
            <a:noFill/>
            <a:round/>
          </a:ln>
        </p:spPr>
        <p:txBody>
          <a:bodyPr anchor="ctr"/>
          <a:lstStyle/>
          <a:p>
            <a:pPr algn="ctr"/>
          </a:p>
        </p:txBody>
      </p:sp>
      <p:sp>
        <p:nvSpPr>
          <p:cNvPr id="11" name="PA_椭圆 4"/>
          <p:cNvSpPr/>
          <p:nvPr>
            <p:custDataLst>
              <p:tags r:id="rId9"/>
            </p:custDataLst>
          </p:nvPr>
        </p:nvSpPr>
        <p:spPr bwMode="auto">
          <a:xfrm>
            <a:off x="9022139" y="3501011"/>
            <a:ext cx="1578620" cy="1578620"/>
          </a:xfrm>
          <a:prstGeom prst="ellipse">
            <a:avLst/>
          </a:prstGeom>
          <a:solidFill>
            <a:schemeClr val="accent4"/>
          </a:solidFill>
          <a:ln w="38100">
            <a:solidFill>
              <a:schemeClr val="bg1"/>
            </a:solidFill>
            <a:round/>
          </a:ln>
        </p:spPr>
        <p:txBody>
          <a:bodyPr anchor="ctr"/>
          <a:lstStyle/>
          <a:p>
            <a:pPr algn="ctr"/>
          </a:p>
        </p:txBody>
      </p:sp>
      <p:sp>
        <p:nvSpPr>
          <p:cNvPr id="12" name="PA_Freeform: Shape 11"/>
          <p:cNvSpPr/>
          <p:nvPr>
            <p:custDataLst>
              <p:tags r:id="rId10"/>
            </p:custDataLst>
          </p:nvPr>
        </p:nvSpPr>
        <p:spPr bwMode="auto">
          <a:xfrm>
            <a:off x="9512930" y="3919491"/>
            <a:ext cx="645245" cy="482079"/>
          </a:xfrm>
          <a:custGeom>
            <a:avLst/>
            <a:gdLst/>
            <a:ahLst/>
            <a:cxnLst>
              <a:cxn ang="0">
                <a:pos x="19" y="64"/>
              </a:cxn>
              <a:cxn ang="0">
                <a:pos x="0" y="79"/>
              </a:cxn>
              <a:cxn ang="0">
                <a:pos x="8" y="81"/>
              </a:cxn>
              <a:cxn ang="0">
                <a:pos x="25" y="67"/>
              </a:cxn>
              <a:cxn ang="0">
                <a:pos x="78" y="53"/>
              </a:cxn>
              <a:cxn ang="0">
                <a:pos x="66" y="44"/>
              </a:cxn>
              <a:cxn ang="0">
                <a:pos x="92" y="44"/>
              </a:cxn>
              <a:cxn ang="0">
                <a:pos x="108" y="9"/>
              </a:cxn>
              <a:cxn ang="0">
                <a:pos x="19" y="64"/>
              </a:cxn>
              <a:cxn ang="0">
                <a:pos x="28" y="60"/>
              </a:cxn>
              <a:cxn ang="0">
                <a:pos x="28" y="60"/>
              </a:cxn>
              <a:cxn ang="0">
                <a:pos x="100" y="14"/>
              </a:cxn>
              <a:cxn ang="0">
                <a:pos x="28" y="60"/>
              </a:cxn>
            </a:cxnLst>
            <a:rect l="0" t="0" r="r" b="b"/>
            <a:pathLst>
              <a:path w="108" h="81">
                <a:moveTo>
                  <a:pt x="19" y="64"/>
                </a:moveTo>
                <a:cubicBezTo>
                  <a:pt x="0" y="79"/>
                  <a:pt x="0" y="79"/>
                  <a:pt x="0" y="79"/>
                </a:cubicBezTo>
                <a:cubicBezTo>
                  <a:pt x="8" y="81"/>
                  <a:pt x="8" y="81"/>
                  <a:pt x="8" y="81"/>
                </a:cubicBezTo>
                <a:cubicBezTo>
                  <a:pt x="25" y="67"/>
                  <a:pt x="25" y="67"/>
                  <a:pt x="25" y="67"/>
                </a:cubicBezTo>
                <a:cubicBezTo>
                  <a:pt x="58" y="66"/>
                  <a:pt x="78" y="53"/>
                  <a:pt x="78" y="53"/>
                </a:cubicBezTo>
                <a:cubicBezTo>
                  <a:pt x="66" y="44"/>
                  <a:pt x="66" y="44"/>
                  <a:pt x="66" y="44"/>
                </a:cubicBezTo>
                <a:cubicBezTo>
                  <a:pt x="66" y="44"/>
                  <a:pt x="87" y="42"/>
                  <a:pt x="92" y="44"/>
                </a:cubicBezTo>
                <a:cubicBezTo>
                  <a:pt x="97" y="42"/>
                  <a:pt x="106" y="34"/>
                  <a:pt x="108" y="9"/>
                </a:cubicBezTo>
                <a:cubicBezTo>
                  <a:pt x="49" y="0"/>
                  <a:pt x="34" y="33"/>
                  <a:pt x="19" y="64"/>
                </a:cubicBezTo>
                <a:close/>
                <a:moveTo>
                  <a:pt x="28" y="60"/>
                </a:moveTo>
                <a:cubicBezTo>
                  <a:pt x="28" y="60"/>
                  <a:pt x="28" y="60"/>
                  <a:pt x="28" y="60"/>
                </a:cubicBezTo>
                <a:cubicBezTo>
                  <a:pt x="33" y="54"/>
                  <a:pt x="66" y="21"/>
                  <a:pt x="100" y="14"/>
                </a:cubicBezTo>
                <a:cubicBezTo>
                  <a:pt x="81" y="20"/>
                  <a:pt x="37" y="54"/>
                  <a:pt x="28" y="60"/>
                </a:cubicBezTo>
                <a:close/>
              </a:path>
            </a:pathLst>
          </a:custGeom>
          <a:solidFill>
            <a:schemeClr val="bg1"/>
          </a:solidFill>
          <a:ln w="9525">
            <a:noFill/>
            <a:round/>
          </a:ln>
        </p:spPr>
        <p:txBody>
          <a:bodyPr anchor="ctr"/>
          <a:lstStyle/>
          <a:p>
            <a:pPr algn="ctr"/>
          </a:p>
        </p:txBody>
      </p:sp>
      <p:sp>
        <p:nvSpPr>
          <p:cNvPr id="13" name="PA_Freeform: Shape 12"/>
          <p:cNvSpPr/>
          <p:nvPr>
            <p:custDataLst>
              <p:tags r:id="rId11"/>
            </p:custDataLst>
          </p:nvPr>
        </p:nvSpPr>
        <p:spPr bwMode="auto">
          <a:xfrm>
            <a:off x="9464723" y="4438653"/>
            <a:ext cx="307791" cy="222498"/>
          </a:xfrm>
          <a:custGeom>
            <a:avLst/>
            <a:gdLst/>
            <a:ahLst/>
            <a:cxnLst>
              <a:cxn ang="0">
                <a:pos x="44" y="8"/>
              </a:cxn>
              <a:cxn ang="0">
                <a:pos x="36" y="8"/>
              </a:cxn>
              <a:cxn ang="0">
                <a:pos x="29" y="0"/>
              </a:cxn>
              <a:cxn ang="0">
                <a:pos x="22" y="0"/>
              </a:cxn>
              <a:cxn ang="0">
                <a:pos x="15" y="8"/>
              </a:cxn>
              <a:cxn ang="0">
                <a:pos x="7" y="8"/>
              </a:cxn>
              <a:cxn ang="0">
                <a:pos x="0" y="15"/>
              </a:cxn>
              <a:cxn ang="0">
                <a:pos x="0" y="29"/>
              </a:cxn>
              <a:cxn ang="0">
                <a:pos x="7" y="37"/>
              </a:cxn>
              <a:cxn ang="0">
                <a:pos x="44" y="37"/>
              </a:cxn>
              <a:cxn ang="0">
                <a:pos x="51" y="29"/>
              </a:cxn>
              <a:cxn ang="0">
                <a:pos x="51" y="15"/>
              </a:cxn>
              <a:cxn ang="0">
                <a:pos x="44" y="8"/>
              </a:cxn>
            </a:cxnLst>
            <a:rect l="0" t="0" r="r" b="b"/>
            <a:pathLst>
              <a:path w="51" h="37">
                <a:moveTo>
                  <a:pt x="44" y="8"/>
                </a:moveTo>
                <a:cubicBezTo>
                  <a:pt x="36" y="8"/>
                  <a:pt x="36" y="8"/>
                  <a:pt x="36" y="8"/>
                </a:cubicBezTo>
                <a:cubicBezTo>
                  <a:pt x="36" y="4"/>
                  <a:pt x="33" y="0"/>
                  <a:pt x="29" y="0"/>
                </a:cubicBezTo>
                <a:cubicBezTo>
                  <a:pt x="22" y="0"/>
                  <a:pt x="22" y="0"/>
                  <a:pt x="22" y="0"/>
                </a:cubicBezTo>
                <a:cubicBezTo>
                  <a:pt x="18" y="0"/>
                  <a:pt x="15" y="4"/>
                  <a:pt x="15" y="8"/>
                </a:cubicBezTo>
                <a:cubicBezTo>
                  <a:pt x="7" y="8"/>
                  <a:pt x="7" y="8"/>
                  <a:pt x="7" y="8"/>
                </a:cubicBezTo>
                <a:cubicBezTo>
                  <a:pt x="3" y="8"/>
                  <a:pt x="0" y="11"/>
                  <a:pt x="0" y="15"/>
                </a:cubicBezTo>
                <a:cubicBezTo>
                  <a:pt x="0" y="29"/>
                  <a:pt x="0" y="29"/>
                  <a:pt x="0" y="29"/>
                </a:cubicBezTo>
                <a:cubicBezTo>
                  <a:pt x="0" y="33"/>
                  <a:pt x="3" y="37"/>
                  <a:pt x="7" y="37"/>
                </a:cubicBezTo>
                <a:cubicBezTo>
                  <a:pt x="44" y="37"/>
                  <a:pt x="44" y="37"/>
                  <a:pt x="44" y="37"/>
                </a:cubicBezTo>
                <a:cubicBezTo>
                  <a:pt x="48" y="37"/>
                  <a:pt x="51" y="33"/>
                  <a:pt x="51" y="29"/>
                </a:cubicBezTo>
                <a:cubicBezTo>
                  <a:pt x="51" y="15"/>
                  <a:pt x="51" y="15"/>
                  <a:pt x="51" y="15"/>
                </a:cubicBezTo>
                <a:cubicBezTo>
                  <a:pt x="51" y="11"/>
                  <a:pt x="48" y="8"/>
                  <a:pt x="44" y="8"/>
                </a:cubicBezTo>
                <a:close/>
              </a:path>
            </a:pathLst>
          </a:custGeom>
          <a:solidFill>
            <a:schemeClr val="bg1"/>
          </a:solidFill>
          <a:ln w="9525">
            <a:noFill/>
            <a:round/>
          </a:ln>
        </p:spPr>
        <p:txBody>
          <a:bodyPr anchor="ctr"/>
          <a:lstStyle/>
          <a:p>
            <a:pPr algn="ctr"/>
          </a:p>
        </p:txBody>
      </p:sp>
      <p:sp>
        <p:nvSpPr>
          <p:cNvPr id="14" name="PA_椭圆 2"/>
          <p:cNvSpPr/>
          <p:nvPr>
            <p:custDataLst>
              <p:tags r:id="rId12"/>
            </p:custDataLst>
          </p:nvPr>
        </p:nvSpPr>
        <p:spPr bwMode="auto">
          <a:xfrm>
            <a:off x="4068207" y="3501011"/>
            <a:ext cx="1578620" cy="1578620"/>
          </a:xfrm>
          <a:prstGeom prst="ellipse">
            <a:avLst/>
          </a:prstGeom>
          <a:solidFill>
            <a:schemeClr val="accent2"/>
          </a:solidFill>
          <a:ln w="38100">
            <a:solidFill>
              <a:schemeClr val="bg1"/>
            </a:solidFill>
            <a:round/>
          </a:ln>
        </p:spPr>
        <p:txBody>
          <a:bodyPr anchor="ctr"/>
          <a:lstStyle/>
          <a:p>
            <a:pPr algn="ctr"/>
          </a:p>
        </p:txBody>
      </p:sp>
      <p:sp>
        <p:nvSpPr>
          <p:cNvPr id="15" name="PA_Freeform: Shape 14"/>
          <p:cNvSpPr/>
          <p:nvPr>
            <p:custDataLst>
              <p:tags r:id="rId13"/>
            </p:custDataLst>
          </p:nvPr>
        </p:nvSpPr>
        <p:spPr bwMode="auto">
          <a:xfrm>
            <a:off x="4609059" y="3950702"/>
            <a:ext cx="496915" cy="686036"/>
          </a:xfrm>
          <a:custGeom>
            <a:avLst/>
            <a:gdLst/>
            <a:ahLst/>
            <a:cxnLst>
              <a:cxn ang="0">
                <a:pos x="78" y="11"/>
              </a:cxn>
              <a:cxn ang="0">
                <a:pos x="84" y="11"/>
              </a:cxn>
              <a:cxn ang="0">
                <a:pos x="84" y="0"/>
              </a:cxn>
              <a:cxn ang="0">
                <a:pos x="0" y="0"/>
              </a:cxn>
              <a:cxn ang="0">
                <a:pos x="0" y="11"/>
              </a:cxn>
              <a:cxn ang="0">
                <a:pos x="7" y="11"/>
              </a:cxn>
              <a:cxn ang="0">
                <a:pos x="30" y="52"/>
              </a:cxn>
              <a:cxn ang="0">
                <a:pos x="30" y="64"/>
              </a:cxn>
              <a:cxn ang="0">
                <a:pos x="8" y="105"/>
              </a:cxn>
              <a:cxn ang="0">
                <a:pos x="0" y="105"/>
              </a:cxn>
              <a:cxn ang="0">
                <a:pos x="0" y="116"/>
              </a:cxn>
              <a:cxn ang="0">
                <a:pos x="84" y="116"/>
              </a:cxn>
              <a:cxn ang="0">
                <a:pos x="84" y="105"/>
              </a:cxn>
              <a:cxn ang="0">
                <a:pos x="78" y="105"/>
              </a:cxn>
              <a:cxn ang="0">
                <a:pos x="55" y="64"/>
              </a:cxn>
              <a:cxn ang="0">
                <a:pos x="55" y="52"/>
              </a:cxn>
              <a:cxn ang="0">
                <a:pos x="78" y="11"/>
              </a:cxn>
              <a:cxn ang="0">
                <a:pos x="52" y="69"/>
              </a:cxn>
              <a:cxn ang="0">
                <a:pos x="72" y="105"/>
              </a:cxn>
              <a:cxn ang="0">
                <a:pos x="67" y="105"/>
              </a:cxn>
              <a:cxn ang="0">
                <a:pos x="56" y="93"/>
              </a:cxn>
              <a:cxn ang="0">
                <a:pos x="43" y="77"/>
              </a:cxn>
              <a:cxn ang="0">
                <a:pos x="30" y="93"/>
              </a:cxn>
              <a:cxn ang="0">
                <a:pos x="20" y="105"/>
              </a:cxn>
              <a:cxn ang="0">
                <a:pos x="13" y="105"/>
              </a:cxn>
              <a:cxn ang="0">
                <a:pos x="34" y="69"/>
              </a:cxn>
              <a:cxn ang="0">
                <a:pos x="36" y="69"/>
              </a:cxn>
              <a:cxn ang="0">
                <a:pos x="36" y="48"/>
              </a:cxn>
              <a:cxn ang="0">
                <a:pos x="34" y="47"/>
              </a:cxn>
              <a:cxn ang="0">
                <a:pos x="13" y="11"/>
              </a:cxn>
              <a:cxn ang="0">
                <a:pos x="72" y="11"/>
              </a:cxn>
              <a:cxn ang="0">
                <a:pos x="52" y="47"/>
              </a:cxn>
              <a:cxn ang="0">
                <a:pos x="49" y="48"/>
              </a:cxn>
              <a:cxn ang="0">
                <a:pos x="49" y="69"/>
              </a:cxn>
              <a:cxn ang="0">
                <a:pos x="52" y="69"/>
              </a:cxn>
            </a:cxnLst>
            <a:rect l="0" t="0" r="r" b="b"/>
            <a:pathLst>
              <a:path w="84" h="116">
                <a:moveTo>
                  <a:pt x="78" y="11"/>
                </a:moveTo>
                <a:cubicBezTo>
                  <a:pt x="84" y="11"/>
                  <a:pt x="84" y="11"/>
                  <a:pt x="84" y="11"/>
                </a:cubicBezTo>
                <a:cubicBezTo>
                  <a:pt x="84" y="0"/>
                  <a:pt x="84" y="0"/>
                  <a:pt x="84" y="0"/>
                </a:cubicBezTo>
                <a:cubicBezTo>
                  <a:pt x="0" y="0"/>
                  <a:pt x="0" y="0"/>
                  <a:pt x="0" y="0"/>
                </a:cubicBezTo>
                <a:cubicBezTo>
                  <a:pt x="0" y="11"/>
                  <a:pt x="0" y="11"/>
                  <a:pt x="0" y="11"/>
                </a:cubicBezTo>
                <a:cubicBezTo>
                  <a:pt x="7" y="11"/>
                  <a:pt x="7" y="11"/>
                  <a:pt x="7" y="11"/>
                </a:cubicBezTo>
                <a:cubicBezTo>
                  <a:pt x="8" y="33"/>
                  <a:pt x="16" y="48"/>
                  <a:pt x="30" y="52"/>
                </a:cubicBezTo>
                <a:cubicBezTo>
                  <a:pt x="30" y="64"/>
                  <a:pt x="30" y="64"/>
                  <a:pt x="30" y="64"/>
                </a:cubicBezTo>
                <a:cubicBezTo>
                  <a:pt x="17" y="69"/>
                  <a:pt x="9" y="83"/>
                  <a:pt x="8" y="105"/>
                </a:cubicBezTo>
                <a:cubicBezTo>
                  <a:pt x="0" y="105"/>
                  <a:pt x="0" y="105"/>
                  <a:pt x="0" y="105"/>
                </a:cubicBezTo>
                <a:cubicBezTo>
                  <a:pt x="0" y="116"/>
                  <a:pt x="0" y="116"/>
                  <a:pt x="0" y="116"/>
                </a:cubicBezTo>
                <a:cubicBezTo>
                  <a:pt x="84" y="116"/>
                  <a:pt x="84" y="116"/>
                  <a:pt x="84" y="116"/>
                </a:cubicBezTo>
                <a:cubicBezTo>
                  <a:pt x="84" y="105"/>
                  <a:pt x="84" y="105"/>
                  <a:pt x="84" y="105"/>
                </a:cubicBezTo>
                <a:cubicBezTo>
                  <a:pt x="78" y="105"/>
                  <a:pt x="78" y="105"/>
                  <a:pt x="78" y="105"/>
                </a:cubicBezTo>
                <a:cubicBezTo>
                  <a:pt x="77" y="83"/>
                  <a:pt x="69" y="69"/>
                  <a:pt x="55" y="64"/>
                </a:cubicBezTo>
                <a:cubicBezTo>
                  <a:pt x="55" y="52"/>
                  <a:pt x="55" y="52"/>
                  <a:pt x="55" y="52"/>
                </a:cubicBezTo>
                <a:cubicBezTo>
                  <a:pt x="69" y="48"/>
                  <a:pt x="77" y="33"/>
                  <a:pt x="78" y="11"/>
                </a:cubicBezTo>
                <a:close/>
                <a:moveTo>
                  <a:pt x="52" y="69"/>
                </a:moveTo>
                <a:cubicBezTo>
                  <a:pt x="67" y="73"/>
                  <a:pt x="72" y="90"/>
                  <a:pt x="72" y="105"/>
                </a:cubicBezTo>
                <a:cubicBezTo>
                  <a:pt x="67" y="105"/>
                  <a:pt x="67" y="105"/>
                  <a:pt x="67" y="105"/>
                </a:cubicBezTo>
                <a:cubicBezTo>
                  <a:pt x="56" y="93"/>
                  <a:pt x="56" y="93"/>
                  <a:pt x="56" y="93"/>
                </a:cubicBezTo>
                <a:cubicBezTo>
                  <a:pt x="43" y="77"/>
                  <a:pt x="43" y="77"/>
                  <a:pt x="43" y="77"/>
                </a:cubicBezTo>
                <a:cubicBezTo>
                  <a:pt x="30" y="93"/>
                  <a:pt x="30" y="93"/>
                  <a:pt x="30" y="93"/>
                </a:cubicBezTo>
                <a:cubicBezTo>
                  <a:pt x="20" y="105"/>
                  <a:pt x="20" y="105"/>
                  <a:pt x="20" y="105"/>
                </a:cubicBezTo>
                <a:cubicBezTo>
                  <a:pt x="13" y="105"/>
                  <a:pt x="13" y="105"/>
                  <a:pt x="13" y="105"/>
                </a:cubicBezTo>
                <a:cubicBezTo>
                  <a:pt x="14" y="90"/>
                  <a:pt x="18" y="73"/>
                  <a:pt x="34" y="69"/>
                </a:cubicBezTo>
                <a:cubicBezTo>
                  <a:pt x="36" y="69"/>
                  <a:pt x="36" y="69"/>
                  <a:pt x="36" y="69"/>
                </a:cubicBezTo>
                <a:cubicBezTo>
                  <a:pt x="36" y="48"/>
                  <a:pt x="36" y="48"/>
                  <a:pt x="36" y="48"/>
                </a:cubicBezTo>
                <a:cubicBezTo>
                  <a:pt x="34" y="47"/>
                  <a:pt x="34" y="47"/>
                  <a:pt x="34" y="47"/>
                </a:cubicBezTo>
                <a:cubicBezTo>
                  <a:pt x="18" y="43"/>
                  <a:pt x="14" y="27"/>
                  <a:pt x="13" y="11"/>
                </a:cubicBezTo>
                <a:cubicBezTo>
                  <a:pt x="72" y="11"/>
                  <a:pt x="72" y="11"/>
                  <a:pt x="72" y="11"/>
                </a:cubicBezTo>
                <a:cubicBezTo>
                  <a:pt x="72" y="27"/>
                  <a:pt x="67" y="43"/>
                  <a:pt x="52" y="47"/>
                </a:cubicBezTo>
                <a:cubicBezTo>
                  <a:pt x="49" y="48"/>
                  <a:pt x="49" y="48"/>
                  <a:pt x="49" y="48"/>
                </a:cubicBezTo>
                <a:cubicBezTo>
                  <a:pt x="49" y="69"/>
                  <a:pt x="49" y="69"/>
                  <a:pt x="49" y="69"/>
                </a:cubicBezTo>
                <a:lnTo>
                  <a:pt x="52" y="69"/>
                </a:lnTo>
                <a:close/>
              </a:path>
            </a:pathLst>
          </a:custGeom>
          <a:solidFill>
            <a:schemeClr val="bg1"/>
          </a:solidFill>
          <a:ln w="9525">
            <a:noFill/>
            <a:round/>
          </a:ln>
        </p:spPr>
        <p:txBody>
          <a:bodyPr anchor="ctr"/>
          <a:lstStyle/>
          <a:p>
            <a:pPr algn="ctr"/>
          </a:p>
        </p:txBody>
      </p:sp>
      <p:sp>
        <p:nvSpPr>
          <p:cNvPr id="16" name="PA_Freeform: Shape 15"/>
          <p:cNvSpPr/>
          <p:nvPr>
            <p:custDataLst>
              <p:tags r:id="rId14"/>
            </p:custDataLst>
          </p:nvPr>
        </p:nvSpPr>
        <p:spPr bwMode="auto">
          <a:xfrm>
            <a:off x="4798185" y="4158367"/>
            <a:ext cx="140916" cy="81583"/>
          </a:xfrm>
          <a:custGeom>
            <a:avLst/>
            <a:gdLst/>
            <a:ahLst/>
            <a:cxnLst>
              <a:cxn ang="0">
                <a:pos x="38" y="0"/>
              </a:cxn>
              <a:cxn ang="0">
                <a:pos x="0" y="0"/>
              </a:cxn>
              <a:cxn ang="0">
                <a:pos x="9" y="11"/>
              </a:cxn>
              <a:cxn ang="0">
                <a:pos x="19" y="22"/>
              </a:cxn>
              <a:cxn ang="0">
                <a:pos x="29" y="11"/>
              </a:cxn>
              <a:cxn ang="0">
                <a:pos x="38" y="0"/>
              </a:cxn>
            </a:cxnLst>
            <a:rect l="0" t="0" r="r" b="b"/>
            <a:pathLst>
              <a:path w="38" h="22">
                <a:moveTo>
                  <a:pt x="38" y="0"/>
                </a:moveTo>
                <a:lnTo>
                  <a:pt x="0" y="0"/>
                </a:lnTo>
                <a:lnTo>
                  <a:pt x="9" y="11"/>
                </a:lnTo>
                <a:lnTo>
                  <a:pt x="19" y="22"/>
                </a:lnTo>
                <a:lnTo>
                  <a:pt x="29" y="11"/>
                </a:lnTo>
                <a:lnTo>
                  <a:pt x="38" y="0"/>
                </a:lnTo>
                <a:close/>
              </a:path>
            </a:pathLst>
          </a:custGeom>
          <a:solidFill>
            <a:schemeClr val="bg1"/>
          </a:solidFill>
          <a:ln w="9525">
            <a:noFill/>
            <a:round/>
          </a:ln>
        </p:spPr>
        <p:txBody>
          <a:bodyPr anchor="ctr"/>
          <a:lstStyle/>
          <a:p>
            <a:pPr algn="ctr"/>
          </a:p>
        </p:txBody>
      </p:sp>
      <p:sp>
        <p:nvSpPr>
          <p:cNvPr id="17" name="PA_文本框 31"/>
          <p:cNvSpPr txBox="1"/>
          <p:nvPr>
            <p:custDataLst>
              <p:tags r:id="rId15"/>
            </p:custDataLst>
          </p:nvPr>
        </p:nvSpPr>
        <p:spPr>
          <a:xfrm>
            <a:off x="1092599" y="5173860"/>
            <a:ext cx="2520280" cy="338554"/>
          </a:xfrm>
          <a:prstGeom prst="rect">
            <a:avLst/>
          </a:prstGeom>
        </p:spPr>
        <p:txBody>
          <a:bodyPr vert="horz" wrap="none" lIns="0">
            <a:normAutofit/>
          </a:bodyPr>
          <a:lstStyle/>
          <a:p>
            <a:pPr algn="ctr"/>
            <a:r>
              <a:rPr lang="zh-CN" altLang="en-US" sz="1600" b="1" kern="900" dirty="0">
                <a:solidFill>
                  <a:schemeClr val="accent1"/>
                </a:solidFill>
              </a:rPr>
              <a:t>输入标题文本</a:t>
            </a:r>
            <a:endParaRPr lang="zh-CN" altLang="en-US" sz="1600" b="1" kern="900" dirty="0">
              <a:solidFill>
                <a:schemeClr val="accent1"/>
              </a:solidFill>
            </a:endParaRPr>
          </a:p>
        </p:txBody>
      </p:sp>
      <p:sp>
        <p:nvSpPr>
          <p:cNvPr id="18" name="PA_文本框 32"/>
          <p:cNvSpPr txBox="1"/>
          <p:nvPr>
            <p:custDataLst>
              <p:tags r:id="rId16"/>
            </p:custDataLst>
          </p:nvPr>
        </p:nvSpPr>
        <p:spPr>
          <a:xfrm>
            <a:off x="1092599" y="5512415"/>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dk1">
                    <a:lumMod val="100000"/>
                  </a:schemeClr>
                </a:solidFill>
              </a:rPr>
              <a:t>请替换文字内容复制你的内容到此</a:t>
            </a:r>
            <a:br>
              <a:rPr lang="zh-CN" altLang="en-US" sz="1100" dirty="0">
                <a:solidFill>
                  <a:schemeClr val="dk1">
                    <a:lumMod val="100000"/>
                  </a:schemeClr>
                </a:solidFill>
              </a:rPr>
            </a:br>
            <a:r>
              <a:rPr lang="zh-CN" altLang="en-US" sz="1100" dirty="0">
                <a:solidFill>
                  <a:schemeClr val="dk1">
                    <a:lumMod val="100000"/>
                  </a:schemeClr>
                </a:solidFill>
              </a:rPr>
              <a:t>（请选择只保留文本）</a:t>
            </a:r>
            <a:endParaRPr lang="zh-CN" altLang="en-US" sz="1100" dirty="0">
              <a:solidFill>
                <a:schemeClr val="dk1">
                  <a:lumMod val="100000"/>
                </a:schemeClr>
              </a:solidFill>
            </a:endParaRPr>
          </a:p>
        </p:txBody>
      </p:sp>
      <p:sp>
        <p:nvSpPr>
          <p:cNvPr id="19" name="PA_文本框 34"/>
          <p:cNvSpPr txBox="1"/>
          <p:nvPr>
            <p:custDataLst>
              <p:tags r:id="rId17"/>
            </p:custDataLst>
          </p:nvPr>
        </p:nvSpPr>
        <p:spPr>
          <a:xfrm>
            <a:off x="3597376" y="5173864"/>
            <a:ext cx="2520280" cy="338554"/>
          </a:xfrm>
          <a:prstGeom prst="rect">
            <a:avLst/>
          </a:prstGeom>
        </p:spPr>
        <p:txBody>
          <a:bodyPr vert="horz" wrap="none" lIns="0">
            <a:normAutofit/>
          </a:bodyPr>
          <a:lstStyle/>
          <a:p>
            <a:pPr algn="ctr"/>
            <a:r>
              <a:rPr lang="zh-CN" altLang="en-US" sz="1600" b="1" kern="900" dirty="0">
                <a:solidFill>
                  <a:schemeClr val="accent2"/>
                </a:solidFill>
              </a:rPr>
              <a:t>输入标题文本</a:t>
            </a:r>
            <a:endParaRPr lang="zh-CN" altLang="en-US" sz="1600" b="1" kern="900" dirty="0">
              <a:solidFill>
                <a:schemeClr val="accent2"/>
              </a:solidFill>
            </a:endParaRPr>
          </a:p>
        </p:txBody>
      </p:sp>
      <p:sp>
        <p:nvSpPr>
          <p:cNvPr id="20" name="PA_文本框 35"/>
          <p:cNvSpPr txBox="1"/>
          <p:nvPr>
            <p:custDataLst>
              <p:tags r:id="rId18"/>
            </p:custDataLst>
          </p:nvPr>
        </p:nvSpPr>
        <p:spPr>
          <a:xfrm>
            <a:off x="3597376" y="5512419"/>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dk1">
                    <a:lumMod val="100000"/>
                  </a:schemeClr>
                </a:solidFill>
              </a:rPr>
              <a:t>请替换文字内容复制你的内容到此</a:t>
            </a:r>
            <a:br>
              <a:rPr lang="zh-CN" altLang="en-US" sz="1100" dirty="0">
                <a:solidFill>
                  <a:schemeClr val="dk1">
                    <a:lumMod val="100000"/>
                  </a:schemeClr>
                </a:solidFill>
              </a:rPr>
            </a:br>
            <a:r>
              <a:rPr lang="zh-CN" altLang="en-US" sz="1100" dirty="0">
                <a:solidFill>
                  <a:schemeClr val="dk1">
                    <a:lumMod val="100000"/>
                  </a:schemeClr>
                </a:solidFill>
              </a:rPr>
              <a:t>（请选择只保留文本）</a:t>
            </a:r>
            <a:endParaRPr lang="zh-CN" altLang="en-US" sz="1100" dirty="0">
              <a:solidFill>
                <a:schemeClr val="dk1">
                  <a:lumMod val="100000"/>
                </a:schemeClr>
              </a:solidFill>
            </a:endParaRPr>
          </a:p>
        </p:txBody>
      </p:sp>
      <p:sp>
        <p:nvSpPr>
          <p:cNvPr id="21" name="PA_文本框 37"/>
          <p:cNvSpPr txBox="1"/>
          <p:nvPr>
            <p:custDataLst>
              <p:tags r:id="rId19"/>
            </p:custDataLst>
          </p:nvPr>
        </p:nvSpPr>
        <p:spPr>
          <a:xfrm>
            <a:off x="6074343" y="5173864"/>
            <a:ext cx="2520280" cy="338554"/>
          </a:xfrm>
          <a:prstGeom prst="rect">
            <a:avLst/>
          </a:prstGeom>
        </p:spPr>
        <p:txBody>
          <a:bodyPr vert="horz" wrap="none" lIns="0">
            <a:normAutofit/>
          </a:bodyPr>
          <a:lstStyle/>
          <a:p>
            <a:pPr algn="ctr"/>
            <a:r>
              <a:rPr lang="zh-CN" altLang="en-US" sz="1600" b="1" kern="900" dirty="0">
                <a:solidFill>
                  <a:schemeClr val="accent3"/>
                </a:solidFill>
              </a:rPr>
              <a:t>输入标题文本</a:t>
            </a:r>
            <a:endParaRPr lang="zh-CN" altLang="en-US" sz="1600" b="1" kern="900" dirty="0">
              <a:solidFill>
                <a:schemeClr val="accent3"/>
              </a:solidFill>
            </a:endParaRPr>
          </a:p>
        </p:txBody>
      </p:sp>
      <p:sp>
        <p:nvSpPr>
          <p:cNvPr id="22" name="PA_文本框 38"/>
          <p:cNvSpPr txBox="1"/>
          <p:nvPr>
            <p:custDataLst>
              <p:tags r:id="rId20"/>
            </p:custDataLst>
          </p:nvPr>
        </p:nvSpPr>
        <p:spPr>
          <a:xfrm>
            <a:off x="6074343" y="5512419"/>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dk1">
                    <a:lumMod val="100000"/>
                  </a:schemeClr>
                </a:solidFill>
              </a:rPr>
              <a:t>请替换文字内容复制你的内容到此</a:t>
            </a:r>
            <a:br>
              <a:rPr lang="zh-CN" altLang="en-US" sz="1100" dirty="0">
                <a:solidFill>
                  <a:schemeClr val="dk1">
                    <a:lumMod val="100000"/>
                  </a:schemeClr>
                </a:solidFill>
              </a:rPr>
            </a:br>
            <a:r>
              <a:rPr lang="zh-CN" altLang="en-US" sz="1100" dirty="0">
                <a:solidFill>
                  <a:schemeClr val="dk1">
                    <a:lumMod val="100000"/>
                  </a:schemeClr>
                </a:solidFill>
              </a:rPr>
              <a:t>（请选择只保留文本）</a:t>
            </a:r>
            <a:endParaRPr lang="zh-CN" altLang="en-US" sz="1100" dirty="0">
              <a:solidFill>
                <a:schemeClr val="dk1">
                  <a:lumMod val="100000"/>
                </a:schemeClr>
              </a:solidFill>
            </a:endParaRPr>
          </a:p>
        </p:txBody>
      </p:sp>
      <p:sp>
        <p:nvSpPr>
          <p:cNvPr id="23" name="PA_文本框 40"/>
          <p:cNvSpPr txBox="1"/>
          <p:nvPr>
            <p:custDataLst>
              <p:tags r:id="rId21"/>
            </p:custDataLst>
          </p:nvPr>
        </p:nvSpPr>
        <p:spPr>
          <a:xfrm>
            <a:off x="8551309" y="5173864"/>
            <a:ext cx="2520280" cy="338554"/>
          </a:xfrm>
          <a:prstGeom prst="rect">
            <a:avLst/>
          </a:prstGeom>
        </p:spPr>
        <p:txBody>
          <a:bodyPr vert="horz" wrap="none" lIns="0">
            <a:normAutofit/>
          </a:bodyPr>
          <a:lstStyle/>
          <a:p>
            <a:pPr algn="ctr"/>
            <a:r>
              <a:rPr lang="zh-CN" altLang="en-US" sz="1600" b="1" kern="900" dirty="0">
                <a:solidFill>
                  <a:schemeClr val="accent4"/>
                </a:solidFill>
              </a:rPr>
              <a:t>输入标题文本</a:t>
            </a:r>
            <a:endParaRPr lang="zh-CN" altLang="en-US" sz="1600" b="1" kern="900" dirty="0">
              <a:solidFill>
                <a:schemeClr val="accent4"/>
              </a:solidFill>
            </a:endParaRPr>
          </a:p>
        </p:txBody>
      </p:sp>
      <p:sp>
        <p:nvSpPr>
          <p:cNvPr id="24" name="PA_文本框 41"/>
          <p:cNvSpPr txBox="1"/>
          <p:nvPr>
            <p:custDataLst>
              <p:tags r:id="rId22"/>
            </p:custDataLst>
          </p:nvPr>
        </p:nvSpPr>
        <p:spPr>
          <a:xfrm>
            <a:off x="8551309" y="5512419"/>
            <a:ext cx="2520280" cy="481094"/>
          </a:xfrm>
          <a:prstGeom prst="rect">
            <a:avLst/>
          </a:prstGeom>
        </p:spPr>
        <p:txBody>
          <a:bodyPr vert="horz" wrap="square" lIns="0">
            <a:normAutofit lnSpcReduction="10000"/>
          </a:bodyPr>
          <a:lstStyle/>
          <a:p>
            <a:pPr lvl="0" algn="ctr">
              <a:lnSpc>
                <a:spcPct val="120000"/>
              </a:lnSpc>
            </a:pPr>
            <a:r>
              <a:rPr lang="zh-CN" altLang="en-US" sz="1100" dirty="0">
                <a:solidFill>
                  <a:schemeClr val="dk1">
                    <a:lumMod val="100000"/>
                  </a:schemeClr>
                </a:solidFill>
              </a:rPr>
              <a:t>请替换文字内容复制你的内容到此</a:t>
            </a:r>
            <a:br>
              <a:rPr lang="zh-CN" altLang="en-US" sz="1100" dirty="0">
                <a:solidFill>
                  <a:schemeClr val="dk1">
                    <a:lumMod val="100000"/>
                  </a:schemeClr>
                </a:solidFill>
              </a:rPr>
            </a:br>
            <a:r>
              <a:rPr lang="zh-CN" altLang="en-US" sz="1100" dirty="0">
                <a:solidFill>
                  <a:schemeClr val="dk1">
                    <a:lumMod val="100000"/>
                  </a:schemeClr>
                </a:solidFill>
              </a:rPr>
              <a:t>（请选择只保留文本）</a:t>
            </a:r>
            <a:endParaRPr lang="zh-CN" altLang="en-US" sz="1100" dirty="0">
              <a:solidFill>
                <a:schemeClr val="dk1">
                  <a:lumMod val="10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 calcmode="lin" valueType="num">
                                      <p:cBhvr>
                                        <p:cTn id="15" dur="500" fill="hold"/>
                                        <p:tgtEl>
                                          <p:spTgt spid="5"/>
                                        </p:tgtEl>
                                        <p:attrNameLst>
                                          <p:attrName>style.rotation</p:attrName>
                                        </p:attrNameLst>
                                      </p:cBhvr>
                                      <p:tavLst>
                                        <p:tav tm="0">
                                          <p:val>
                                            <p:fltVal val="360"/>
                                          </p:val>
                                        </p:tav>
                                        <p:tav tm="100000">
                                          <p:val>
                                            <p:fltVal val="0"/>
                                          </p:val>
                                        </p:tav>
                                      </p:tavLst>
                                    </p:anim>
                                    <p:animEffect transition="in" filter="fade">
                                      <p:cBhvr>
                                        <p:cTn id="16" dur="500"/>
                                        <p:tgtEl>
                                          <p:spTgt spid="5"/>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360"/>
                                          </p:val>
                                        </p:tav>
                                        <p:tav tm="100000">
                                          <p:val>
                                            <p:fltVal val="0"/>
                                          </p:val>
                                        </p:tav>
                                      </p:tavLst>
                                    </p:anim>
                                    <p:animEffect transition="in" filter="fade">
                                      <p:cBhvr>
                                        <p:cTn id="22" dur="500"/>
                                        <p:tgtEl>
                                          <p:spTgt spid="6"/>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 calcmode="lin" valueType="num">
                                      <p:cBhvr>
                                        <p:cTn id="27" dur="500" fill="hold"/>
                                        <p:tgtEl>
                                          <p:spTgt spid="7"/>
                                        </p:tgtEl>
                                        <p:attrNameLst>
                                          <p:attrName>style.rotation</p:attrName>
                                        </p:attrNameLst>
                                      </p:cBhvr>
                                      <p:tavLst>
                                        <p:tav tm="0">
                                          <p:val>
                                            <p:fltVal val="360"/>
                                          </p:val>
                                        </p:tav>
                                        <p:tav tm="100000">
                                          <p:val>
                                            <p:fltVal val="0"/>
                                          </p:val>
                                        </p:tav>
                                      </p:tavLst>
                                    </p:anim>
                                    <p:animEffect transition="in" filter="fade">
                                      <p:cBhvr>
                                        <p:cTn id="28" dur="500"/>
                                        <p:tgtEl>
                                          <p:spTgt spid="7"/>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 calcmode="lin" valueType="num">
                                      <p:cBhvr>
                                        <p:cTn id="33" dur="500" fill="hold"/>
                                        <p:tgtEl>
                                          <p:spTgt spid="8"/>
                                        </p:tgtEl>
                                        <p:attrNameLst>
                                          <p:attrName>style.rotation</p:attrName>
                                        </p:attrNameLst>
                                      </p:cBhvr>
                                      <p:tavLst>
                                        <p:tav tm="0">
                                          <p:val>
                                            <p:fltVal val="360"/>
                                          </p:val>
                                        </p:tav>
                                        <p:tav tm="100000">
                                          <p:val>
                                            <p:fltVal val="0"/>
                                          </p:val>
                                        </p:tav>
                                      </p:tavLst>
                                    </p:anim>
                                    <p:animEffect transition="in" filter="fade">
                                      <p:cBhvr>
                                        <p:cTn id="34" dur="500"/>
                                        <p:tgtEl>
                                          <p:spTgt spid="8"/>
                                        </p:tgtEl>
                                      </p:cBhvr>
                                    </p:animEffect>
                                  </p:childTnLst>
                                </p:cTn>
                              </p:par>
                            </p:childTnLst>
                          </p:cTn>
                        </p:par>
                        <p:par>
                          <p:cTn id="35" fill="hold">
                            <p:stCondLst>
                              <p:cond delay="1500"/>
                            </p:stCondLst>
                            <p:childTnLst>
                              <p:par>
                                <p:cTn id="36" presetID="42" presetClass="entr" presetSubtype="0" fill="hold" grpId="0"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1000"/>
                                        <p:tgtEl>
                                          <p:spTgt spid="17"/>
                                        </p:tgtEl>
                                      </p:cBhvr>
                                    </p:animEffect>
                                    <p:anim calcmode="lin" valueType="num">
                                      <p:cBhvr>
                                        <p:cTn id="39" dur="1000" fill="hold"/>
                                        <p:tgtEl>
                                          <p:spTgt spid="17"/>
                                        </p:tgtEl>
                                        <p:attrNameLst>
                                          <p:attrName>ppt_x</p:attrName>
                                        </p:attrNameLst>
                                      </p:cBhvr>
                                      <p:tavLst>
                                        <p:tav tm="0">
                                          <p:val>
                                            <p:strVal val="#ppt_x"/>
                                          </p:val>
                                        </p:tav>
                                        <p:tav tm="100000">
                                          <p:val>
                                            <p:strVal val="#ppt_x"/>
                                          </p:val>
                                        </p:tav>
                                      </p:tavLst>
                                    </p:anim>
                                    <p:anim calcmode="lin" valueType="num">
                                      <p:cBhvr>
                                        <p:cTn id="40" dur="1000" fill="hold"/>
                                        <p:tgtEl>
                                          <p:spTgt spid="17"/>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1000"/>
                                        <p:tgtEl>
                                          <p:spTgt spid="18"/>
                                        </p:tgtEl>
                                      </p:cBhvr>
                                    </p:animEffect>
                                    <p:anim calcmode="lin" valueType="num">
                                      <p:cBhvr>
                                        <p:cTn id="44" dur="1000" fill="hold"/>
                                        <p:tgtEl>
                                          <p:spTgt spid="18"/>
                                        </p:tgtEl>
                                        <p:attrNameLst>
                                          <p:attrName>ppt_x</p:attrName>
                                        </p:attrNameLst>
                                      </p:cBhvr>
                                      <p:tavLst>
                                        <p:tav tm="0">
                                          <p:val>
                                            <p:strVal val="#ppt_x"/>
                                          </p:val>
                                        </p:tav>
                                        <p:tav tm="100000">
                                          <p:val>
                                            <p:strVal val="#ppt_x"/>
                                          </p:val>
                                        </p:tav>
                                      </p:tavLst>
                                    </p:anim>
                                    <p:anim calcmode="lin" valueType="num">
                                      <p:cBhvr>
                                        <p:cTn id="45" dur="1000" fill="hold"/>
                                        <p:tgtEl>
                                          <p:spTgt spid="18"/>
                                        </p:tgtEl>
                                        <p:attrNameLst>
                                          <p:attrName>ppt_y</p:attrName>
                                        </p:attrNameLst>
                                      </p:cBhvr>
                                      <p:tavLst>
                                        <p:tav tm="0">
                                          <p:val>
                                            <p:strVal val="#ppt_y+.1"/>
                                          </p:val>
                                        </p:tav>
                                        <p:tav tm="100000">
                                          <p:val>
                                            <p:strVal val="#ppt_y"/>
                                          </p:val>
                                        </p:tav>
                                      </p:tavLst>
                                    </p:anim>
                                  </p:childTnLst>
                                </p:cTn>
                              </p:par>
                            </p:childTnLst>
                          </p:cTn>
                        </p:par>
                        <p:par>
                          <p:cTn id="46" fill="hold">
                            <p:stCondLst>
                              <p:cond delay="2500"/>
                            </p:stCondLst>
                            <p:childTnLst>
                              <p:par>
                                <p:cTn id="47" presetID="49" presetClass="entr" presetSubtype="0" decel="100000"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 calcmode="lin" valueType="num">
                                      <p:cBhvr>
                                        <p:cTn id="51" dur="500" fill="hold"/>
                                        <p:tgtEl>
                                          <p:spTgt spid="14"/>
                                        </p:tgtEl>
                                        <p:attrNameLst>
                                          <p:attrName>style.rotation</p:attrName>
                                        </p:attrNameLst>
                                      </p:cBhvr>
                                      <p:tavLst>
                                        <p:tav tm="0">
                                          <p:val>
                                            <p:fltVal val="360"/>
                                          </p:val>
                                        </p:tav>
                                        <p:tav tm="100000">
                                          <p:val>
                                            <p:fltVal val="0"/>
                                          </p:val>
                                        </p:tav>
                                      </p:tavLst>
                                    </p:anim>
                                    <p:animEffect transition="in" filter="fade">
                                      <p:cBhvr>
                                        <p:cTn id="52" dur="500"/>
                                        <p:tgtEl>
                                          <p:spTgt spid="14"/>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p:cTn id="55" dur="500" fill="hold"/>
                                        <p:tgtEl>
                                          <p:spTgt spid="15"/>
                                        </p:tgtEl>
                                        <p:attrNameLst>
                                          <p:attrName>ppt_w</p:attrName>
                                        </p:attrNameLst>
                                      </p:cBhvr>
                                      <p:tavLst>
                                        <p:tav tm="0">
                                          <p:val>
                                            <p:fltVal val="0"/>
                                          </p:val>
                                        </p:tav>
                                        <p:tav tm="100000">
                                          <p:val>
                                            <p:strVal val="#ppt_w"/>
                                          </p:val>
                                        </p:tav>
                                      </p:tavLst>
                                    </p:anim>
                                    <p:anim calcmode="lin" valueType="num">
                                      <p:cBhvr>
                                        <p:cTn id="56" dur="500" fill="hold"/>
                                        <p:tgtEl>
                                          <p:spTgt spid="15"/>
                                        </p:tgtEl>
                                        <p:attrNameLst>
                                          <p:attrName>ppt_h</p:attrName>
                                        </p:attrNameLst>
                                      </p:cBhvr>
                                      <p:tavLst>
                                        <p:tav tm="0">
                                          <p:val>
                                            <p:fltVal val="0"/>
                                          </p:val>
                                        </p:tav>
                                        <p:tav tm="100000">
                                          <p:val>
                                            <p:strVal val="#ppt_h"/>
                                          </p:val>
                                        </p:tav>
                                      </p:tavLst>
                                    </p:anim>
                                    <p:anim calcmode="lin" valueType="num">
                                      <p:cBhvr>
                                        <p:cTn id="57" dur="500" fill="hold"/>
                                        <p:tgtEl>
                                          <p:spTgt spid="15"/>
                                        </p:tgtEl>
                                        <p:attrNameLst>
                                          <p:attrName>style.rotation</p:attrName>
                                        </p:attrNameLst>
                                      </p:cBhvr>
                                      <p:tavLst>
                                        <p:tav tm="0">
                                          <p:val>
                                            <p:fltVal val="360"/>
                                          </p:val>
                                        </p:tav>
                                        <p:tav tm="100000">
                                          <p:val>
                                            <p:fltVal val="0"/>
                                          </p:val>
                                        </p:tav>
                                      </p:tavLst>
                                    </p:anim>
                                    <p:animEffect transition="in" filter="fade">
                                      <p:cBhvr>
                                        <p:cTn id="58" dur="500"/>
                                        <p:tgtEl>
                                          <p:spTgt spid="15"/>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 calcmode="lin" valueType="num">
                                      <p:cBhvr>
                                        <p:cTn id="61" dur="500" fill="hold"/>
                                        <p:tgtEl>
                                          <p:spTgt spid="16"/>
                                        </p:tgtEl>
                                        <p:attrNameLst>
                                          <p:attrName>ppt_w</p:attrName>
                                        </p:attrNameLst>
                                      </p:cBhvr>
                                      <p:tavLst>
                                        <p:tav tm="0">
                                          <p:val>
                                            <p:fltVal val="0"/>
                                          </p:val>
                                        </p:tav>
                                        <p:tav tm="100000">
                                          <p:val>
                                            <p:strVal val="#ppt_w"/>
                                          </p:val>
                                        </p:tav>
                                      </p:tavLst>
                                    </p:anim>
                                    <p:anim calcmode="lin" valueType="num">
                                      <p:cBhvr>
                                        <p:cTn id="62" dur="500" fill="hold"/>
                                        <p:tgtEl>
                                          <p:spTgt spid="16"/>
                                        </p:tgtEl>
                                        <p:attrNameLst>
                                          <p:attrName>ppt_h</p:attrName>
                                        </p:attrNameLst>
                                      </p:cBhvr>
                                      <p:tavLst>
                                        <p:tav tm="0">
                                          <p:val>
                                            <p:fltVal val="0"/>
                                          </p:val>
                                        </p:tav>
                                        <p:tav tm="100000">
                                          <p:val>
                                            <p:strVal val="#ppt_h"/>
                                          </p:val>
                                        </p:tav>
                                      </p:tavLst>
                                    </p:anim>
                                    <p:anim calcmode="lin" valueType="num">
                                      <p:cBhvr>
                                        <p:cTn id="63" dur="500" fill="hold"/>
                                        <p:tgtEl>
                                          <p:spTgt spid="16"/>
                                        </p:tgtEl>
                                        <p:attrNameLst>
                                          <p:attrName>style.rotation</p:attrName>
                                        </p:attrNameLst>
                                      </p:cBhvr>
                                      <p:tavLst>
                                        <p:tav tm="0">
                                          <p:val>
                                            <p:fltVal val="360"/>
                                          </p:val>
                                        </p:tav>
                                        <p:tav tm="100000">
                                          <p:val>
                                            <p:fltVal val="0"/>
                                          </p:val>
                                        </p:tav>
                                      </p:tavLst>
                                    </p:anim>
                                    <p:animEffect transition="in" filter="fade">
                                      <p:cBhvr>
                                        <p:cTn id="64" dur="500"/>
                                        <p:tgtEl>
                                          <p:spTgt spid="16"/>
                                        </p:tgtEl>
                                      </p:cBhvr>
                                    </p:animEffect>
                                  </p:childTnLst>
                                </p:cTn>
                              </p:par>
                            </p:childTnLst>
                          </p:cTn>
                        </p:par>
                        <p:par>
                          <p:cTn id="65" fill="hold">
                            <p:stCondLst>
                              <p:cond delay="3000"/>
                            </p:stCondLst>
                            <p:childTnLst>
                              <p:par>
                                <p:cTn id="66" presetID="42" presetClass="entr" presetSubtype="0" fill="hold" grpId="0" nodeType="after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1000"/>
                                        <p:tgtEl>
                                          <p:spTgt spid="19"/>
                                        </p:tgtEl>
                                      </p:cBhvr>
                                    </p:animEffect>
                                    <p:anim calcmode="lin" valueType="num">
                                      <p:cBhvr>
                                        <p:cTn id="69" dur="1000" fill="hold"/>
                                        <p:tgtEl>
                                          <p:spTgt spid="19"/>
                                        </p:tgtEl>
                                        <p:attrNameLst>
                                          <p:attrName>ppt_x</p:attrName>
                                        </p:attrNameLst>
                                      </p:cBhvr>
                                      <p:tavLst>
                                        <p:tav tm="0">
                                          <p:val>
                                            <p:strVal val="#ppt_x"/>
                                          </p:val>
                                        </p:tav>
                                        <p:tav tm="100000">
                                          <p:val>
                                            <p:strVal val="#ppt_x"/>
                                          </p:val>
                                        </p:tav>
                                      </p:tavLst>
                                    </p:anim>
                                    <p:anim calcmode="lin" valueType="num">
                                      <p:cBhvr>
                                        <p:cTn id="70" dur="1000" fill="hold"/>
                                        <p:tgtEl>
                                          <p:spTgt spid="1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fade">
                                      <p:cBhvr>
                                        <p:cTn id="73" dur="1000"/>
                                        <p:tgtEl>
                                          <p:spTgt spid="20"/>
                                        </p:tgtEl>
                                      </p:cBhvr>
                                    </p:animEffect>
                                    <p:anim calcmode="lin" valueType="num">
                                      <p:cBhvr>
                                        <p:cTn id="74" dur="1000" fill="hold"/>
                                        <p:tgtEl>
                                          <p:spTgt spid="20"/>
                                        </p:tgtEl>
                                        <p:attrNameLst>
                                          <p:attrName>ppt_x</p:attrName>
                                        </p:attrNameLst>
                                      </p:cBhvr>
                                      <p:tavLst>
                                        <p:tav tm="0">
                                          <p:val>
                                            <p:strVal val="#ppt_x"/>
                                          </p:val>
                                        </p:tav>
                                        <p:tav tm="100000">
                                          <p:val>
                                            <p:strVal val="#ppt_x"/>
                                          </p:val>
                                        </p:tav>
                                      </p:tavLst>
                                    </p:anim>
                                    <p:anim calcmode="lin" valueType="num">
                                      <p:cBhvr>
                                        <p:cTn id="75" dur="1000" fill="hold"/>
                                        <p:tgtEl>
                                          <p:spTgt spid="20"/>
                                        </p:tgtEl>
                                        <p:attrNameLst>
                                          <p:attrName>ppt_y</p:attrName>
                                        </p:attrNameLst>
                                      </p:cBhvr>
                                      <p:tavLst>
                                        <p:tav tm="0">
                                          <p:val>
                                            <p:strVal val="#ppt_y+.1"/>
                                          </p:val>
                                        </p:tav>
                                        <p:tav tm="100000">
                                          <p:val>
                                            <p:strVal val="#ppt_y"/>
                                          </p:val>
                                        </p:tav>
                                      </p:tavLst>
                                    </p:anim>
                                  </p:childTnLst>
                                </p:cTn>
                              </p:par>
                            </p:childTnLst>
                          </p:cTn>
                        </p:par>
                        <p:par>
                          <p:cTn id="76" fill="hold">
                            <p:stCondLst>
                              <p:cond delay="4000"/>
                            </p:stCondLst>
                            <p:childTnLst>
                              <p:par>
                                <p:cTn id="77" presetID="49" presetClass="entr" presetSubtype="0" decel="100000" fill="hold" grpId="0" nodeType="afterEffect">
                                  <p:stCondLst>
                                    <p:cond delay="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style.rotation</p:attrName>
                                        </p:attrNameLst>
                                      </p:cBhvr>
                                      <p:tavLst>
                                        <p:tav tm="0">
                                          <p:val>
                                            <p:fltVal val="360"/>
                                          </p:val>
                                        </p:tav>
                                        <p:tav tm="100000">
                                          <p:val>
                                            <p:fltVal val="0"/>
                                          </p:val>
                                        </p:tav>
                                      </p:tavLst>
                                    </p:anim>
                                    <p:animEffect transition="in" filter="fade">
                                      <p:cBhvr>
                                        <p:cTn id="82" dur="500"/>
                                        <p:tgtEl>
                                          <p:spTgt spid="9"/>
                                        </p:tgtEl>
                                      </p:cBhvr>
                                    </p:animEffect>
                                  </p:childTnLst>
                                </p:cTn>
                              </p:par>
                              <p:par>
                                <p:cTn id="83" presetID="49" presetClass="entr" presetSubtype="0" decel="100000" fill="hold" grpId="0" nodeType="withEffect">
                                  <p:stCondLst>
                                    <p:cond delay="0"/>
                                  </p:stCondLst>
                                  <p:childTnLst>
                                    <p:set>
                                      <p:cBhvr>
                                        <p:cTn id="84" dur="1" fill="hold">
                                          <p:stCondLst>
                                            <p:cond delay="0"/>
                                          </p:stCondLst>
                                        </p:cTn>
                                        <p:tgtEl>
                                          <p:spTgt spid="10"/>
                                        </p:tgtEl>
                                        <p:attrNameLst>
                                          <p:attrName>style.visibility</p:attrName>
                                        </p:attrNameLst>
                                      </p:cBhvr>
                                      <p:to>
                                        <p:strVal val="visible"/>
                                      </p:to>
                                    </p:set>
                                    <p:anim calcmode="lin" valueType="num">
                                      <p:cBhvr>
                                        <p:cTn id="85" dur="500" fill="hold"/>
                                        <p:tgtEl>
                                          <p:spTgt spid="10"/>
                                        </p:tgtEl>
                                        <p:attrNameLst>
                                          <p:attrName>ppt_w</p:attrName>
                                        </p:attrNameLst>
                                      </p:cBhvr>
                                      <p:tavLst>
                                        <p:tav tm="0">
                                          <p:val>
                                            <p:fltVal val="0"/>
                                          </p:val>
                                        </p:tav>
                                        <p:tav tm="100000">
                                          <p:val>
                                            <p:strVal val="#ppt_w"/>
                                          </p:val>
                                        </p:tav>
                                      </p:tavLst>
                                    </p:anim>
                                    <p:anim calcmode="lin" valueType="num">
                                      <p:cBhvr>
                                        <p:cTn id="86" dur="500" fill="hold"/>
                                        <p:tgtEl>
                                          <p:spTgt spid="10"/>
                                        </p:tgtEl>
                                        <p:attrNameLst>
                                          <p:attrName>ppt_h</p:attrName>
                                        </p:attrNameLst>
                                      </p:cBhvr>
                                      <p:tavLst>
                                        <p:tav tm="0">
                                          <p:val>
                                            <p:fltVal val="0"/>
                                          </p:val>
                                        </p:tav>
                                        <p:tav tm="100000">
                                          <p:val>
                                            <p:strVal val="#ppt_h"/>
                                          </p:val>
                                        </p:tav>
                                      </p:tavLst>
                                    </p:anim>
                                    <p:anim calcmode="lin" valueType="num">
                                      <p:cBhvr>
                                        <p:cTn id="87" dur="500" fill="hold"/>
                                        <p:tgtEl>
                                          <p:spTgt spid="10"/>
                                        </p:tgtEl>
                                        <p:attrNameLst>
                                          <p:attrName>style.rotation</p:attrName>
                                        </p:attrNameLst>
                                      </p:cBhvr>
                                      <p:tavLst>
                                        <p:tav tm="0">
                                          <p:val>
                                            <p:fltVal val="360"/>
                                          </p:val>
                                        </p:tav>
                                        <p:tav tm="100000">
                                          <p:val>
                                            <p:fltVal val="0"/>
                                          </p:val>
                                        </p:tav>
                                      </p:tavLst>
                                    </p:anim>
                                    <p:animEffect transition="in" filter="fade">
                                      <p:cBhvr>
                                        <p:cTn id="88" dur="500"/>
                                        <p:tgtEl>
                                          <p:spTgt spid="10"/>
                                        </p:tgtEl>
                                      </p:cBhvr>
                                    </p:animEffect>
                                  </p:childTnLst>
                                </p:cTn>
                              </p:par>
                            </p:childTnLst>
                          </p:cTn>
                        </p:par>
                        <p:par>
                          <p:cTn id="89" fill="hold">
                            <p:stCondLst>
                              <p:cond delay="4500"/>
                            </p:stCondLst>
                            <p:childTnLst>
                              <p:par>
                                <p:cTn id="90" presetID="42" presetClass="entr" presetSubtype="0" fill="hold" grpId="0" nodeType="afterEffect">
                                  <p:stCondLst>
                                    <p:cond delay="0"/>
                                  </p:stCondLst>
                                  <p:childTnLst>
                                    <p:set>
                                      <p:cBhvr>
                                        <p:cTn id="91" dur="1" fill="hold">
                                          <p:stCondLst>
                                            <p:cond delay="0"/>
                                          </p:stCondLst>
                                        </p:cTn>
                                        <p:tgtEl>
                                          <p:spTgt spid="21"/>
                                        </p:tgtEl>
                                        <p:attrNameLst>
                                          <p:attrName>style.visibility</p:attrName>
                                        </p:attrNameLst>
                                      </p:cBhvr>
                                      <p:to>
                                        <p:strVal val="visible"/>
                                      </p:to>
                                    </p:set>
                                    <p:animEffect transition="in" filter="fade">
                                      <p:cBhvr>
                                        <p:cTn id="92" dur="1000"/>
                                        <p:tgtEl>
                                          <p:spTgt spid="21"/>
                                        </p:tgtEl>
                                      </p:cBhvr>
                                    </p:animEffect>
                                    <p:anim calcmode="lin" valueType="num">
                                      <p:cBhvr>
                                        <p:cTn id="93" dur="1000" fill="hold"/>
                                        <p:tgtEl>
                                          <p:spTgt spid="21"/>
                                        </p:tgtEl>
                                        <p:attrNameLst>
                                          <p:attrName>ppt_x</p:attrName>
                                        </p:attrNameLst>
                                      </p:cBhvr>
                                      <p:tavLst>
                                        <p:tav tm="0">
                                          <p:val>
                                            <p:strVal val="#ppt_x"/>
                                          </p:val>
                                        </p:tav>
                                        <p:tav tm="100000">
                                          <p:val>
                                            <p:strVal val="#ppt_x"/>
                                          </p:val>
                                        </p:tav>
                                      </p:tavLst>
                                    </p:anim>
                                    <p:anim calcmode="lin" valueType="num">
                                      <p:cBhvr>
                                        <p:cTn id="94" dur="1000" fill="hold"/>
                                        <p:tgtEl>
                                          <p:spTgt spid="21"/>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22"/>
                                        </p:tgtEl>
                                        <p:attrNameLst>
                                          <p:attrName>style.visibility</p:attrName>
                                        </p:attrNameLst>
                                      </p:cBhvr>
                                      <p:to>
                                        <p:strVal val="visible"/>
                                      </p:to>
                                    </p:set>
                                    <p:animEffect transition="in" filter="fade">
                                      <p:cBhvr>
                                        <p:cTn id="97" dur="1000"/>
                                        <p:tgtEl>
                                          <p:spTgt spid="22"/>
                                        </p:tgtEl>
                                      </p:cBhvr>
                                    </p:animEffect>
                                    <p:anim calcmode="lin" valueType="num">
                                      <p:cBhvr>
                                        <p:cTn id="98" dur="1000" fill="hold"/>
                                        <p:tgtEl>
                                          <p:spTgt spid="22"/>
                                        </p:tgtEl>
                                        <p:attrNameLst>
                                          <p:attrName>ppt_x</p:attrName>
                                        </p:attrNameLst>
                                      </p:cBhvr>
                                      <p:tavLst>
                                        <p:tav tm="0">
                                          <p:val>
                                            <p:strVal val="#ppt_x"/>
                                          </p:val>
                                        </p:tav>
                                        <p:tav tm="100000">
                                          <p:val>
                                            <p:strVal val="#ppt_x"/>
                                          </p:val>
                                        </p:tav>
                                      </p:tavLst>
                                    </p:anim>
                                    <p:anim calcmode="lin" valueType="num">
                                      <p:cBhvr>
                                        <p:cTn id="99" dur="1000" fill="hold"/>
                                        <p:tgtEl>
                                          <p:spTgt spid="22"/>
                                        </p:tgtEl>
                                        <p:attrNameLst>
                                          <p:attrName>ppt_y</p:attrName>
                                        </p:attrNameLst>
                                      </p:cBhvr>
                                      <p:tavLst>
                                        <p:tav tm="0">
                                          <p:val>
                                            <p:strVal val="#ppt_y+.1"/>
                                          </p:val>
                                        </p:tav>
                                        <p:tav tm="100000">
                                          <p:val>
                                            <p:strVal val="#ppt_y"/>
                                          </p:val>
                                        </p:tav>
                                      </p:tavLst>
                                    </p:anim>
                                  </p:childTnLst>
                                </p:cTn>
                              </p:par>
                            </p:childTnLst>
                          </p:cTn>
                        </p:par>
                        <p:par>
                          <p:cTn id="100" fill="hold">
                            <p:stCondLst>
                              <p:cond delay="5500"/>
                            </p:stCondLst>
                            <p:childTnLst>
                              <p:par>
                                <p:cTn id="101" presetID="49" presetClass="entr" presetSubtype="0" decel="100000" fill="hold" grpId="0" nodeType="after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p:cTn id="103" dur="500" fill="hold"/>
                                        <p:tgtEl>
                                          <p:spTgt spid="11"/>
                                        </p:tgtEl>
                                        <p:attrNameLst>
                                          <p:attrName>ppt_w</p:attrName>
                                        </p:attrNameLst>
                                      </p:cBhvr>
                                      <p:tavLst>
                                        <p:tav tm="0">
                                          <p:val>
                                            <p:fltVal val="0"/>
                                          </p:val>
                                        </p:tav>
                                        <p:tav tm="100000">
                                          <p:val>
                                            <p:strVal val="#ppt_w"/>
                                          </p:val>
                                        </p:tav>
                                      </p:tavLst>
                                    </p:anim>
                                    <p:anim calcmode="lin" valueType="num">
                                      <p:cBhvr>
                                        <p:cTn id="104" dur="500" fill="hold"/>
                                        <p:tgtEl>
                                          <p:spTgt spid="11"/>
                                        </p:tgtEl>
                                        <p:attrNameLst>
                                          <p:attrName>ppt_h</p:attrName>
                                        </p:attrNameLst>
                                      </p:cBhvr>
                                      <p:tavLst>
                                        <p:tav tm="0">
                                          <p:val>
                                            <p:fltVal val="0"/>
                                          </p:val>
                                        </p:tav>
                                        <p:tav tm="100000">
                                          <p:val>
                                            <p:strVal val="#ppt_h"/>
                                          </p:val>
                                        </p:tav>
                                      </p:tavLst>
                                    </p:anim>
                                    <p:anim calcmode="lin" valueType="num">
                                      <p:cBhvr>
                                        <p:cTn id="105" dur="500" fill="hold"/>
                                        <p:tgtEl>
                                          <p:spTgt spid="11"/>
                                        </p:tgtEl>
                                        <p:attrNameLst>
                                          <p:attrName>style.rotation</p:attrName>
                                        </p:attrNameLst>
                                      </p:cBhvr>
                                      <p:tavLst>
                                        <p:tav tm="0">
                                          <p:val>
                                            <p:fltVal val="360"/>
                                          </p:val>
                                        </p:tav>
                                        <p:tav tm="100000">
                                          <p:val>
                                            <p:fltVal val="0"/>
                                          </p:val>
                                        </p:tav>
                                      </p:tavLst>
                                    </p:anim>
                                    <p:animEffect transition="in" filter="fade">
                                      <p:cBhvr>
                                        <p:cTn id="106" dur="500"/>
                                        <p:tgtEl>
                                          <p:spTgt spid="11"/>
                                        </p:tgtEl>
                                      </p:cBhvr>
                                    </p:animEffect>
                                  </p:childTnLst>
                                </p:cTn>
                              </p:par>
                              <p:par>
                                <p:cTn id="107" presetID="49" presetClass="entr" presetSubtype="0" decel="100000" fill="hold" grpId="0" nodeType="withEffect">
                                  <p:stCondLst>
                                    <p:cond delay="0"/>
                                  </p:stCondLst>
                                  <p:childTnLst>
                                    <p:set>
                                      <p:cBhvr>
                                        <p:cTn id="108" dur="1" fill="hold">
                                          <p:stCondLst>
                                            <p:cond delay="0"/>
                                          </p:stCondLst>
                                        </p:cTn>
                                        <p:tgtEl>
                                          <p:spTgt spid="12"/>
                                        </p:tgtEl>
                                        <p:attrNameLst>
                                          <p:attrName>style.visibility</p:attrName>
                                        </p:attrNameLst>
                                      </p:cBhvr>
                                      <p:to>
                                        <p:strVal val="visible"/>
                                      </p:to>
                                    </p:set>
                                    <p:anim calcmode="lin" valueType="num">
                                      <p:cBhvr>
                                        <p:cTn id="109" dur="500" fill="hold"/>
                                        <p:tgtEl>
                                          <p:spTgt spid="12"/>
                                        </p:tgtEl>
                                        <p:attrNameLst>
                                          <p:attrName>ppt_w</p:attrName>
                                        </p:attrNameLst>
                                      </p:cBhvr>
                                      <p:tavLst>
                                        <p:tav tm="0">
                                          <p:val>
                                            <p:fltVal val="0"/>
                                          </p:val>
                                        </p:tav>
                                        <p:tav tm="100000">
                                          <p:val>
                                            <p:strVal val="#ppt_w"/>
                                          </p:val>
                                        </p:tav>
                                      </p:tavLst>
                                    </p:anim>
                                    <p:anim calcmode="lin" valueType="num">
                                      <p:cBhvr>
                                        <p:cTn id="110" dur="500" fill="hold"/>
                                        <p:tgtEl>
                                          <p:spTgt spid="12"/>
                                        </p:tgtEl>
                                        <p:attrNameLst>
                                          <p:attrName>ppt_h</p:attrName>
                                        </p:attrNameLst>
                                      </p:cBhvr>
                                      <p:tavLst>
                                        <p:tav tm="0">
                                          <p:val>
                                            <p:fltVal val="0"/>
                                          </p:val>
                                        </p:tav>
                                        <p:tav tm="100000">
                                          <p:val>
                                            <p:strVal val="#ppt_h"/>
                                          </p:val>
                                        </p:tav>
                                      </p:tavLst>
                                    </p:anim>
                                    <p:anim calcmode="lin" valueType="num">
                                      <p:cBhvr>
                                        <p:cTn id="111" dur="500" fill="hold"/>
                                        <p:tgtEl>
                                          <p:spTgt spid="12"/>
                                        </p:tgtEl>
                                        <p:attrNameLst>
                                          <p:attrName>style.rotation</p:attrName>
                                        </p:attrNameLst>
                                      </p:cBhvr>
                                      <p:tavLst>
                                        <p:tav tm="0">
                                          <p:val>
                                            <p:fltVal val="360"/>
                                          </p:val>
                                        </p:tav>
                                        <p:tav tm="100000">
                                          <p:val>
                                            <p:fltVal val="0"/>
                                          </p:val>
                                        </p:tav>
                                      </p:tavLst>
                                    </p:anim>
                                    <p:animEffect transition="in" filter="fade">
                                      <p:cBhvr>
                                        <p:cTn id="112" dur="500"/>
                                        <p:tgtEl>
                                          <p:spTgt spid="12"/>
                                        </p:tgtEl>
                                      </p:cBhvr>
                                    </p:animEffect>
                                  </p:childTnLst>
                                </p:cTn>
                              </p:par>
                              <p:par>
                                <p:cTn id="113" presetID="49" presetClass="entr" presetSubtype="0" decel="100000" fill="hold" grpId="0" nodeType="withEffect">
                                  <p:stCondLst>
                                    <p:cond delay="0"/>
                                  </p:stCondLst>
                                  <p:childTnLst>
                                    <p:set>
                                      <p:cBhvr>
                                        <p:cTn id="114" dur="1" fill="hold">
                                          <p:stCondLst>
                                            <p:cond delay="0"/>
                                          </p:stCondLst>
                                        </p:cTn>
                                        <p:tgtEl>
                                          <p:spTgt spid="13"/>
                                        </p:tgtEl>
                                        <p:attrNameLst>
                                          <p:attrName>style.visibility</p:attrName>
                                        </p:attrNameLst>
                                      </p:cBhvr>
                                      <p:to>
                                        <p:strVal val="visible"/>
                                      </p:to>
                                    </p:set>
                                    <p:anim calcmode="lin" valueType="num">
                                      <p:cBhvr>
                                        <p:cTn id="115" dur="500" fill="hold"/>
                                        <p:tgtEl>
                                          <p:spTgt spid="13"/>
                                        </p:tgtEl>
                                        <p:attrNameLst>
                                          <p:attrName>ppt_w</p:attrName>
                                        </p:attrNameLst>
                                      </p:cBhvr>
                                      <p:tavLst>
                                        <p:tav tm="0">
                                          <p:val>
                                            <p:fltVal val="0"/>
                                          </p:val>
                                        </p:tav>
                                        <p:tav tm="100000">
                                          <p:val>
                                            <p:strVal val="#ppt_w"/>
                                          </p:val>
                                        </p:tav>
                                      </p:tavLst>
                                    </p:anim>
                                    <p:anim calcmode="lin" valueType="num">
                                      <p:cBhvr>
                                        <p:cTn id="116" dur="500" fill="hold"/>
                                        <p:tgtEl>
                                          <p:spTgt spid="13"/>
                                        </p:tgtEl>
                                        <p:attrNameLst>
                                          <p:attrName>ppt_h</p:attrName>
                                        </p:attrNameLst>
                                      </p:cBhvr>
                                      <p:tavLst>
                                        <p:tav tm="0">
                                          <p:val>
                                            <p:fltVal val="0"/>
                                          </p:val>
                                        </p:tav>
                                        <p:tav tm="100000">
                                          <p:val>
                                            <p:strVal val="#ppt_h"/>
                                          </p:val>
                                        </p:tav>
                                      </p:tavLst>
                                    </p:anim>
                                    <p:anim calcmode="lin" valueType="num">
                                      <p:cBhvr>
                                        <p:cTn id="117" dur="500" fill="hold"/>
                                        <p:tgtEl>
                                          <p:spTgt spid="13"/>
                                        </p:tgtEl>
                                        <p:attrNameLst>
                                          <p:attrName>style.rotation</p:attrName>
                                        </p:attrNameLst>
                                      </p:cBhvr>
                                      <p:tavLst>
                                        <p:tav tm="0">
                                          <p:val>
                                            <p:fltVal val="360"/>
                                          </p:val>
                                        </p:tav>
                                        <p:tav tm="100000">
                                          <p:val>
                                            <p:fltVal val="0"/>
                                          </p:val>
                                        </p:tav>
                                      </p:tavLst>
                                    </p:anim>
                                    <p:animEffect transition="in" filter="fade">
                                      <p:cBhvr>
                                        <p:cTn id="118" dur="500"/>
                                        <p:tgtEl>
                                          <p:spTgt spid="13"/>
                                        </p:tgtEl>
                                      </p:cBhvr>
                                    </p:animEffect>
                                  </p:childTnLst>
                                </p:cTn>
                              </p:par>
                            </p:childTnLst>
                          </p:cTn>
                        </p:par>
                        <p:par>
                          <p:cTn id="119" fill="hold">
                            <p:stCondLst>
                              <p:cond delay="6000"/>
                            </p:stCondLst>
                            <p:childTnLst>
                              <p:par>
                                <p:cTn id="120" presetID="42" presetClass="entr" presetSubtype="0" fill="hold" grpId="0" nodeType="afterEffect">
                                  <p:stCondLst>
                                    <p:cond delay="0"/>
                                  </p:stCondLst>
                                  <p:childTnLst>
                                    <p:set>
                                      <p:cBhvr>
                                        <p:cTn id="121" dur="1" fill="hold">
                                          <p:stCondLst>
                                            <p:cond delay="0"/>
                                          </p:stCondLst>
                                        </p:cTn>
                                        <p:tgtEl>
                                          <p:spTgt spid="23"/>
                                        </p:tgtEl>
                                        <p:attrNameLst>
                                          <p:attrName>style.visibility</p:attrName>
                                        </p:attrNameLst>
                                      </p:cBhvr>
                                      <p:to>
                                        <p:strVal val="visible"/>
                                      </p:to>
                                    </p:set>
                                    <p:animEffect transition="in" filter="fade">
                                      <p:cBhvr>
                                        <p:cTn id="122" dur="1000"/>
                                        <p:tgtEl>
                                          <p:spTgt spid="23"/>
                                        </p:tgtEl>
                                      </p:cBhvr>
                                    </p:animEffect>
                                    <p:anim calcmode="lin" valueType="num">
                                      <p:cBhvr>
                                        <p:cTn id="123" dur="1000" fill="hold"/>
                                        <p:tgtEl>
                                          <p:spTgt spid="23"/>
                                        </p:tgtEl>
                                        <p:attrNameLst>
                                          <p:attrName>ppt_x</p:attrName>
                                        </p:attrNameLst>
                                      </p:cBhvr>
                                      <p:tavLst>
                                        <p:tav tm="0">
                                          <p:val>
                                            <p:strVal val="#ppt_x"/>
                                          </p:val>
                                        </p:tav>
                                        <p:tav tm="100000">
                                          <p:val>
                                            <p:strVal val="#ppt_x"/>
                                          </p:val>
                                        </p:tav>
                                      </p:tavLst>
                                    </p:anim>
                                    <p:anim calcmode="lin" valueType="num">
                                      <p:cBhvr>
                                        <p:cTn id="124" dur="1000" fill="hold"/>
                                        <p:tgtEl>
                                          <p:spTgt spid="23"/>
                                        </p:tgtEl>
                                        <p:attrNameLst>
                                          <p:attrName>ppt_y</p:attrName>
                                        </p:attrNameLst>
                                      </p:cBhvr>
                                      <p:tavLst>
                                        <p:tav tm="0">
                                          <p:val>
                                            <p:strVal val="#ppt_y+.1"/>
                                          </p:val>
                                        </p:tav>
                                        <p:tav tm="100000">
                                          <p:val>
                                            <p:strVal val="#ppt_y"/>
                                          </p:val>
                                        </p:tav>
                                      </p:tavLst>
                                    </p:anim>
                                  </p:childTnLst>
                                </p:cTn>
                              </p:par>
                              <p:par>
                                <p:cTn id="125" presetID="42" presetClass="entr" presetSubtype="0"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fade">
                                      <p:cBhvr>
                                        <p:cTn id="127" dur="1000"/>
                                        <p:tgtEl>
                                          <p:spTgt spid="24"/>
                                        </p:tgtEl>
                                      </p:cBhvr>
                                    </p:animEffect>
                                    <p:anim calcmode="lin" valueType="num">
                                      <p:cBhvr>
                                        <p:cTn id="128" dur="1000" fill="hold"/>
                                        <p:tgtEl>
                                          <p:spTgt spid="24"/>
                                        </p:tgtEl>
                                        <p:attrNameLst>
                                          <p:attrName>ppt_x</p:attrName>
                                        </p:attrNameLst>
                                      </p:cBhvr>
                                      <p:tavLst>
                                        <p:tav tm="0">
                                          <p:val>
                                            <p:strVal val="#ppt_x"/>
                                          </p:val>
                                        </p:tav>
                                        <p:tav tm="100000">
                                          <p:val>
                                            <p:strVal val="#ppt_x"/>
                                          </p:val>
                                        </p:tav>
                                      </p:tavLst>
                                    </p:anim>
                                    <p:anim calcmode="lin" valueType="num">
                                      <p:cBhvr>
                                        <p:cTn id="129"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1" grpId="0"/>
      <p:bldP spid="22" grpId="0"/>
      <p:bldP spid="23" grpId="0"/>
      <p:bldP spid="2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3"/>
          <p:cNvGrpSpPr/>
          <p:nvPr>
            <p:custDataLst>
              <p:tags r:id="rId1"/>
            </p:custDataLst>
          </p:nvPr>
        </p:nvGrpSpPr>
        <p:grpSpPr>
          <a:xfrm>
            <a:off x="1225996" y="1411788"/>
            <a:ext cx="3935424" cy="4034423"/>
            <a:chOff x="890548" y="1068777"/>
            <a:chExt cx="4607396" cy="4723297"/>
          </a:xfrm>
        </p:grpSpPr>
        <p:sp>
          <p:nvSpPr>
            <p:cNvPr id="27" name="任意多边形: 形状 26"/>
            <p:cNvSpPr/>
            <p:nvPr/>
          </p:nvSpPr>
          <p:spPr bwMode="auto">
            <a:xfrm>
              <a:off x="2930549" y="3104964"/>
              <a:ext cx="524396" cy="648072"/>
            </a:xfrm>
            <a:custGeom>
              <a:avLst/>
              <a:gdLst>
                <a:gd name="T0" fmla="*/ 13 w 51"/>
                <a:gd name="T1" fmla="*/ 13 h 63"/>
                <a:gd name="T2" fmla="*/ 26 w 51"/>
                <a:gd name="T3" fmla="*/ 25 h 63"/>
                <a:gd name="T4" fmla="*/ 38 w 51"/>
                <a:gd name="T5" fmla="*/ 13 h 63"/>
                <a:gd name="T6" fmla="*/ 26 w 51"/>
                <a:gd name="T7" fmla="*/ 0 h 63"/>
                <a:gd name="T8" fmla="*/ 13 w 51"/>
                <a:gd name="T9" fmla="*/ 13 h 63"/>
                <a:gd name="T10" fmla="*/ 42 w 51"/>
                <a:gd name="T11" fmla="*/ 29 h 63"/>
                <a:gd name="T12" fmla="*/ 42 w 51"/>
                <a:gd name="T13" fmla="*/ 29 h 63"/>
                <a:gd name="T14" fmla="*/ 40 w 51"/>
                <a:gd name="T15" fmla="*/ 29 h 63"/>
                <a:gd name="T16" fmla="*/ 27 w 51"/>
                <a:gd name="T17" fmla="*/ 56 h 63"/>
                <a:gd name="T18" fmla="*/ 32 w 51"/>
                <a:gd name="T19" fmla="*/ 31 h 63"/>
                <a:gd name="T20" fmla="*/ 26 w 51"/>
                <a:gd name="T21" fmla="*/ 25 h 63"/>
                <a:gd name="T22" fmla="*/ 19 w 51"/>
                <a:gd name="T23" fmla="*/ 31 h 63"/>
                <a:gd name="T24" fmla="*/ 24 w 51"/>
                <a:gd name="T25" fmla="*/ 56 h 63"/>
                <a:gd name="T26" fmla="*/ 11 w 51"/>
                <a:gd name="T27" fmla="*/ 29 h 63"/>
                <a:gd name="T28" fmla="*/ 9 w 51"/>
                <a:gd name="T29" fmla="*/ 29 h 63"/>
                <a:gd name="T30" fmla="*/ 9 w 51"/>
                <a:gd name="T31" fmla="*/ 29 h 63"/>
                <a:gd name="T32" fmla="*/ 0 w 51"/>
                <a:gd name="T33" fmla="*/ 42 h 63"/>
                <a:gd name="T34" fmla="*/ 0 w 51"/>
                <a:gd name="T35" fmla="*/ 63 h 63"/>
                <a:gd name="T36" fmla="*/ 51 w 51"/>
                <a:gd name="T37" fmla="*/ 63 h 63"/>
                <a:gd name="T38" fmla="*/ 51 w 51"/>
                <a:gd name="T39" fmla="*/ 42 h 63"/>
                <a:gd name="T40" fmla="*/ 42 w 51"/>
                <a:gd name="T41" fmla="*/ 2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1" h="63">
                  <a:moveTo>
                    <a:pt x="13" y="13"/>
                  </a:moveTo>
                  <a:cubicBezTo>
                    <a:pt x="13" y="20"/>
                    <a:pt x="19" y="25"/>
                    <a:pt x="26" y="25"/>
                  </a:cubicBezTo>
                  <a:cubicBezTo>
                    <a:pt x="32" y="25"/>
                    <a:pt x="38" y="20"/>
                    <a:pt x="38" y="13"/>
                  </a:cubicBezTo>
                  <a:cubicBezTo>
                    <a:pt x="38" y="6"/>
                    <a:pt x="32" y="0"/>
                    <a:pt x="26" y="0"/>
                  </a:cubicBezTo>
                  <a:cubicBezTo>
                    <a:pt x="19" y="0"/>
                    <a:pt x="13" y="6"/>
                    <a:pt x="13" y="13"/>
                  </a:cubicBezTo>
                  <a:moveTo>
                    <a:pt x="42" y="29"/>
                  </a:moveTo>
                  <a:cubicBezTo>
                    <a:pt x="42" y="29"/>
                    <a:pt x="42" y="29"/>
                    <a:pt x="42" y="29"/>
                  </a:cubicBezTo>
                  <a:cubicBezTo>
                    <a:pt x="40" y="29"/>
                    <a:pt x="40" y="29"/>
                    <a:pt x="40" y="29"/>
                  </a:cubicBezTo>
                  <a:cubicBezTo>
                    <a:pt x="27" y="56"/>
                    <a:pt x="27" y="56"/>
                    <a:pt x="27" y="56"/>
                  </a:cubicBezTo>
                  <a:cubicBezTo>
                    <a:pt x="32" y="31"/>
                    <a:pt x="32" y="31"/>
                    <a:pt x="32" y="31"/>
                  </a:cubicBezTo>
                  <a:cubicBezTo>
                    <a:pt x="26" y="25"/>
                    <a:pt x="26" y="25"/>
                    <a:pt x="26" y="25"/>
                  </a:cubicBezTo>
                  <a:cubicBezTo>
                    <a:pt x="19" y="31"/>
                    <a:pt x="19" y="31"/>
                    <a:pt x="19" y="31"/>
                  </a:cubicBezTo>
                  <a:cubicBezTo>
                    <a:pt x="24" y="56"/>
                    <a:pt x="24" y="56"/>
                    <a:pt x="24" y="56"/>
                  </a:cubicBezTo>
                  <a:cubicBezTo>
                    <a:pt x="11" y="29"/>
                    <a:pt x="11" y="29"/>
                    <a:pt x="11" y="29"/>
                  </a:cubicBezTo>
                  <a:cubicBezTo>
                    <a:pt x="9" y="29"/>
                    <a:pt x="9" y="29"/>
                    <a:pt x="9" y="29"/>
                  </a:cubicBezTo>
                  <a:cubicBezTo>
                    <a:pt x="9" y="29"/>
                    <a:pt x="9" y="29"/>
                    <a:pt x="9" y="29"/>
                  </a:cubicBezTo>
                  <a:cubicBezTo>
                    <a:pt x="0" y="29"/>
                    <a:pt x="0" y="35"/>
                    <a:pt x="0" y="42"/>
                  </a:cubicBezTo>
                  <a:cubicBezTo>
                    <a:pt x="0" y="63"/>
                    <a:pt x="0" y="63"/>
                    <a:pt x="0" y="63"/>
                  </a:cubicBezTo>
                  <a:cubicBezTo>
                    <a:pt x="51" y="63"/>
                    <a:pt x="51" y="63"/>
                    <a:pt x="51" y="63"/>
                  </a:cubicBezTo>
                  <a:cubicBezTo>
                    <a:pt x="51" y="42"/>
                    <a:pt x="51" y="42"/>
                    <a:pt x="51" y="42"/>
                  </a:cubicBezTo>
                  <a:cubicBezTo>
                    <a:pt x="51" y="35"/>
                    <a:pt x="51" y="29"/>
                    <a:pt x="42" y="29"/>
                  </a:cubicBezTo>
                </a:path>
              </a:pathLst>
            </a:custGeom>
            <a:solidFill>
              <a:schemeClr val="bg1">
                <a:lumMod val="50000"/>
              </a:schemeClr>
            </a:solidFill>
            <a:ln>
              <a:noFill/>
            </a:ln>
          </p:spPr>
          <p:txBody>
            <a:bodyPr anchor="ctr"/>
            <a:lstStyle/>
            <a:p>
              <a:pPr algn="ctr"/>
            </a:p>
          </p:txBody>
        </p:sp>
        <p:grpSp>
          <p:nvGrpSpPr>
            <p:cNvPr id="28" name="组合 27"/>
            <p:cNvGrpSpPr/>
            <p:nvPr/>
          </p:nvGrpSpPr>
          <p:grpSpPr>
            <a:xfrm>
              <a:off x="890548" y="1068777"/>
              <a:ext cx="4607396" cy="4723297"/>
              <a:chOff x="1127448" y="883861"/>
              <a:chExt cx="4965376" cy="5090278"/>
            </a:xfrm>
          </p:grpSpPr>
          <p:sp>
            <p:nvSpPr>
              <p:cNvPr id="29" name="矩形 28"/>
              <p:cNvSpPr/>
              <p:nvPr/>
            </p:nvSpPr>
            <p:spPr bwMode="auto">
              <a:xfrm>
                <a:off x="1684786" y="5169356"/>
                <a:ext cx="1179" cy="1179"/>
              </a:xfrm>
              <a:prstGeom prst="rect">
                <a:avLst/>
              </a:prstGeom>
              <a:solidFill>
                <a:srgbClr val="D5DA23"/>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0" name="任意多边形: 形状 29"/>
              <p:cNvSpPr/>
              <p:nvPr/>
            </p:nvSpPr>
            <p:spPr bwMode="auto">
              <a:xfrm>
                <a:off x="1134518" y="4216107"/>
                <a:ext cx="2939871" cy="953249"/>
              </a:xfrm>
              <a:custGeom>
                <a:avLst/>
                <a:gdLst>
                  <a:gd name="T0" fmla="*/ 2495 w 2495"/>
                  <a:gd name="T1" fmla="*/ 0 h 809"/>
                  <a:gd name="T2" fmla="*/ 0 w 2495"/>
                  <a:gd name="T3" fmla="*/ 4 h 809"/>
                  <a:gd name="T4" fmla="*/ 465 w 2495"/>
                  <a:gd name="T5" fmla="*/ 809 h 809"/>
                  <a:gd name="T6" fmla="*/ 2030 w 2495"/>
                  <a:gd name="T7" fmla="*/ 808 h 809"/>
                  <a:gd name="T8" fmla="*/ 2495 w 2495"/>
                  <a:gd name="T9" fmla="*/ 0 h 809"/>
                </a:gdLst>
                <a:ahLst/>
                <a:cxnLst>
                  <a:cxn ang="0">
                    <a:pos x="T0" y="T1"/>
                  </a:cxn>
                  <a:cxn ang="0">
                    <a:pos x="T2" y="T3"/>
                  </a:cxn>
                  <a:cxn ang="0">
                    <a:pos x="T4" y="T5"/>
                  </a:cxn>
                  <a:cxn ang="0">
                    <a:pos x="T6" y="T7"/>
                  </a:cxn>
                  <a:cxn ang="0">
                    <a:pos x="T8" y="T9"/>
                  </a:cxn>
                </a:cxnLst>
                <a:rect l="0" t="0" r="r" b="b"/>
                <a:pathLst>
                  <a:path w="2495" h="809">
                    <a:moveTo>
                      <a:pt x="2495" y="0"/>
                    </a:moveTo>
                    <a:lnTo>
                      <a:pt x="0" y="4"/>
                    </a:lnTo>
                    <a:lnTo>
                      <a:pt x="465" y="809"/>
                    </a:lnTo>
                    <a:lnTo>
                      <a:pt x="2030" y="808"/>
                    </a:lnTo>
                    <a:lnTo>
                      <a:pt x="2495" y="0"/>
                    </a:lnTo>
                    <a:close/>
                  </a:path>
                </a:pathLst>
              </a:custGeom>
              <a:solidFill>
                <a:schemeClr val="accent5">
                  <a:lumMod val="100000"/>
                </a:schemeClr>
              </a:solidFill>
              <a:ln w="57150">
                <a:solidFill>
                  <a:schemeClr val="bg1"/>
                </a:solidFill>
                <a:round/>
              </a:ln>
            </p:spPr>
            <p:txBody>
              <a:bodyPr anchor="ctr"/>
              <a:lstStyle/>
              <a:p>
                <a:pPr algn="ctr"/>
              </a:p>
            </p:txBody>
          </p:sp>
          <p:sp>
            <p:nvSpPr>
              <p:cNvPr id="31" name="任意多边形: 形状 30"/>
              <p:cNvSpPr/>
              <p:nvPr/>
            </p:nvSpPr>
            <p:spPr bwMode="auto">
              <a:xfrm>
                <a:off x="4625835" y="4381070"/>
                <a:ext cx="906117" cy="784751"/>
              </a:xfrm>
              <a:custGeom>
                <a:avLst/>
                <a:gdLst>
                  <a:gd name="T0" fmla="*/ 385 w 769"/>
                  <a:gd name="T1" fmla="*/ 0 h 666"/>
                  <a:gd name="T2" fmla="*/ 0 w 769"/>
                  <a:gd name="T3" fmla="*/ 666 h 666"/>
                  <a:gd name="T4" fmla="*/ 769 w 769"/>
                  <a:gd name="T5" fmla="*/ 666 h 666"/>
                  <a:gd name="T6" fmla="*/ 385 w 769"/>
                  <a:gd name="T7" fmla="*/ 0 h 666"/>
                </a:gdLst>
                <a:ahLst/>
                <a:cxnLst>
                  <a:cxn ang="0">
                    <a:pos x="T0" y="T1"/>
                  </a:cxn>
                  <a:cxn ang="0">
                    <a:pos x="T2" y="T3"/>
                  </a:cxn>
                  <a:cxn ang="0">
                    <a:pos x="T4" y="T5"/>
                  </a:cxn>
                  <a:cxn ang="0">
                    <a:pos x="T6" y="T7"/>
                  </a:cxn>
                </a:cxnLst>
                <a:rect l="0" t="0" r="r" b="b"/>
                <a:pathLst>
                  <a:path w="769" h="666">
                    <a:moveTo>
                      <a:pt x="385" y="0"/>
                    </a:moveTo>
                    <a:lnTo>
                      <a:pt x="0" y="666"/>
                    </a:lnTo>
                    <a:lnTo>
                      <a:pt x="769" y="666"/>
                    </a:lnTo>
                    <a:lnTo>
                      <a:pt x="385" y="0"/>
                    </a:lnTo>
                    <a:close/>
                  </a:path>
                </a:pathLst>
              </a:custGeom>
              <a:solidFill>
                <a:schemeClr val="accent5">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 name="任意多边形: 形状 31"/>
              <p:cNvSpPr/>
              <p:nvPr/>
            </p:nvSpPr>
            <p:spPr bwMode="auto">
              <a:xfrm>
                <a:off x="3059868" y="3430178"/>
                <a:ext cx="2019614" cy="2543961"/>
              </a:xfrm>
              <a:custGeom>
                <a:avLst/>
                <a:gdLst>
                  <a:gd name="T0" fmla="*/ 1247 w 1714"/>
                  <a:gd name="T1" fmla="*/ 0 h 2159"/>
                  <a:gd name="T2" fmla="*/ 0 w 1714"/>
                  <a:gd name="T3" fmla="*/ 2159 h 2159"/>
                  <a:gd name="T4" fmla="*/ 934 w 1714"/>
                  <a:gd name="T5" fmla="*/ 2159 h 2159"/>
                  <a:gd name="T6" fmla="*/ 1714 w 1714"/>
                  <a:gd name="T7" fmla="*/ 807 h 2159"/>
                  <a:gd name="T8" fmla="*/ 1247 w 1714"/>
                  <a:gd name="T9" fmla="*/ 0 h 2159"/>
                </a:gdLst>
                <a:ahLst/>
                <a:cxnLst>
                  <a:cxn ang="0">
                    <a:pos x="T0" y="T1"/>
                  </a:cxn>
                  <a:cxn ang="0">
                    <a:pos x="T2" y="T3"/>
                  </a:cxn>
                  <a:cxn ang="0">
                    <a:pos x="T4" y="T5"/>
                  </a:cxn>
                  <a:cxn ang="0">
                    <a:pos x="T6" y="T7"/>
                  </a:cxn>
                  <a:cxn ang="0">
                    <a:pos x="T8" y="T9"/>
                  </a:cxn>
                </a:cxnLst>
                <a:rect l="0" t="0" r="r" b="b"/>
                <a:pathLst>
                  <a:path w="1714" h="2159">
                    <a:moveTo>
                      <a:pt x="1247" y="0"/>
                    </a:moveTo>
                    <a:lnTo>
                      <a:pt x="0" y="2159"/>
                    </a:lnTo>
                    <a:lnTo>
                      <a:pt x="934" y="2159"/>
                    </a:lnTo>
                    <a:lnTo>
                      <a:pt x="1714" y="807"/>
                    </a:lnTo>
                    <a:lnTo>
                      <a:pt x="1247" y="0"/>
                    </a:lnTo>
                    <a:close/>
                  </a:path>
                </a:pathLst>
              </a:custGeom>
              <a:solidFill>
                <a:schemeClr val="accent4">
                  <a:lumMod val="100000"/>
                </a:schemeClr>
              </a:solidFill>
              <a:ln w="57150">
                <a:solidFill>
                  <a:schemeClr val="bg1"/>
                </a:solidFill>
                <a:round/>
              </a:ln>
            </p:spPr>
            <p:txBody>
              <a:bodyPr anchor="ctr"/>
              <a:lstStyle/>
              <a:p>
                <a:pPr algn="ctr"/>
              </a:p>
            </p:txBody>
          </p:sp>
          <p:sp>
            <p:nvSpPr>
              <p:cNvPr id="33" name="任意多边形: 形状 32"/>
              <p:cNvSpPr/>
              <p:nvPr/>
            </p:nvSpPr>
            <p:spPr bwMode="auto">
              <a:xfrm>
                <a:off x="5176103" y="2644249"/>
                <a:ext cx="902581" cy="781217"/>
              </a:xfrm>
              <a:custGeom>
                <a:avLst/>
                <a:gdLst>
                  <a:gd name="T0" fmla="*/ 0 w 766"/>
                  <a:gd name="T1" fmla="*/ 0 h 663"/>
                  <a:gd name="T2" fmla="*/ 384 w 766"/>
                  <a:gd name="T3" fmla="*/ 663 h 663"/>
                  <a:gd name="T4" fmla="*/ 766 w 766"/>
                  <a:gd name="T5" fmla="*/ 0 h 663"/>
                  <a:gd name="T6" fmla="*/ 0 w 766"/>
                  <a:gd name="T7" fmla="*/ 0 h 663"/>
                </a:gdLst>
                <a:ahLst/>
                <a:cxnLst>
                  <a:cxn ang="0">
                    <a:pos x="T0" y="T1"/>
                  </a:cxn>
                  <a:cxn ang="0">
                    <a:pos x="T2" y="T3"/>
                  </a:cxn>
                  <a:cxn ang="0">
                    <a:pos x="T4" y="T5"/>
                  </a:cxn>
                  <a:cxn ang="0">
                    <a:pos x="T6" y="T7"/>
                  </a:cxn>
                </a:cxnLst>
                <a:rect l="0" t="0" r="r" b="b"/>
                <a:pathLst>
                  <a:path w="766" h="663">
                    <a:moveTo>
                      <a:pt x="0" y="0"/>
                    </a:moveTo>
                    <a:lnTo>
                      <a:pt x="384" y="663"/>
                    </a:lnTo>
                    <a:lnTo>
                      <a:pt x="766" y="0"/>
                    </a:lnTo>
                    <a:lnTo>
                      <a:pt x="0" y="0"/>
                    </a:lnTo>
                    <a:close/>
                  </a:path>
                </a:pathLst>
              </a:custGeom>
              <a:solidFill>
                <a:schemeClr val="accent4">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 name="任意多边形: 形状 33"/>
              <p:cNvSpPr/>
              <p:nvPr/>
            </p:nvSpPr>
            <p:spPr bwMode="auto">
              <a:xfrm>
                <a:off x="3689082" y="883861"/>
                <a:ext cx="933217" cy="807139"/>
              </a:xfrm>
              <a:custGeom>
                <a:avLst/>
                <a:gdLst>
                  <a:gd name="T0" fmla="*/ 792 w 792"/>
                  <a:gd name="T1" fmla="*/ 683 h 685"/>
                  <a:gd name="T2" fmla="*/ 396 w 792"/>
                  <a:gd name="T3" fmla="*/ 0 h 685"/>
                  <a:gd name="T4" fmla="*/ 0 w 792"/>
                  <a:gd name="T5" fmla="*/ 685 h 685"/>
                  <a:gd name="T6" fmla="*/ 792 w 792"/>
                  <a:gd name="T7" fmla="*/ 683 h 685"/>
                </a:gdLst>
                <a:ahLst/>
                <a:cxnLst>
                  <a:cxn ang="0">
                    <a:pos x="T0" y="T1"/>
                  </a:cxn>
                  <a:cxn ang="0">
                    <a:pos x="T2" y="T3"/>
                  </a:cxn>
                  <a:cxn ang="0">
                    <a:pos x="T4" y="T5"/>
                  </a:cxn>
                  <a:cxn ang="0">
                    <a:pos x="T6" y="T7"/>
                  </a:cxn>
                </a:cxnLst>
                <a:rect l="0" t="0" r="r" b="b"/>
                <a:pathLst>
                  <a:path w="792" h="685">
                    <a:moveTo>
                      <a:pt x="792" y="683"/>
                    </a:moveTo>
                    <a:lnTo>
                      <a:pt x="396" y="0"/>
                    </a:lnTo>
                    <a:lnTo>
                      <a:pt x="0" y="685"/>
                    </a:lnTo>
                    <a:lnTo>
                      <a:pt x="792" y="683"/>
                    </a:lnTo>
                    <a:close/>
                  </a:path>
                </a:pathLst>
              </a:custGeom>
              <a:solidFill>
                <a:schemeClr val="accent3">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 name="任意多边形: 形状 34"/>
              <p:cNvSpPr/>
              <p:nvPr/>
            </p:nvSpPr>
            <p:spPr bwMode="auto">
              <a:xfrm>
                <a:off x="4074388" y="2644249"/>
                <a:ext cx="2013723" cy="2529821"/>
              </a:xfrm>
              <a:custGeom>
                <a:avLst/>
                <a:gdLst>
                  <a:gd name="T0" fmla="*/ 0 w 1709"/>
                  <a:gd name="T1" fmla="*/ 0 h 2147"/>
                  <a:gd name="T2" fmla="*/ 1242 w 1709"/>
                  <a:gd name="T3" fmla="*/ 2147 h 2147"/>
                  <a:gd name="T4" fmla="*/ 1709 w 1709"/>
                  <a:gd name="T5" fmla="*/ 1332 h 2147"/>
                  <a:gd name="T6" fmla="*/ 935 w 1709"/>
                  <a:gd name="T7" fmla="*/ 0 h 2147"/>
                  <a:gd name="T8" fmla="*/ 0 w 1709"/>
                  <a:gd name="T9" fmla="*/ 0 h 2147"/>
                </a:gdLst>
                <a:ahLst/>
                <a:cxnLst>
                  <a:cxn ang="0">
                    <a:pos x="T0" y="T1"/>
                  </a:cxn>
                  <a:cxn ang="0">
                    <a:pos x="T2" y="T3"/>
                  </a:cxn>
                  <a:cxn ang="0">
                    <a:pos x="T4" y="T5"/>
                  </a:cxn>
                  <a:cxn ang="0">
                    <a:pos x="T6" y="T7"/>
                  </a:cxn>
                  <a:cxn ang="0">
                    <a:pos x="T8" y="T9"/>
                  </a:cxn>
                </a:cxnLst>
                <a:rect l="0" t="0" r="r" b="b"/>
                <a:pathLst>
                  <a:path w="1709" h="2147">
                    <a:moveTo>
                      <a:pt x="0" y="0"/>
                    </a:moveTo>
                    <a:lnTo>
                      <a:pt x="1242" y="2147"/>
                    </a:lnTo>
                    <a:lnTo>
                      <a:pt x="1709" y="1332"/>
                    </a:lnTo>
                    <a:lnTo>
                      <a:pt x="935" y="0"/>
                    </a:lnTo>
                    <a:lnTo>
                      <a:pt x="0" y="0"/>
                    </a:lnTo>
                    <a:close/>
                  </a:path>
                </a:pathLst>
              </a:custGeom>
              <a:solidFill>
                <a:schemeClr val="accent3">
                  <a:lumMod val="100000"/>
                </a:schemeClr>
              </a:solidFill>
              <a:ln w="57150">
                <a:solidFill>
                  <a:schemeClr val="bg1"/>
                </a:solidFill>
                <a:round/>
              </a:ln>
            </p:spPr>
            <p:txBody>
              <a:bodyPr anchor="ctr"/>
              <a:lstStyle/>
              <a:p>
                <a:pPr algn="ctr"/>
              </a:p>
            </p:txBody>
          </p:sp>
          <p:sp>
            <p:nvSpPr>
              <p:cNvPr id="36" name="任意多边形: 形状 35"/>
              <p:cNvSpPr/>
              <p:nvPr/>
            </p:nvSpPr>
            <p:spPr bwMode="auto">
              <a:xfrm>
                <a:off x="2594438" y="5168178"/>
                <a:ext cx="932039" cy="805961"/>
              </a:xfrm>
              <a:custGeom>
                <a:avLst/>
                <a:gdLst>
                  <a:gd name="T0" fmla="*/ 791 w 791"/>
                  <a:gd name="T1" fmla="*/ 0 h 684"/>
                  <a:gd name="T2" fmla="*/ 0 w 791"/>
                  <a:gd name="T3" fmla="*/ 0 h 684"/>
                  <a:gd name="T4" fmla="*/ 395 w 791"/>
                  <a:gd name="T5" fmla="*/ 684 h 684"/>
                  <a:gd name="T6" fmla="*/ 397 w 791"/>
                  <a:gd name="T7" fmla="*/ 684 h 684"/>
                  <a:gd name="T8" fmla="*/ 791 w 791"/>
                  <a:gd name="T9" fmla="*/ 0 h 684"/>
                </a:gdLst>
                <a:ahLst/>
                <a:cxnLst>
                  <a:cxn ang="0">
                    <a:pos x="T0" y="T1"/>
                  </a:cxn>
                  <a:cxn ang="0">
                    <a:pos x="T2" y="T3"/>
                  </a:cxn>
                  <a:cxn ang="0">
                    <a:pos x="T4" y="T5"/>
                  </a:cxn>
                  <a:cxn ang="0">
                    <a:pos x="T6" y="T7"/>
                  </a:cxn>
                  <a:cxn ang="0">
                    <a:pos x="T8" y="T9"/>
                  </a:cxn>
                </a:cxnLst>
                <a:rect l="0" t="0" r="r" b="b"/>
                <a:pathLst>
                  <a:path w="791" h="684">
                    <a:moveTo>
                      <a:pt x="791" y="0"/>
                    </a:moveTo>
                    <a:lnTo>
                      <a:pt x="0" y="0"/>
                    </a:lnTo>
                    <a:lnTo>
                      <a:pt x="395" y="684"/>
                    </a:lnTo>
                    <a:lnTo>
                      <a:pt x="397" y="684"/>
                    </a:lnTo>
                    <a:lnTo>
                      <a:pt x="791" y="0"/>
                    </a:lnTo>
                    <a:close/>
                  </a:path>
                </a:pathLst>
              </a:custGeom>
              <a:solidFill>
                <a:schemeClr val="accent6">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任意多边形: 形状 36"/>
              <p:cNvSpPr/>
              <p:nvPr/>
            </p:nvSpPr>
            <p:spPr bwMode="auto">
              <a:xfrm>
                <a:off x="1127448" y="1693358"/>
                <a:ext cx="2013722" cy="2525108"/>
              </a:xfrm>
              <a:custGeom>
                <a:avLst/>
                <a:gdLst>
                  <a:gd name="T0" fmla="*/ 1709 w 1709"/>
                  <a:gd name="T1" fmla="*/ 2141 h 2143"/>
                  <a:gd name="T2" fmla="*/ 467 w 1709"/>
                  <a:gd name="T3" fmla="*/ 0 h 2143"/>
                  <a:gd name="T4" fmla="*/ 0 w 1709"/>
                  <a:gd name="T5" fmla="*/ 807 h 2143"/>
                  <a:gd name="T6" fmla="*/ 776 w 1709"/>
                  <a:gd name="T7" fmla="*/ 2143 h 2143"/>
                  <a:gd name="T8" fmla="*/ 1709 w 1709"/>
                  <a:gd name="T9" fmla="*/ 2141 h 2143"/>
                </a:gdLst>
                <a:ahLst/>
                <a:cxnLst>
                  <a:cxn ang="0">
                    <a:pos x="T0" y="T1"/>
                  </a:cxn>
                  <a:cxn ang="0">
                    <a:pos x="T2" y="T3"/>
                  </a:cxn>
                  <a:cxn ang="0">
                    <a:pos x="T4" y="T5"/>
                  </a:cxn>
                  <a:cxn ang="0">
                    <a:pos x="T6" y="T7"/>
                  </a:cxn>
                  <a:cxn ang="0">
                    <a:pos x="T8" y="T9"/>
                  </a:cxn>
                </a:cxnLst>
                <a:rect l="0" t="0" r="r" b="b"/>
                <a:pathLst>
                  <a:path w="1709" h="2143">
                    <a:moveTo>
                      <a:pt x="1709" y="2141"/>
                    </a:moveTo>
                    <a:lnTo>
                      <a:pt x="467" y="0"/>
                    </a:lnTo>
                    <a:lnTo>
                      <a:pt x="0" y="807"/>
                    </a:lnTo>
                    <a:lnTo>
                      <a:pt x="776" y="2143"/>
                    </a:lnTo>
                    <a:lnTo>
                      <a:pt x="1709" y="2141"/>
                    </a:lnTo>
                    <a:close/>
                  </a:path>
                </a:pathLst>
              </a:custGeom>
              <a:solidFill>
                <a:schemeClr val="accent6">
                  <a:lumMod val="100000"/>
                </a:schemeClr>
              </a:solidFill>
              <a:ln w="57150">
                <a:solidFill>
                  <a:schemeClr val="bg1"/>
                </a:solidFill>
                <a:round/>
              </a:ln>
            </p:spPr>
            <p:txBody>
              <a:bodyPr anchor="ctr"/>
              <a:lstStyle/>
              <a:p>
                <a:pPr algn="ctr"/>
              </a:p>
            </p:txBody>
          </p:sp>
          <p:sp>
            <p:nvSpPr>
              <p:cNvPr id="38" name="任意多边形: 形状 37"/>
              <p:cNvSpPr/>
              <p:nvPr/>
            </p:nvSpPr>
            <p:spPr bwMode="auto">
              <a:xfrm>
                <a:off x="1134518" y="3432535"/>
                <a:ext cx="907295" cy="788286"/>
              </a:xfrm>
              <a:custGeom>
                <a:avLst/>
                <a:gdLst>
                  <a:gd name="T0" fmla="*/ 770 w 770"/>
                  <a:gd name="T1" fmla="*/ 667 h 669"/>
                  <a:gd name="T2" fmla="*/ 384 w 770"/>
                  <a:gd name="T3" fmla="*/ 0 h 669"/>
                  <a:gd name="T4" fmla="*/ 0 w 770"/>
                  <a:gd name="T5" fmla="*/ 667 h 669"/>
                  <a:gd name="T6" fmla="*/ 0 w 770"/>
                  <a:gd name="T7" fmla="*/ 669 h 669"/>
                  <a:gd name="T8" fmla="*/ 770 w 770"/>
                  <a:gd name="T9" fmla="*/ 667 h 669"/>
                </a:gdLst>
                <a:ahLst/>
                <a:cxnLst>
                  <a:cxn ang="0">
                    <a:pos x="T0" y="T1"/>
                  </a:cxn>
                  <a:cxn ang="0">
                    <a:pos x="T2" y="T3"/>
                  </a:cxn>
                  <a:cxn ang="0">
                    <a:pos x="T4" y="T5"/>
                  </a:cxn>
                  <a:cxn ang="0">
                    <a:pos x="T6" y="T7"/>
                  </a:cxn>
                  <a:cxn ang="0">
                    <a:pos x="T8" y="T9"/>
                  </a:cxn>
                </a:cxnLst>
                <a:rect l="0" t="0" r="r" b="b"/>
                <a:pathLst>
                  <a:path w="770" h="669">
                    <a:moveTo>
                      <a:pt x="770" y="667"/>
                    </a:moveTo>
                    <a:lnTo>
                      <a:pt x="384" y="0"/>
                    </a:lnTo>
                    <a:lnTo>
                      <a:pt x="0" y="667"/>
                    </a:lnTo>
                    <a:lnTo>
                      <a:pt x="0" y="669"/>
                    </a:lnTo>
                    <a:lnTo>
                      <a:pt x="770" y="667"/>
                    </a:lnTo>
                    <a:close/>
                  </a:path>
                </a:pathLst>
              </a:custGeom>
              <a:solidFill>
                <a:schemeClr val="accent1">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 name="任意多边形: 形状 38"/>
              <p:cNvSpPr/>
              <p:nvPr/>
            </p:nvSpPr>
            <p:spPr bwMode="auto">
              <a:xfrm>
                <a:off x="2134899" y="883861"/>
                <a:ext cx="2020793" cy="2546317"/>
              </a:xfrm>
              <a:custGeom>
                <a:avLst/>
                <a:gdLst>
                  <a:gd name="T0" fmla="*/ 468 w 1715"/>
                  <a:gd name="T1" fmla="*/ 2161 h 2161"/>
                  <a:gd name="T2" fmla="*/ 1715 w 1715"/>
                  <a:gd name="T3" fmla="*/ 0 h 2161"/>
                  <a:gd name="T4" fmla="*/ 781 w 1715"/>
                  <a:gd name="T5" fmla="*/ 0 h 2161"/>
                  <a:gd name="T6" fmla="*/ 0 w 1715"/>
                  <a:gd name="T7" fmla="*/ 1356 h 2161"/>
                  <a:gd name="T8" fmla="*/ 468 w 1715"/>
                  <a:gd name="T9" fmla="*/ 2161 h 2161"/>
                </a:gdLst>
                <a:ahLst/>
                <a:cxnLst>
                  <a:cxn ang="0">
                    <a:pos x="T0" y="T1"/>
                  </a:cxn>
                  <a:cxn ang="0">
                    <a:pos x="T2" y="T3"/>
                  </a:cxn>
                  <a:cxn ang="0">
                    <a:pos x="T4" y="T5"/>
                  </a:cxn>
                  <a:cxn ang="0">
                    <a:pos x="T6" y="T7"/>
                  </a:cxn>
                  <a:cxn ang="0">
                    <a:pos x="T8" y="T9"/>
                  </a:cxn>
                </a:cxnLst>
                <a:rect l="0" t="0" r="r" b="b"/>
                <a:pathLst>
                  <a:path w="1715" h="2161">
                    <a:moveTo>
                      <a:pt x="468" y="2161"/>
                    </a:moveTo>
                    <a:lnTo>
                      <a:pt x="1715" y="0"/>
                    </a:lnTo>
                    <a:lnTo>
                      <a:pt x="781" y="0"/>
                    </a:lnTo>
                    <a:lnTo>
                      <a:pt x="0" y="1356"/>
                    </a:lnTo>
                    <a:lnTo>
                      <a:pt x="468" y="2161"/>
                    </a:lnTo>
                    <a:close/>
                  </a:path>
                </a:pathLst>
              </a:custGeom>
              <a:solidFill>
                <a:schemeClr val="accent1">
                  <a:lumMod val="100000"/>
                </a:schemeClr>
              </a:solidFill>
              <a:ln w="57150">
                <a:solidFill>
                  <a:schemeClr val="bg1"/>
                </a:solidFill>
                <a:round/>
              </a:ln>
            </p:spPr>
            <p:txBody>
              <a:bodyPr anchor="ctr"/>
              <a:lstStyle/>
              <a:p>
                <a:pPr algn="ctr"/>
              </a:p>
            </p:txBody>
          </p:sp>
          <p:sp>
            <p:nvSpPr>
              <p:cNvPr id="40" name="任意多边形: 形状 39"/>
              <p:cNvSpPr/>
              <p:nvPr/>
            </p:nvSpPr>
            <p:spPr bwMode="auto">
              <a:xfrm>
                <a:off x="1677717" y="1693357"/>
                <a:ext cx="912008" cy="788286"/>
              </a:xfrm>
              <a:custGeom>
                <a:avLst/>
                <a:gdLst>
                  <a:gd name="T0" fmla="*/ 774 w 774"/>
                  <a:gd name="T1" fmla="*/ 0 h 669"/>
                  <a:gd name="T2" fmla="*/ 0 w 774"/>
                  <a:gd name="T3" fmla="*/ 0 h 669"/>
                  <a:gd name="T4" fmla="*/ 388 w 774"/>
                  <a:gd name="T5" fmla="*/ 669 h 669"/>
                  <a:gd name="T6" fmla="*/ 774 w 774"/>
                  <a:gd name="T7" fmla="*/ 0 h 669"/>
                </a:gdLst>
                <a:ahLst/>
                <a:cxnLst>
                  <a:cxn ang="0">
                    <a:pos x="T0" y="T1"/>
                  </a:cxn>
                  <a:cxn ang="0">
                    <a:pos x="T2" y="T3"/>
                  </a:cxn>
                  <a:cxn ang="0">
                    <a:pos x="T4" y="T5"/>
                  </a:cxn>
                  <a:cxn ang="0">
                    <a:pos x="T6" y="T7"/>
                  </a:cxn>
                </a:cxnLst>
                <a:rect l="0" t="0" r="r" b="b"/>
                <a:pathLst>
                  <a:path w="774" h="669">
                    <a:moveTo>
                      <a:pt x="774" y="0"/>
                    </a:moveTo>
                    <a:lnTo>
                      <a:pt x="0" y="0"/>
                    </a:lnTo>
                    <a:lnTo>
                      <a:pt x="388" y="669"/>
                    </a:lnTo>
                    <a:lnTo>
                      <a:pt x="774" y="0"/>
                    </a:lnTo>
                    <a:close/>
                  </a:path>
                </a:pathLst>
              </a:custGeom>
              <a:solidFill>
                <a:schemeClr val="accent2">
                  <a:lumMod val="10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 name="任意多边形: 形状 40"/>
              <p:cNvSpPr/>
              <p:nvPr/>
            </p:nvSpPr>
            <p:spPr bwMode="auto">
              <a:xfrm>
                <a:off x="3139992" y="1688644"/>
                <a:ext cx="2952832" cy="955606"/>
              </a:xfrm>
              <a:custGeom>
                <a:avLst/>
                <a:gdLst>
                  <a:gd name="T0" fmla="*/ 0 w 2506"/>
                  <a:gd name="T1" fmla="*/ 811 h 811"/>
                  <a:gd name="T2" fmla="*/ 2506 w 2506"/>
                  <a:gd name="T3" fmla="*/ 811 h 811"/>
                  <a:gd name="T4" fmla="*/ 2032 w 2506"/>
                  <a:gd name="T5" fmla="*/ 0 h 811"/>
                  <a:gd name="T6" fmla="*/ 466 w 2506"/>
                  <a:gd name="T7" fmla="*/ 2 h 811"/>
                  <a:gd name="T8" fmla="*/ 0 w 2506"/>
                  <a:gd name="T9" fmla="*/ 811 h 811"/>
                </a:gdLst>
                <a:ahLst/>
                <a:cxnLst>
                  <a:cxn ang="0">
                    <a:pos x="T0" y="T1"/>
                  </a:cxn>
                  <a:cxn ang="0">
                    <a:pos x="T2" y="T3"/>
                  </a:cxn>
                  <a:cxn ang="0">
                    <a:pos x="T4" y="T5"/>
                  </a:cxn>
                  <a:cxn ang="0">
                    <a:pos x="T6" y="T7"/>
                  </a:cxn>
                  <a:cxn ang="0">
                    <a:pos x="T8" y="T9"/>
                  </a:cxn>
                </a:cxnLst>
                <a:rect l="0" t="0" r="r" b="b"/>
                <a:pathLst>
                  <a:path w="2506" h="811">
                    <a:moveTo>
                      <a:pt x="0" y="811"/>
                    </a:moveTo>
                    <a:lnTo>
                      <a:pt x="2506" y="811"/>
                    </a:lnTo>
                    <a:lnTo>
                      <a:pt x="2032" y="0"/>
                    </a:lnTo>
                    <a:lnTo>
                      <a:pt x="466" y="2"/>
                    </a:lnTo>
                    <a:lnTo>
                      <a:pt x="0" y="811"/>
                    </a:lnTo>
                    <a:close/>
                  </a:path>
                </a:pathLst>
              </a:custGeom>
              <a:solidFill>
                <a:schemeClr val="accent2">
                  <a:lumMod val="100000"/>
                </a:schemeClr>
              </a:solidFill>
              <a:ln w="57150">
                <a:solidFill>
                  <a:schemeClr val="bg1"/>
                </a:solidFill>
                <a:round/>
              </a:ln>
            </p:spPr>
            <p:txBody>
              <a:bodyPr anchor="ctr"/>
              <a:lstStyle/>
              <a:p>
                <a:pPr algn="ctr"/>
              </a:p>
            </p:txBody>
          </p:sp>
        </p:grpSp>
      </p:grpSp>
      <p:grpSp>
        <p:nvGrpSpPr>
          <p:cNvPr id="6" name="PA_库_组合 5"/>
          <p:cNvGrpSpPr/>
          <p:nvPr>
            <p:custDataLst>
              <p:tags r:id="rId2"/>
            </p:custDataLst>
          </p:nvPr>
        </p:nvGrpSpPr>
        <p:grpSpPr>
          <a:xfrm>
            <a:off x="6146469" y="2011727"/>
            <a:ext cx="4617641" cy="805563"/>
            <a:chOff x="6146663" y="2169352"/>
            <a:chExt cx="4617448" cy="805529"/>
          </a:xfrm>
        </p:grpSpPr>
        <p:grpSp>
          <p:nvGrpSpPr>
            <p:cNvPr id="21" name="组合 20"/>
            <p:cNvGrpSpPr/>
            <p:nvPr/>
          </p:nvGrpSpPr>
          <p:grpSpPr>
            <a:xfrm>
              <a:off x="6146663" y="2221109"/>
              <a:ext cx="449208" cy="449208"/>
              <a:chOff x="0" y="0"/>
              <a:chExt cx="767929" cy="767929"/>
            </a:xfrm>
          </p:grpSpPr>
          <p:sp>
            <p:nvSpPr>
              <p:cNvPr id="25" name="任意多边形: 形状 2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p>
            </p:txBody>
          </p:sp>
          <p:sp>
            <p:nvSpPr>
              <p:cNvPr id="26" name="任意多边形: 形状 2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p>
            </p:txBody>
          </p:sp>
        </p:grpSp>
        <p:grpSp>
          <p:nvGrpSpPr>
            <p:cNvPr id="22" name="组合 21"/>
            <p:cNvGrpSpPr/>
            <p:nvPr/>
          </p:nvGrpSpPr>
          <p:grpSpPr>
            <a:xfrm>
              <a:off x="6595870" y="2169352"/>
              <a:ext cx="4168241" cy="805529"/>
              <a:chOff x="6729846" y="3920005"/>
              <a:chExt cx="4745018" cy="715877"/>
            </a:xfrm>
          </p:grpSpPr>
          <p:sp>
            <p:nvSpPr>
              <p:cNvPr id="23" name="矩形 22"/>
              <p:cNvSpPr/>
              <p:nvPr/>
            </p:nvSpPr>
            <p:spPr>
              <a:xfrm>
                <a:off x="6729846" y="3920005"/>
                <a:ext cx="4745018" cy="246171"/>
              </a:xfrm>
              <a:prstGeom prst="rect">
                <a:avLst/>
              </a:prstGeom>
            </p:spPr>
            <p:txBody>
              <a:bodyPr wrap="none" lIns="144000" tIns="0" rIns="144000" bIns="0" anchor="ctr">
                <a:normAutofit/>
              </a:bodyPr>
              <a:lstStyle/>
              <a:p>
                <a:r>
                  <a:rPr lang="zh-CN" altLang="en-US" b="1" dirty="0">
                    <a:solidFill>
                      <a:schemeClr val="accent1"/>
                    </a:solidFill>
                  </a:rPr>
                  <a:t>输入标题文本</a:t>
                </a:r>
                <a:endParaRPr lang="zh-CN" altLang="en-US" b="1" dirty="0">
                  <a:solidFill>
                    <a:schemeClr val="accent1"/>
                  </a:solidFill>
                </a:endParaRPr>
              </a:p>
            </p:txBody>
          </p:sp>
          <p:sp>
            <p:nvSpPr>
              <p:cNvPr id="24" name="矩形 23"/>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200" dirty="0">
                    <a:solidFill>
                      <a:srgbClr val="000000"/>
                    </a:solidFill>
                  </a:rPr>
                  <a:t>请替换文字内容复制你的内容到此（请选择只保留文本）</a:t>
                </a:r>
                <a:endParaRPr lang="zh-CN" altLang="en-US" sz="1200" dirty="0">
                  <a:solidFill>
                    <a:srgbClr val="000000"/>
                  </a:solidFill>
                </a:endParaRPr>
              </a:p>
            </p:txBody>
          </p:sp>
        </p:grpSp>
      </p:grpSp>
      <p:grpSp>
        <p:nvGrpSpPr>
          <p:cNvPr id="7" name="PA_库_组合 6"/>
          <p:cNvGrpSpPr/>
          <p:nvPr>
            <p:custDataLst>
              <p:tags r:id="rId3"/>
            </p:custDataLst>
          </p:nvPr>
        </p:nvGrpSpPr>
        <p:grpSpPr>
          <a:xfrm>
            <a:off x="6146469" y="3025008"/>
            <a:ext cx="4630051" cy="805563"/>
            <a:chOff x="6146663" y="3173184"/>
            <a:chExt cx="4629857" cy="805529"/>
          </a:xfrm>
        </p:grpSpPr>
        <p:grpSp>
          <p:nvGrpSpPr>
            <p:cNvPr id="15" name="组合 14"/>
            <p:cNvGrpSpPr/>
            <p:nvPr/>
          </p:nvGrpSpPr>
          <p:grpSpPr>
            <a:xfrm>
              <a:off x="6146663" y="3278779"/>
              <a:ext cx="449208" cy="449208"/>
              <a:chOff x="0" y="0"/>
              <a:chExt cx="767929" cy="767929"/>
            </a:xfrm>
          </p:grpSpPr>
          <p:sp>
            <p:nvSpPr>
              <p:cNvPr id="19" name="任意多边形: 形状 18"/>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p>
            </p:txBody>
          </p:sp>
          <p:sp>
            <p:nvSpPr>
              <p:cNvPr id="20" name="任意多边形: 形状 19"/>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p>
            </p:txBody>
          </p:sp>
        </p:grpSp>
        <p:grpSp>
          <p:nvGrpSpPr>
            <p:cNvPr id="16" name="组合 15"/>
            <p:cNvGrpSpPr/>
            <p:nvPr/>
          </p:nvGrpSpPr>
          <p:grpSpPr>
            <a:xfrm>
              <a:off x="6608279" y="3173184"/>
              <a:ext cx="4168241" cy="805529"/>
              <a:chOff x="6729846" y="3920005"/>
              <a:chExt cx="4745018" cy="715877"/>
            </a:xfrm>
          </p:grpSpPr>
          <p:sp>
            <p:nvSpPr>
              <p:cNvPr id="17" name="矩形 16"/>
              <p:cNvSpPr/>
              <p:nvPr/>
            </p:nvSpPr>
            <p:spPr>
              <a:xfrm>
                <a:off x="6729846" y="3920005"/>
                <a:ext cx="4745018" cy="246171"/>
              </a:xfrm>
              <a:prstGeom prst="rect">
                <a:avLst/>
              </a:prstGeom>
            </p:spPr>
            <p:txBody>
              <a:bodyPr wrap="none" lIns="144000" tIns="0" rIns="144000" bIns="0" anchor="ctr">
                <a:normAutofit/>
              </a:bodyPr>
              <a:lstStyle/>
              <a:p>
                <a:r>
                  <a:rPr lang="zh-CN" altLang="en-US" b="1" dirty="0">
                    <a:solidFill>
                      <a:schemeClr val="accent2"/>
                    </a:solidFill>
                  </a:rPr>
                  <a:t>输入标题文本</a:t>
                </a:r>
                <a:endParaRPr lang="zh-CN" altLang="en-US" b="1" dirty="0">
                  <a:solidFill>
                    <a:schemeClr val="accent2"/>
                  </a:solidFill>
                </a:endParaRPr>
              </a:p>
            </p:txBody>
          </p:sp>
          <p:sp>
            <p:nvSpPr>
              <p:cNvPr id="18" name="矩形 17"/>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200" dirty="0">
                    <a:solidFill>
                      <a:srgbClr val="000000"/>
                    </a:solidFill>
                  </a:rPr>
                  <a:t>请替换文字内容复制你的内容到此（请选择只保留文本）</a:t>
                </a:r>
                <a:endParaRPr lang="zh-CN" altLang="en-US" sz="1200" dirty="0">
                  <a:solidFill>
                    <a:srgbClr val="000000"/>
                  </a:solidFill>
                </a:endParaRPr>
              </a:p>
            </p:txBody>
          </p:sp>
        </p:grpSp>
      </p:grpSp>
      <p:grpSp>
        <p:nvGrpSpPr>
          <p:cNvPr id="8" name="PA_库_组合 7"/>
          <p:cNvGrpSpPr/>
          <p:nvPr>
            <p:custDataLst>
              <p:tags r:id="rId4"/>
            </p:custDataLst>
          </p:nvPr>
        </p:nvGrpSpPr>
        <p:grpSpPr>
          <a:xfrm>
            <a:off x="6146469" y="4038288"/>
            <a:ext cx="4617641" cy="805563"/>
            <a:chOff x="6146663" y="4177015"/>
            <a:chExt cx="4617448" cy="805529"/>
          </a:xfrm>
        </p:grpSpPr>
        <p:grpSp>
          <p:nvGrpSpPr>
            <p:cNvPr id="9" name="组合 8"/>
            <p:cNvGrpSpPr/>
            <p:nvPr/>
          </p:nvGrpSpPr>
          <p:grpSpPr>
            <a:xfrm>
              <a:off x="6146663" y="4194295"/>
              <a:ext cx="449208" cy="449208"/>
              <a:chOff x="0" y="0"/>
              <a:chExt cx="767929" cy="767929"/>
            </a:xfrm>
          </p:grpSpPr>
          <p:sp>
            <p:nvSpPr>
              <p:cNvPr id="13" name="任意多边形: 形状 1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p>
            </p:txBody>
          </p:sp>
          <p:sp>
            <p:nvSpPr>
              <p:cNvPr id="14" name="任意多边形: 形状 1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p>
            </p:txBody>
          </p:sp>
        </p:grpSp>
        <p:grpSp>
          <p:nvGrpSpPr>
            <p:cNvPr id="10" name="组合 9"/>
            <p:cNvGrpSpPr/>
            <p:nvPr/>
          </p:nvGrpSpPr>
          <p:grpSpPr>
            <a:xfrm>
              <a:off x="6595870" y="4177015"/>
              <a:ext cx="4168241" cy="805529"/>
              <a:chOff x="6729846" y="3920005"/>
              <a:chExt cx="4745018" cy="715877"/>
            </a:xfrm>
          </p:grpSpPr>
          <p:sp>
            <p:nvSpPr>
              <p:cNvPr id="11" name="矩形 10"/>
              <p:cNvSpPr/>
              <p:nvPr/>
            </p:nvSpPr>
            <p:spPr>
              <a:xfrm>
                <a:off x="6729846" y="3920005"/>
                <a:ext cx="4745018" cy="246171"/>
              </a:xfrm>
              <a:prstGeom prst="rect">
                <a:avLst/>
              </a:prstGeom>
            </p:spPr>
            <p:txBody>
              <a:bodyPr wrap="none" lIns="144000" tIns="0" rIns="144000" bIns="0" anchor="ctr">
                <a:normAutofit/>
              </a:bodyPr>
              <a:lstStyle/>
              <a:p>
                <a:r>
                  <a:rPr lang="zh-CN" altLang="en-US" b="1" dirty="0">
                    <a:solidFill>
                      <a:schemeClr val="accent3"/>
                    </a:solidFill>
                  </a:rPr>
                  <a:t>输入标题文本</a:t>
                </a:r>
                <a:endParaRPr lang="zh-CN" altLang="en-US" b="1" dirty="0">
                  <a:solidFill>
                    <a:schemeClr val="accent3"/>
                  </a:solidFill>
                </a:endParaRPr>
              </a:p>
            </p:txBody>
          </p:sp>
          <p:sp>
            <p:nvSpPr>
              <p:cNvPr id="12" name="矩形 11"/>
              <p:cNvSpPr/>
              <p:nvPr/>
            </p:nvSpPr>
            <p:spPr>
              <a:xfrm>
                <a:off x="6729846" y="4150812"/>
                <a:ext cx="4745018" cy="485070"/>
              </a:xfrm>
              <a:prstGeom prst="rect">
                <a:avLst/>
              </a:prstGeom>
            </p:spPr>
            <p:txBody>
              <a:bodyPr wrap="square" lIns="144000" tIns="0" rIns="144000" bIns="0" anchor="t">
                <a:normAutofit/>
              </a:bodyPr>
              <a:lstStyle/>
              <a:p>
                <a:pPr>
                  <a:lnSpc>
                    <a:spcPct val="120000"/>
                  </a:lnSpc>
                </a:pPr>
                <a:r>
                  <a:rPr lang="zh-CN" altLang="en-US" sz="1200" dirty="0">
                    <a:solidFill>
                      <a:srgbClr val="000000"/>
                    </a:solidFill>
                  </a:rPr>
                  <a:t>请替换文字内容复制你的内容到此（请选择只保留文本）</a:t>
                </a:r>
                <a:endParaRPr lang="zh-CN" altLang="en-US" sz="1200" dirty="0">
                  <a:solidFill>
                    <a:srgbClr val="000000"/>
                  </a:solidFill>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 calcmode="lin" valueType="num">
                                      <p:cBhvr>
                                        <p:cTn id="9" dur="500" fill="hold"/>
                                        <p:tgtEl>
                                          <p:spTgt spid="4"/>
                                        </p:tgtEl>
                                      </p:cBhvr>
                                      <p:tavLst>
                                        <p:tav tm="0">
                                          <p:val>
                                            <p:fltVal val="360"/>
                                          </p:val>
                                        </p:tav>
                                        <p:tav tm="100000">
                                          <p:val>
                                            <p:fltVal val="0"/>
                                          </p:val>
                                        </p:tav>
                                      </p:tavLst>
                                    </p:anim>
                                    <p:animEffect transition="in" filter="fade">
                                      <p:cBhvr>
                                        <p:cTn id="10" dur="500"/>
                                        <p:tgtEl>
                                          <p:spTgt spid="4"/>
                                        </p:tgtEl>
                                      </p:cBhvr>
                                    </p:animEffect>
                                  </p:childTnLst>
                                </p:cTn>
                              </p:par>
                            </p:childTnLst>
                          </p:cTn>
                        </p:par>
                        <p:par>
                          <p:cTn id="11" fill="hold">
                            <p:stCondLst>
                              <p:cond delay="500"/>
                            </p:stCondLst>
                            <p:childTnLst>
                              <p:par>
                                <p:cTn id="12" presetID="2" presetClass="entr" presetSubtype="2" fill="hold" nodeType="after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additive="base">
                                        <p:cTn id="14" dur="500" fill="hold"/>
                                        <p:tgtEl>
                                          <p:spTgt spid="6"/>
                                        </p:tgtEl>
                                        <p:attrNameLst>
                                          <p:attrName>ppt_x</p:attrName>
                                        </p:attrNameLst>
                                      </p:cBhvr>
                                      <p:tavLst>
                                        <p:tav tm="0">
                                          <p:val>
                                            <p:strVal val="1+#ppt_w/2"/>
                                          </p:val>
                                        </p:tav>
                                        <p:tav tm="100000">
                                          <p:val>
                                            <p:strVal val="#ppt_x"/>
                                          </p:val>
                                        </p:tav>
                                      </p:tavLst>
                                    </p:anim>
                                    <p:anim calcmode="lin" valueType="num">
                                      <p:cBhvr additive="base">
                                        <p:cTn id="15" dur="500" fill="hold"/>
                                        <p:tgtEl>
                                          <p:spTgt spid="6"/>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fill="hold"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additive="base">
                                        <p:cTn id="24" dur="500" fill="hold"/>
                                        <p:tgtEl>
                                          <p:spTgt spid="8"/>
                                        </p:tgtEl>
                                        <p:attrNameLst>
                                          <p:attrName>ppt_x</p:attrName>
                                        </p:attrNameLst>
                                      </p:cBhvr>
                                      <p:tavLst>
                                        <p:tav tm="0">
                                          <p:val>
                                            <p:strVal val="1+#ppt_w/2"/>
                                          </p:val>
                                        </p:tav>
                                        <p:tav tm="100000">
                                          <p:val>
                                            <p:strVal val="#ppt_x"/>
                                          </p:val>
                                        </p:tav>
                                      </p:tavLst>
                                    </p:anim>
                                    <p:anim calcmode="lin" valueType="num">
                                      <p:cBhvr additive="base">
                                        <p:cTn id="25"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1"/>
            </p:custDataLst>
          </p:nvPr>
        </p:nvGrpSpPr>
        <p:grpSpPr>
          <a:xfrm>
            <a:off x="3339281" y="2546910"/>
            <a:ext cx="5527960" cy="2052116"/>
            <a:chOff x="3339281" y="2546910"/>
            <a:chExt cx="5527960" cy="2052116"/>
          </a:xfrm>
        </p:grpSpPr>
        <p:sp>
          <p:nvSpPr>
            <p:cNvPr id="4" name="Oval 9"/>
            <p:cNvSpPr/>
            <p:nvPr/>
          </p:nvSpPr>
          <p:spPr>
            <a:xfrm>
              <a:off x="5368419" y="2546910"/>
              <a:ext cx="1458058" cy="1458058"/>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 name="TextBox 10"/>
            <p:cNvSpPr txBox="1"/>
            <p:nvPr/>
          </p:nvSpPr>
          <p:spPr bwMode="auto">
            <a:xfrm>
              <a:off x="5695095" y="3485524"/>
              <a:ext cx="804707"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 </a:t>
              </a:r>
              <a:endParaRPr lang="zh-CN" altLang="en-US" sz="1000" b="1" dirty="0">
                <a:solidFill>
                  <a:schemeClr val="bg1"/>
                </a:solidFill>
              </a:endParaRPr>
            </a:p>
          </p:txBody>
        </p:sp>
        <p:sp>
          <p:nvSpPr>
            <p:cNvPr id="6" name="Oval 11"/>
            <p:cNvSpPr/>
            <p:nvPr/>
          </p:nvSpPr>
          <p:spPr>
            <a:xfrm>
              <a:off x="3534875" y="3140968"/>
              <a:ext cx="1458058" cy="1458058"/>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TextBox 12"/>
            <p:cNvSpPr txBox="1"/>
            <p:nvPr/>
          </p:nvSpPr>
          <p:spPr bwMode="auto">
            <a:xfrm>
              <a:off x="3879185" y="4133961"/>
              <a:ext cx="769441"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a:t>
              </a:r>
              <a:endParaRPr lang="zh-CN" altLang="en-US" sz="1000" b="1" dirty="0">
                <a:solidFill>
                  <a:schemeClr val="bg1"/>
                </a:solidFill>
              </a:endParaRPr>
            </a:p>
          </p:txBody>
        </p:sp>
        <p:sp>
          <p:nvSpPr>
            <p:cNvPr id="8" name="Oval 13"/>
            <p:cNvSpPr/>
            <p:nvPr/>
          </p:nvSpPr>
          <p:spPr>
            <a:xfrm>
              <a:off x="7226858" y="3140968"/>
              <a:ext cx="1458058" cy="1458058"/>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TextBox 14"/>
            <p:cNvSpPr txBox="1"/>
            <p:nvPr/>
          </p:nvSpPr>
          <p:spPr bwMode="auto">
            <a:xfrm>
              <a:off x="7571167" y="4133961"/>
              <a:ext cx="769441" cy="138499"/>
            </a:xfrm>
            <a:prstGeom prst="rect">
              <a:avLst/>
            </a:prstGeom>
            <a:noFill/>
            <a:scene3d>
              <a:camera prst="orthographicFront">
                <a:rot lat="0" lon="0" rev="0"/>
              </a:camera>
              <a:lightRig rig="threePt" dir="t"/>
            </a:scene3d>
            <a:sp3d prstMaterial="matte">
              <a:bevelT w="1270" h="1270"/>
            </a:sp3d>
          </p:spPr>
          <p:txBody>
            <a:bodyPr wrap="none" lIns="0" tIns="0" rIns="0" bIns="0" anchor="t" anchorCtr="0">
              <a:normAutofit lnSpcReduction="10000"/>
            </a:bodyPr>
            <a:lstStyle/>
            <a:p>
              <a:pPr algn="ctr">
                <a:buClr>
                  <a:prstClr val="white"/>
                </a:buClr>
                <a:defRPr/>
              </a:pPr>
              <a:r>
                <a:rPr lang="zh-CN" altLang="en-US" sz="1000" b="1" dirty="0">
                  <a:solidFill>
                    <a:schemeClr val="bg1"/>
                  </a:solidFill>
                </a:rPr>
                <a:t>输入标题文本</a:t>
              </a:r>
              <a:endParaRPr lang="zh-CN" altLang="en-US" sz="1000" b="1" dirty="0">
                <a:solidFill>
                  <a:schemeClr val="bg1"/>
                </a:solidFill>
              </a:endParaRPr>
            </a:p>
          </p:txBody>
        </p:sp>
        <p:sp>
          <p:nvSpPr>
            <p:cNvPr id="10" name="Rectangle: Rounded Corners 15"/>
            <p:cNvSpPr/>
            <p:nvPr/>
          </p:nvSpPr>
          <p:spPr>
            <a:xfrm rot="20509120">
              <a:off x="3339281" y="2725838"/>
              <a:ext cx="3683471" cy="1718527"/>
            </a:xfrm>
            <a:prstGeom prst="roundRect">
              <a:avLst>
                <a:gd name="adj" fmla="val 50000"/>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Rectangle: Rounded Corners 16"/>
            <p:cNvSpPr/>
            <p:nvPr/>
          </p:nvSpPr>
          <p:spPr>
            <a:xfrm rot="1090880" flipH="1">
              <a:off x="5183773" y="2725836"/>
              <a:ext cx="3683468" cy="1718527"/>
            </a:xfrm>
            <a:prstGeom prst="roundRect">
              <a:avLst>
                <a:gd name="adj" fmla="val 50000"/>
              </a:avLst>
            </a:prstGeom>
            <a:noFill/>
            <a:ln w="12700">
              <a:solidFill>
                <a:schemeClr val="bg1">
                  <a:lumMod val="5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2" name="Freeform: Shape 21"/>
            <p:cNvSpPr/>
            <p:nvPr/>
          </p:nvSpPr>
          <p:spPr bwMode="auto">
            <a:xfrm>
              <a:off x="5828961" y="2718461"/>
              <a:ext cx="595513" cy="595513"/>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p:spPr>
          <p:txBody>
            <a:bodyPr anchor="ctr"/>
            <a:lstStyle/>
            <a:p>
              <a:pPr algn="ctr"/>
            </a:p>
          </p:txBody>
        </p:sp>
        <p:sp>
          <p:nvSpPr>
            <p:cNvPr id="13" name="Freeform: Shape 22"/>
            <p:cNvSpPr/>
            <p:nvPr/>
          </p:nvSpPr>
          <p:spPr bwMode="auto">
            <a:xfrm>
              <a:off x="3928491" y="3366243"/>
              <a:ext cx="595513" cy="595513"/>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p:spPr>
          <p:txBody>
            <a:bodyPr anchor="ctr"/>
            <a:lstStyle/>
            <a:p>
              <a:pPr algn="ctr"/>
            </a:p>
          </p:txBody>
        </p:sp>
        <p:sp>
          <p:nvSpPr>
            <p:cNvPr id="14" name="Freeform: Shape 23"/>
            <p:cNvSpPr/>
            <p:nvPr/>
          </p:nvSpPr>
          <p:spPr bwMode="auto">
            <a:xfrm>
              <a:off x="7658130" y="3348482"/>
              <a:ext cx="595513" cy="595513"/>
            </a:xfrm>
            <a:custGeom>
              <a:avLst/>
              <a:gdLst>
                <a:gd name="T0" fmla="*/ 182 w 236"/>
                <a:gd name="T1" fmla="*/ 109 h 236"/>
                <a:gd name="T2" fmla="*/ 157 w 236"/>
                <a:gd name="T3" fmla="*/ 103 h 236"/>
                <a:gd name="T4" fmla="*/ 134 w 236"/>
                <a:gd name="T5" fmla="*/ 102 h 236"/>
                <a:gd name="T6" fmla="*/ 120 w 236"/>
                <a:gd name="T7" fmla="*/ 114 h 236"/>
                <a:gd name="T8" fmla="*/ 118 w 236"/>
                <a:gd name="T9" fmla="*/ 129 h 236"/>
                <a:gd name="T10" fmla="*/ 122 w 236"/>
                <a:gd name="T11" fmla="*/ 141 h 236"/>
                <a:gd name="T12" fmla="*/ 135 w 236"/>
                <a:gd name="T13" fmla="*/ 156 h 236"/>
                <a:gd name="T14" fmla="*/ 139 w 236"/>
                <a:gd name="T15" fmla="*/ 185 h 236"/>
                <a:gd name="T16" fmla="*/ 152 w 236"/>
                <a:gd name="T17" fmla="*/ 198 h 236"/>
                <a:gd name="T18" fmla="*/ 169 w 236"/>
                <a:gd name="T19" fmla="*/ 180 h 236"/>
                <a:gd name="T20" fmla="*/ 187 w 236"/>
                <a:gd name="T21" fmla="*/ 150 h 236"/>
                <a:gd name="T22" fmla="*/ 200 w 236"/>
                <a:gd name="T23" fmla="*/ 122 h 236"/>
                <a:gd name="T24" fmla="*/ 182 w 236"/>
                <a:gd name="T25" fmla="*/ 109 h 236"/>
                <a:gd name="T26" fmla="*/ 118 w 236"/>
                <a:gd name="T27" fmla="*/ 0 h 236"/>
                <a:gd name="T28" fmla="*/ 0 w 236"/>
                <a:gd name="T29" fmla="*/ 118 h 236"/>
                <a:gd name="T30" fmla="*/ 118 w 236"/>
                <a:gd name="T31" fmla="*/ 236 h 236"/>
                <a:gd name="T32" fmla="*/ 236 w 236"/>
                <a:gd name="T33" fmla="*/ 118 h 236"/>
                <a:gd name="T34" fmla="*/ 118 w 236"/>
                <a:gd name="T35" fmla="*/ 0 h 236"/>
                <a:gd name="T36" fmla="*/ 126 w 236"/>
                <a:gd name="T37" fmla="*/ 212 h 236"/>
                <a:gd name="T38" fmla="*/ 128 w 236"/>
                <a:gd name="T39" fmla="*/ 208 h 236"/>
                <a:gd name="T40" fmla="*/ 125 w 236"/>
                <a:gd name="T41" fmla="*/ 186 h 236"/>
                <a:gd name="T42" fmla="*/ 105 w 236"/>
                <a:gd name="T43" fmla="*/ 186 h 236"/>
                <a:gd name="T44" fmla="*/ 98 w 236"/>
                <a:gd name="T45" fmla="*/ 207 h 236"/>
                <a:gd name="T46" fmla="*/ 102 w 236"/>
                <a:gd name="T47" fmla="*/ 211 h 236"/>
                <a:gd name="T48" fmla="*/ 34 w 236"/>
                <a:gd name="T49" fmla="*/ 161 h 236"/>
                <a:gd name="T50" fmla="*/ 44 w 236"/>
                <a:gd name="T51" fmla="*/ 157 h 236"/>
                <a:gd name="T52" fmla="*/ 44 w 236"/>
                <a:gd name="T53" fmla="*/ 157 h 236"/>
                <a:gd name="T54" fmla="*/ 81 w 236"/>
                <a:gd name="T55" fmla="*/ 142 h 236"/>
                <a:gd name="T56" fmla="*/ 81 w 236"/>
                <a:gd name="T57" fmla="*/ 118 h 236"/>
                <a:gd name="T58" fmla="*/ 55 w 236"/>
                <a:gd name="T59" fmla="*/ 94 h 236"/>
                <a:gd name="T60" fmla="*/ 28 w 236"/>
                <a:gd name="T61" fmla="*/ 90 h 236"/>
                <a:gd name="T62" fmla="*/ 84 w 236"/>
                <a:gd name="T63" fmla="*/ 30 h 236"/>
                <a:gd name="T64" fmla="*/ 84 w 236"/>
                <a:gd name="T65" fmla="*/ 31 h 236"/>
                <a:gd name="T66" fmla="*/ 102 w 236"/>
                <a:gd name="T67" fmla="*/ 56 h 236"/>
                <a:gd name="T68" fmla="*/ 120 w 236"/>
                <a:gd name="T69" fmla="*/ 79 h 236"/>
                <a:gd name="T70" fmla="*/ 131 w 236"/>
                <a:gd name="T71" fmla="*/ 97 h 236"/>
                <a:gd name="T72" fmla="*/ 146 w 236"/>
                <a:gd name="T73" fmla="*/ 88 h 236"/>
                <a:gd name="T74" fmla="*/ 177 w 236"/>
                <a:gd name="T75" fmla="*/ 66 h 236"/>
                <a:gd name="T76" fmla="*/ 190 w 236"/>
                <a:gd name="T77" fmla="*/ 57 h 236"/>
                <a:gd name="T78" fmla="*/ 212 w 236"/>
                <a:gd name="T79" fmla="*/ 118 h 236"/>
                <a:gd name="T80" fmla="*/ 126 w 236"/>
                <a:gd name="T81" fmla="*/ 21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 h="236">
                  <a:moveTo>
                    <a:pt x="182" y="109"/>
                  </a:moveTo>
                  <a:cubicBezTo>
                    <a:pt x="172" y="107"/>
                    <a:pt x="161" y="105"/>
                    <a:pt x="157" y="103"/>
                  </a:cubicBezTo>
                  <a:cubicBezTo>
                    <a:pt x="153" y="102"/>
                    <a:pt x="143" y="101"/>
                    <a:pt x="134" y="102"/>
                  </a:cubicBezTo>
                  <a:cubicBezTo>
                    <a:pt x="125" y="103"/>
                    <a:pt x="119" y="109"/>
                    <a:pt x="120" y="114"/>
                  </a:cubicBezTo>
                  <a:cubicBezTo>
                    <a:pt x="121" y="119"/>
                    <a:pt x="120" y="126"/>
                    <a:pt x="118" y="129"/>
                  </a:cubicBezTo>
                  <a:cubicBezTo>
                    <a:pt x="117" y="132"/>
                    <a:pt x="118" y="138"/>
                    <a:pt x="122" y="141"/>
                  </a:cubicBezTo>
                  <a:cubicBezTo>
                    <a:pt x="127" y="144"/>
                    <a:pt x="132" y="151"/>
                    <a:pt x="135" y="156"/>
                  </a:cubicBezTo>
                  <a:cubicBezTo>
                    <a:pt x="138" y="162"/>
                    <a:pt x="140" y="175"/>
                    <a:pt x="139" y="185"/>
                  </a:cubicBezTo>
                  <a:cubicBezTo>
                    <a:pt x="139" y="195"/>
                    <a:pt x="145" y="201"/>
                    <a:pt x="152" y="198"/>
                  </a:cubicBezTo>
                  <a:cubicBezTo>
                    <a:pt x="160" y="195"/>
                    <a:pt x="167" y="187"/>
                    <a:pt x="169" y="180"/>
                  </a:cubicBezTo>
                  <a:cubicBezTo>
                    <a:pt x="171" y="174"/>
                    <a:pt x="179" y="160"/>
                    <a:pt x="187" y="150"/>
                  </a:cubicBezTo>
                  <a:cubicBezTo>
                    <a:pt x="195" y="140"/>
                    <a:pt x="201" y="127"/>
                    <a:pt x="200" y="122"/>
                  </a:cubicBezTo>
                  <a:cubicBezTo>
                    <a:pt x="200" y="116"/>
                    <a:pt x="191" y="111"/>
                    <a:pt x="182" y="109"/>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26" y="212"/>
                  </a:moveTo>
                  <a:cubicBezTo>
                    <a:pt x="127" y="211"/>
                    <a:pt x="128" y="209"/>
                    <a:pt x="128" y="208"/>
                  </a:cubicBezTo>
                  <a:cubicBezTo>
                    <a:pt x="130" y="201"/>
                    <a:pt x="128" y="191"/>
                    <a:pt x="125" y="186"/>
                  </a:cubicBezTo>
                  <a:cubicBezTo>
                    <a:pt x="121" y="181"/>
                    <a:pt x="112" y="181"/>
                    <a:pt x="105" y="186"/>
                  </a:cubicBezTo>
                  <a:cubicBezTo>
                    <a:pt x="97" y="191"/>
                    <a:pt x="94" y="200"/>
                    <a:pt x="98" y="207"/>
                  </a:cubicBezTo>
                  <a:cubicBezTo>
                    <a:pt x="99" y="208"/>
                    <a:pt x="100" y="210"/>
                    <a:pt x="102" y="211"/>
                  </a:cubicBezTo>
                  <a:cubicBezTo>
                    <a:pt x="72" y="206"/>
                    <a:pt x="47" y="187"/>
                    <a:pt x="34" y="161"/>
                  </a:cubicBezTo>
                  <a:cubicBezTo>
                    <a:pt x="37" y="161"/>
                    <a:pt x="40" y="159"/>
                    <a:pt x="44" y="157"/>
                  </a:cubicBezTo>
                  <a:cubicBezTo>
                    <a:pt x="44" y="157"/>
                    <a:pt x="44" y="157"/>
                    <a:pt x="44" y="157"/>
                  </a:cubicBezTo>
                  <a:cubicBezTo>
                    <a:pt x="57" y="148"/>
                    <a:pt x="74" y="141"/>
                    <a:pt x="81" y="142"/>
                  </a:cubicBezTo>
                  <a:cubicBezTo>
                    <a:pt x="89" y="142"/>
                    <a:pt x="89" y="131"/>
                    <a:pt x="81" y="118"/>
                  </a:cubicBezTo>
                  <a:cubicBezTo>
                    <a:pt x="74" y="105"/>
                    <a:pt x="62" y="94"/>
                    <a:pt x="55" y="94"/>
                  </a:cubicBezTo>
                  <a:cubicBezTo>
                    <a:pt x="48" y="94"/>
                    <a:pt x="36" y="92"/>
                    <a:pt x="28" y="90"/>
                  </a:cubicBezTo>
                  <a:cubicBezTo>
                    <a:pt x="37" y="62"/>
                    <a:pt x="58" y="41"/>
                    <a:pt x="84" y="30"/>
                  </a:cubicBezTo>
                  <a:cubicBezTo>
                    <a:pt x="84" y="31"/>
                    <a:pt x="84" y="31"/>
                    <a:pt x="84" y="31"/>
                  </a:cubicBezTo>
                  <a:cubicBezTo>
                    <a:pt x="86" y="39"/>
                    <a:pt x="95" y="50"/>
                    <a:pt x="102" y="56"/>
                  </a:cubicBezTo>
                  <a:cubicBezTo>
                    <a:pt x="110" y="62"/>
                    <a:pt x="118" y="72"/>
                    <a:pt x="120" y="79"/>
                  </a:cubicBezTo>
                  <a:cubicBezTo>
                    <a:pt x="122" y="85"/>
                    <a:pt x="127" y="93"/>
                    <a:pt x="131" y="97"/>
                  </a:cubicBezTo>
                  <a:cubicBezTo>
                    <a:pt x="136" y="100"/>
                    <a:pt x="142" y="96"/>
                    <a:pt x="146" y="88"/>
                  </a:cubicBezTo>
                  <a:cubicBezTo>
                    <a:pt x="150" y="80"/>
                    <a:pt x="164" y="70"/>
                    <a:pt x="177" y="66"/>
                  </a:cubicBezTo>
                  <a:cubicBezTo>
                    <a:pt x="183" y="64"/>
                    <a:pt x="187" y="61"/>
                    <a:pt x="190" y="57"/>
                  </a:cubicBezTo>
                  <a:cubicBezTo>
                    <a:pt x="204" y="74"/>
                    <a:pt x="212" y="95"/>
                    <a:pt x="212" y="118"/>
                  </a:cubicBezTo>
                  <a:cubicBezTo>
                    <a:pt x="212" y="168"/>
                    <a:pt x="174" y="208"/>
                    <a:pt x="126" y="212"/>
                  </a:cubicBezTo>
                  <a:close/>
                </a:path>
              </a:pathLst>
            </a:custGeom>
            <a:solidFill>
              <a:schemeClr val="bg1"/>
            </a:solidFill>
            <a:ln>
              <a:noFill/>
            </a:ln>
          </p:spPr>
          <p:txBody>
            <a:bodyPr anchor="ctr"/>
            <a:lstStyle/>
            <a:p>
              <a:pPr algn="ctr"/>
            </a:p>
          </p:txBody>
        </p:sp>
      </p:grpSp>
      <p:sp>
        <p:nvSpPr>
          <p:cNvPr id="15" name="PA_库_文本框 24"/>
          <p:cNvSpPr txBox="1"/>
          <p:nvPr>
            <p:custDataLst>
              <p:tags r:id="rId2"/>
            </p:custDataLst>
          </p:nvPr>
        </p:nvSpPr>
        <p:spPr bwMode="auto">
          <a:xfrm>
            <a:off x="1972886" y="4991724"/>
            <a:ext cx="8246229" cy="957236"/>
          </a:xfrm>
          <a:prstGeom prst="rect">
            <a:avLst/>
          </a:prstGeom>
        </p:spPr>
        <p:txBody>
          <a:bodyPr wrap="square" lIns="0" tIns="0" rIns="0" bIns="0" anchor="ctr" anchorCtr="1">
            <a:normAutofit/>
            <a:scene3d>
              <a:camera prst="orthographicFront"/>
              <a:lightRig rig="threePt" dir="t"/>
            </a:scene3d>
          </a:bodyPr>
          <a:lstStyle/>
          <a:p>
            <a:pPr marL="0" indent="0" algn="ctr">
              <a:lnSpc>
                <a:spcPct val="120000"/>
              </a:lnSpc>
              <a:spcBef>
                <a:spcPct val="0"/>
              </a:spcBef>
              <a:defRPr/>
            </a:pPr>
            <a:r>
              <a:rPr lang="zh-CN" altLang="en-US" sz="1200" dirty="0">
                <a:solidFill>
                  <a:schemeClr val="dk1">
                    <a:lumMod val="100000"/>
                  </a:schemeClr>
                </a:solidFill>
              </a:rPr>
              <a:t>请替换文字内容复制你的内容到此 （请选择只保留文本）</a:t>
            </a:r>
            <a:br>
              <a:rPr lang="zh-CN" altLang="en-US" sz="1200" dirty="0">
                <a:solidFill>
                  <a:schemeClr val="dk1">
                    <a:lumMod val="100000"/>
                  </a:schemeClr>
                </a:solidFill>
              </a:rPr>
            </a:br>
            <a:r>
              <a:rPr lang="zh-CN" altLang="en-US" sz="1200" dirty="0">
                <a:solidFill>
                  <a:schemeClr val="dk1">
                    <a:lumMod val="100000"/>
                  </a:schemeClr>
                </a:solidFill>
              </a:rPr>
              <a:t>如需更改请在（设置形状格式）菜单下（文本选项）中调整</a:t>
            </a:r>
            <a:endParaRPr lang="zh-CN" altLang="en-US" sz="1200" dirty="0">
              <a:solidFill>
                <a:schemeClr val="dk1">
                  <a:lumMod val="100000"/>
                </a:schemeClr>
              </a:solidFill>
            </a:endParaRPr>
          </a:p>
        </p:txBody>
      </p:sp>
      <p:grpSp>
        <p:nvGrpSpPr>
          <p:cNvPr id="16" name="PA_库_组合 3"/>
          <p:cNvGrpSpPr/>
          <p:nvPr>
            <p:custDataLst>
              <p:tags r:id="rId3"/>
            </p:custDataLst>
          </p:nvPr>
        </p:nvGrpSpPr>
        <p:grpSpPr>
          <a:xfrm>
            <a:off x="9227897" y="3624022"/>
            <a:ext cx="2094271" cy="831200"/>
            <a:chOff x="9035031" y="3624022"/>
            <a:chExt cx="2094271" cy="831200"/>
          </a:xfrm>
        </p:grpSpPr>
        <p:sp>
          <p:nvSpPr>
            <p:cNvPr id="23" name="TextBox 25"/>
            <p:cNvSpPr txBox="1"/>
            <p:nvPr/>
          </p:nvSpPr>
          <p:spPr>
            <a:xfrm>
              <a:off x="9043403" y="3624022"/>
              <a:ext cx="1261884" cy="307777"/>
            </a:xfrm>
            <a:prstGeom prst="rect">
              <a:avLst/>
            </a:prstGeom>
          </p:spPr>
          <p:txBody>
            <a:bodyPr wrap="none">
              <a:normAutofit/>
            </a:bodyPr>
            <a:lstStyle/>
            <a:p>
              <a:pPr>
                <a:buClr>
                  <a:schemeClr val="tx1">
                    <a:lumMod val="85000"/>
                    <a:lumOff val="15000"/>
                  </a:schemeClr>
                </a:buClr>
                <a:buSzPct val="105000"/>
              </a:pPr>
              <a:r>
                <a:rPr lang="zh-CN" altLang="en-US" sz="1400" b="1" dirty="0">
                  <a:solidFill>
                    <a:schemeClr val="accent3"/>
                  </a:solidFill>
                </a:rPr>
                <a:t>输入标题文本</a:t>
              </a:r>
              <a:endParaRPr lang="zh-CN" altLang="en-US" sz="1400" b="1" dirty="0">
                <a:solidFill>
                  <a:schemeClr val="accent3"/>
                </a:solidFill>
              </a:endParaRPr>
            </a:p>
          </p:txBody>
        </p:sp>
        <p:sp>
          <p:nvSpPr>
            <p:cNvPr id="24" name="Rectangle 26"/>
            <p:cNvSpPr/>
            <p:nvPr/>
          </p:nvSpPr>
          <p:spPr>
            <a:xfrm>
              <a:off x="9035031" y="3947391"/>
              <a:ext cx="2094271" cy="507831"/>
            </a:xfrm>
            <a:prstGeom prst="rect">
              <a:avLst/>
            </a:prstGeom>
          </p:spPr>
          <p:txBody>
            <a:bodyPr wrap="square">
              <a:normAutofit/>
            </a:bodyPr>
            <a:lstStyle/>
            <a:p>
              <a:pPr>
                <a:lnSpc>
                  <a:spcPct val="120000"/>
                </a:lnSpc>
                <a:defRPr/>
              </a:pPr>
              <a:r>
                <a:rPr lang="zh-CN" altLang="en-US" sz="900" dirty="0">
                  <a:solidFill>
                    <a:schemeClr val="dk1">
                      <a:lumMod val="100000"/>
                    </a:schemeClr>
                  </a:solidFill>
                </a:rPr>
                <a:t>请替换文字内容复制你的内容到此 </a:t>
              </a:r>
              <a:br>
                <a:rPr lang="zh-CN" altLang="en-US" sz="900" dirty="0">
                  <a:solidFill>
                    <a:schemeClr val="dk1">
                      <a:lumMod val="100000"/>
                    </a:schemeClr>
                  </a:solidFill>
                </a:rPr>
              </a:br>
              <a:r>
                <a:rPr lang="zh-CN" altLang="en-US" sz="900" dirty="0">
                  <a:solidFill>
                    <a:schemeClr val="dk1">
                      <a:lumMod val="100000"/>
                    </a:schemeClr>
                  </a:solidFill>
                </a:rPr>
                <a:t>（请选择只保留文本）</a:t>
              </a:r>
              <a:endParaRPr lang="zh-CN" altLang="en-US" sz="900" dirty="0">
                <a:solidFill>
                  <a:schemeClr val="dk1">
                    <a:lumMod val="100000"/>
                  </a:schemeClr>
                </a:solidFill>
              </a:endParaRPr>
            </a:p>
          </p:txBody>
        </p:sp>
      </p:grpSp>
      <p:grpSp>
        <p:nvGrpSpPr>
          <p:cNvPr id="17" name="PA_库_组合 2"/>
          <p:cNvGrpSpPr/>
          <p:nvPr>
            <p:custDataLst>
              <p:tags r:id="rId4"/>
            </p:custDataLst>
          </p:nvPr>
        </p:nvGrpSpPr>
        <p:grpSpPr>
          <a:xfrm>
            <a:off x="853212" y="3624022"/>
            <a:ext cx="2094271" cy="831200"/>
            <a:chOff x="1082117" y="3624022"/>
            <a:chExt cx="2094271" cy="831200"/>
          </a:xfrm>
        </p:grpSpPr>
        <p:sp>
          <p:nvSpPr>
            <p:cNvPr id="21" name="TextBox 27"/>
            <p:cNvSpPr txBox="1"/>
            <p:nvPr/>
          </p:nvSpPr>
          <p:spPr>
            <a:xfrm>
              <a:off x="1914504" y="3624022"/>
              <a:ext cx="1261884" cy="307777"/>
            </a:xfrm>
            <a:prstGeom prst="rect">
              <a:avLst/>
            </a:prstGeom>
          </p:spPr>
          <p:txBody>
            <a:bodyPr wrap="none">
              <a:normAutofit/>
            </a:bodyPr>
            <a:lstStyle/>
            <a:p>
              <a:pPr algn="r">
                <a:buClr>
                  <a:schemeClr val="tx1">
                    <a:lumMod val="85000"/>
                    <a:lumOff val="15000"/>
                  </a:schemeClr>
                </a:buClr>
                <a:buSzPct val="105000"/>
              </a:pPr>
              <a:r>
                <a:rPr lang="zh-CN" altLang="en-US" sz="1400" b="1" dirty="0">
                  <a:solidFill>
                    <a:schemeClr val="accent1"/>
                  </a:solidFill>
                </a:rPr>
                <a:t>输入标题文本</a:t>
              </a:r>
              <a:endParaRPr lang="zh-CN" altLang="en-US" sz="1400" b="1" dirty="0">
                <a:solidFill>
                  <a:schemeClr val="accent1"/>
                </a:solidFill>
              </a:endParaRPr>
            </a:p>
          </p:txBody>
        </p:sp>
        <p:sp>
          <p:nvSpPr>
            <p:cNvPr id="22" name="Rectangle 28"/>
            <p:cNvSpPr/>
            <p:nvPr/>
          </p:nvSpPr>
          <p:spPr>
            <a:xfrm>
              <a:off x="1082117" y="3947391"/>
              <a:ext cx="2094271" cy="507831"/>
            </a:xfrm>
            <a:prstGeom prst="rect">
              <a:avLst/>
            </a:prstGeom>
          </p:spPr>
          <p:txBody>
            <a:bodyPr wrap="square">
              <a:normAutofit/>
            </a:bodyPr>
            <a:lstStyle/>
            <a:p>
              <a:pPr algn="r">
                <a:lnSpc>
                  <a:spcPct val="120000"/>
                </a:lnSpc>
                <a:defRPr/>
              </a:pPr>
              <a:r>
                <a:rPr lang="zh-CN" altLang="en-US" sz="900" dirty="0">
                  <a:solidFill>
                    <a:schemeClr val="dk1">
                      <a:lumMod val="100000"/>
                    </a:schemeClr>
                  </a:solidFill>
                </a:rPr>
                <a:t>请替换文字内容复制你的内容到此 </a:t>
              </a:r>
              <a:br>
                <a:rPr lang="zh-CN" altLang="en-US" sz="900" dirty="0">
                  <a:solidFill>
                    <a:schemeClr val="dk1">
                      <a:lumMod val="100000"/>
                    </a:schemeClr>
                  </a:solidFill>
                </a:rPr>
              </a:br>
              <a:r>
                <a:rPr lang="zh-CN" altLang="en-US" sz="900" dirty="0">
                  <a:solidFill>
                    <a:schemeClr val="dk1">
                      <a:lumMod val="100000"/>
                    </a:schemeClr>
                  </a:solidFill>
                </a:rPr>
                <a:t>（请选择只保留文本）</a:t>
              </a:r>
              <a:endParaRPr lang="zh-CN" altLang="en-US" sz="900" dirty="0">
                <a:solidFill>
                  <a:schemeClr val="dk1">
                    <a:lumMod val="100000"/>
                  </a:schemeClr>
                </a:solidFill>
              </a:endParaRPr>
            </a:p>
          </p:txBody>
        </p:sp>
      </p:grpSp>
      <p:grpSp>
        <p:nvGrpSpPr>
          <p:cNvPr id="18" name="PA_库_组合 1"/>
          <p:cNvGrpSpPr/>
          <p:nvPr>
            <p:custDataLst>
              <p:tags r:id="rId5"/>
            </p:custDataLst>
          </p:nvPr>
        </p:nvGrpSpPr>
        <p:grpSpPr>
          <a:xfrm>
            <a:off x="5085413" y="1277092"/>
            <a:ext cx="2094271" cy="831200"/>
            <a:chOff x="5085413" y="1498346"/>
            <a:chExt cx="2094271" cy="831200"/>
          </a:xfrm>
        </p:grpSpPr>
        <p:sp>
          <p:nvSpPr>
            <p:cNvPr id="19" name="TextBox 29"/>
            <p:cNvSpPr txBox="1"/>
            <p:nvPr/>
          </p:nvSpPr>
          <p:spPr>
            <a:xfrm>
              <a:off x="5501606" y="1498346"/>
              <a:ext cx="1261884" cy="307777"/>
            </a:xfrm>
            <a:prstGeom prst="rect">
              <a:avLst/>
            </a:prstGeom>
          </p:spPr>
          <p:txBody>
            <a:bodyPr wrap="none">
              <a:normAutofit/>
            </a:bodyPr>
            <a:lstStyle/>
            <a:p>
              <a:pPr algn="ctr">
                <a:buClr>
                  <a:schemeClr val="tx1">
                    <a:lumMod val="85000"/>
                    <a:lumOff val="15000"/>
                  </a:schemeClr>
                </a:buClr>
                <a:buSzPct val="105000"/>
              </a:pPr>
              <a:r>
                <a:rPr lang="zh-CN" altLang="en-US" sz="1400" b="1" dirty="0">
                  <a:solidFill>
                    <a:schemeClr val="accent2"/>
                  </a:solidFill>
                </a:rPr>
                <a:t>输入标题文本</a:t>
              </a:r>
              <a:endParaRPr lang="zh-CN" altLang="en-US" sz="1400" b="1" dirty="0">
                <a:solidFill>
                  <a:schemeClr val="accent2"/>
                </a:solidFill>
              </a:endParaRPr>
            </a:p>
          </p:txBody>
        </p:sp>
        <p:sp>
          <p:nvSpPr>
            <p:cNvPr id="20" name="Rectangle 30"/>
            <p:cNvSpPr/>
            <p:nvPr/>
          </p:nvSpPr>
          <p:spPr>
            <a:xfrm>
              <a:off x="5085413" y="1821715"/>
              <a:ext cx="2094271" cy="507831"/>
            </a:xfrm>
            <a:prstGeom prst="rect">
              <a:avLst/>
            </a:prstGeom>
          </p:spPr>
          <p:txBody>
            <a:bodyPr wrap="square">
              <a:normAutofit/>
            </a:bodyPr>
            <a:lstStyle/>
            <a:p>
              <a:pPr algn="ctr">
                <a:lnSpc>
                  <a:spcPct val="120000"/>
                </a:lnSpc>
                <a:defRPr/>
              </a:pPr>
              <a:r>
                <a:rPr lang="zh-CN" altLang="en-US" sz="900" dirty="0">
                  <a:solidFill>
                    <a:schemeClr val="dk1">
                      <a:lumMod val="100000"/>
                    </a:schemeClr>
                  </a:solidFill>
                </a:rPr>
                <a:t>请替换文字内容复制你的内容到此 </a:t>
              </a:r>
              <a:br>
                <a:rPr lang="zh-CN" altLang="en-US" sz="900" dirty="0">
                  <a:solidFill>
                    <a:schemeClr val="dk1">
                      <a:lumMod val="100000"/>
                    </a:schemeClr>
                  </a:solidFill>
                </a:rPr>
              </a:br>
              <a:r>
                <a:rPr lang="zh-CN" altLang="en-US" sz="900" dirty="0">
                  <a:solidFill>
                    <a:schemeClr val="dk1">
                      <a:lumMod val="100000"/>
                    </a:schemeClr>
                  </a:solidFill>
                </a:rPr>
                <a:t>（请选择只保留文本）</a:t>
              </a:r>
              <a:endParaRPr lang="zh-CN" altLang="en-US" sz="900" dirty="0">
                <a:solidFill>
                  <a:schemeClr val="dk1">
                    <a:lumMod val="10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anim calcmode="lin" valueType="num">
                                      <p:cBhvr>
                                        <p:cTn id="15" dur="500" fill="hold"/>
                                        <p:tgtEl>
                                          <p:spTgt spid="18"/>
                                        </p:tgtEl>
                                        <p:attrNameLst>
                                          <p:attrName>ppt_x</p:attrName>
                                        </p:attrNameLst>
                                      </p:cBhvr>
                                      <p:tavLst>
                                        <p:tav tm="0">
                                          <p:val>
                                            <p:fltVal val="0.5"/>
                                          </p:val>
                                        </p:tav>
                                        <p:tav tm="100000">
                                          <p:val>
                                            <p:strVal val="#ppt_x"/>
                                          </p:val>
                                        </p:tav>
                                      </p:tavLst>
                                    </p:anim>
                                    <p:anim calcmode="lin" valueType="num">
                                      <p:cBhvr>
                                        <p:cTn id="16" dur="500" fill="hold"/>
                                        <p:tgtEl>
                                          <p:spTgt spid="1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anim calcmode="lin" valueType="num">
                                      <p:cBhvr>
                                        <p:cTn id="23" dur="500" fill="hold"/>
                                        <p:tgtEl>
                                          <p:spTgt spid="17"/>
                                        </p:tgtEl>
                                        <p:attrNameLst>
                                          <p:attrName>ppt_x</p:attrName>
                                        </p:attrNameLst>
                                      </p:cBhvr>
                                      <p:tavLst>
                                        <p:tav tm="0">
                                          <p:val>
                                            <p:fltVal val="0.5"/>
                                          </p:val>
                                        </p:tav>
                                        <p:tav tm="100000">
                                          <p:val>
                                            <p:strVal val="#ppt_x"/>
                                          </p:val>
                                        </p:tav>
                                      </p:tavLst>
                                    </p:anim>
                                    <p:anim calcmode="lin" valueType="num">
                                      <p:cBhvr>
                                        <p:cTn id="24" dur="500" fill="hold"/>
                                        <p:tgtEl>
                                          <p:spTgt spid="17"/>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Effect transition="in" filter="fade">
                                      <p:cBhvr>
                                        <p:cTn id="30" dur="500"/>
                                        <p:tgtEl>
                                          <p:spTgt spid="16"/>
                                        </p:tgtEl>
                                      </p:cBhvr>
                                    </p:animEffect>
                                    <p:anim calcmode="lin" valueType="num">
                                      <p:cBhvr>
                                        <p:cTn id="31" dur="500" fill="hold"/>
                                        <p:tgtEl>
                                          <p:spTgt spid="16"/>
                                        </p:tgtEl>
                                        <p:attrNameLst>
                                          <p:attrName>ppt_x</p:attrName>
                                        </p:attrNameLst>
                                      </p:cBhvr>
                                      <p:tavLst>
                                        <p:tav tm="0">
                                          <p:val>
                                            <p:fltVal val="0.5"/>
                                          </p:val>
                                        </p:tav>
                                        <p:tav tm="100000">
                                          <p:val>
                                            <p:strVal val="#ppt_x"/>
                                          </p:val>
                                        </p:tav>
                                      </p:tavLst>
                                    </p:anim>
                                    <p:anim calcmode="lin" valueType="num">
                                      <p:cBhvr>
                                        <p:cTn id="32" dur="500" fill="hold"/>
                                        <p:tgtEl>
                                          <p:spTgt spid="16"/>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fltVal val="0.5"/>
                                          </p:val>
                                        </p:tav>
                                        <p:tav tm="100000">
                                          <p:val>
                                            <p:strVal val="#ppt_x"/>
                                          </p:val>
                                        </p:tav>
                                      </p:tavLst>
                                    </p:anim>
                                    <p:anim calcmode="lin" valueType="num">
                                      <p:cBhvr>
                                        <p:cTn id="40"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1"/>
            </p:custDataLst>
          </p:nvPr>
        </p:nvGrpSpPr>
        <p:grpSpPr>
          <a:xfrm>
            <a:off x="1631504" y="1563225"/>
            <a:ext cx="7748452" cy="662800"/>
            <a:chOff x="1631504" y="1563225"/>
            <a:chExt cx="7748452" cy="662800"/>
          </a:xfrm>
        </p:grpSpPr>
        <p:sp>
          <p:nvSpPr>
            <p:cNvPr id="17" name="TextBox 39"/>
            <p:cNvSpPr txBox="1"/>
            <p:nvPr/>
          </p:nvSpPr>
          <p:spPr bwMode="auto">
            <a:xfrm>
              <a:off x="1877000" y="1695474"/>
              <a:ext cx="1285516" cy="310023"/>
            </a:xfrm>
            <a:prstGeom prst="rect">
              <a:avLst/>
            </a:prstGeom>
            <a:noFill/>
          </p:spPr>
          <p:txBody>
            <a:bodyPr wrap="none" lIns="90000" tIns="46800" rIns="90000" bIns="46800">
              <a:normAutofit fontScale="92500" lnSpcReduction="10000"/>
            </a:bodyPr>
            <a:lstStyle/>
            <a:p>
              <a:pPr algn="l" latinLnBrk="0"/>
              <a:r>
                <a:rPr lang="zh-CN" altLang="en-US" sz="1600" dirty="0">
                  <a:solidFill>
                    <a:srgbClr val="314254"/>
                  </a:solidFill>
                  <a:effectLst/>
                </a:rPr>
                <a:t>输入标题文本</a:t>
              </a:r>
              <a:endParaRPr lang="zh-CN" altLang="en-US" sz="1600" dirty="0">
                <a:solidFill>
                  <a:srgbClr val="314254"/>
                </a:solidFill>
                <a:effectLst/>
              </a:endParaRPr>
            </a:p>
          </p:txBody>
        </p:sp>
        <p:sp>
          <p:nvSpPr>
            <p:cNvPr id="18" name="Freeform: Shape 40"/>
            <p:cNvSpPr/>
            <p:nvPr/>
          </p:nvSpPr>
          <p:spPr bwMode="auto">
            <a:xfrm>
              <a:off x="1631504" y="1563225"/>
              <a:ext cx="414273" cy="394830"/>
            </a:xfrm>
            <a:custGeom>
              <a:avLst/>
              <a:gdLst>
                <a:gd name="T0" fmla="*/ 1238 w 1410"/>
                <a:gd name="T1" fmla="*/ 92 h 1364"/>
                <a:gd name="T2" fmla="*/ 1380 w 1410"/>
                <a:gd name="T3" fmla="*/ 0 h 1364"/>
                <a:gd name="T4" fmla="*/ 1410 w 1410"/>
                <a:gd name="T5" fmla="*/ 54 h 1364"/>
                <a:gd name="T6" fmla="*/ 1292 w 1410"/>
                <a:gd name="T7" fmla="*/ 142 h 1364"/>
                <a:gd name="T8" fmla="*/ 1188 w 1410"/>
                <a:gd name="T9" fmla="*/ 230 h 1364"/>
                <a:gd name="T10" fmla="*/ 1068 w 1410"/>
                <a:gd name="T11" fmla="*/ 346 h 1364"/>
                <a:gd name="T12" fmla="*/ 956 w 1410"/>
                <a:gd name="T13" fmla="*/ 466 h 1364"/>
                <a:gd name="T14" fmla="*/ 850 w 1410"/>
                <a:gd name="T15" fmla="*/ 594 h 1364"/>
                <a:gd name="T16" fmla="*/ 750 w 1410"/>
                <a:gd name="T17" fmla="*/ 728 h 1364"/>
                <a:gd name="T18" fmla="*/ 702 w 1410"/>
                <a:gd name="T19" fmla="*/ 798 h 1364"/>
                <a:gd name="T20" fmla="*/ 618 w 1410"/>
                <a:gd name="T21" fmla="*/ 932 h 1364"/>
                <a:gd name="T22" fmla="*/ 546 w 1410"/>
                <a:gd name="T23" fmla="*/ 1064 h 1364"/>
                <a:gd name="T24" fmla="*/ 488 w 1410"/>
                <a:gd name="T25" fmla="*/ 1192 h 1364"/>
                <a:gd name="T26" fmla="*/ 418 w 1410"/>
                <a:gd name="T27" fmla="*/ 1286 h 1364"/>
                <a:gd name="T28" fmla="*/ 388 w 1410"/>
                <a:gd name="T29" fmla="*/ 1306 h 1364"/>
                <a:gd name="T30" fmla="*/ 338 w 1410"/>
                <a:gd name="T31" fmla="*/ 1344 h 1364"/>
                <a:gd name="T32" fmla="*/ 314 w 1410"/>
                <a:gd name="T33" fmla="*/ 1364 h 1364"/>
                <a:gd name="T34" fmla="*/ 300 w 1410"/>
                <a:gd name="T35" fmla="*/ 1314 h 1364"/>
                <a:gd name="T36" fmla="*/ 250 w 1410"/>
                <a:gd name="T37" fmla="*/ 1182 h 1364"/>
                <a:gd name="T38" fmla="*/ 212 w 1410"/>
                <a:gd name="T39" fmla="*/ 1092 h 1364"/>
                <a:gd name="T40" fmla="*/ 146 w 1410"/>
                <a:gd name="T41" fmla="*/ 956 h 1364"/>
                <a:gd name="T42" fmla="*/ 116 w 1410"/>
                <a:gd name="T43" fmla="*/ 910 h 1364"/>
                <a:gd name="T44" fmla="*/ 104 w 1410"/>
                <a:gd name="T45" fmla="*/ 892 h 1364"/>
                <a:gd name="T46" fmla="*/ 76 w 1410"/>
                <a:gd name="T47" fmla="*/ 862 h 1364"/>
                <a:gd name="T48" fmla="*/ 46 w 1410"/>
                <a:gd name="T49" fmla="*/ 842 h 1364"/>
                <a:gd name="T50" fmla="*/ 16 w 1410"/>
                <a:gd name="T51" fmla="*/ 830 h 1364"/>
                <a:gd name="T52" fmla="*/ 0 w 1410"/>
                <a:gd name="T53" fmla="*/ 828 h 1364"/>
                <a:gd name="T54" fmla="*/ 42 w 1410"/>
                <a:gd name="T55" fmla="*/ 794 h 1364"/>
                <a:gd name="T56" fmla="*/ 80 w 1410"/>
                <a:gd name="T57" fmla="*/ 768 h 1364"/>
                <a:gd name="T58" fmla="*/ 116 w 1410"/>
                <a:gd name="T59" fmla="*/ 754 h 1364"/>
                <a:gd name="T60" fmla="*/ 148 w 1410"/>
                <a:gd name="T61" fmla="*/ 750 h 1364"/>
                <a:gd name="T62" fmla="*/ 160 w 1410"/>
                <a:gd name="T63" fmla="*/ 750 h 1364"/>
                <a:gd name="T64" fmla="*/ 182 w 1410"/>
                <a:gd name="T65" fmla="*/ 758 h 1364"/>
                <a:gd name="T66" fmla="*/ 204 w 1410"/>
                <a:gd name="T67" fmla="*/ 772 h 1364"/>
                <a:gd name="T68" fmla="*/ 240 w 1410"/>
                <a:gd name="T69" fmla="*/ 808 h 1364"/>
                <a:gd name="T70" fmla="*/ 288 w 1410"/>
                <a:gd name="T71" fmla="*/ 882 h 1364"/>
                <a:gd name="T72" fmla="*/ 338 w 1410"/>
                <a:gd name="T73" fmla="*/ 984 h 1364"/>
                <a:gd name="T74" fmla="*/ 376 w 1410"/>
                <a:gd name="T75" fmla="*/ 1068 h 1364"/>
                <a:gd name="T76" fmla="*/ 448 w 1410"/>
                <a:gd name="T77" fmla="*/ 946 h 1364"/>
                <a:gd name="T78" fmla="*/ 524 w 1410"/>
                <a:gd name="T79" fmla="*/ 828 h 1364"/>
                <a:gd name="T80" fmla="*/ 608 w 1410"/>
                <a:gd name="T81" fmla="*/ 714 h 1364"/>
                <a:gd name="T82" fmla="*/ 696 w 1410"/>
                <a:gd name="T83" fmla="*/ 604 h 1364"/>
                <a:gd name="T84" fmla="*/ 790 w 1410"/>
                <a:gd name="T85" fmla="*/ 496 h 1364"/>
                <a:gd name="T86" fmla="*/ 888 w 1410"/>
                <a:gd name="T87" fmla="*/ 392 h 1364"/>
                <a:gd name="T88" fmla="*/ 994 w 1410"/>
                <a:gd name="T89" fmla="*/ 292 h 1364"/>
                <a:gd name="T90" fmla="*/ 1104 w 1410"/>
                <a:gd name="T91" fmla="*/ 194 h 1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0" h="1364">
                  <a:moveTo>
                    <a:pt x="1238" y="92"/>
                  </a:moveTo>
                  <a:lnTo>
                    <a:pt x="1238" y="92"/>
                  </a:lnTo>
                  <a:lnTo>
                    <a:pt x="1314" y="42"/>
                  </a:lnTo>
                  <a:lnTo>
                    <a:pt x="1380" y="0"/>
                  </a:lnTo>
                  <a:lnTo>
                    <a:pt x="1410" y="54"/>
                  </a:lnTo>
                  <a:lnTo>
                    <a:pt x="1410" y="54"/>
                  </a:lnTo>
                  <a:lnTo>
                    <a:pt x="1356" y="94"/>
                  </a:lnTo>
                  <a:lnTo>
                    <a:pt x="1292" y="142"/>
                  </a:lnTo>
                  <a:lnTo>
                    <a:pt x="1188" y="230"/>
                  </a:lnTo>
                  <a:lnTo>
                    <a:pt x="1188" y="230"/>
                  </a:lnTo>
                  <a:lnTo>
                    <a:pt x="1126" y="288"/>
                  </a:lnTo>
                  <a:lnTo>
                    <a:pt x="1068" y="346"/>
                  </a:lnTo>
                  <a:lnTo>
                    <a:pt x="1012" y="406"/>
                  </a:lnTo>
                  <a:lnTo>
                    <a:pt x="956" y="466"/>
                  </a:lnTo>
                  <a:lnTo>
                    <a:pt x="902" y="530"/>
                  </a:lnTo>
                  <a:lnTo>
                    <a:pt x="850" y="594"/>
                  </a:lnTo>
                  <a:lnTo>
                    <a:pt x="798" y="660"/>
                  </a:lnTo>
                  <a:lnTo>
                    <a:pt x="750" y="728"/>
                  </a:lnTo>
                  <a:lnTo>
                    <a:pt x="750" y="728"/>
                  </a:lnTo>
                  <a:lnTo>
                    <a:pt x="702" y="798"/>
                  </a:lnTo>
                  <a:lnTo>
                    <a:pt x="658" y="866"/>
                  </a:lnTo>
                  <a:lnTo>
                    <a:pt x="618" y="932"/>
                  </a:lnTo>
                  <a:lnTo>
                    <a:pt x="580" y="998"/>
                  </a:lnTo>
                  <a:lnTo>
                    <a:pt x="546" y="1064"/>
                  </a:lnTo>
                  <a:lnTo>
                    <a:pt x="516" y="1128"/>
                  </a:lnTo>
                  <a:lnTo>
                    <a:pt x="488" y="1192"/>
                  </a:lnTo>
                  <a:lnTo>
                    <a:pt x="464" y="1256"/>
                  </a:lnTo>
                  <a:lnTo>
                    <a:pt x="418" y="1286"/>
                  </a:lnTo>
                  <a:lnTo>
                    <a:pt x="418" y="1286"/>
                  </a:lnTo>
                  <a:lnTo>
                    <a:pt x="388" y="1306"/>
                  </a:lnTo>
                  <a:lnTo>
                    <a:pt x="362" y="1324"/>
                  </a:lnTo>
                  <a:lnTo>
                    <a:pt x="338" y="1344"/>
                  </a:lnTo>
                  <a:lnTo>
                    <a:pt x="314" y="1364"/>
                  </a:lnTo>
                  <a:lnTo>
                    <a:pt x="314" y="1364"/>
                  </a:lnTo>
                  <a:lnTo>
                    <a:pt x="308" y="1342"/>
                  </a:lnTo>
                  <a:lnTo>
                    <a:pt x="300" y="1314"/>
                  </a:lnTo>
                  <a:lnTo>
                    <a:pt x="272" y="1242"/>
                  </a:lnTo>
                  <a:lnTo>
                    <a:pt x="250" y="1182"/>
                  </a:lnTo>
                  <a:lnTo>
                    <a:pt x="250" y="1182"/>
                  </a:lnTo>
                  <a:lnTo>
                    <a:pt x="212" y="1092"/>
                  </a:lnTo>
                  <a:lnTo>
                    <a:pt x="178" y="1016"/>
                  </a:lnTo>
                  <a:lnTo>
                    <a:pt x="146" y="956"/>
                  </a:lnTo>
                  <a:lnTo>
                    <a:pt x="130" y="932"/>
                  </a:lnTo>
                  <a:lnTo>
                    <a:pt x="116" y="910"/>
                  </a:lnTo>
                  <a:lnTo>
                    <a:pt x="116" y="910"/>
                  </a:lnTo>
                  <a:lnTo>
                    <a:pt x="104" y="892"/>
                  </a:lnTo>
                  <a:lnTo>
                    <a:pt x="90" y="876"/>
                  </a:lnTo>
                  <a:lnTo>
                    <a:pt x="76" y="862"/>
                  </a:lnTo>
                  <a:lnTo>
                    <a:pt x="60" y="852"/>
                  </a:lnTo>
                  <a:lnTo>
                    <a:pt x="46" y="842"/>
                  </a:lnTo>
                  <a:lnTo>
                    <a:pt x="30" y="834"/>
                  </a:lnTo>
                  <a:lnTo>
                    <a:pt x="16" y="830"/>
                  </a:lnTo>
                  <a:lnTo>
                    <a:pt x="0" y="828"/>
                  </a:lnTo>
                  <a:lnTo>
                    <a:pt x="0" y="828"/>
                  </a:lnTo>
                  <a:lnTo>
                    <a:pt x="20" y="808"/>
                  </a:lnTo>
                  <a:lnTo>
                    <a:pt x="42" y="794"/>
                  </a:lnTo>
                  <a:lnTo>
                    <a:pt x="60" y="780"/>
                  </a:lnTo>
                  <a:lnTo>
                    <a:pt x="80" y="768"/>
                  </a:lnTo>
                  <a:lnTo>
                    <a:pt x="98" y="760"/>
                  </a:lnTo>
                  <a:lnTo>
                    <a:pt x="116" y="754"/>
                  </a:lnTo>
                  <a:lnTo>
                    <a:pt x="132" y="750"/>
                  </a:lnTo>
                  <a:lnTo>
                    <a:pt x="148" y="750"/>
                  </a:lnTo>
                  <a:lnTo>
                    <a:pt x="148" y="750"/>
                  </a:lnTo>
                  <a:lnTo>
                    <a:pt x="160" y="750"/>
                  </a:lnTo>
                  <a:lnTo>
                    <a:pt x="170" y="754"/>
                  </a:lnTo>
                  <a:lnTo>
                    <a:pt x="182" y="758"/>
                  </a:lnTo>
                  <a:lnTo>
                    <a:pt x="192" y="764"/>
                  </a:lnTo>
                  <a:lnTo>
                    <a:pt x="204" y="772"/>
                  </a:lnTo>
                  <a:lnTo>
                    <a:pt x="216" y="782"/>
                  </a:lnTo>
                  <a:lnTo>
                    <a:pt x="240" y="808"/>
                  </a:lnTo>
                  <a:lnTo>
                    <a:pt x="264" y="840"/>
                  </a:lnTo>
                  <a:lnTo>
                    <a:pt x="288" y="882"/>
                  </a:lnTo>
                  <a:lnTo>
                    <a:pt x="314" y="928"/>
                  </a:lnTo>
                  <a:lnTo>
                    <a:pt x="338" y="984"/>
                  </a:lnTo>
                  <a:lnTo>
                    <a:pt x="376" y="1068"/>
                  </a:lnTo>
                  <a:lnTo>
                    <a:pt x="376" y="1068"/>
                  </a:lnTo>
                  <a:lnTo>
                    <a:pt x="412" y="1006"/>
                  </a:lnTo>
                  <a:lnTo>
                    <a:pt x="448" y="946"/>
                  </a:lnTo>
                  <a:lnTo>
                    <a:pt x="486" y="888"/>
                  </a:lnTo>
                  <a:lnTo>
                    <a:pt x="524" y="828"/>
                  </a:lnTo>
                  <a:lnTo>
                    <a:pt x="566" y="772"/>
                  </a:lnTo>
                  <a:lnTo>
                    <a:pt x="608" y="714"/>
                  </a:lnTo>
                  <a:lnTo>
                    <a:pt x="650" y="658"/>
                  </a:lnTo>
                  <a:lnTo>
                    <a:pt x="696" y="604"/>
                  </a:lnTo>
                  <a:lnTo>
                    <a:pt x="742" y="550"/>
                  </a:lnTo>
                  <a:lnTo>
                    <a:pt x="790" y="496"/>
                  </a:lnTo>
                  <a:lnTo>
                    <a:pt x="838" y="444"/>
                  </a:lnTo>
                  <a:lnTo>
                    <a:pt x="888" y="392"/>
                  </a:lnTo>
                  <a:lnTo>
                    <a:pt x="940" y="342"/>
                  </a:lnTo>
                  <a:lnTo>
                    <a:pt x="994" y="292"/>
                  </a:lnTo>
                  <a:lnTo>
                    <a:pt x="1048" y="242"/>
                  </a:lnTo>
                  <a:lnTo>
                    <a:pt x="1104" y="194"/>
                  </a:lnTo>
                  <a:lnTo>
                    <a:pt x="1238" y="92"/>
                  </a:lnTo>
                  <a:close/>
                </a:path>
              </a:pathLst>
            </a:custGeom>
            <a:solidFill>
              <a:schemeClr val="accent1"/>
            </a:solidFill>
            <a:ln>
              <a:noFill/>
            </a:ln>
          </p:spPr>
          <p:txBody>
            <a:bodyPr anchor="ctr"/>
            <a:lstStyle/>
            <a:p>
              <a:pPr algn="ctr"/>
            </a:p>
          </p:txBody>
        </p:sp>
        <p:sp>
          <p:nvSpPr>
            <p:cNvPr id="19" name="TextBox 43"/>
            <p:cNvSpPr txBox="1"/>
            <p:nvPr/>
          </p:nvSpPr>
          <p:spPr bwMode="auto">
            <a:xfrm>
              <a:off x="1877000" y="2005497"/>
              <a:ext cx="7502956" cy="220528"/>
            </a:xfrm>
            <a:prstGeom prst="rect">
              <a:avLst/>
            </a:prstGeom>
          </p:spPr>
          <p:txBody>
            <a:bodyPr wrap="square" lIns="0" tIns="0" rIns="0" bIns="0" anchor="t" anchorCtr="0">
              <a:normAutofit/>
              <a:scene3d>
                <a:camera prst="orthographicFront"/>
                <a:lightRig rig="threePt" dir="t"/>
              </a:scene3d>
            </a:bodyPr>
            <a:lstStyle/>
            <a:p>
              <a:pPr marL="0" indent="0">
                <a:lnSpc>
                  <a:spcPct val="120000"/>
                </a:lnSpc>
                <a:spcBef>
                  <a:spcPct val="0"/>
                </a:spcBef>
                <a:defRPr/>
              </a:pPr>
              <a:r>
                <a:rPr lang="zh-CN" altLang="en-US" sz="1050" dirty="0">
                  <a:solidFill>
                    <a:schemeClr val="dk1">
                      <a:lumMod val="100000"/>
                    </a:schemeClr>
                  </a:solidFill>
                </a:rPr>
                <a:t>请替换文字内容复制你的内容到此 （请选择只保留文本）如需更改请在（设置形状格式）菜单下（文本选项）中调整</a:t>
              </a:r>
              <a:endParaRPr lang="zh-CN" altLang="en-US" sz="1050" dirty="0">
                <a:solidFill>
                  <a:schemeClr val="dk1">
                    <a:lumMod val="100000"/>
                  </a:schemeClr>
                </a:solidFill>
              </a:endParaRPr>
            </a:p>
          </p:txBody>
        </p:sp>
      </p:grpSp>
      <p:grpSp>
        <p:nvGrpSpPr>
          <p:cNvPr id="38" name="PA_库_组合 37"/>
          <p:cNvGrpSpPr/>
          <p:nvPr>
            <p:custDataLst>
              <p:tags r:id="rId2"/>
            </p:custDataLst>
          </p:nvPr>
        </p:nvGrpSpPr>
        <p:grpSpPr>
          <a:xfrm>
            <a:off x="1631504" y="2940082"/>
            <a:ext cx="9329243" cy="2879091"/>
            <a:chOff x="1631504" y="2940082"/>
            <a:chExt cx="9329243" cy="2879091"/>
          </a:xfrm>
        </p:grpSpPr>
        <p:grpSp>
          <p:nvGrpSpPr>
            <p:cNvPr id="4" name="Group 3"/>
            <p:cNvGrpSpPr/>
            <p:nvPr/>
          </p:nvGrpSpPr>
          <p:grpSpPr>
            <a:xfrm>
              <a:off x="2058555" y="2940082"/>
              <a:ext cx="8902192" cy="2879091"/>
              <a:chOff x="1201783" y="2220686"/>
              <a:chExt cx="9784080" cy="3801291"/>
            </a:xfrm>
          </p:grpSpPr>
          <p:cxnSp>
            <p:nvCxnSpPr>
              <p:cNvPr id="31" name="Straight Connector 4"/>
              <p:cNvCxnSpPr/>
              <p:nvPr/>
            </p:nvCxnSpPr>
            <p:spPr>
              <a:xfrm>
                <a:off x="1201783" y="2220686"/>
                <a:ext cx="0" cy="3801291"/>
              </a:xfrm>
              <a:prstGeom prst="line">
                <a:avLst/>
              </a:prstGeom>
              <a:ln>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5"/>
              <p:cNvCxnSpPr/>
              <p:nvPr/>
            </p:nvCxnSpPr>
            <p:spPr>
              <a:xfrm>
                <a:off x="10985863" y="2220686"/>
                <a:ext cx="0" cy="3801291"/>
              </a:xfrm>
              <a:prstGeom prst="line">
                <a:avLst/>
              </a:prstGeom>
              <a:ln>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6"/>
              <p:cNvCxnSpPr/>
              <p:nvPr/>
            </p:nvCxnSpPr>
            <p:spPr>
              <a:xfrm>
                <a:off x="2832463" y="2220686"/>
                <a:ext cx="0" cy="3801291"/>
              </a:xfrm>
              <a:prstGeom prst="line">
                <a:avLst/>
              </a:prstGeom>
              <a:ln>
                <a:solidFill>
                  <a:schemeClr val="bg1">
                    <a:lumMod val="6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4" name="Straight Connector 7"/>
              <p:cNvCxnSpPr/>
              <p:nvPr/>
            </p:nvCxnSpPr>
            <p:spPr>
              <a:xfrm>
                <a:off x="4463143" y="2220686"/>
                <a:ext cx="0" cy="3801291"/>
              </a:xfrm>
              <a:prstGeom prst="line">
                <a:avLst/>
              </a:prstGeom>
              <a:ln>
                <a:solidFill>
                  <a:schemeClr val="bg1">
                    <a:lumMod val="6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8"/>
              <p:cNvCxnSpPr/>
              <p:nvPr/>
            </p:nvCxnSpPr>
            <p:spPr>
              <a:xfrm>
                <a:off x="6093823" y="2220686"/>
                <a:ext cx="0" cy="3801291"/>
              </a:xfrm>
              <a:prstGeom prst="line">
                <a:avLst/>
              </a:prstGeom>
              <a:ln>
                <a:solidFill>
                  <a:schemeClr val="bg1">
                    <a:lumMod val="65000"/>
                    <a:alpha val="50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9"/>
              <p:cNvCxnSpPr/>
              <p:nvPr/>
            </p:nvCxnSpPr>
            <p:spPr>
              <a:xfrm>
                <a:off x="7724503" y="2220686"/>
                <a:ext cx="0" cy="3801291"/>
              </a:xfrm>
              <a:prstGeom prst="line">
                <a:avLst/>
              </a:prstGeom>
              <a:ln>
                <a:solidFill>
                  <a:schemeClr val="bg1">
                    <a:lumMod val="65000"/>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7" name="Straight Connector 10"/>
              <p:cNvCxnSpPr/>
              <p:nvPr/>
            </p:nvCxnSpPr>
            <p:spPr>
              <a:xfrm>
                <a:off x="9355183" y="2220686"/>
                <a:ext cx="0" cy="3801291"/>
              </a:xfrm>
              <a:prstGeom prst="line">
                <a:avLst/>
              </a:prstGeom>
              <a:ln>
                <a:solidFill>
                  <a:schemeClr val="bg1">
                    <a:lumMod val="65000"/>
                    <a:alpha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5" name="Oval 11"/>
            <p:cNvSpPr/>
            <p:nvPr/>
          </p:nvSpPr>
          <p:spPr>
            <a:xfrm flipV="1">
              <a:off x="3157446" y="4912656"/>
              <a:ext cx="167198" cy="1647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 name="Oval 12"/>
            <p:cNvSpPr/>
            <p:nvPr/>
          </p:nvSpPr>
          <p:spPr>
            <a:xfrm flipV="1">
              <a:off x="4463679" y="4912656"/>
              <a:ext cx="167198" cy="1647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 name="Oval 13"/>
            <p:cNvSpPr/>
            <p:nvPr/>
          </p:nvSpPr>
          <p:spPr>
            <a:xfrm flipV="1">
              <a:off x="5725995" y="4869387"/>
              <a:ext cx="255036" cy="25126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Oval 14"/>
            <p:cNvSpPr/>
            <p:nvPr/>
          </p:nvSpPr>
          <p:spPr>
            <a:xfrm flipV="1">
              <a:off x="7065698" y="4912656"/>
              <a:ext cx="167198" cy="1647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 name="Oval 15"/>
            <p:cNvSpPr/>
            <p:nvPr/>
          </p:nvSpPr>
          <p:spPr>
            <a:xfrm flipV="1">
              <a:off x="8361481" y="4912656"/>
              <a:ext cx="167198" cy="16472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10" name="Group 16"/>
            <p:cNvGrpSpPr/>
            <p:nvPr/>
          </p:nvGrpSpPr>
          <p:grpSpPr>
            <a:xfrm>
              <a:off x="1631504" y="4565309"/>
              <a:ext cx="8410196" cy="368253"/>
              <a:chOff x="833046" y="4732825"/>
              <a:chExt cx="10513168" cy="467248"/>
            </a:xfrm>
          </p:grpSpPr>
          <p:sp>
            <p:nvSpPr>
              <p:cNvPr id="23" name="Rectangle: Rounded Corners 17"/>
              <p:cNvSpPr/>
              <p:nvPr/>
            </p:nvSpPr>
            <p:spPr>
              <a:xfrm>
                <a:off x="833046" y="4732825"/>
                <a:ext cx="10513168" cy="295992"/>
              </a:xfrm>
              <a:prstGeom prst="roundRect">
                <a:avLst>
                  <a:gd name="adj" fmla="val 5000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4" name="TextBox 18"/>
              <p:cNvSpPr txBox="1"/>
              <p:nvPr/>
            </p:nvSpPr>
            <p:spPr bwMode="auto">
              <a:xfrm flipH="1">
                <a:off x="973192"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92500" lnSpcReduction="20000"/>
                <a:sp3d extrusionH="57150">
                  <a:bevelT w="1270" h="1270"/>
                </a:sp3d>
              </a:bodyPr>
              <a:lstStyle/>
              <a:p>
                <a:pPr>
                  <a:buClr>
                    <a:prstClr val="white"/>
                  </a:buClr>
                  <a:defRPr/>
                </a:pPr>
                <a:r>
                  <a:rPr lang="en-US" altLang="ko-KR" sz="1050">
                    <a:solidFill>
                      <a:schemeClr val="bg1"/>
                    </a:solidFill>
                  </a:rPr>
                  <a:t>Day 1</a:t>
                </a:r>
                <a:endParaRPr lang="en-US" altLang="ko-KR" sz="1050">
                  <a:solidFill>
                    <a:schemeClr val="bg1"/>
                  </a:solidFill>
                </a:endParaRPr>
              </a:p>
            </p:txBody>
          </p:sp>
          <p:sp>
            <p:nvSpPr>
              <p:cNvPr id="25" name="TextBox 19"/>
              <p:cNvSpPr txBox="1"/>
              <p:nvPr/>
            </p:nvSpPr>
            <p:spPr bwMode="auto">
              <a:xfrm flipH="1">
                <a:off x="10591613" y="4755189"/>
                <a:ext cx="583206" cy="444884"/>
              </a:xfrm>
              <a:prstGeom prst="rect">
                <a:avLst/>
              </a:prstGeom>
              <a:noFill/>
              <a:scene3d>
                <a:camera prst="orthographicFront">
                  <a:rot lat="0" lon="0" rev="0"/>
                </a:camera>
                <a:lightRig rig="threePt" dir="t"/>
              </a:scene3d>
              <a:sp3d prstMaterial="matte"/>
            </p:spPr>
            <p:txBody>
              <a:bodyPr wrap="square" lIns="90000" tIns="46800" rIns="90000" bIns="46800">
                <a:normAutofit fontScale="92500" lnSpcReduction="20000"/>
                <a:sp3d extrusionH="57150">
                  <a:bevelT w="1270" h="1270"/>
                </a:sp3d>
              </a:bodyPr>
              <a:lstStyle/>
              <a:p>
                <a:pPr algn="ctr">
                  <a:buClr>
                    <a:prstClr val="white"/>
                  </a:buClr>
                  <a:defRPr/>
                </a:pPr>
                <a:r>
                  <a:rPr lang="en-US" altLang="ko-KR" sz="1050">
                    <a:solidFill>
                      <a:schemeClr val="bg1"/>
                    </a:solidFill>
                  </a:rPr>
                  <a:t>Day30</a:t>
                </a:r>
                <a:endParaRPr lang="en-US" altLang="ko-KR" sz="1050">
                  <a:solidFill>
                    <a:schemeClr val="bg1"/>
                  </a:solidFill>
                </a:endParaRPr>
              </a:p>
            </p:txBody>
          </p:sp>
          <p:sp>
            <p:nvSpPr>
              <p:cNvPr id="26" name="TextBox 20"/>
              <p:cNvSpPr txBox="1"/>
              <p:nvPr/>
            </p:nvSpPr>
            <p:spPr bwMode="auto">
              <a:xfrm flipH="1">
                <a:off x="2514610"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92500" lnSpcReduction="20000"/>
                <a:sp3d extrusionH="57150">
                  <a:bevelT w="1270" h="1270"/>
                </a:sp3d>
              </a:bodyPr>
              <a:lstStyle/>
              <a:p>
                <a:pPr>
                  <a:buClr>
                    <a:prstClr val="white"/>
                  </a:buClr>
                  <a:defRPr/>
                </a:pPr>
                <a:r>
                  <a:rPr lang="en-US" altLang="ko-KR" sz="1050">
                    <a:solidFill>
                      <a:schemeClr val="bg1"/>
                    </a:solidFill>
                  </a:rPr>
                  <a:t>Day 5</a:t>
                </a:r>
                <a:endParaRPr lang="en-US" altLang="ko-KR" sz="1050">
                  <a:solidFill>
                    <a:schemeClr val="bg1"/>
                  </a:solidFill>
                </a:endParaRPr>
              </a:p>
            </p:txBody>
          </p:sp>
          <p:sp>
            <p:nvSpPr>
              <p:cNvPr id="27" name="TextBox 21"/>
              <p:cNvSpPr txBox="1"/>
              <p:nvPr/>
            </p:nvSpPr>
            <p:spPr bwMode="auto">
              <a:xfrm flipH="1">
                <a:off x="4173593"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85000" lnSpcReduction="10000"/>
                <a:sp3d extrusionH="57150">
                  <a:bevelT w="1270" h="1270"/>
                </a:sp3d>
              </a:bodyPr>
              <a:lstStyle/>
              <a:p>
                <a:pPr>
                  <a:buClr>
                    <a:prstClr val="white"/>
                  </a:buClr>
                  <a:defRPr/>
                </a:pPr>
                <a:r>
                  <a:rPr lang="en-US" altLang="ko-KR" sz="1050">
                    <a:solidFill>
                      <a:schemeClr val="bg1"/>
                    </a:solidFill>
                  </a:rPr>
                  <a:t>Day 10</a:t>
                </a:r>
                <a:endParaRPr lang="en-US" altLang="ko-KR" sz="1050">
                  <a:solidFill>
                    <a:schemeClr val="bg1"/>
                  </a:solidFill>
                </a:endParaRPr>
              </a:p>
            </p:txBody>
          </p:sp>
          <p:sp>
            <p:nvSpPr>
              <p:cNvPr id="28" name="TextBox 22"/>
              <p:cNvSpPr txBox="1"/>
              <p:nvPr/>
            </p:nvSpPr>
            <p:spPr bwMode="auto">
              <a:xfrm flipH="1">
                <a:off x="5767263"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85000" lnSpcReduction="10000"/>
                <a:sp3d extrusionH="57150">
                  <a:bevelT w="1270" h="1270"/>
                </a:sp3d>
              </a:bodyPr>
              <a:lstStyle/>
              <a:p>
                <a:pPr>
                  <a:buClr>
                    <a:prstClr val="white"/>
                  </a:buClr>
                  <a:defRPr/>
                </a:pPr>
                <a:r>
                  <a:rPr lang="en-US" altLang="ko-KR" sz="1050">
                    <a:solidFill>
                      <a:schemeClr val="bg1"/>
                    </a:solidFill>
                  </a:rPr>
                  <a:t>Day 15</a:t>
                </a:r>
                <a:endParaRPr lang="en-US" altLang="ko-KR" sz="1050">
                  <a:solidFill>
                    <a:schemeClr val="bg1"/>
                  </a:solidFill>
                </a:endParaRPr>
              </a:p>
            </p:txBody>
          </p:sp>
          <p:sp>
            <p:nvSpPr>
              <p:cNvPr id="29" name="TextBox 23"/>
              <p:cNvSpPr txBox="1"/>
              <p:nvPr/>
            </p:nvSpPr>
            <p:spPr bwMode="auto">
              <a:xfrm flipH="1">
                <a:off x="7400119"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85000" lnSpcReduction="10000"/>
                <a:sp3d extrusionH="57150">
                  <a:bevelT w="1270" h="1270"/>
                </a:sp3d>
              </a:bodyPr>
              <a:lstStyle/>
              <a:p>
                <a:pPr>
                  <a:buClr>
                    <a:prstClr val="white"/>
                  </a:buClr>
                  <a:defRPr/>
                </a:pPr>
                <a:r>
                  <a:rPr lang="en-US" altLang="ko-KR" sz="1050">
                    <a:solidFill>
                      <a:schemeClr val="bg1"/>
                    </a:solidFill>
                  </a:rPr>
                  <a:t>Day 20</a:t>
                </a:r>
                <a:endParaRPr lang="en-US" altLang="ko-KR" sz="1050">
                  <a:solidFill>
                    <a:schemeClr val="bg1"/>
                  </a:solidFill>
                </a:endParaRPr>
              </a:p>
            </p:txBody>
          </p:sp>
          <p:sp>
            <p:nvSpPr>
              <p:cNvPr id="30" name="TextBox 24"/>
              <p:cNvSpPr txBox="1"/>
              <p:nvPr/>
            </p:nvSpPr>
            <p:spPr bwMode="auto">
              <a:xfrm flipH="1">
                <a:off x="9046038" y="4755189"/>
                <a:ext cx="645752" cy="276997"/>
              </a:xfrm>
              <a:prstGeom prst="rect">
                <a:avLst/>
              </a:prstGeom>
              <a:noFill/>
              <a:scene3d>
                <a:camera prst="orthographicFront">
                  <a:rot lat="0" lon="0" rev="0"/>
                </a:camera>
                <a:lightRig rig="threePt" dir="t"/>
              </a:scene3d>
              <a:sp3d prstMaterial="matte"/>
            </p:spPr>
            <p:txBody>
              <a:bodyPr wrap="square" lIns="90000" tIns="46800" rIns="90000" bIns="46800">
                <a:normAutofit fontScale="85000" lnSpcReduction="10000"/>
                <a:sp3d extrusionH="57150">
                  <a:bevelT w="1270" h="1270"/>
                </a:sp3d>
              </a:bodyPr>
              <a:lstStyle/>
              <a:p>
                <a:pPr>
                  <a:buClr>
                    <a:prstClr val="white"/>
                  </a:buClr>
                  <a:defRPr/>
                </a:pPr>
                <a:r>
                  <a:rPr lang="en-US" altLang="ko-KR" sz="1050">
                    <a:solidFill>
                      <a:schemeClr val="bg1"/>
                    </a:solidFill>
                  </a:rPr>
                  <a:t>Day 25</a:t>
                </a:r>
                <a:endParaRPr lang="en-US" altLang="ko-KR" sz="1050">
                  <a:solidFill>
                    <a:schemeClr val="bg1"/>
                  </a:solidFill>
                </a:endParaRPr>
              </a:p>
            </p:txBody>
          </p:sp>
        </p:grpSp>
        <p:sp>
          <p:nvSpPr>
            <p:cNvPr id="11" name="Rectangle: Rounded Corners 25"/>
            <p:cNvSpPr/>
            <p:nvPr/>
          </p:nvSpPr>
          <p:spPr>
            <a:xfrm>
              <a:off x="7160913" y="4185979"/>
              <a:ext cx="2592519" cy="239522"/>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r>
                <a:rPr lang="zh-CN" altLang="en-US" sz="1400" b="1" dirty="0">
                  <a:solidFill>
                    <a:schemeClr val="bg1"/>
                  </a:solidFill>
                </a:rPr>
                <a:t>输入标题文本</a:t>
              </a:r>
              <a:endParaRPr lang="zh-CN" altLang="en-US" sz="1400" b="1" dirty="0">
                <a:solidFill>
                  <a:schemeClr val="bg1"/>
                </a:solidFill>
              </a:endParaRPr>
            </a:p>
          </p:txBody>
        </p:sp>
        <p:sp>
          <p:nvSpPr>
            <p:cNvPr id="12" name="Rectangle: Rounded Corners 26"/>
            <p:cNvSpPr/>
            <p:nvPr/>
          </p:nvSpPr>
          <p:spPr>
            <a:xfrm>
              <a:off x="3245342" y="3551507"/>
              <a:ext cx="1290123" cy="239522"/>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ormAutofit fontScale="40000" lnSpcReduction="20000"/>
            </a:bodyPr>
            <a:lstStyle/>
            <a:p>
              <a:r>
                <a:rPr lang="zh-CN" altLang="en-US" sz="1400" b="1" dirty="0">
                  <a:solidFill>
                    <a:schemeClr val="bg1"/>
                  </a:solidFill>
                </a:rPr>
                <a:t>输入标题文本</a:t>
              </a:r>
              <a:endParaRPr lang="zh-CN" altLang="en-US" sz="1400" b="1" dirty="0">
                <a:solidFill>
                  <a:schemeClr val="bg1"/>
                </a:solidFill>
              </a:endParaRPr>
            </a:p>
          </p:txBody>
        </p:sp>
        <p:sp>
          <p:nvSpPr>
            <p:cNvPr id="13" name="Rectangle: Rounded Corners 27"/>
            <p:cNvSpPr/>
            <p:nvPr/>
          </p:nvSpPr>
          <p:spPr>
            <a:xfrm>
              <a:off x="4548448" y="3868743"/>
              <a:ext cx="2592519" cy="239522"/>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r>
                <a:rPr lang="zh-CN" altLang="en-US" sz="1400" b="1" dirty="0">
                  <a:solidFill>
                    <a:schemeClr val="bg1"/>
                  </a:solidFill>
                </a:rPr>
                <a:t>输入标题文本</a:t>
              </a:r>
              <a:endParaRPr lang="zh-CN" altLang="en-US" sz="1400" b="1" dirty="0">
                <a:solidFill>
                  <a:schemeClr val="bg1"/>
                </a:solidFill>
              </a:endParaRPr>
            </a:p>
          </p:txBody>
        </p:sp>
        <p:sp>
          <p:nvSpPr>
            <p:cNvPr id="14" name="Rectangle: Rounded Corners 28"/>
            <p:cNvSpPr/>
            <p:nvPr/>
          </p:nvSpPr>
          <p:spPr>
            <a:xfrm>
              <a:off x="1936932" y="3234272"/>
              <a:ext cx="2598533" cy="239522"/>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Ins="144000" anchor="ctr" anchorCtr="0">
              <a:normAutofit fontScale="40000" lnSpcReduction="20000"/>
            </a:bodyPr>
            <a:lstStyle/>
            <a:p>
              <a:pPr algn="r"/>
              <a:r>
                <a:rPr lang="zh-CN" altLang="en-US" sz="1400" b="1" dirty="0">
                  <a:solidFill>
                    <a:schemeClr val="bg1"/>
                  </a:solidFill>
                </a:rPr>
                <a:t>输入标题文本</a:t>
              </a:r>
              <a:endParaRPr lang="zh-CN" altLang="en-US" sz="1400" b="1" dirty="0">
                <a:solidFill>
                  <a:schemeClr val="bg1"/>
                </a:solidFill>
              </a:endParaRPr>
            </a:p>
          </p:txBody>
        </p:sp>
        <p:sp>
          <p:nvSpPr>
            <p:cNvPr id="15" name="Oval 29"/>
            <p:cNvSpPr/>
            <p:nvPr/>
          </p:nvSpPr>
          <p:spPr>
            <a:xfrm flipV="1">
              <a:off x="1807294" y="4869387"/>
              <a:ext cx="255036" cy="25126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6" name="Oval 30"/>
            <p:cNvSpPr/>
            <p:nvPr/>
          </p:nvSpPr>
          <p:spPr>
            <a:xfrm flipV="1">
              <a:off x="9644693" y="4869387"/>
              <a:ext cx="255036" cy="25126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TextBox 47"/>
            <p:cNvSpPr txBox="1"/>
            <p:nvPr/>
          </p:nvSpPr>
          <p:spPr bwMode="auto">
            <a:xfrm>
              <a:off x="1806527" y="5120651"/>
              <a:ext cx="1940223" cy="564874"/>
            </a:xfrm>
            <a:prstGeom prst="rect">
              <a:avLst/>
            </a:prstGeom>
          </p:spPr>
          <p:txBody>
            <a:bodyPr wrap="square" lIns="0" tIns="0" rIns="0" bIns="0" anchor="ctr" anchorCtr="0">
              <a:normAutofit/>
              <a:scene3d>
                <a:camera prst="orthographicFront"/>
                <a:lightRig rig="threePt" dir="t"/>
              </a:scene3d>
            </a:bodyPr>
            <a:lstStyle/>
            <a:p>
              <a:pPr marL="0" indent="0">
                <a:lnSpc>
                  <a:spcPct val="120000"/>
                </a:lnSpc>
                <a:spcBef>
                  <a:spcPct val="0"/>
                </a:spcBef>
                <a:defRPr/>
              </a:pPr>
              <a:r>
                <a:rPr lang="zh-CN" altLang="en-US" sz="1000" dirty="0"/>
                <a:t>请替换文字内容复制你的内容到此 </a:t>
              </a:r>
              <a:br>
                <a:rPr lang="zh-CN" altLang="en-US" sz="1000" dirty="0"/>
              </a:br>
              <a:r>
                <a:rPr lang="zh-CN" altLang="en-US" sz="1000" dirty="0"/>
                <a:t>（请选择只保留文本）</a:t>
              </a:r>
              <a:endParaRPr lang="zh-CN" altLang="en-US" sz="1000" dirty="0"/>
            </a:p>
          </p:txBody>
        </p:sp>
        <p:sp>
          <p:nvSpPr>
            <p:cNvPr id="21" name="TextBox 48"/>
            <p:cNvSpPr txBox="1"/>
            <p:nvPr/>
          </p:nvSpPr>
          <p:spPr bwMode="auto">
            <a:xfrm>
              <a:off x="5725994" y="5120651"/>
              <a:ext cx="1940223" cy="564874"/>
            </a:xfrm>
            <a:prstGeom prst="rect">
              <a:avLst/>
            </a:prstGeom>
          </p:spPr>
          <p:txBody>
            <a:bodyPr wrap="square" lIns="0" tIns="0" rIns="0" bIns="0" anchor="ctr" anchorCtr="0">
              <a:normAutofit/>
              <a:scene3d>
                <a:camera prst="orthographicFront"/>
                <a:lightRig rig="threePt" dir="t"/>
              </a:scene3d>
            </a:bodyPr>
            <a:lstStyle/>
            <a:p>
              <a:pPr marL="0" indent="0">
                <a:lnSpc>
                  <a:spcPct val="120000"/>
                </a:lnSpc>
                <a:spcBef>
                  <a:spcPct val="0"/>
                </a:spcBef>
                <a:defRPr/>
              </a:pPr>
              <a:r>
                <a:rPr lang="zh-CN" altLang="en-US" sz="1000" dirty="0"/>
                <a:t>请替换文字内容复制你的内容到此 </a:t>
              </a:r>
              <a:br>
                <a:rPr lang="zh-CN" altLang="en-US" sz="1000" dirty="0"/>
              </a:br>
              <a:r>
                <a:rPr lang="zh-CN" altLang="en-US" sz="1000" dirty="0"/>
                <a:t>（请选择只保留文本）</a:t>
              </a:r>
              <a:endParaRPr lang="zh-CN" altLang="en-US" sz="1000" dirty="0"/>
            </a:p>
          </p:txBody>
        </p:sp>
        <p:sp>
          <p:nvSpPr>
            <p:cNvPr id="22" name="TextBox 49"/>
            <p:cNvSpPr txBox="1"/>
            <p:nvPr/>
          </p:nvSpPr>
          <p:spPr bwMode="auto">
            <a:xfrm>
              <a:off x="8179633" y="5120651"/>
              <a:ext cx="1940223" cy="564874"/>
            </a:xfrm>
            <a:prstGeom prst="rect">
              <a:avLst/>
            </a:prstGeom>
          </p:spPr>
          <p:txBody>
            <a:bodyPr wrap="square" lIns="0" tIns="0" rIns="0" bIns="0" anchor="ctr" anchorCtr="0">
              <a:normAutofit/>
              <a:scene3d>
                <a:camera prst="orthographicFront"/>
                <a:lightRig rig="threePt" dir="t"/>
              </a:scene3d>
            </a:bodyPr>
            <a:lstStyle/>
            <a:p>
              <a:pPr marL="0" indent="0" algn="r">
                <a:lnSpc>
                  <a:spcPct val="120000"/>
                </a:lnSpc>
                <a:spcBef>
                  <a:spcPct val="0"/>
                </a:spcBef>
                <a:defRPr/>
              </a:pPr>
              <a:r>
                <a:rPr lang="zh-CN" altLang="en-US" sz="1000" dirty="0"/>
                <a:t>请替换文字内容复制你的内容到此 </a:t>
              </a:r>
              <a:br>
                <a:rPr lang="zh-CN" altLang="en-US" sz="1000" dirty="0"/>
              </a:br>
              <a:r>
                <a:rPr lang="zh-CN" altLang="en-US" sz="1000" dirty="0"/>
                <a:t>（请选择只保留文本）</a:t>
              </a:r>
              <a:endParaRPr lang="zh-CN" altLang="en-US" sz="1000" dirty="0"/>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anim calcmode="lin" valueType="num">
                                      <p:cBhvr>
                                        <p:cTn id="10" dur="500" fill="hold"/>
                                        <p:tgtEl>
                                          <p:spTgt spid="2"/>
                                        </p:tgtEl>
                                        <p:attrNameLst>
                                          <p:attrName>ppt_x</p:attrName>
                                        </p:attrNameLst>
                                      </p:cBhvr>
                                      <p:tavLst>
                                        <p:tav tm="0">
                                          <p:val>
                                            <p:fltVal val="0.5"/>
                                          </p:val>
                                        </p:tav>
                                        <p:tav tm="100000">
                                          <p:val>
                                            <p:strVal val="#ppt_x"/>
                                          </p:val>
                                        </p:tav>
                                      </p:tavLst>
                                    </p:anim>
                                    <p:anim calcmode="lin" valueType="num">
                                      <p:cBhvr>
                                        <p:cTn id="11" dur="5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8"/>
                                        </p:tgtEl>
                                        <p:attrNameLst>
                                          <p:attrName>style.visibility</p:attrName>
                                        </p:attrNameLst>
                                      </p:cBhvr>
                                      <p:to>
                                        <p:strVal val="visible"/>
                                      </p:to>
                                    </p:set>
                                    <p:anim calcmode="lin" valueType="num">
                                      <p:cBhvr>
                                        <p:cTn id="15" dur="500" fill="hold"/>
                                        <p:tgtEl>
                                          <p:spTgt spid="38"/>
                                        </p:tgtEl>
                                        <p:attrNameLst>
                                          <p:attrName>ppt_w</p:attrName>
                                        </p:attrNameLst>
                                      </p:cBhvr>
                                      <p:tavLst>
                                        <p:tav tm="0">
                                          <p:val>
                                            <p:fltVal val="0"/>
                                          </p:val>
                                        </p:tav>
                                        <p:tav tm="100000">
                                          <p:val>
                                            <p:strVal val="#ppt_w"/>
                                          </p:val>
                                        </p:tav>
                                      </p:tavLst>
                                    </p:anim>
                                    <p:anim calcmode="lin" valueType="num">
                                      <p:cBhvr>
                                        <p:cTn id="16" dur="500" fill="hold"/>
                                        <p:tgtEl>
                                          <p:spTgt spid="38"/>
                                        </p:tgtEl>
                                        <p:attrNameLst>
                                          <p:attrName>ppt_h</p:attrName>
                                        </p:attrNameLst>
                                      </p:cBhvr>
                                      <p:tavLst>
                                        <p:tav tm="0">
                                          <p:val>
                                            <p:fltVal val="0"/>
                                          </p:val>
                                        </p:tav>
                                        <p:tav tm="100000">
                                          <p:val>
                                            <p:strVal val="#ppt_h"/>
                                          </p:val>
                                        </p:tav>
                                      </p:tavLst>
                                    </p:anim>
                                    <p:animEffect transition="in" filter="fade">
                                      <p:cBhvr>
                                        <p:cTn id="17" dur="500"/>
                                        <p:tgtEl>
                                          <p:spTgt spid="38"/>
                                        </p:tgtEl>
                                      </p:cBhvr>
                                    </p:animEffect>
                                    <p:anim calcmode="lin" valueType="num">
                                      <p:cBhvr>
                                        <p:cTn id="18" dur="500" fill="hold"/>
                                        <p:tgtEl>
                                          <p:spTgt spid="38"/>
                                        </p:tgtEl>
                                        <p:attrNameLst>
                                          <p:attrName>ppt_x</p:attrName>
                                        </p:attrNameLst>
                                      </p:cBhvr>
                                      <p:tavLst>
                                        <p:tav tm="0">
                                          <p:val>
                                            <p:fltVal val="0.5"/>
                                          </p:val>
                                        </p:tav>
                                        <p:tav tm="100000">
                                          <p:val>
                                            <p:strVal val="#ppt_x"/>
                                          </p:val>
                                        </p:tav>
                                      </p:tavLst>
                                    </p:anim>
                                    <p:anim calcmode="lin" valueType="num">
                                      <p:cBhvr>
                                        <p:cTn id="19" dur="500" fill="hold"/>
                                        <p:tgtEl>
                                          <p:spTgt spid="3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椭圆 3"/>
          <p:cNvSpPr/>
          <p:nvPr>
            <p:custDataLst>
              <p:tags r:id="rId1"/>
            </p:custDataLst>
          </p:nvPr>
        </p:nvSpPr>
        <p:spPr>
          <a:xfrm>
            <a:off x="8446241" y="4956265"/>
            <a:ext cx="1451890" cy="554636"/>
          </a:xfrm>
          <a:prstGeom prst="ellipse">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 name="PA_库_组合 1"/>
          <p:cNvGrpSpPr/>
          <p:nvPr>
            <p:custDataLst>
              <p:tags r:id="rId2"/>
            </p:custDataLst>
          </p:nvPr>
        </p:nvGrpSpPr>
        <p:grpSpPr>
          <a:xfrm>
            <a:off x="695864" y="2333241"/>
            <a:ext cx="7182788" cy="955229"/>
            <a:chOff x="695864" y="2333241"/>
            <a:chExt cx="7182788" cy="955229"/>
          </a:xfrm>
        </p:grpSpPr>
        <p:grpSp>
          <p:nvGrpSpPr>
            <p:cNvPr id="5" name="Group 4"/>
            <p:cNvGrpSpPr/>
            <p:nvPr/>
          </p:nvGrpSpPr>
          <p:grpSpPr>
            <a:xfrm>
              <a:off x="695864" y="2333241"/>
              <a:ext cx="3657601" cy="955229"/>
              <a:chOff x="2057401" y="2420938"/>
              <a:chExt cx="6115050" cy="1597025"/>
            </a:xfrm>
            <a:effectLst/>
          </p:grpSpPr>
          <p:sp>
            <p:nvSpPr>
              <p:cNvPr id="41" name="Rectangle 5"/>
              <p:cNvSpPr/>
              <p:nvPr/>
            </p:nvSpPr>
            <p:spPr bwMode="auto">
              <a:xfrm>
                <a:off x="2057401" y="2420938"/>
                <a:ext cx="3517900" cy="1071562"/>
              </a:xfrm>
              <a:prstGeom prst="rect">
                <a:avLst/>
              </a:prstGeom>
              <a:solidFill>
                <a:schemeClr val="bg1"/>
              </a:solidFill>
              <a:ln>
                <a:noFill/>
              </a:ln>
            </p:spPr>
            <p:txBody>
              <a:bodyPr anchor="ctr"/>
              <a:lstStyle/>
              <a:p>
                <a:pPr algn="ctr"/>
              </a:p>
            </p:txBody>
          </p:sp>
          <p:sp>
            <p:nvSpPr>
              <p:cNvPr id="42" name="Rectangle 6"/>
              <p:cNvSpPr>
                <a:spLocks noChangeAspect="1"/>
              </p:cNvSpPr>
              <p:nvPr/>
            </p:nvSpPr>
            <p:spPr bwMode="auto">
              <a:xfrm>
                <a:off x="2117725" y="2420938"/>
                <a:ext cx="60515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3" name="Freeform: Shape 7"/>
              <p:cNvSpPr/>
              <p:nvPr/>
            </p:nvSpPr>
            <p:spPr bwMode="auto">
              <a:xfrm>
                <a:off x="6715125" y="3659188"/>
                <a:ext cx="1225550" cy="336550"/>
              </a:xfrm>
              <a:custGeom>
                <a:avLst/>
                <a:gdLst>
                  <a:gd name="T0" fmla="*/ 0 w 326"/>
                  <a:gd name="T1" fmla="*/ 22 h 89"/>
                  <a:gd name="T2" fmla="*/ 182 w 326"/>
                  <a:gd name="T3" fmla="*/ 51 h 89"/>
                  <a:gd name="T4" fmla="*/ 318 w 326"/>
                  <a:gd name="T5" fmla="*/ 78 h 89"/>
                  <a:gd name="T6" fmla="*/ 267 w 326"/>
                  <a:gd name="T7" fmla="*/ 13 h 89"/>
                  <a:gd name="T8" fmla="*/ 0 w 326"/>
                  <a:gd name="T9" fmla="*/ 22 h 89"/>
                </a:gdLst>
                <a:ahLst/>
                <a:cxnLst>
                  <a:cxn ang="0">
                    <a:pos x="T0" y="T1"/>
                  </a:cxn>
                  <a:cxn ang="0">
                    <a:pos x="T2" y="T3"/>
                  </a:cxn>
                  <a:cxn ang="0">
                    <a:pos x="T4" y="T5"/>
                  </a:cxn>
                  <a:cxn ang="0">
                    <a:pos x="T6" y="T7"/>
                  </a:cxn>
                  <a:cxn ang="0">
                    <a:pos x="T8" y="T9"/>
                  </a:cxn>
                </a:cxnLst>
                <a:rect l="0" t="0" r="r" b="b"/>
                <a:pathLst>
                  <a:path w="326" h="89">
                    <a:moveTo>
                      <a:pt x="0" y="22"/>
                    </a:moveTo>
                    <a:cubicBezTo>
                      <a:pt x="0" y="22"/>
                      <a:pt x="152" y="35"/>
                      <a:pt x="182" y="51"/>
                    </a:cubicBezTo>
                    <a:cubicBezTo>
                      <a:pt x="212" y="67"/>
                      <a:pt x="317" y="89"/>
                      <a:pt x="318" y="78"/>
                    </a:cubicBezTo>
                    <a:cubicBezTo>
                      <a:pt x="319" y="67"/>
                      <a:pt x="326" y="25"/>
                      <a:pt x="267" y="13"/>
                    </a:cubicBezTo>
                    <a:cubicBezTo>
                      <a:pt x="208" y="0"/>
                      <a:pt x="0" y="22"/>
                      <a:pt x="0" y="22"/>
                    </a:cubicBezTo>
                    <a:close/>
                  </a:path>
                </a:pathLst>
              </a:custGeom>
              <a:solidFill>
                <a:srgbClr val="FFBA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Freeform: Shape 8"/>
              <p:cNvSpPr/>
              <p:nvPr/>
            </p:nvSpPr>
            <p:spPr bwMode="auto">
              <a:xfrm>
                <a:off x="4894263" y="2511426"/>
                <a:ext cx="3278188" cy="1317625"/>
              </a:xfrm>
              <a:custGeom>
                <a:avLst/>
                <a:gdLst>
                  <a:gd name="T0" fmla="*/ 109 w 873"/>
                  <a:gd name="T1" fmla="*/ 34 h 349"/>
                  <a:gd name="T2" fmla="*/ 355 w 873"/>
                  <a:gd name="T3" fmla="*/ 28 h 349"/>
                  <a:gd name="T4" fmla="*/ 506 w 873"/>
                  <a:gd name="T5" fmla="*/ 113 h 349"/>
                  <a:gd name="T6" fmla="*/ 649 w 873"/>
                  <a:gd name="T7" fmla="*/ 196 h 349"/>
                  <a:gd name="T8" fmla="*/ 523 w 873"/>
                  <a:gd name="T9" fmla="*/ 189 h 349"/>
                  <a:gd name="T10" fmla="*/ 544 w 873"/>
                  <a:gd name="T11" fmla="*/ 235 h 349"/>
                  <a:gd name="T12" fmla="*/ 617 w 873"/>
                  <a:gd name="T13" fmla="*/ 257 h 349"/>
                  <a:gd name="T14" fmla="*/ 814 w 873"/>
                  <a:gd name="T15" fmla="*/ 284 h 349"/>
                  <a:gd name="T16" fmla="*/ 812 w 873"/>
                  <a:gd name="T17" fmla="*/ 343 h 349"/>
                  <a:gd name="T18" fmla="*/ 562 w 873"/>
                  <a:gd name="T19" fmla="*/ 326 h 349"/>
                  <a:gd name="T20" fmla="*/ 418 w 873"/>
                  <a:gd name="T21" fmla="*/ 319 h 349"/>
                  <a:gd name="T22" fmla="*/ 117 w 873"/>
                  <a:gd name="T23" fmla="*/ 185 h 349"/>
                  <a:gd name="T24" fmla="*/ 109 w 873"/>
                  <a:gd name="T25" fmla="*/ 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349">
                    <a:moveTo>
                      <a:pt x="109" y="34"/>
                    </a:moveTo>
                    <a:cubicBezTo>
                      <a:pt x="109" y="34"/>
                      <a:pt x="294" y="0"/>
                      <a:pt x="355" y="28"/>
                    </a:cubicBezTo>
                    <a:cubicBezTo>
                      <a:pt x="416" y="56"/>
                      <a:pt x="452" y="99"/>
                      <a:pt x="506" y="113"/>
                    </a:cubicBezTo>
                    <a:cubicBezTo>
                      <a:pt x="560" y="126"/>
                      <a:pt x="663" y="167"/>
                      <a:pt x="649" y="196"/>
                    </a:cubicBezTo>
                    <a:cubicBezTo>
                      <a:pt x="636" y="226"/>
                      <a:pt x="599" y="213"/>
                      <a:pt x="523" y="189"/>
                    </a:cubicBezTo>
                    <a:cubicBezTo>
                      <a:pt x="447" y="164"/>
                      <a:pt x="519" y="223"/>
                      <a:pt x="544" y="235"/>
                    </a:cubicBezTo>
                    <a:cubicBezTo>
                      <a:pt x="570" y="248"/>
                      <a:pt x="617" y="257"/>
                      <a:pt x="617" y="257"/>
                    </a:cubicBezTo>
                    <a:cubicBezTo>
                      <a:pt x="617" y="257"/>
                      <a:pt x="754" y="254"/>
                      <a:pt x="814" y="284"/>
                    </a:cubicBezTo>
                    <a:cubicBezTo>
                      <a:pt x="873" y="315"/>
                      <a:pt x="838" y="349"/>
                      <a:pt x="812" y="343"/>
                    </a:cubicBezTo>
                    <a:cubicBezTo>
                      <a:pt x="787" y="337"/>
                      <a:pt x="639" y="325"/>
                      <a:pt x="562" y="326"/>
                    </a:cubicBezTo>
                    <a:cubicBezTo>
                      <a:pt x="485" y="327"/>
                      <a:pt x="444" y="329"/>
                      <a:pt x="418" y="319"/>
                    </a:cubicBezTo>
                    <a:cubicBezTo>
                      <a:pt x="392" y="310"/>
                      <a:pt x="234" y="176"/>
                      <a:pt x="117" y="185"/>
                    </a:cubicBezTo>
                    <a:cubicBezTo>
                      <a:pt x="0" y="195"/>
                      <a:pt x="109" y="34"/>
                      <a:pt x="109" y="34"/>
                    </a:cubicBezTo>
                  </a:path>
                </a:pathLst>
              </a:custGeom>
              <a:solidFill>
                <a:srgbClr val="FFC8B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Rectangle 9"/>
              <p:cNvSpPr/>
              <p:nvPr/>
            </p:nvSpPr>
            <p:spPr bwMode="auto">
              <a:xfrm>
                <a:off x="5430838" y="2514601"/>
                <a:ext cx="258763" cy="873125"/>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6" name="Rectangle 10"/>
              <p:cNvSpPr/>
              <p:nvPr/>
            </p:nvSpPr>
            <p:spPr bwMode="auto">
              <a:xfrm>
                <a:off x="5430838" y="2514601"/>
                <a:ext cx="258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7" name="Rectangle 12"/>
              <p:cNvSpPr/>
              <p:nvPr/>
            </p:nvSpPr>
            <p:spPr bwMode="auto">
              <a:xfrm>
                <a:off x="2117725" y="2466976"/>
                <a:ext cx="3395663" cy="9699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grpSp>
          <p:nvGrpSpPr>
            <p:cNvPr id="8" name="Group 49"/>
            <p:cNvGrpSpPr/>
            <p:nvPr/>
          </p:nvGrpSpPr>
          <p:grpSpPr>
            <a:xfrm>
              <a:off x="4151784" y="2446238"/>
              <a:ext cx="3726868" cy="723904"/>
              <a:chOff x="4151784" y="2797802"/>
              <a:chExt cx="3726868" cy="723904"/>
            </a:xfrm>
          </p:grpSpPr>
          <p:sp>
            <p:nvSpPr>
              <p:cNvPr id="24" name="Oval 35"/>
              <p:cNvSpPr/>
              <p:nvPr/>
            </p:nvSpPr>
            <p:spPr>
              <a:xfrm>
                <a:off x="7154748" y="2797802"/>
                <a:ext cx="723904" cy="723904"/>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Freeform: Shape 41"/>
              <p:cNvSpPr>
                <a:spLocks noChangeAspect="1"/>
              </p:cNvSpPr>
              <p:nvPr/>
            </p:nvSpPr>
            <p:spPr bwMode="auto">
              <a:xfrm>
                <a:off x="7364576" y="2935749"/>
                <a:ext cx="304248" cy="44801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anchor="ctr"/>
              <a:lstStyle/>
              <a:p>
                <a:pPr algn="ctr"/>
              </a:p>
            </p:txBody>
          </p:sp>
          <p:sp>
            <p:nvSpPr>
              <p:cNvPr id="26" name="Rectangle 44"/>
              <p:cNvSpPr/>
              <p:nvPr/>
            </p:nvSpPr>
            <p:spPr>
              <a:xfrm>
                <a:off x="4151784" y="2896349"/>
                <a:ext cx="3002964" cy="526811"/>
              </a:xfrm>
              <a:prstGeom prst="rect">
                <a:avLst/>
              </a:prstGeom>
            </p:spPr>
            <p:txBody>
              <a:bodyPr wrap="square" lIns="360000" rIns="288000" anchor="ctr" anchorCtr="0">
                <a:normAutofit/>
              </a:bodyPr>
              <a:lstStyle/>
              <a:p>
                <a:pPr algn="r">
                  <a:lnSpc>
                    <a:spcPct val="120000"/>
                  </a:lnSpc>
                </a:pPr>
                <a:r>
                  <a:rPr lang="zh-CN" altLang="en-US" sz="1000" dirty="0"/>
                  <a:t>请替换文字内容复制你的内容到此</a:t>
                </a:r>
                <a:br>
                  <a:rPr lang="zh-CN" altLang="en-US" sz="1000" dirty="0"/>
                </a:br>
                <a:r>
                  <a:rPr lang="zh-CN" altLang="en-US" sz="1000" dirty="0"/>
                  <a:t>（请选择只保留文本）</a:t>
                </a:r>
                <a:endParaRPr lang="zh-CN" altLang="en-US" sz="1000" dirty="0"/>
              </a:p>
            </p:txBody>
          </p:sp>
        </p:grpSp>
      </p:grpSp>
      <p:grpSp>
        <p:nvGrpSpPr>
          <p:cNvPr id="48" name="PA_库_组合 47"/>
          <p:cNvGrpSpPr/>
          <p:nvPr>
            <p:custDataLst>
              <p:tags r:id="rId3"/>
            </p:custDataLst>
          </p:nvPr>
        </p:nvGrpSpPr>
        <p:grpSpPr>
          <a:xfrm>
            <a:off x="693965" y="3368999"/>
            <a:ext cx="7184687" cy="955229"/>
            <a:chOff x="693965" y="3368999"/>
            <a:chExt cx="7184687" cy="955229"/>
          </a:xfrm>
        </p:grpSpPr>
        <p:grpSp>
          <p:nvGrpSpPr>
            <p:cNvPr id="6" name="Group 13"/>
            <p:cNvGrpSpPr/>
            <p:nvPr/>
          </p:nvGrpSpPr>
          <p:grpSpPr>
            <a:xfrm>
              <a:off x="693965" y="3368999"/>
              <a:ext cx="3657601" cy="955229"/>
              <a:chOff x="2057401" y="2420938"/>
              <a:chExt cx="6115050" cy="1597025"/>
            </a:xfrm>
            <a:effectLst/>
          </p:grpSpPr>
          <p:sp>
            <p:nvSpPr>
              <p:cNvPr id="34" name="Rectangle 14"/>
              <p:cNvSpPr/>
              <p:nvPr/>
            </p:nvSpPr>
            <p:spPr bwMode="auto">
              <a:xfrm>
                <a:off x="2057401" y="2420938"/>
                <a:ext cx="3517900" cy="1071562"/>
              </a:xfrm>
              <a:prstGeom prst="rect">
                <a:avLst/>
              </a:prstGeom>
              <a:solidFill>
                <a:schemeClr val="bg1"/>
              </a:solidFill>
              <a:ln>
                <a:noFill/>
              </a:ln>
            </p:spPr>
            <p:txBody>
              <a:bodyPr anchor="ctr"/>
              <a:lstStyle/>
              <a:p>
                <a:pPr algn="ctr"/>
              </a:p>
            </p:txBody>
          </p:sp>
          <p:sp>
            <p:nvSpPr>
              <p:cNvPr id="35" name="Rectangle 15"/>
              <p:cNvSpPr>
                <a:spLocks noChangeAspect="1"/>
              </p:cNvSpPr>
              <p:nvPr/>
            </p:nvSpPr>
            <p:spPr bwMode="auto">
              <a:xfrm>
                <a:off x="2117725" y="2420938"/>
                <a:ext cx="60515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6" name="Freeform: Shape 16"/>
              <p:cNvSpPr/>
              <p:nvPr/>
            </p:nvSpPr>
            <p:spPr bwMode="auto">
              <a:xfrm>
                <a:off x="6715125" y="3659188"/>
                <a:ext cx="1225550" cy="336550"/>
              </a:xfrm>
              <a:custGeom>
                <a:avLst/>
                <a:gdLst>
                  <a:gd name="T0" fmla="*/ 0 w 326"/>
                  <a:gd name="T1" fmla="*/ 22 h 89"/>
                  <a:gd name="T2" fmla="*/ 182 w 326"/>
                  <a:gd name="T3" fmla="*/ 51 h 89"/>
                  <a:gd name="T4" fmla="*/ 318 w 326"/>
                  <a:gd name="T5" fmla="*/ 78 h 89"/>
                  <a:gd name="T6" fmla="*/ 267 w 326"/>
                  <a:gd name="T7" fmla="*/ 13 h 89"/>
                  <a:gd name="T8" fmla="*/ 0 w 326"/>
                  <a:gd name="T9" fmla="*/ 22 h 89"/>
                </a:gdLst>
                <a:ahLst/>
                <a:cxnLst>
                  <a:cxn ang="0">
                    <a:pos x="T0" y="T1"/>
                  </a:cxn>
                  <a:cxn ang="0">
                    <a:pos x="T2" y="T3"/>
                  </a:cxn>
                  <a:cxn ang="0">
                    <a:pos x="T4" y="T5"/>
                  </a:cxn>
                  <a:cxn ang="0">
                    <a:pos x="T6" y="T7"/>
                  </a:cxn>
                  <a:cxn ang="0">
                    <a:pos x="T8" y="T9"/>
                  </a:cxn>
                </a:cxnLst>
                <a:rect l="0" t="0" r="r" b="b"/>
                <a:pathLst>
                  <a:path w="326" h="89">
                    <a:moveTo>
                      <a:pt x="0" y="22"/>
                    </a:moveTo>
                    <a:cubicBezTo>
                      <a:pt x="0" y="22"/>
                      <a:pt x="152" y="35"/>
                      <a:pt x="182" y="51"/>
                    </a:cubicBezTo>
                    <a:cubicBezTo>
                      <a:pt x="212" y="67"/>
                      <a:pt x="317" y="89"/>
                      <a:pt x="318" y="78"/>
                    </a:cubicBezTo>
                    <a:cubicBezTo>
                      <a:pt x="319" y="67"/>
                      <a:pt x="326" y="25"/>
                      <a:pt x="267" y="13"/>
                    </a:cubicBezTo>
                    <a:cubicBezTo>
                      <a:pt x="208" y="0"/>
                      <a:pt x="0" y="22"/>
                      <a:pt x="0" y="22"/>
                    </a:cubicBezTo>
                    <a:close/>
                  </a:path>
                </a:pathLst>
              </a:custGeom>
              <a:solidFill>
                <a:srgbClr val="FFBA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7" name="Freeform: Shape 17"/>
              <p:cNvSpPr/>
              <p:nvPr/>
            </p:nvSpPr>
            <p:spPr bwMode="auto">
              <a:xfrm>
                <a:off x="4894263" y="2511426"/>
                <a:ext cx="3278188" cy="1317625"/>
              </a:xfrm>
              <a:custGeom>
                <a:avLst/>
                <a:gdLst>
                  <a:gd name="T0" fmla="*/ 109 w 873"/>
                  <a:gd name="T1" fmla="*/ 34 h 349"/>
                  <a:gd name="T2" fmla="*/ 355 w 873"/>
                  <a:gd name="T3" fmla="*/ 28 h 349"/>
                  <a:gd name="T4" fmla="*/ 506 w 873"/>
                  <a:gd name="T5" fmla="*/ 113 h 349"/>
                  <a:gd name="T6" fmla="*/ 649 w 873"/>
                  <a:gd name="T7" fmla="*/ 196 h 349"/>
                  <a:gd name="T8" fmla="*/ 523 w 873"/>
                  <a:gd name="T9" fmla="*/ 189 h 349"/>
                  <a:gd name="T10" fmla="*/ 544 w 873"/>
                  <a:gd name="T11" fmla="*/ 235 h 349"/>
                  <a:gd name="T12" fmla="*/ 617 w 873"/>
                  <a:gd name="T13" fmla="*/ 257 h 349"/>
                  <a:gd name="T14" fmla="*/ 814 w 873"/>
                  <a:gd name="T15" fmla="*/ 284 h 349"/>
                  <a:gd name="T16" fmla="*/ 812 w 873"/>
                  <a:gd name="T17" fmla="*/ 343 h 349"/>
                  <a:gd name="T18" fmla="*/ 562 w 873"/>
                  <a:gd name="T19" fmla="*/ 326 h 349"/>
                  <a:gd name="T20" fmla="*/ 418 w 873"/>
                  <a:gd name="T21" fmla="*/ 319 h 349"/>
                  <a:gd name="T22" fmla="*/ 117 w 873"/>
                  <a:gd name="T23" fmla="*/ 185 h 349"/>
                  <a:gd name="T24" fmla="*/ 109 w 873"/>
                  <a:gd name="T25" fmla="*/ 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349">
                    <a:moveTo>
                      <a:pt x="109" y="34"/>
                    </a:moveTo>
                    <a:cubicBezTo>
                      <a:pt x="109" y="34"/>
                      <a:pt x="294" y="0"/>
                      <a:pt x="355" y="28"/>
                    </a:cubicBezTo>
                    <a:cubicBezTo>
                      <a:pt x="416" y="56"/>
                      <a:pt x="452" y="99"/>
                      <a:pt x="506" y="113"/>
                    </a:cubicBezTo>
                    <a:cubicBezTo>
                      <a:pt x="560" y="126"/>
                      <a:pt x="663" y="167"/>
                      <a:pt x="649" y="196"/>
                    </a:cubicBezTo>
                    <a:cubicBezTo>
                      <a:pt x="636" y="226"/>
                      <a:pt x="599" y="213"/>
                      <a:pt x="523" y="189"/>
                    </a:cubicBezTo>
                    <a:cubicBezTo>
                      <a:pt x="447" y="164"/>
                      <a:pt x="519" y="223"/>
                      <a:pt x="544" y="235"/>
                    </a:cubicBezTo>
                    <a:cubicBezTo>
                      <a:pt x="570" y="248"/>
                      <a:pt x="617" y="257"/>
                      <a:pt x="617" y="257"/>
                    </a:cubicBezTo>
                    <a:cubicBezTo>
                      <a:pt x="617" y="257"/>
                      <a:pt x="754" y="254"/>
                      <a:pt x="814" y="284"/>
                    </a:cubicBezTo>
                    <a:cubicBezTo>
                      <a:pt x="873" y="315"/>
                      <a:pt x="838" y="349"/>
                      <a:pt x="812" y="343"/>
                    </a:cubicBezTo>
                    <a:cubicBezTo>
                      <a:pt x="787" y="337"/>
                      <a:pt x="639" y="325"/>
                      <a:pt x="562" y="326"/>
                    </a:cubicBezTo>
                    <a:cubicBezTo>
                      <a:pt x="485" y="327"/>
                      <a:pt x="444" y="329"/>
                      <a:pt x="418" y="319"/>
                    </a:cubicBezTo>
                    <a:cubicBezTo>
                      <a:pt x="392" y="310"/>
                      <a:pt x="234" y="176"/>
                      <a:pt x="117" y="185"/>
                    </a:cubicBezTo>
                    <a:cubicBezTo>
                      <a:pt x="0" y="195"/>
                      <a:pt x="109" y="34"/>
                      <a:pt x="109" y="34"/>
                    </a:cubicBezTo>
                  </a:path>
                </a:pathLst>
              </a:custGeom>
              <a:solidFill>
                <a:srgbClr val="FFC8B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 name="Rectangle 18"/>
              <p:cNvSpPr/>
              <p:nvPr/>
            </p:nvSpPr>
            <p:spPr bwMode="auto">
              <a:xfrm>
                <a:off x="5430838" y="2514601"/>
                <a:ext cx="258763" cy="873125"/>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9" name="Rectangle 19"/>
              <p:cNvSpPr/>
              <p:nvPr/>
            </p:nvSpPr>
            <p:spPr bwMode="auto">
              <a:xfrm>
                <a:off x="5430838" y="2514601"/>
                <a:ext cx="258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 name="Rectangle 21"/>
              <p:cNvSpPr/>
              <p:nvPr/>
            </p:nvSpPr>
            <p:spPr bwMode="auto">
              <a:xfrm>
                <a:off x="2117725" y="2466976"/>
                <a:ext cx="3395663" cy="969963"/>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grpSp>
          <p:nvGrpSpPr>
            <p:cNvPr id="9" name="Group 48"/>
            <p:cNvGrpSpPr/>
            <p:nvPr/>
          </p:nvGrpSpPr>
          <p:grpSpPr>
            <a:xfrm>
              <a:off x="4151784" y="3502755"/>
              <a:ext cx="3726868" cy="723904"/>
              <a:chOff x="4151784" y="3929481"/>
              <a:chExt cx="3726868" cy="723904"/>
            </a:xfrm>
          </p:grpSpPr>
          <p:sp>
            <p:nvSpPr>
              <p:cNvPr id="21" name="Oval 34"/>
              <p:cNvSpPr/>
              <p:nvPr/>
            </p:nvSpPr>
            <p:spPr>
              <a:xfrm>
                <a:off x="7154748" y="3929481"/>
                <a:ext cx="723904" cy="723904"/>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Freeform: Shape 43"/>
              <p:cNvSpPr>
                <a:spLocks noChangeAspect="1"/>
              </p:cNvSpPr>
              <p:nvPr/>
            </p:nvSpPr>
            <p:spPr bwMode="auto">
              <a:xfrm>
                <a:off x="7330156" y="4121446"/>
                <a:ext cx="373088" cy="339974"/>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anchor="ctr"/>
              <a:lstStyle/>
              <a:p>
                <a:pPr algn="ctr"/>
              </a:p>
            </p:txBody>
          </p:sp>
          <p:sp>
            <p:nvSpPr>
              <p:cNvPr id="23" name="Rectangle 45"/>
              <p:cNvSpPr/>
              <p:nvPr/>
            </p:nvSpPr>
            <p:spPr>
              <a:xfrm>
                <a:off x="4151784" y="4028028"/>
                <a:ext cx="3002964" cy="526811"/>
              </a:xfrm>
              <a:prstGeom prst="rect">
                <a:avLst/>
              </a:prstGeom>
            </p:spPr>
            <p:txBody>
              <a:bodyPr wrap="square" lIns="360000" rIns="288000" anchor="ctr" anchorCtr="0">
                <a:normAutofit/>
              </a:bodyPr>
              <a:lstStyle/>
              <a:p>
                <a:pPr algn="r">
                  <a:lnSpc>
                    <a:spcPct val="120000"/>
                  </a:lnSpc>
                </a:pPr>
                <a:r>
                  <a:rPr lang="zh-CN" altLang="en-US" sz="1000" dirty="0"/>
                  <a:t>请替换文字内容复制你的内容到此</a:t>
                </a:r>
                <a:br>
                  <a:rPr lang="zh-CN" altLang="en-US" sz="1000" dirty="0"/>
                </a:br>
                <a:r>
                  <a:rPr lang="zh-CN" altLang="en-US" sz="1000" dirty="0"/>
                  <a:t>（请选择只保留文本）</a:t>
                </a:r>
                <a:endParaRPr lang="zh-CN" altLang="en-US" sz="1000" dirty="0"/>
              </a:p>
            </p:txBody>
          </p:sp>
        </p:grpSp>
      </p:grpSp>
      <p:grpSp>
        <p:nvGrpSpPr>
          <p:cNvPr id="49" name="PA_库_组合 48"/>
          <p:cNvGrpSpPr/>
          <p:nvPr>
            <p:custDataLst>
              <p:tags r:id="rId4"/>
            </p:custDataLst>
          </p:nvPr>
        </p:nvGrpSpPr>
        <p:grpSpPr>
          <a:xfrm>
            <a:off x="693965" y="4388671"/>
            <a:ext cx="7184687" cy="955229"/>
            <a:chOff x="693965" y="4388671"/>
            <a:chExt cx="7184687" cy="955229"/>
          </a:xfrm>
        </p:grpSpPr>
        <p:grpSp>
          <p:nvGrpSpPr>
            <p:cNvPr id="7" name="Group 22"/>
            <p:cNvGrpSpPr/>
            <p:nvPr/>
          </p:nvGrpSpPr>
          <p:grpSpPr>
            <a:xfrm>
              <a:off x="693965" y="4388671"/>
              <a:ext cx="3657601" cy="955229"/>
              <a:chOff x="2057401" y="2420938"/>
              <a:chExt cx="6115050" cy="1597025"/>
            </a:xfrm>
            <a:effectLst/>
          </p:grpSpPr>
          <p:sp>
            <p:nvSpPr>
              <p:cNvPr id="27" name="Rectangle 23"/>
              <p:cNvSpPr/>
              <p:nvPr/>
            </p:nvSpPr>
            <p:spPr bwMode="auto">
              <a:xfrm>
                <a:off x="2057401" y="2420938"/>
                <a:ext cx="3517900" cy="1071562"/>
              </a:xfrm>
              <a:prstGeom prst="rect">
                <a:avLst/>
              </a:prstGeom>
              <a:solidFill>
                <a:schemeClr val="bg1"/>
              </a:solidFill>
              <a:ln>
                <a:noFill/>
              </a:ln>
            </p:spPr>
            <p:txBody>
              <a:bodyPr anchor="ctr"/>
              <a:lstStyle/>
              <a:p>
                <a:pPr algn="ctr"/>
              </a:p>
            </p:txBody>
          </p:sp>
          <p:sp>
            <p:nvSpPr>
              <p:cNvPr id="28" name="Rectangle 24"/>
              <p:cNvSpPr>
                <a:spLocks noChangeAspect="1"/>
              </p:cNvSpPr>
              <p:nvPr/>
            </p:nvSpPr>
            <p:spPr bwMode="auto">
              <a:xfrm>
                <a:off x="2117725" y="2420938"/>
                <a:ext cx="6051550"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29" name="Freeform: Shape 25"/>
              <p:cNvSpPr/>
              <p:nvPr/>
            </p:nvSpPr>
            <p:spPr bwMode="auto">
              <a:xfrm>
                <a:off x="6715125" y="3659188"/>
                <a:ext cx="1225550" cy="336550"/>
              </a:xfrm>
              <a:custGeom>
                <a:avLst/>
                <a:gdLst>
                  <a:gd name="T0" fmla="*/ 0 w 326"/>
                  <a:gd name="T1" fmla="*/ 22 h 89"/>
                  <a:gd name="T2" fmla="*/ 182 w 326"/>
                  <a:gd name="T3" fmla="*/ 51 h 89"/>
                  <a:gd name="T4" fmla="*/ 318 w 326"/>
                  <a:gd name="T5" fmla="*/ 78 h 89"/>
                  <a:gd name="T6" fmla="*/ 267 w 326"/>
                  <a:gd name="T7" fmla="*/ 13 h 89"/>
                  <a:gd name="T8" fmla="*/ 0 w 326"/>
                  <a:gd name="T9" fmla="*/ 22 h 89"/>
                </a:gdLst>
                <a:ahLst/>
                <a:cxnLst>
                  <a:cxn ang="0">
                    <a:pos x="T0" y="T1"/>
                  </a:cxn>
                  <a:cxn ang="0">
                    <a:pos x="T2" y="T3"/>
                  </a:cxn>
                  <a:cxn ang="0">
                    <a:pos x="T4" y="T5"/>
                  </a:cxn>
                  <a:cxn ang="0">
                    <a:pos x="T6" y="T7"/>
                  </a:cxn>
                  <a:cxn ang="0">
                    <a:pos x="T8" y="T9"/>
                  </a:cxn>
                </a:cxnLst>
                <a:rect l="0" t="0" r="r" b="b"/>
                <a:pathLst>
                  <a:path w="326" h="89">
                    <a:moveTo>
                      <a:pt x="0" y="22"/>
                    </a:moveTo>
                    <a:cubicBezTo>
                      <a:pt x="0" y="22"/>
                      <a:pt x="152" y="35"/>
                      <a:pt x="182" y="51"/>
                    </a:cubicBezTo>
                    <a:cubicBezTo>
                      <a:pt x="212" y="67"/>
                      <a:pt x="317" y="89"/>
                      <a:pt x="318" y="78"/>
                    </a:cubicBezTo>
                    <a:cubicBezTo>
                      <a:pt x="319" y="67"/>
                      <a:pt x="326" y="25"/>
                      <a:pt x="267" y="13"/>
                    </a:cubicBezTo>
                    <a:cubicBezTo>
                      <a:pt x="208" y="0"/>
                      <a:pt x="0" y="22"/>
                      <a:pt x="0" y="22"/>
                    </a:cubicBezTo>
                    <a:close/>
                  </a:path>
                </a:pathLst>
              </a:custGeom>
              <a:solidFill>
                <a:srgbClr val="FFBA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 name="Freeform: Shape 26"/>
              <p:cNvSpPr/>
              <p:nvPr/>
            </p:nvSpPr>
            <p:spPr bwMode="auto">
              <a:xfrm>
                <a:off x="4894263" y="2511426"/>
                <a:ext cx="3278188" cy="1317625"/>
              </a:xfrm>
              <a:custGeom>
                <a:avLst/>
                <a:gdLst>
                  <a:gd name="T0" fmla="*/ 109 w 873"/>
                  <a:gd name="T1" fmla="*/ 34 h 349"/>
                  <a:gd name="T2" fmla="*/ 355 w 873"/>
                  <a:gd name="T3" fmla="*/ 28 h 349"/>
                  <a:gd name="T4" fmla="*/ 506 w 873"/>
                  <a:gd name="T5" fmla="*/ 113 h 349"/>
                  <a:gd name="T6" fmla="*/ 649 w 873"/>
                  <a:gd name="T7" fmla="*/ 196 h 349"/>
                  <a:gd name="T8" fmla="*/ 523 w 873"/>
                  <a:gd name="T9" fmla="*/ 189 h 349"/>
                  <a:gd name="T10" fmla="*/ 544 w 873"/>
                  <a:gd name="T11" fmla="*/ 235 h 349"/>
                  <a:gd name="T12" fmla="*/ 617 w 873"/>
                  <a:gd name="T13" fmla="*/ 257 h 349"/>
                  <a:gd name="T14" fmla="*/ 814 w 873"/>
                  <a:gd name="T15" fmla="*/ 284 h 349"/>
                  <a:gd name="T16" fmla="*/ 812 w 873"/>
                  <a:gd name="T17" fmla="*/ 343 h 349"/>
                  <a:gd name="T18" fmla="*/ 562 w 873"/>
                  <a:gd name="T19" fmla="*/ 326 h 349"/>
                  <a:gd name="T20" fmla="*/ 418 w 873"/>
                  <a:gd name="T21" fmla="*/ 319 h 349"/>
                  <a:gd name="T22" fmla="*/ 117 w 873"/>
                  <a:gd name="T23" fmla="*/ 185 h 349"/>
                  <a:gd name="T24" fmla="*/ 109 w 873"/>
                  <a:gd name="T25" fmla="*/ 34 h 3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3" h="349">
                    <a:moveTo>
                      <a:pt x="109" y="34"/>
                    </a:moveTo>
                    <a:cubicBezTo>
                      <a:pt x="109" y="34"/>
                      <a:pt x="294" y="0"/>
                      <a:pt x="355" y="28"/>
                    </a:cubicBezTo>
                    <a:cubicBezTo>
                      <a:pt x="416" y="56"/>
                      <a:pt x="452" y="99"/>
                      <a:pt x="506" y="113"/>
                    </a:cubicBezTo>
                    <a:cubicBezTo>
                      <a:pt x="560" y="126"/>
                      <a:pt x="663" y="167"/>
                      <a:pt x="649" y="196"/>
                    </a:cubicBezTo>
                    <a:cubicBezTo>
                      <a:pt x="636" y="226"/>
                      <a:pt x="599" y="213"/>
                      <a:pt x="523" y="189"/>
                    </a:cubicBezTo>
                    <a:cubicBezTo>
                      <a:pt x="447" y="164"/>
                      <a:pt x="519" y="223"/>
                      <a:pt x="544" y="235"/>
                    </a:cubicBezTo>
                    <a:cubicBezTo>
                      <a:pt x="570" y="248"/>
                      <a:pt x="617" y="257"/>
                      <a:pt x="617" y="257"/>
                    </a:cubicBezTo>
                    <a:cubicBezTo>
                      <a:pt x="617" y="257"/>
                      <a:pt x="754" y="254"/>
                      <a:pt x="814" y="284"/>
                    </a:cubicBezTo>
                    <a:cubicBezTo>
                      <a:pt x="873" y="315"/>
                      <a:pt x="838" y="349"/>
                      <a:pt x="812" y="343"/>
                    </a:cubicBezTo>
                    <a:cubicBezTo>
                      <a:pt x="787" y="337"/>
                      <a:pt x="639" y="325"/>
                      <a:pt x="562" y="326"/>
                    </a:cubicBezTo>
                    <a:cubicBezTo>
                      <a:pt x="485" y="327"/>
                      <a:pt x="444" y="329"/>
                      <a:pt x="418" y="319"/>
                    </a:cubicBezTo>
                    <a:cubicBezTo>
                      <a:pt x="392" y="310"/>
                      <a:pt x="234" y="176"/>
                      <a:pt x="117" y="185"/>
                    </a:cubicBezTo>
                    <a:cubicBezTo>
                      <a:pt x="0" y="195"/>
                      <a:pt x="109" y="34"/>
                      <a:pt x="109" y="34"/>
                    </a:cubicBezTo>
                  </a:path>
                </a:pathLst>
              </a:custGeom>
              <a:solidFill>
                <a:srgbClr val="FFC8B0"/>
              </a:solidFill>
              <a:ln>
                <a:noFill/>
              </a:ln>
              <a:effectLst>
                <a:outerShdw blurRad="50800" dist="38100" dir="5400000" algn="t"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 name="Rectangle 27"/>
              <p:cNvSpPr/>
              <p:nvPr/>
            </p:nvSpPr>
            <p:spPr bwMode="auto">
              <a:xfrm>
                <a:off x="5430838" y="2514601"/>
                <a:ext cx="258763" cy="873125"/>
              </a:xfrm>
              <a:prstGeom prst="rect">
                <a:avLst/>
              </a:prstGeom>
              <a:solidFill>
                <a:srgbClr val="F1F1F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2" name="Rectangle 28"/>
              <p:cNvSpPr/>
              <p:nvPr/>
            </p:nvSpPr>
            <p:spPr bwMode="auto">
              <a:xfrm>
                <a:off x="5430838" y="2514601"/>
                <a:ext cx="258763" cy="87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33" name="Rectangle 30"/>
              <p:cNvSpPr/>
              <p:nvPr/>
            </p:nvSpPr>
            <p:spPr bwMode="auto">
              <a:xfrm>
                <a:off x="2117725" y="2466976"/>
                <a:ext cx="3395663" cy="969963"/>
              </a:xfrm>
              <a:prstGeom prst="rect">
                <a:avLst/>
              </a:pr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grpSp>
          <p:nvGrpSpPr>
            <p:cNvPr id="10" name="Group 47"/>
            <p:cNvGrpSpPr/>
            <p:nvPr/>
          </p:nvGrpSpPr>
          <p:grpSpPr>
            <a:xfrm>
              <a:off x="4151784" y="4559272"/>
              <a:ext cx="3726868" cy="723904"/>
              <a:chOff x="4151784" y="4910836"/>
              <a:chExt cx="3726868" cy="723904"/>
            </a:xfrm>
          </p:grpSpPr>
          <p:sp>
            <p:nvSpPr>
              <p:cNvPr id="18" name="Oval 36"/>
              <p:cNvSpPr/>
              <p:nvPr/>
            </p:nvSpPr>
            <p:spPr>
              <a:xfrm>
                <a:off x="7154748" y="4910836"/>
                <a:ext cx="723904" cy="723904"/>
              </a:xfrm>
              <a:prstGeom prst="ellipse">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Freeform: Shape 42"/>
              <p:cNvSpPr/>
              <p:nvPr/>
            </p:nvSpPr>
            <p:spPr bwMode="auto">
              <a:xfrm>
                <a:off x="7309122" y="5117104"/>
                <a:ext cx="415156" cy="311368"/>
              </a:xfrm>
              <a:custGeom>
                <a:avLst/>
                <a:gdLst/>
                <a:ahLst/>
                <a:cxnLst>
                  <a:cxn ang="0">
                    <a:pos x="168" y="126"/>
                  </a:cxn>
                  <a:cxn ang="0">
                    <a:pos x="0" y="126"/>
                  </a:cxn>
                  <a:cxn ang="0">
                    <a:pos x="0" y="0"/>
                  </a:cxn>
                  <a:cxn ang="0">
                    <a:pos x="10" y="0"/>
                  </a:cxn>
                  <a:cxn ang="0">
                    <a:pos x="10" y="115"/>
                  </a:cxn>
                  <a:cxn ang="0">
                    <a:pos x="168" y="115"/>
                  </a:cxn>
                  <a:cxn ang="0">
                    <a:pos x="168" y="126"/>
                  </a:cxn>
                  <a:cxn ang="0">
                    <a:pos x="54" y="104"/>
                  </a:cxn>
                  <a:cxn ang="0">
                    <a:pos x="32" y="104"/>
                  </a:cxn>
                  <a:cxn ang="0">
                    <a:pos x="32" y="63"/>
                  </a:cxn>
                  <a:cxn ang="0">
                    <a:pos x="54" y="63"/>
                  </a:cxn>
                  <a:cxn ang="0">
                    <a:pos x="54" y="104"/>
                  </a:cxn>
                  <a:cxn ang="0">
                    <a:pos x="84" y="104"/>
                  </a:cxn>
                  <a:cxn ang="0">
                    <a:pos x="64" y="104"/>
                  </a:cxn>
                  <a:cxn ang="0">
                    <a:pos x="64" y="19"/>
                  </a:cxn>
                  <a:cxn ang="0">
                    <a:pos x="84" y="19"/>
                  </a:cxn>
                  <a:cxn ang="0">
                    <a:pos x="84" y="104"/>
                  </a:cxn>
                  <a:cxn ang="0">
                    <a:pos x="116" y="104"/>
                  </a:cxn>
                  <a:cxn ang="0">
                    <a:pos x="95" y="104"/>
                  </a:cxn>
                  <a:cxn ang="0">
                    <a:pos x="95" y="41"/>
                  </a:cxn>
                  <a:cxn ang="0">
                    <a:pos x="116" y="41"/>
                  </a:cxn>
                  <a:cxn ang="0">
                    <a:pos x="116" y="104"/>
                  </a:cxn>
                  <a:cxn ang="0">
                    <a:pos x="147" y="104"/>
                  </a:cxn>
                  <a:cxn ang="0">
                    <a:pos x="127" y="104"/>
                  </a:cxn>
                  <a:cxn ang="0">
                    <a:pos x="127" y="9"/>
                  </a:cxn>
                  <a:cxn ang="0">
                    <a:pos x="147" y="9"/>
                  </a:cxn>
                  <a:cxn ang="0">
                    <a:pos x="147" y="104"/>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chemeClr val="bg1"/>
              </a:solidFill>
              <a:ln w="9525">
                <a:noFill/>
                <a:round/>
              </a:ln>
            </p:spPr>
            <p:txBody>
              <a:bodyPr anchor="ctr"/>
              <a:lstStyle/>
              <a:p>
                <a:pPr algn="ctr"/>
              </a:p>
            </p:txBody>
          </p:sp>
          <p:sp>
            <p:nvSpPr>
              <p:cNvPr id="20" name="Rectangle 46"/>
              <p:cNvSpPr/>
              <p:nvPr/>
            </p:nvSpPr>
            <p:spPr>
              <a:xfrm>
                <a:off x="4151784" y="5009383"/>
                <a:ext cx="3002964" cy="526811"/>
              </a:xfrm>
              <a:prstGeom prst="rect">
                <a:avLst/>
              </a:prstGeom>
            </p:spPr>
            <p:txBody>
              <a:bodyPr wrap="square" lIns="360000" rIns="288000" anchor="ctr" anchorCtr="0">
                <a:normAutofit/>
              </a:bodyPr>
              <a:lstStyle/>
              <a:p>
                <a:pPr algn="r">
                  <a:lnSpc>
                    <a:spcPct val="120000"/>
                  </a:lnSpc>
                </a:pPr>
                <a:r>
                  <a:rPr lang="zh-CN" altLang="en-US" sz="1000" dirty="0"/>
                  <a:t>请替换文字内容复制你的内容到此</a:t>
                </a:r>
                <a:br>
                  <a:rPr lang="zh-CN" altLang="en-US" sz="1000" dirty="0"/>
                </a:br>
                <a:r>
                  <a:rPr lang="zh-CN" altLang="en-US" sz="1000" dirty="0"/>
                  <a:t>（请选择只保留文本）</a:t>
                </a:r>
                <a:endParaRPr lang="zh-CN" altLang="en-US" sz="1000" dirty="0"/>
              </a:p>
            </p:txBody>
          </p:sp>
        </p:grpSp>
      </p:grpSp>
      <p:grpSp>
        <p:nvGrpSpPr>
          <p:cNvPr id="11" name="PA_库_组合 57"/>
          <p:cNvGrpSpPr/>
          <p:nvPr>
            <p:custDataLst>
              <p:tags r:id="rId5"/>
            </p:custDataLst>
          </p:nvPr>
        </p:nvGrpSpPr>
        <p:grpSpPr>
          <a:xfrm>
            <a:off x="9161463" y="1114425"/>
            <a:ext cx="2363788" cy="4206876"/>
            <a:chOff x="9161463" y="1114425"/>
            <a:chExt cx="2363788" cy="4206876"/>
          </a:xfrm>
        </p:grpSpPr>
        <p:sp>
          <p:nvSpPr>
            <p:cNvPr id="12" name="Rectangle 51"/>
            <p:cNvSpPr>
              <a:spLocks noChangeAspect="1"/>
            </p:cNvSpPr>
            <p:nvPr/>
          </p:nvSpPr>
          <p:spPr bwMode="auto">
            <a:xfrm>
              <a:off x="9172575" y="1114425"/>
              <a:ext cx="2352675" cy="419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13" name="Freeform: Shape 52"/>
            <p:cNvSpPr/>
            <p:nvPr/>
          </p:nvSpPr>
          <p:spPr bwMode="auto">
            <a:xfrm>
              <a:off x="9253538" y="1584325"/>
              <a:ext cx="2076450" cy="3313113"/>
            </a:xfrm>
            <a:custGeom>
              <a:avLst/>
              <a:gdLst>
                <a:gd name="T0" fmla="*/ 254 w 1308"/>
                <a:gd name="T1" fmla="*/ 2087 h 2087"/>
                <a:gd name="T2" fmla="*/ 0 w 1308"/>
                <a:gd name="T3" fmla="*/ 1950 h 2087"/>
                <a:gd name="T4" fmla="*/ 1061 w 1308"/>
                <a:gd name="T5" fmla="*/ 0 h 2087"/>
                <a:gd name="T6" fmla="*/ 1308 w 1308"/>
                <a:gd name="T7" fmla="*/ 130 h 2087"/>
                <a:gd name="T8" fmla="*/ 254 w 1308"/>
                <a:gd name="T9" fmla="*/ 2087 h 2087"/>
              </a:gdLst>
              <a:ahLst/>
              <a:cxnLst>
                <a:cxn ang="0">
                  <a:pos x="T0" y="T1"/>
                </a:cxn>
                <a:cxn ang="0">
                  <a:pos x="T2" y="T3"/>
                </a:cxn>
                <a:cxn ang="0">
                  <a:pos x="T4" y="T5"/>
                </a:cxn>
                <a:cxn ang="0">
                  <a:pos x="T6" y="T7"/>
                </a:cxn>
                <a:cxn ang="0">
                  <a:pos x="T8" y="T9"/>
                </a:cxn>
              </a:cxnLst>
              <a:rect l="0" t="0" r="r" b="b"/>
              <a:pathLst>
                <a:path w="1308" h="2087">
                  <a:moveTo>
                    <a:pt x="254" y="2087"/>
                  </a:moveTo>
                  <a:lnTo>
                    <a:pt x="0" y="1950"/>
                  </a:lnTo>
                  <a:lnTo>
                    <a:pt x="1061" y="0"/>
                  </a:lnTo>
                  <a:lnTo>
                    <a:pt x="1308" y="130"/>
                  </a:lnTo>
                  <a:lnTo>
                    <a:pt x="254" y="2087"/>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 name="Freeform: Shape 53"/>
            <p:cNvSpPr/>
            <p:nvPr/>
          </p:nvSpPr>
          <p:spPr bwMode="auto">
            <a:xfrm>
              <a:off x="9161463" y="4691063"/>
              <a:ext cx="495300" cy="630238"/>
            </a:xfrm>
            <a:custGeom>
              <a:avLst/>
              <a:gdLst>
                <a:gd name="T0" fmla="*/ 312 w 312"/>
                <a:gd name="T1" fmla="*/ 130 h 397"/>
                <a:gd name="T2" fmla="*/ 0 w 312"/>
                <a:gd name="T3" fmla="*/ 397 h 397"/>
                <a:gd name="T4" fmla="*/ 58 w 312"/>
                <a:gd name="T5" fmla="*/ 0 h 397"/>
                <a:gd name="T6" fmla="*/ 312 w 312"/>
                <a:gd name="T7" fmla="*/ 130 h 397"/>
              </a:gdLst>
              <a:ahLst/>
              <a:cxnLst>
                <a:cxn ang="0">
                  <a:pos x="T0" y="T1"/>
                </a:cxn>
                <a:cxn ang="0">
                  <a:pos x="T2" y="T3"/>
                </a:cxn>
                <a:cxn ang="0">
                  <a:pos x="T4" y="T5"/>
                </a:cxn>
                <a:cxn ang="0">
                  <a:pos x="T6" y="T7"/>
                </a:cxn>
              </a:cxnLst>
              <a:rect l="0" t="0" r="r" b="b"/>
              <a:pathLst>
                <a:path w="312" h="397">
                  <a:moveTo>
                    <a:pt x="312" y="130"/>
                  </a:moveTo>
                  <a:lnTo>
                    <a:pt x="0" y="397"/>
                  </a:lnTo>
                  <a:lnTo>
                    <a:pt x="58" y="0"/>
                  </a:lnTo>
                  <a:lnTo>
                    <a:pt x="312" y="130"/>
                  </a:ln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 name="Freeform: Shape 54"/>
            <p:cNvSpPr/>
            <p:nvPr/>
          </p:nvSpPr>
          <p:spPr bwMode="auto">
            <a:xfrm>
              <a:off x="9161463" y="5149850"/>
              <a:ext cx="138113" cy="171450"/>
            </a:xfrm>
            <a:custGeom>
              <a:avLst/>
              <a:gdLst>
                <a:gd name="T0" fmla="*/ 14 w 87"/>
                <a:gd name="T1" fmla="*/ 0 h 108"/>
                <a:gd name="T2" fmla="*/ 0 w 87"/>
                <a:gd name="T3" fmla="*/ 108 h 108"/>
                <a:gd name="T4" fmla="*/ 87 w 87"/>
                <a:gd name="T5" fmla="*/ 36 h 108"/>
                <a:gd name="T6" fmla="*/ 14 w 87"/>
                <a:gd name="T7" fmla="*/ 0 h 108"/>
              </a:gdLst>
              <a:ahLst/>
              <a:cxnLst>
                <a:cxn ang="0">
                  <a:pos x="T0" y="T1"/>
                </a:cxn>
                <a:cxn ang="0">
                  <a:pos x="T2" y="T3"/>
                </a:cxn>
                <a:cxn ang="0">
                  <a:pos x="T4" y="T5"/>
                </a:cxn>
                <a:cxn ang="0">
                  <a:pos x="T6" y="T7"/>
                </a:cxn>
              </a:cxnLst>
              <a:rect l="0" t="0" r="r" b="b"/>
              <a:pathLst>
                <a:path w="87" h="108">
                  <a:moveTo>
                    <a:pt x="14" y="0"/>
                  </a:moveTo>
                  <a:lnTo>
                    <a:pt x="0" y="108"/>
                  </a:lnTo>
                  <a:lnTo>
                    <a:pt x="87" y="36"/>
                  </a:lnTo>
                  <a:lnTo>
                    <a:pt x="14" y="0"/>
                  </a:ln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 name="Freeform: Shape 55"/>
            <p:cNvSpPr/>
            <p:nvPr/>
          </p:nvSpPr>
          <p:spPr bwMode="auto">
            <a:xfrm>
              <a:off x="11018838" y="1114425"/>
              <a:ext cx="506413" cy="608013"/>
            </a:xfrm>
            <a:custGeom>
              <a:avLst/>
              <a:gdLst>
                <a:gd name="T0" fmla="*/ 22 w 44"/>
                <a:gd name="T1" fmla="*/ 53 h 53"/>
                <a:gd name="T2" fmla="*/ 42 w 44"/>
                <a:gd name="T3" fmla="*/ 16 h 53"/>
                <a:gd name="T4" fmla="*/ 40 w 44"/>
                <a:gd name="T5" fmla="*/ 8 h 53"/>
                <a:gd name="T6" fmla="*/ 28 w 44"/>
                <a:gd name="T7" fmla="*/ 2 h 53"/>
                <a:gd name="T8" fmla="*/ 20 w 44"/>
                <a:gd name="T9" fmla="*/ 4 h 53"/>
                <a:gd name="T10" fmla="*/ 0 w 44"/>
                <a:gd name="T11" fmla="*/ 41 h 53"/>
                <a:gd name="T12" fmla="*/ 22 w 44"/>
                <a:gd name="T13" fmla="*/ 53 h 53"/>
              </a:gdLst>
              <a:ahLst/>
              <a:cxnLst>
                <a:cxn ang="0">
                  <a:pos x="T0" y="T1"/>
                </a:cxn>
                <a:cxn ang="0">
                  <a:pos x="T2" y="T3"/>
                </a:cxn>
                <a:cxn ang="0">
                  <a:pos x="T4" y="T5"/>
                </a:cxn>
                <a:cxn ang="0">
                  <a:pos x="T6" y="T7"/>
                </a:cxn>
                <a:cxn ang="0">
                  <a:pos x="T8" y="T9"/>
                </a:cxn>
                <a:cxn ang="0">
                  <a:pos x="T10" y="T11"/>
                </a:cxn>
                <a:cxn ang="0">
                  <a:pos x="T12" y="T13"/>
                </a:cxn>
              </a:cxnLst>
              <a:rect l="0" t="0" r="r" b="b"/>
              <a:pathLst>
                <a:path w="44" h="53">
                  <a:moveTo>
                    <a:pt x="22" y="53"/>
                  </a:moveTo>
                  <a:cubicBezTo>
                    <a:pt x="42" y="16"/>
                    <a:pt x="42" y="16"/>
                    <a:pt x="42" y="16"/>
                  </a:cubicBezTo>
                  <a:cubicBezTo>
                    <a:pt x="44" y="13"/>
                    <a:pt x="43" y="10"/>
                    <a:pt x="40" y="8"/>
                  </a:cubicBezTo>
                  <a:cubicBezTo>
                    <a:pt x="28" y="2"/>
                    <a:pt x="28" y="2"/>
                    <a:pt x="28" y="2"/>
                  </a:cubicBezTo>
                  <a:cubicBezTo>
                    <a:pt x="25" y="0"/>
                    <a:pt x="22" y="1"/>
                    <a:pt x="20" y="4"/>
                  </a:cubicBezTo>
                  <a:cubicBezTo>
                    <a:pt x="0" y="41"/>
                    <a:pt x="0" y="41"/>
                    <a:pt x="0" y="41"/>
                  </a:cubicBezTo>
                  <a:lnTo>
                    <a:pt x="22" y="53"/>
                  </a:lnTo>
                  <a:close/>
                </a:path>
              </a:pathLst>
            </a:custGeom>
            <a:solidFill>
              <a:schemeClr val="tx2">
                <a:lumMod val="60000"/>
                <a:lumOff val="4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 name="Freeform: Shape 56"/>
            <p:cNvSpPr/>
            <p:nvPr/>
          </p:nvSpPr>
          <p:spPr bwMode="auto">
            <a:xfrm>
              <a:off x="10280650" y="1458913"/>
              <a:ext cx="1071563" cy="1019175"/>
            </a:xfrm>
            <a:custGeom>
              <a:avLst/>
              <a:gdLst>
                <a:gd name="T0" fmla="*/ 89 w 93"/>
                <a:gd name="T1" fmla="*/ 21 h 89"/>
                <a:gd name="T2" fmla="*/ 51 w 93"/>
                <a:gd name="T3" fmla="*/ 1 h 89"/>
                <a:gd name="T4" fmla="*/ 50 w 93"/>
                <a:gd name="T5" fmla="*/ 1 h 89"/>
                <a:gd name="T6" fmla="*/ 45 w 93"/>
                <a:gd name="T7" fmla="*/ 2 h 89"/>
                <a:gd name="T8" fmla="*/ 45 w 93"/>
                <a:gd name="T9" fmla="*/ 2 h 89"/>
                <a:gd name="T10" fmla="*/ 44 w 93"/>
                <a:gd name="T11" fmla="*/ 3 h 89"/>
                <a:gd name="T12" fmla="*/ 0 w 93"/>
                <a:gd name="T13" fmla="*/ 86 h 89"/>
                <a:gd name="T14" fmla="*/ 6 w 93"/>
                <a:gd name="T15" fmla="*/ 89 h 89"/>
                <a:gd name="T16" fmla="*/ 49 w 93"/>
                <a:gd name="T17" fmla="*/ 8 h 89"/>
                <a:gd name="T18" fmla="*/ 91 w 93"/>
                <a:gd name="T19" fmla="*/ 30 h 89"/>
                <a:gd name="T20" fmla="*/ 91 w 93"/>
                <a:gd name="T21" fmla="*/ 29 h 89"/>
                <a:gd name="T22" fmla="*/ 89 w 93"/>
                <a:gd name="T23" fmla="*/ 21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89">
                  <a:moveTo>
                    <a:pt x="89" y="21"/>
                  </a:moveTo>
                  <a:cubicBezTo>
                    <a:pt x="51" y="1"/>
                    <a:pt x="51" y="1"/>
                    <a:pt x="51" y="1"/>
                  </a:cubicBezTo>
                  <a:cubicBezTo>
                    <a:pt x="51" y="1"/>
                    <a:pt x="51" y="1"/>
                    <a:pt x="50" y="1"/>
                  </a:cubicBezTo>
                  <a:cubicBezTo>
                    <a:pt x="49" y="0"/>
                    <a:pt x="47" y="1"/>
                    <a:pt x="45" y="2"/>
                  </a:cubicBezTo>
                  <a:cubicBezTo>
                    <a:pt x="45" y="2"/>
                    <a:pt x="45" y="2"/>
                    <a:pt x="45" y="2"/>
                  </a:cubicBezTo>
                  <a:cubicBezTo>
                    <a:pt x="45" y="2"/>
                    <a:pt x="44" y="3"/>
                    <a:pt x="44" y="3"/>
                  </a:cubicBezTo>
                  <a:cubicBezTo>
                    <a:pt x="0" y="86"/>
                    <a:pt x="0" y="86"/>
                    <a:pt x="0" y="86"/>
                  </a:cubicBezTo>
                  <a:cubicBezTo>
                    <a:pt x="6" y="89"/>
                    <a:pt x="6" y="89"/>
                    <a:pt x="6" y="89"/>
                  </a:cubicBezTo>
                  <a:cubicBezTo>
                    <a:pt x="49" y="8"/>
                    <a:pt x="49" y="8"/>
                    <a:pt x="49" y="8"/>
                  </a:cubicBezTo>
                  <a:cubicBezTo>
                    <a:pt x="91" y="30"/>
                    <a:pt x="91" y="30"/>
                    <a:pt x="91" y="30"/>
                  </a:cubicBezTo>
                  <a:cubicBezTo>
                    <a:pt x="91" y="29"/>
                    <a:pt x="91" y="29"/>
                    <a:pt x="91" y="29"/>
                  </a:cubicBezTo>
                  <a:cubicBezTo>
                    <a:pt x="93" y="26"/>
                    <a:pt x="92" y="23"/>
                    <a:pt x="89" y="21"/>
                  </a:cubicBezTo>
                  <a:close/>
                </a:path>
              </a:pathLst>
            </a:custGeom>
            <a:solidFill>
              <a:schemeClr val="tx2">
                <a:lumMod val="40000"/>
                <a:lumOff val="60000"/>
              </a:scheme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1+#ppt_w/2"/>
                                          </p:val>
                                        </p:tav>
                                        <p:tav tm="100000">
                                          <p:val>
                                            <p:strVal val="#ppt_x"/>
                                          </p:val>
                                        </p:tav>
                                      </p:tavLst>
                                    </p:anim>
                                    <p:anim calcmode="lin" valueType="num">
                                      <p:cBhvr additive="base">
                                        <p:cTn id="13" dur="500" fill="hold"/>
                                        <p:tgtEl>
                                          <p:spTgt spid="11"/>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48"/>
                                        </p:tgtEl>
                                        <p:attrNameLst>
                                          <p:attrName>style.visibility</p:attrName>
                                        </p:attrNameLst>
                                      </p:cBhvr>
                                      <p:to>
                                        <p:strVal val="visible"/>
                                      </p:to>
                                    </p:set>
                                    <p:animEffect transition="in" filter="wipe(left)">
                                      <p:cBhvr>
                                        <p:cTn id="21" dur="500"/>
                                        <p:tgtEl>
                                          <p:spTgt spid="48"/>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49"/>
                                        </p:tgtEl>
                                        <p:attrNameLst>
                                          <p:attrName>style.visibility</p:attrName>
                                        </p:attrNameLst>
                                      </p:cBhvr>
                                      <p:to>
                                        <p:strVal val="visible"/>
                                      </p:to>
                                    </p:set>
                                    <p:animEffect transition="in" filter="wipe(left)">
                                      <p:cBhvr>
                                        <p:cTn id="2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8113" y="3120420"/>
            <a:ext cx="1453986" cy="1453986"/>
            <a:chOff x="1059543" y="1576941"/>
            <a:chExt cx="585688" cy="585688"/>
          </a:xfrm>
        </p:grpSpPr>
        <p:sp>
          <p:nvSpPr>
            <p:cNvPr id="3" name="椭圆 2"/>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5400" dirty="0">
                <a:solidFill>
                  <a:schemeClr val="bg1"/>
                </a:solidFill>
              </a:endParaRPr>
            </a:p>
          </p:txBody>
        </p:sp>
        <p:sp>
          <p:nvSpPr>
            <p:cNvPr id="4" name="文本框 3"/>
            <p:cNvSpPr txBox="1"/>
            <p:nvPr/>
          </p:nvSpPr>
          <p:spPr>
            <a:xfrm>
              <a:off x="1106630" y="1628030"/>
              <a:ext cx="491518" cy="483511"/>
            </a:xfrm>
            <a:prstGeom prst="rect">
              <a:avLst/>
            </a:prstGeom>
            <a:noFill/>
          </p:spPr>
          <p:txBody>
            <a:bodyPr wrap="none" rtlCol="0" anchor="ctr" anchorCtr="0">
              <a:spAutoFit/>
            </a:bodyPr>
            <a:lstStyle/>
            <a:p>
              <a:pPr algn="ctr"/>
              <a:r>
                <a:rPr lang="en-US" altLang="zh-CN" sz="7200" b="1" dirty="0">
                  <a:solidFill>
                    <a:schemeClr val="bg1"/>
                  </a:solidFill>
                  <a:latin typeface="Century Gothic" panose="020B0502020202020204" pitchFamily="34" charset="0"/>
                </a:rPr>
                <a:t>02</a:t>
              </a:r>
              <a:endParaRPr lang="zh-CN" altLang="en-US" sz="7200" b="1" dirty="0">
                <a:solidFill>
                  <a:schemeClr val="bg1"/>
                </a:solidFill>
                <a:latin typeface="Century Gothic" panose="020B0502020202020204" pitchFamily="34" charset="0"/>
              </a:endParaRPr>
            </a:p>
          </p:txBody>
        </p:sp>
      </p:grpSp>
      <p:sp>
        <p:nvSpPr>
          <p:cNvPr id="5" name="文本框 4"/>
          <p:cNvSpPr txBox="1"/>
          <p:nvPr/>
        </p:nvSpPr>
        <p:spPr>
          <a:xfrm>
            <a:off x="1920916" y="4756781"/>
            <a:ext cx="8325821" cy="1014730"/>
          </a:xfrm>
          <a:prstGeom prst="rect">
            <a:avLst/>
          </a:prstGeom>
          <a:noFill/>
        </p:spPr>
        <p:txBody>
          <a:bodyPr wrap="square" rtlCol="0" anchor="ctr" anchorCtr="0">
            <a:spAutoFit/>
          </a:bodyPr>
          <a:lstStyle/>
          <a:p>
            <a:pPr algn="ctr"/>
            <a:r>
              <a:rPr lang="zh-CN" altLang="en-US" sz="6000" dirty="0">
                <a:solidFill>
                  <a:schemeClr val="accent1"/>
                </a:solidFill>
                <a:latin typeface="书体坊兰亭体" panose="03000509000000000000" charset="-122"/>
                <a:ea typeface="书体坊兰亭体" panose="03000509000000000000" charset="-122"/>
              </a:rPr>
              <a:t>工作问题分析</a:t>
            </a:r>
            <a:endParaRPr lang="zh-CN" altLang="en-US" sz="6000" dirty="0">
              <a:solidFill>
                <a:schemeClr val="accent1"/>
              </a:solidFill>
              <a:latin typeface="书体坊兰亭体" panose="03000509000000000000" charset="-122"/>
              <a:ea typeface="书体坊兰亭体" panose="03000509000000000000" charset="-122"/>
            </a:endParaRPr>
          </a:p>
        </p:txBody>
      </p:sp>
      <p:sp>
        <p:nvSpPr>
          <p:cNvPr id="6" name="矩形 5"/>
          <p:cNvSpPr/>
          <p:nvPr/>
        </p:nvSpPr>
        <p:spPr>
          <a:xfrm>
            <a:off x="1749600" y="5771343"/>
            <a:ext cx="8668452" cy="707886"/>
          </a:xfrm>
          <a:prstGeom prst="rect">
            <a:avLst/>
          </a:prstGeom>
        </p:spPr>
        <p:txBody>
          <a:bodyPr wrap="square">
            <a:spAutoFit/>
          </a:bodyPr>
          <a:lstStyle/>
          <a:p>
            <a:pPr algn="ctr"/>
            <a:r>
              <a:rPr lang="en-US" altLang="zh-CN" sz="2000" dirty="0">
                <a:solidFill>
                  <a:schemeClr val="bg1">
                    <a:lumMod val="50000"/>
                  </a:schemeClr>
                </a:solidFill>
              </a:rPr>
              <a:t>Design format consistent with the PPT, on the one hand can make the project team members to write their own PPT</a:t>
            </a:r>
            <a:endParaRPr lang="zh-CN" altLang="en-US" sz="2000" dirty="0">
              <a:solidFill>
                <a:schemeClr val="bg1">
                  <a:lumMod val="50000"/>
                </a:schemeClr>
              </a:solidFill>
            </a:endParaRPr>
          </a:p>
        </p:txBody>
      </p:sp>
      <p:grpSp>
        <p:nvGrpSpPr>
          <p:cNvPr id="7" name="组合 6"/>
          <p:cNvGrpSpPr/>
          <p:nvPr/>
        </p:nvGrpSpPr>
        <p:grpSpPr>
          <a:xfrm>
            <a:off x="2719073" y="3766"/>
            <a:ext cx="6290096" cy="2983418"/>
            <a:chOff x="1181318" y="66299"/>
            <a:chExt cx="8554587" cy="4057475"/>
          </a:xfrm>
        </p:grpSpPr>
        <p:grpSp>
          <p:nvGrpSpPr>
            <p:cNvPr id="8" name="组合 7"/>
            <p:cNvGrpSpPr/>
            <p:nvPr/>
          </p:nvGrpSpPr>
          <p:grpSpPr>
            <a:xfrm>
              <a:off x="1181318" y="748615"/>
              <a:ext cx="8554587" cy="3375159"/>
              <a:chOff x="1588" y="3059113"/>
              <a:chExt cx="10031413" cy="3654425"/>
            </a:xfrm>
          </p:grpSpPr>
          <p:sp>
            <p:nvSpPr>
              <p:cNvPr id="37"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333748" y="66299"/>
              <a:ext cx="1968500" cy="1968500"/>
              <a:chOff x="9640327" y="293034"/>
              <a:chExt cx="1968500" cy="1968500"/>
            </a:xfrm>
          </p:grpSpPr>
          <p:sp>
            <p:nvSpPr>
              <p:cNvPr id="10"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7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72862" y="5368076"/>
            <a:ext cx="1261884" cy="307777"/>
          </a:xfrm>
          <a:prstGeom prst="rect">
            <a:avLst/>
          </a:prstGeom>
          <a:noFill/>
        </p:spPr>
        <p:txBody>
          <a:bodyPr wrap="none">
            <a:normAutofit/>
          </a:bodyPr>
          <a:lstStyle/>
          <a:p>
            <a:pPr algn="ctr"/>
            <a:r>
              <a:rPr lang="zh-CN" altLang="en-US" sz="1400" dirty="0">
                <a:solidFill>
                  <a:schemeClr val="bg1"/>
                </a:solidFill>
              </a:rPr>
              <a:t>输入标题文本</a:t>
            </a:r>
            <a:endParaRPr lang="zh-CN" altLang="en-US" sz="1400" dirty="0">
              <a:solidFill>
                <a:schemeClr val="bg1"/>
              </a:solidFill>
            </a:endParaRPr>
          </a:p>
        </p:txBody>
      </p:sp>
      <p:sp>
        <p:nvSpPr>
          <p:cNvPr id="5" name="PA_文本框 5"/>
          <p:cNvSpPr txBox="1"/>
          <p:nvPr>
            <p:custDataLst>
              <p:tags r:id="rId1"/>
            </p:custDataLst>
          </p:nvPr>
        </p:nvSpPr>
        <p:spPr>
          <a:xfrm>
            <a:off x="6313399" y="4245661"/>
            <a:ext cx="763536" cy="369332"/>
          </a:xfrm>
          <a:prstGeom prst="rect">
            <a:avLst/>
          </a:prstGeom>
          <a:noFill/>
        </p:spPr>
        <p:txBody>
          <a:bodyPr wrap="none">
            <a:normAutofit/>
          </a:bodyPr>
          <a:lstStyle/>
          <a:p>
            <a:r>
              <a:rPr lang="id-ID" b="1"/>
              <a:t>59%</a:t>
            </a:r>
            <a:endParaRPr lang="id-ID" b="1"/>
          </a:p>
        </p:txBody>
      </p:sp>
      <p:sp>
        <p:nvSpPr>
          <p:cNvPr id="6" name="PA_文本框 6"/>
          <p:cNvSpPr txBox="1"/>
          <p:nvPr>
            <p:custDataLst>
              <p:tags r:id="rId2"/>
            </p:custDataLst>
          </p:nvPr>
        </p:nvSpPr>
        <p:spPr>
          <a:xfrm>
            <a:off x="4708632" y="4118819"/>
            <a:ext cx="1244996" cy="246221"/>
          </a:xfrm>
          <a:prstGeom prst="rect">
            <a:avLst/>
          </a:prstGeom>
          <a:noFill/>
        </p:spPr>
        <p:txBody>
          <a:bodyPr wrap="none">
            <a:normAutofit/>
          </a:bodyPr>
          <a:lstStyle/>
          <a:p>
            <a:r>
              <a:rPr lang="zh-CN" altLang="en-US" sz="1000" dirty="0"/>
              <a:t>输入标题文本</a:t>
            </a:r>
            <a:endParaRPr lang="zh-CN" altLang="en-US" sz="1000" dirty="0"/>
          </a:p>
        </p:txBody>
      </p:sp>
      <p:sp>
        <p:nvSpPr>
          <p:cNvPr id="7" name="PA_文本框 7"/>
          <p:cNvSpPr txBox="1"/>
          <p:nvPr>
            <p:custDataLst>
              <p:tags r:id="rId3"/>
            </p:custDataLst>
          </p:nvPr>
        </p:nvSpPr>
        <p:spPr>
          <a:xfrm>
            <a:off x="6061634" y="4777016"/>
            <a:ext cx="763536" cy="369332"/>
          </a:xfrm>
          <a:prstGeom prst="rect">
            <a:avLst/>
          </a:prstGeom>
          <a:noFill/>
        </p:spPr>
        <p:txBody>
          <a:bodyPr wrap="none">
            <a:normAutofit/>
          </a:bodyPr>
          <a:lstStyle/>
          <a:p>
            <a:r>
              <a:rPr lang="id-ID" b="1"/>
              <a:t>51%</a:t>
            </a:r>
            <a:endParaRPr lang="id-ID" b="1"/>
          </a:p>
        </p:txBody>
      </p:sp>
      <p:sp>
        <p:nvSpPr>
          <p:cNvPr id="8" name="PA_文本框 8"/>
          <p:cNvSpPr txBox="1"/>
          <p:nvPr>
            <p:custDataLst>
              <p:tags r:id="rId4"/>
            </p:custDataLst>
          </p:nvPr>
        </p:nvSpPr>
        <p:spPr>
          <a:xfrm>
            <a:off x="4708630" y="4650175"/>
            <a:ext cx="1011976" cy="246221"/>
          </a:xfrm>
          <a:prstGeom prst="rect">
            <a:avLst/>
          </a:prstGeom>
          <a:noFill/>
        </p:spPr>
        <p:txBody>
          <a:bodyPr wrap="none">
            <a:normAutofit/>
          </a:bodyPr>
          <a:lstStyle/>
          <a:p>
            <a:r>
              <a:rPr lang="zh-CN" altLang="en-US" sz="1000" dirty="0"/>
              <a:t>输入标题文本</a:t>
            </a:r>
            <a:endParaRPr lang="zh-CN" altLang="en-US" sz="1000" dirty="0"/>
          </a:p>
        </p:txBody>
      </p:sp>
      <p:sp>
        <p:nvSpPr>
          <p:cNvPr id="9" name="PA_文本框 9"/>
          <p:cNvSpPr txBox="1"/>
          <p:nvPr>
            <p:custDataLst>
              <p:tags r:id="rId5"/>
            </p:custDataLst>
          </p:nvPr>
        </p:nvSpPr>
        <p:spPr>
          <a:xfrm>
            <a:off x="4696889" y="3602507"/>
            <a:ext cx="1343344" cy="246221"/>
          </a:xfrm>
          <a:prstGeom prst="rect">
            <a:avLst/>
          </a:prstGeom>
          <a:noFill/>
        </p:spPr>
        <p:txBody>
          <a:bodyPr wrap="none">
            <a:normAutofit/>
          </a:bodyPr>
          <a:lstStyle/>
          <a:p>
            <a:r>
              <a:rPr lang="zh-CN" altLang="en-US" sz="1000" dirty="0"/>
              <a:t>输入标题文本</a:t>
            </a:r>
            <a:endParaRPr lang="zh-CN" altLang="en-US" sz="1000" dirty="0"/>
          </a:p>
        </p:txBody>
      </p:sp>
      <p:sp>
        <p:nvSpPr>
          <p:cNvPr id="10" name="PA_文本框 10"/>
          <p:cNvSpPr txBox="1"/>
          <p:nvPr>
            <p:custDataLst>
              <p:tags r:id="rId6"/>
            </p:custDataLst>
          </p:nvPr>
        </p:nvSpPr>
        <p:spPr>
          <a:xfrm>
            <a:off x="5487130" y="3729349"/>
            <a:ext cx="763536" cy="369332"/>
          </a:xfrm>
          <a:prstGeom prst="rect">
            <a:avLst/>
          </a:prstGeom>
          <a:noFill/>
        </p:spPr>
        <p:txBody>
          <a:bodyPr wrap="none">
            <a:normAutofit/>
          </a:bodyPr>
          <a:lstStyle/>
          <a:p>
            <a:r>
              <a:rPr lang="en-US" b="1"/>
              <a:t>25%</a:t>
            </a:r>
            <a:endParaRPr lang="en-US" b="1"/>
          </a:p>
        </p:txBody>
      </p:sp>
      <p:sp>
        <p:nvSpPr>
          <p:cNvPr id="88" name="PA_平行四边形 12"/>
          <p:cNvSpPr/>
          <p:nvPr>
            <p:custDataLst>
              <p:tags r:id="rId7"/>
            </p:custDataLst>
          </p:nvPr>
        </p:nvSpPr>
        <p:spPr>
          <a:xfrm>
            <a:off x="4751038" y="3823976"/>
            <a:ext cx="165401" cy="215678"/>
          </a:xfrm>
          <a:prstGeom prst="parallelogram">
            <a:avLst>
              <a:gd name="adj" fmla="val 409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9" name="PA_平行四边形 13"/>
          <p:cNvSpPr/>
          <p:nvPr>
            <p:custDataLst>
              <p:tags r:id="rId8"/>
            </p:custDataLst>
          </p:nvPr>
        </p:nvSpPr>
        <p:spPr>
          <a:xfrm>
            <a:off x="4867706" y="3823976"/>
            <a:ext cx="165401" cy="215678"/>
          </a:xfrm>
          <a:prstGeom prst="parallelogram">
            <a:avLst>
              <a:gd name="adj" fmla="val 409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0" name="PA_平行四边形 14"/>
          <p:cNvSpPr/>
          <p:nvPr>
            <p:custDataLst>
              <p:tags r:id="rId9"/>
            </p:custDataLst>
          </p:nvPr>
        </p:nvSpPr>
        <p:spPr>
          <a:xfrm>
            <a:off x="4984374" y="3823976"/>
            <a:ext cx="165401" cy="215678"/>
          </a:xfrm>
          <a:prstGeom prst="parallelogram">
            <a:avLst>
              <a:gd name="adj" fmla="val 409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1" name="PA_平行四边形 15"/>
          <p:cNvSpPr/>
          <p:nvPr>
            <p:custDataLst>
              <p:tags r:id="rId10"/>
            </p:custDataLst>
          </p:nvPr>
        </p:nvSpPr>
        <p:spPr>
          <a:xfrm>
            <a:off x="5101043" y="3823976"/>
            <a:ext cx="165401" cy="215678"/>
          </a:xfrm>
          <a:prstGeom prst="parallelogram">
            <a:avLst>
              <a:gd name="adj" fmla="val 409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92" name="PA_平行四边形 16"/>
          <p:cNvSpPr/>
          <p:nvPr>
            <p:custDataLst>
              <p:tags r:id="rId11"/>
            </p:custDataLst>
          </p:nvPr>
        </p:nvSpPr>
        <p:spPr>
          <a:xfrm>
            <a:off x="5217711" y="3823976"/>
            <a:ext cx="165401" cy="215678"/>
          </a:xfrm>
          <a:prstGeom prst="parallelogram">
            <a:avLst>
              <a:gd name="adj" fmla="val 4097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8" name="PA_平行四边形 18"/>
          <p:cNvSpPr/>
          <p:nvPr>
            <p:custDataLst>
              <p:tags r:id="rId12"/>
            </p:custDataLst>
          </p:nvPr>
        </p:nvSpPr>
        <p:spPr>
          <a:xfrm>
            <a:off x="4768673" y="4870629"/>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9" name="PA_平行四边形 19"/>
          <p:cNvSpPr/>
          <p:nvPr>
            <p:custDataLst>
              <p:tags r:id="rId13"/>
            </p:custDataLst>
          </p:nvPr>
        </p:nvSpPr>
        <p:spPr>
          <a:xfrm>
            <a:off x="4885341" y="4870629"/>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0" name="PA_平行四边形 20"/>
          <p:cNvSpPr/>
          <p:nvPr>
            <p:custDataLst>
              <p:tags r:id="rId14"/>
            </p:custDataLst>
          </p:nvPr>
        </p:nvSpPr>
        <p:spPr>
          <a:xfrm>
            <a:off x="5002009" y="4870629"/>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1" name="PA_平行四边形 21"/>
          <p:cNvSpPr/>
          <p:nvPr>
            <p:custDataLst>
              <p:tags r:id="rId15"/>
            </p:custDataLst>
          </p:nvPr>
        </p:nvSpPr>
        <p:spPr>
          <a:xfrm>
            <a:off x="5118678" y="4870629"/>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2" name="PA_平行四边形 22"/>
          <p:cNvSpPr/>
          <p:nvPr>
            <p:custDataLst>
              <p:tags r:id="rId16"/>
            </p:custDataLst>
          </p:nvPr>
        </p:nvSpPr>
        <p:spPr>
          <a:xfrm>
            <a:off x="5235346" y="4870629"/>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3" name="PA_平行四边形 23"/>
          <p:cNvSpPr/>
          <p:nvPr>
            <p:custDataLst>
              <p:tags r:id="rId17"/>
            </p:custDataLst>
          </p:nvPr>
        </p:nvSpPr>
        <p:spPr>
          <a:xfrm>
            <a:off x="5358973" y="4870445"/>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4" name="PA_平行四边形 24"/>
          <p:cNvSpPr/>
          <p:nvPr>
            <p:custDataLst>
              <p:tags r:id="rId18"/>
            </p:custDataLst>
          </p:nvPr>
        </p:nvSpPr>
        <p:spPr>
          <a:xfrm>
            <a:off x="5475641" y="4870445"/>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5" name="PA_平行四边形 25"/>
          <p:cNvSpPr/>
          <p:nvPr>
            <p:custDataLst>
              <p:tags r:id="rId19"/>
            </p:custDataLst>
          </p:nvPr>
        </p:nvSpPr>
        <p:spPr>
          <a:xfrm>
            <a:off x="5592309" y="4870445"/>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6" name="PA_平行四边形 26"/>
          <p:cNvSpPr/>
          <p:nvPr>
            <p:custDataLst>
              <p:tags r:id="rId20"/>
            </p:custDataLst>
          </p:nvPr>
        </p:nvSpPr>
        <p:spPr>
          <a:xfrm>
            <a:off x="5708978" y="4870445"/>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7" name="PA_平行四边形 27"/>
          <p:cNvSpPr/>
          <p:nvPr>
            <p:custDataLst>
              <p:tags r:id="rId21"/>
            </p:custDataLst>
          </p:nvPr>
        </p:nvSpPr>
        <p:spPr>
          <a:xfrm>
            <a:off x="5825646" y="4870445"/>
            <a:ext cx="165401" cy="227417"/>
          </a:xfrm>
          <a:prstGeom prst="parallelogram">
            <a:avLst>
              <a:gd name="adj" fmla="val 40973"/>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6" name="PA_平行四边形 29"/>
          <p:cNvSpPr/>
          <p:nvPr>
            <p:custDataLst>
              <p:tags r:id="rId22"/>
            </p:custDataLst>
          </p:nvPr>
        </p:nvSpPr>
        <p:spPr>
          <a:xfrm>
            <a:off x="5024173"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7" name="PA_平行四边形 30"/>
          <p:cNvSpPr/>
          <p:nvPr>
            <p:custDataLst>
              <p:tags r:id="rId23"/>
            </p:custDataLst>
          </p:nvPr>
        </p:nvSpPr>
        <p:spPr>
          <a:xfrm>
            <a:off x="5140841"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8" name="PA_平行四边形 31"/>
          <p:cNvSpPr/>
          <p:nvPr>
            <p:custDataLst>
              <p:tags r:id="rId24"/>
            </p:custDataLst>
          </p:nvPr>
        </p:nvSpPr>
        <p:spPr>
          <a:xfrm>
            <a:off x="5257509"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9" name="PA_平行四边形 32"/>
          <p:cNvSpPr/>
          <p:nvPr>
            <p:custDataLst>
              <p:tags r:id="rId25"/>
            </p:custDataLst>
          </p:nvPr>
        </p:nvSpPr>
        <p:spPr>
          <a:xfrm>
            <a:off x="5374178"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0" name="PA_平行四边形 33"/>
          <p:cNvSpPr/>
          <p:nvPr>
            <p:custDataLst>
              <p:tags r:id="rId26"/>
            </p:custDataLst>
          </p:nvPr>
        </p:nvSpPr>
        <p:spPr>
          <a:xfrm>
            <a:off x="5490846"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1" name="PA_平行四边形 34"/>
          <p:cNvSpPr/>
          <p:nvPr>
            <p:custDataLst>
              <p:tags r:id="rId27"/>
            </p:custDataLst>
          </p:nvPr>
        </p:nvSpPr>
        <p:spPr>
          <a:xfrm>
            <a:off x="5603985"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2" name="PA_平行四边形 35"/>
          <p:cNvSpPr/>
          <p:nvPr>
            <p:custDataLst>
              <p:tags r:id="rId28"/>
            </p:custDataLst>
          </p:nvPr>
        </p:nvSpPr>
        <p:spPr>
          <a:xfrm>
            <a:off x="5720653"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3" name="PA_平行四边形 36"/>
          <p:cNvSpPr/>
          <p:nvPr>
            <p:custDataLst>
              <p:tags r:id="rId29"/>
            </p:custDataLst>
          </p:nvPr>
        </p:nvSpPr>
        <p:spPr>
          <a:xfrm>
            <a:off x="5837321"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4" name="PA_平行四边形 37"/>
          <p:cNvSpPr/>
          <p:nvPr>
            <p:custDataLst>
              <p:tags r:id="rId30"/>
            </p:custDataLst>
          </p:nvPr>
        </p:nvSpPr>
        <p:spPr>
          <a:xfrm>
            <a:off x="5953990"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5" name="PA_平行四边形 38"/>
          <p:cNvSpPr/>
          <p:nvPr>
            <p:custDataLst>
              <p:tags r:id="rId31"/>
            </p:custDataLst>
          </p:nvPr>
        </p:nvSpPr>
        <p:spPr>
          <a:xfrm>
            <a:off x="6070658"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6" name="PA_平行四边形 39"/>
          <p:cNvSpPr/>
          <p:nvPr>
            <p:custDataLst>
              <p:tags r:id="rId32"/>
            </p:custDataLst>
          </p:nvPr>
        </p:nvSpPr>
        <p:spPr>
          <a:xfrm>
            <a:off x="4773292"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77" name="PA_平行四边形 40"/>
          <p:cNvSpPr/>
          <p:nvPr>
            <p:custDataLst>
              <p:tags r:id="rId33"/>
            </p:custDataLst>
          </p:nvPr>
        </p:nvSpPr>
        <p:spPr>
          <a:xfrm>
            <a:off x="4903330" y="4340215"/>
            <a:ext cx="165401" cy="227416"/>
          </a:xfrm>
          <a:prstGeom prst="parallelogram">
            <a:avLst>
              <a:gd name="adj" fmla="val 4097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4" name="PA_文本框 41"/>
          <p:cNvSpPr txBox="1"/>
          <p:nvPr>
            <p:custDataLst>
              <p:tags r:id="rId34"/>
            </p:custDataLst>
          </p:nvPr>
        </p:nvSpPr>
        <p:spPr>
          <a:xfrm>
            <a:off x="9238340" y="3725792"/>
            <a:ext cx="763536" cy="369332"/>
          </a:xfrm>
          <a:prstGeom prst="rect">
            <a:avLst/>
          </a:prstGeom>
          <a:noFill/>
        </p:spPr>
        <p:txBody>
          <a:bodyPr wrap="none">
            <a:normAutofit/>
          </a:bodyPr>
          <a:lstStyle/>
          <a:p>
            <a:r>
              <a:rPr lang="id-ID" b="1"/>
              <a:t>59%</a:t>
            </a:r>
            <a:endParaRPr lang="id-ID" b="1"/>
          </a:p>
        </p:txBody>
      </p:sp>
      <p:sp>
        <p:nvSpPr>
          <p:cNvPr id="15" name="PA_文本框 42"/>
          <p:cNvSpPr txBox="1"/>
          <p:nvPr>
            <p:custDataLst>
              <p:tags r:id="rId35"/>
            </p:custDataLst>
          </p:nvPr>
        </p:nvSpPr>
        <p:spPr>
          <a:xfrm>
            <a:off x="7662529" y="3603595"/>
            <a:ext cx="1188040" cy="246221"/>
          </a:xfrm>
          <a:prstGeom prst="rect">
            <a:avLst/>
          </a:prstGeom>
          <a:noFill/>
        </p:spPr>
        <p:txBody>
          <a:bodyPr wrap="none">
            <a:normAutofit/>
          </a:bodyPr>
          <a:lstStyle/>
          <a:p>
            <a:r>
              <a:rPr lang="zh-CN" altLang="en-US" sz="1000" dirty="0"/>
              <a:t>输入标题文本</a:t>
            </a:r>
            <a:endParaRPr lang="zh-CN" altLang="en-US" sz="1000" dirty="0"/>
          </a:p>
        </p:txBody>
      </p:sp>
      <p:sp>
        <p:nvSpPr>
          <p:cNvPr id="16" name="PA_文本框 43"/>
          <p:cNvSpPr txBox="1"/>
          <p:nvPr>
            <p:custDataLst>
              <p:tags r:id="rId36"/>
            </p:custDataLst>
          </p:nvPr>
        </p:nvSpPr>
        <p:spPr>
          <a:xfrm>
            <a:off x="7639878" y="4129902"/>
            <a:ext cx="1323384" cy="246221"/>
          </a:xfrm>
          <a:prstGeom prst="rect">
            <a:avLst/>
          </a:prstGeom>
          <a:noFill/>
        </p:spPr>
        <p:txBody>
          <a:bodyPr wrap="none">
            <a:normAutofit/>
          </a:bodyPr>
          <a:lstStyle/>
          <a:p>
            <a:r>
              <a:rPr lang="zh-CN" altLang="en-US" sz="1000" dirty="0"/>
              <a:t>输入标题文本</a:t>
            </a:r>
            <a:endParaRPr lang="zh-CN" altLang="en-US" sz="1000" dirty="0"/>
          </a:p>
        </p:txBody>
      </p:sp>
      <p:sp>
        <p:nvSpPr>
          <p:cNvPr id="54" name="PA_平行四边形 45"/>
          <p:cNvSpPr/>
          <p:nvPr>
            <p:custDataLst>
              <p:tags r:id="rId37"/>
            </p:custDataLst>
          </p:nvPr>
        </p:nvSpPr>
        <p:spPr>
          <a:xfrm>
            <a:off x="7950708"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5" name="PA_平行四边形 46"/>
          <p:cNvSpPr/>
          <p:nvPr>
            <p:custDataLst>
              <p:tags r:id="rId38"/>
            </p:custDataLst>
          </p:nvPr>
        </p:nvSpPr>
        <p:spPr>
          <a:xfrm>
            <a:off x="8067376"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6" name="PA_平行四边形 47"/>
          <p:cNvSpPr/>
          <p:nvPr>
            <p:custDataLst>
              <p:tags r:id="rId39"/>
            </p:custDataLst>
          </p:nvPr>
        </p:nvSpPr>
        <p:spPr>
          <a:xfrm>
            <a:off x="8184044"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7" name="PA_平行四边形 48"/>
          <p:cNvSpPr/>
          <p:nvPr>
            <p:custDataLst>
              <p:tags r:id="rId40"/>
            </p:custDataLst>
          </p:nvPr>
        </p:nvSpPr>
        <p:spPr>
          <a:xfrm>
            <a:off x="8300713"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8" name="PA_平行四边形 49"/>
          <p:cNvSpPr/>
          <p:nvPr>
            <p:custDataLst>
              <p:tags r:id="rId41"/>
            </p:custDataLst>
          </p:nvPr>
        </p:nvSpPr>
        <p:spPr>
          <a:xfrm>
            <a:off x="8417381"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9" name="PA_平行四边形 50"/>
          <p:cNvSpPr/>
          <p:nvPr>
            <p:custDataLst>
              <p:tags r:id="rId42"/>
            </p:custDataLst>
          </p:nvPr>
        </p:nvSpPr>
        <p:spPr>
          <a:xfrm>
            <a:off x="8530520"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0" name="PA_平行四边形 51"/>
          <p:cNvSpPr/>
          <p:nvPr>
            <p:custDataLst>
              <p:tags r:id="rId43"/>
            </p:custDataLst>
          </p:nvPr>
        </p:nvSpPr>
        <p:spPr>
          <a:xfrm>
            <a:off x="8647188"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1" name="PA_平行四边形 52"/>
          <p:cNvSpPr/>
          <p:nvPr>
            <p:custDataLst>
              <p:tags r:id="rId44"/>
            </p:custDataLst>
          </p:nvPr>
        </p:nvSpPr>
        <p:spPr>
          <a:xfrm>
            <a:off x="8763856"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2" name="PA_平行四边形 53"/>
          <p:cNvSpPr/>
          <p:nvPr>
            <p:custDataLst>
              <p:tags r:id="rId45"/>
            </p:custDataLst>
          </p:nvPr>
        </p:nvSpPr>
        <p:spPr>
          <a:xfrm>
            <a:off x="8880525"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3" name="PA_平行四边形 54"/>
          <p:cNvSpPr/>
          <p:nvPr>
            <p:custDataLst>
              <p:tags r:id="rId46"/>
            </p:custDataLst>
          </p:nvPr>
        </p:nvSpPr>
        <p:spPr>
          <a:xfrm>
            <a:off x="8997193"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4" name="PA_平行四边形 55"/>
          <p:cNvSpPr/>
          <p:nvPr>
            <p:custDataLst>
              <p:tags r:id="rId47"/>
            </p:custDataLst>
          </p:nvPr>
        </p:nvSpPr>
        <p:spPr>
          <a:xfrm>
            <a:off x="7699827"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65" name="PA_平行四边形 56"/>
          <p:cNvSpPr/>
          <p:nvPr>
            <p:custDataLst>
              <p:tags r:id="rId48"/>
            </p:custDataLst>
          </p:nvPr>
        </p:nvSpPr>
        <p:spPr>
          <a:xfrm>
            <a:off x="7829865" y="3823976"/>
            <a:ext cx="165401" cy="227416"/>
          </a:xfrm>
          <a:prstGeom prst="parallelogram">
            <a:avLst>
              <a:gd name="adj" fmla="val 40973"/>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7" name="PA_平行四边形 58"/>
          <p:cNvSpPr/>
          <p:nvPr>
            <p:custDataLst>
              <p:tags r:id="rId49"/>
            </p:custDataLst>
          </p:nvPr>
        </p:nvSpPr>
        <p:spPr>
          <a:xfrm>
            <a:off x="8520252"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8" name="PA_平行四边形 59"/>
          <p:cNvSpPr/>
          <p:nvPr>
            <p:custDataLst>
              <p:tags r:id="rId50"/>
            </p:custDataLst>
          </p:nvPr>
        </p:nvSpPr>
        <p:spPr>
          <a:xfrm>
            <a:off x="8636920"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9" name="PA_平行四边形 60"/>
          <p:cNvSpPr/>
          <p:nvPr>
            <p:custDataLst>
              <p:tags r:id="rId51"/>
            </p:custDataLst>
          </p:nvPr>
        </p:nvSpPr>
        <p:spPr>
          <a:xfrm>
            <a:off x="8753588"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0" name="PA_平行四边形 61"/>
          <p:cNvSpPr/>
          <p:nvPr>
            <p:custDataLst>
              <p:tags r:id="rId52"/>
            </p:custDataLst>
          </p:nvPr>
        </p:nvSpPr>
        <p:spPr>
          <a:xfrm>
            <a:off x="8870257"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1" name="PA_平行四边形 62"/>
          <p:cNvSpPr/>
          <p:nvPr>
            <p:custDataLst>
              <p:tags r:id="rId53"/>
            </p:custDataLst>
          </p:nvPr>
        </p:nvSpPr>
        <p:spPr>
          <a:xfrm>
            <a:off x="8986925"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2" name="PA_平行四边形 63"/>
          <p:cNvSpPr/>
          <p:nvPr>
            <p:custDataLst>
              <p:tags r:id="rId54"/>
            </p:custDataLst>
          </p:nvPr>
        </p:nvSpPr>
        <p:spPr>
          <a:xfrm>
            <a:off x="9099417"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3" name="PA_平行四边形 64"/>
          <p:cNvSpPr/>
          <p:nvPr>
            <p:custDataLst>
              <p:tags r:id="rId55"/>
            </p:custDataLst>
          </p:nvPr>
        </p:nvSpPr>
        <p:spPr>
          <a:xfrm>
            <a:off x="9216085"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4" name="PA_平行四边形 65"/>
          <p:cNvSpPr/>
          <p:nvPr>
            <p:custDataLst>
              <p:tags r:id="rId56"/>
            </p:custDataLst>
          </p:nvPr>
        </p:nvSpPr>
        <p:spPr>
          <a:xfrm>
            <a:off x="9332753"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5" name="PA_平行四边形 66"/>
          <p:cNvSpPr/>
          <p:nvPr>
            <p:custDataLst>
              <p:tags r:id="rId57"/>
            </p:custDataLst>
          </p:nvPr>
        </p:nvSpPr>
        <p:spPr>
          <a:xfrm>
            <a:off x="9449422"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6" name="PA_平行四边形 67"/>
          <p:cNvSpPr/>
          <p:nvPr>
            <p:custDataLst>
              <p:tags r:id="rId58"/>
            </p:custDataLst>
          </p:nvPr>
        </p:nvSpPr>
        <p:spPr>
          <a:xfrm>
            <a:off x="9566090"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7" name="PA_平行四边形 68"/>
          <p:cNvSpPr/>
          <p:nvPr>
            <p:custDataLst>
              <p:tags r:id="rId59"/>
            </p:custDataLst>
          </p:nvPr>
        </p:nvSpPr>
        <p:spPr>
          <a:xfrm>
            <a:off x="7947016"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8" name="PA_平行四边形 69"/>
          <p:cNvSpPr/>
          <p:nvPr>
            <p:custDataLst>
              <p:tags r:id="rId60"/>
            </p:custDataLst>
          </p:nvPr>
        </p:nvSpPr>
        <p:spPr>
          <a:xfrm>
            <a:off x="8063684"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49" name="PA_平行四边形 70"/>
          <p:cNvSpPr/>
          <p:nvPr>
            <p:custDataLst>
              <p:tags r:id="rId61"/>
            </p:custDataLst>
          </p:nvPr>
        </p:nvSpPr>
        <p:spPr>
          <a:xfrm>
            <a:off x="8180352"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0" name="PA_平行四边形 71"/>
          <p:cNvSpPr/>
          <p:nvPr>
            <p:custDataLst>
              <p:tags r:id="rId62"/>
            </p:custDataLst>
          </p:nvPr>
        </p:nvSpPr>
        <p:spPr>
          <a:xfrm>
            <a:off x="8297021"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1" name="PA_平行四边形 72"/>
          <p:cNvSpPr/>
          <p:nvPr>
            <p:custDataLst>
              <p:tags r:id="rId63"/>
            </p:custDataLst>
          </p:nvPr>
        </p:nvSpPr>
        <p:spPr>
          <a:xfrm>
            <a:off x="8413689"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2" name="PA_平行四边形 73"/>
          <p:cNvSpPr/>
          <p:nvPr>
            <p:custDataLst>
              <p:tags r:id="rId64"/>
            </p:custDataLst>
          </p:nvPr>
        </p:nvSpPr>
        <p:spPr>
          <a:xfrm>
            <a:off x="7707257"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53" name="PA_平行四边形 74"/>
          <p:cNvSpPr/>
          <p:nvPr>
            <p:custDataLst>
              <p:tags r:id="rId65"/>
            </p:custDataLst>
          </p:nvPr>
        </p:nvSpPr>
        <p:spPr>
          <a:xfrm>
            <a:off x="7823925" y="4356008"/>
            <a:ext cx="165402" cy="227416"/>
          </a:xfrm>
          <a:prstGeom prst="parallelogram">
            <a:avLst>
              <a:gd name="adj" fmla="val 40973"/>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PA_文本框 75"/>
          <p:cNvSpPr txBox="1"/>
          <p:nvPr>
            <p:custDataLst>
              <p:tags r:id="rId66"/>
            </p:custDataLst>
          </p:nvPr>
        </p:nvSpPr>
        <p:spPr>
          <a:xfrm>
            <a:off x="7628790" y="4668609"/>
            <a:ext cx="994750" cy="246221"/>
          </a:xfrm>
          <a:prstGeom prst="rect">
            <a:avLst/>
          </a:prstGeom>
          <a:noFill/>
        </p:spPr>
        <p:txBody>
          <a:bodyPr wrap="none">
            <a:normAutofit/>
          </a:bodyPr>
          <a:lstStyle/>
          <a:p>
            <a:r>
              <a:rPr lang="zh-CN" altLang="en-US" sz="1000" dirty="0"/>
              <a:t>输入标题文本</a:t>
            </a:r>
            <a:endParaRPr lang="zh-CN" altLang="en-US" sz="1000" dirty="0"/>
          </a:p>
        </p:txBody>
      </p:sp>
      <p:sp>
        <p:nvSpPr>
          <p:cNvPr id="27" name="PA_平行四边形 77"/>
          <p:cNvSpPr/>
          <p:nvPr>
            <p:custDataLst>
              <p:tags r:id="rId67"/>
            </p:custDataLst>
          </p:nvPr>
        </p:nvSpPr>
        <p:spPr>
          <a:xfrm>
            <a:off x="8506899"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PA_平行四边形 78"/>
          <p:cNvSpPr/>
          <p:nvPr>
            <p:custDataLst>
              <p:tags r:id="rId68"/>
            </p:custDataLst>
          </p:nvPr>
        </p:nvSpPr>
        <p:spPr>
          <a:xfrm>
            <a:off x="8623567"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PA_平行四边形 79"/>
          <p:cNvSpPr/>
          <p:nvPr>
            <p:custDataLst>
              <p:tags r:id="rId69"/>
            </p:custDataLst>
          </p:nvPr>
        </p:nvSpPr>
        <p:spPr>
          <a:xfrm>
            <a:off x="8740235"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PA_平行四边形 80"/>
          <p:cNvSpPr/>
          <p:nvPr>
            <p:custDataLst>
              <p:tags r:id="rId70"/>
            </p:custDataLst>
          </p:nvPr>
        </p:nvSpPr>
        <p:spPr>
          <a:xfrm>
            <a:off x="7933664"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PA_平行四边形 81"/>
          <p:cNvSpPr/>
          <p:nvPr>
            <p:custDataLst>
              <p:tags r:id="rId71"/>
            </p:custDataLst>
          </p:nvPr>
        </p:nvSpPr>
        <p:spPr>
          <a:xfrm>
            <a:off x="8050332"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PA_平行四边形 82"/>
          <p:cNvSpPr/>
          <p:nvPr>
            <p:custDataLst>
              <p:tags r:id="rId72"/>
            </p:custDataLst>
          </p:nvPr>
        </p:nvSpPr>
        <p:spPr>
          <a:xfrm>
            <a:off x="8167000"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PA_平行四边形 83"/>
          <p:cNvSpPr/>
          <p:nvPr>
            <p:custDataLst>
              <p:tags r:id="rId73"/>
            </p:custDataLst>
          </p:nvPr>
        </p:nvSpPr>
        <p:spPr>
          <a:xfrm>
            <a:off x="8283669"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PA_平行四边形 84"/>
          <p:cNvSpPr/>
          <p:nvPr>
            <p:custDataLst>
              <p:tags r:id="rId74"/>
            </p:custDataLst>
          </p:nvPr>
        </p:nvSpPr>
        <p:spPr>
          <a:xfrm>
            <a:off x="8400337"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PA_平行四边形 85"/>
          <p:cNvSpPr/>
          <p:nvPr>
            <p:custDataLst>
              <p:tags r:id="rId75"/>
            </p:custDataLst>
          </p:nvPr>
        </p:nvSpPr>
        <p:spPr>
          <a:xfrm>
            <a:off x="7693906"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6" name="PA_平行四边形 86"/>
          <p:cNvSpPr/>
          <p:nvPr>
            <p:custDataLst>
              <p:tags r:id="rId76"/>
            </p:custDataLst>
          </p:nvPr>
        </p:nvSpPr>
        <p:spPr>
          <a:xfrm>
            <a:off x="7810574" y="4892061"/>
            <a:ext cx="165401" cy="227416"/>
          </a:xfrm>
          <a:prstGeom prst="parallelogram">
            <a:avLst>
              <a:gd name="adj" fmla="val 40973"/>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PA_文本框 87"/>
          <p:cNvSpPr txBox="1"/>
          <p:nvPr>
            <p:custDataLst>
              <p:tags r:id="rId77"/>
            </p:custDataLst>
          </p:nvPr>
        </p:nvSpPr>
        <p:spPr>
          <a:xfrm>
            <a:off x="8979607" y="4801003"/>
            <a:ext cx="763536" cy="369332"/>
          </a:xfrm>
          <a:prstGeom prst="rect">
            <a:avLst/>
          </a:prstGeom>
          <a:noFill/>
        </p:spPr>
        <p:txBody>
          <a:bodyPr wrap="none">
            <a:normAutofit/>
          </a:bodyPr>
          <a:lstStyle/>
          <a:p>
            <a:r>
              <a:rPr lang="id-ID" b="1"/>
              <a:t>45%</a:t>
            </a:r>
            <a:endParaRPr lang="id-ID" b="1"/>
          </a:p>
        </p:txBody>
      </p:sp>
      <p:sp>
        <p:nvSpPr>
          <p:cNvPr id="22" name="PA_文本框 88"/>
          <p:cNvSpPr txBox="1"/>
          <p:nvPr>
            <p:custDataLst>
              <p:tags r:id="rId78"/>
            </p:custDataLst>
          </p:nvPr>
        </p:nvSpPr>
        <p:spPr>
          <a:xfrm>
            <a:off x="9805546" y="4263592"/>
            <a:ext cx="763536" cy="369332"/>
          </a:xfrm>
          <a:prstGeom prst="rect">
            <a:avLst/>
          </a:prstGeom>
          <a:noFill/>
        </p:spPr>
        <p:txBody>
          <a:bodyPr wrap="none">
            <a:normAutofit/>
          </a:bodyPr>
          <a:lstStyle/>
          <a:p>
            <a:r>
              <a:rPr lang="id-ID" b="1"/>
              <a:t>85%</a:t>
            </a:r>
            <a:endParaRPr lang="id-ID" b="1"/>
          </a:p>
        </p:txBody>
      </p:sp>
      <p:sp>
        <p:nvSpPr>
          <p:cNvPr id="23" name="PA_Rectangle: Rounded Corners 1"/>
          <p:cNvSpPr/>
          <p:nvPr>
            <p:custDataLst>
              <p:tags r:id="rId79"/>
            </p:custDataLst>
          </p:nvPr>
        </p:nvSpPr>
        <p:spPr>
          <a:xfrm>
            <a:off x="1229974" y="1938505"/>
            <a:ext cx="2954643" cy="3332207"/>
          </a:xfrm>
          <a:prstGeom prst="roundRect">
            <a:avLst/>
          </a:prstGeom>
          <a:blipFill>
            <a:blip r:embed="rId80"/>
            <a:stretch>
              <a:fillRect l="-34766" r="-34468"/>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PA_文本框 92"/>
          <p:cNvSpPr txBox="1"/>
          <p:nvPr>
            <p:custDataLst>
              <p:tags r:id="rId81"/>
            </p:custDataLst>
          </p:nvPr>
        </p:nvSpPr>
        <p:spPr>
          <a:xfrm>
            <a:off x="4358815" y="1966750"/>
            <a:ext cx="2339102" cy="523220"/>
          </a:xfrm>
          <a:prstGeom prst="rect">
            <a:avLst/>
          </a:prstGeom>
          <a:noFill/>
        </p:spPr>
        <p:txBody>
          <a:bodyPr wrap="none">
            <a:normAutofit/>
          </a:bodyPr>
          <a:lstStyle/>
          <a:p>
            <a:r>
              <a:rPr lang="zh-CN" altLang="en-US" sz="2800" b="1" dirty="0"/>
              <a:t>输入标题文本</a:t>
            </a:r>
            <a:endParaRPr lang="zh-CN" altLang="en-US" sz="2800" b="1" dirty="0"/>
          </a:p>
        </p:txBody>
      </p:sp>
      <p:sp>
        <p:nvSpPr>
          <p:cNvPr id="26" name="PA_矩形 93"/>
          <p:cNvSpPr/>
          <p:nvPr>
            <p:custDataLst>
              <p:tags r:id="rId82"/>
            </p:custDataLst>
          </p:nvPr>
        </p:nvSpPr>
        <p:spPr>
          <a:xfrm>
            <a:off x="4358815" y="2489970"/>
            <a:ext cx="7294470" cy="276999"/>
          </a:xfrm>
          <a:prstGeom prst="rect">
            <a:avLst/>
          </a:prstGeom>
        </p:spPr>
        <p:txBody>
          <a:bodyPr wrap="square">
            <a:normAutofit/>
          </a:bodyPr>
          <a:lstStyle/>
          <a:p>
            <a:pPr>
              <a:lnSpc>
                <a:spcPct val="120000"/>
              </a:lnSpc>
            </a:pPr>
            <a:r>
              <a:rPr lang="zh-CN" altLang="en-US" sz="1000" dirty="0"/>
              <a:t>请替换文字内容复制你的内容到此（请选择只保留文本）如需更改请在（设置形状格式）菜单下（文本选项）中调整</a:t>
            </a:r>
            <a:endParaRPr lang="zh-CN" altLang="en-US" sz="1000" dirty="0"/>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500" fill="hold"/>
                                        <p:tgtEl>
                                          <p:spTgt spid="25"/>
                                        </p:tgtEl>
                                        <p:attrNameLst>
                                          <p:attrName>ppt_x</p:attrName>
                                        </p:attrNameLst>
                                      </p:cBhvr>
                                      <p:tavLst>
                                        <p:tav tm="0">
                                          <p:val>
                                            <p:strVal val="#ppt_x"/>
                                          </p:val>
                                        </p:tav>
                                        <p:tav tm="100000">
                                          <p:val>
                                            <p:strVal val="#ppt_x"/>
                                          </p:val>
                                        </p:tav>
                                      </p:tavLst>
                                    </p:anim>
                                    <p:anim calcmode="lin" valueType="num">
                                      <p:cBhvr additive="base">
                                        <p:cTn id="15" dur="50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 calcmode="lin" valueType="num">
                                      <p:cBhvr additive="base">
                                        <p:cTn id="18" dur="500" fill="hold"/>
                                        <p:tgtEl>
                                          <p:spTgt spid="26"/>
                                        </p:tgtEl>
                                        <p:attrNameLst>
                                          <p:attrName>ppt_x</p:attrName>
                                        </p:attrNameLst>
                                      </p:cBhvr>
                                      <p:tavLst>
                                        <p:tav tm="0">
                                          <p:val>
                                            <p:strVal val="#ppt_x"/>
                                          </p:val>
                                        </p:tav>
                                        <p:tav tm="100000">
                                          <p:val>
                                            <p:strVal val="#ppt_x"/>
                                          </p:val>
                                        </p:tav>
                                      </p:tavLst>
                                    </p:anim>
                                    <p:anim calcmode="lin" valueType="num">
                                      <p:cBhvr additive="base">
                                        <p:cTn id="19" dur="500" fill="hold"/>
                                        <p:tgtEl>
                                          <p:spTgt spid="26"/>
                                        </p:tgtEl>
                                        <p:attrNameLst>
                                          <p:attrName>ppt_y</p:attrName>
                                        </p:attrNameLst>
                                      </p:cBhvr>
                                      <p:tavLst>
                                        <p:tav tm="0">
                                          <p:val>
                                            <p:strVal val="1+#ppt_h/2"/>
                                          </p:val>
                                        </p:tav>
                                        <p:tav tm="100000">
                                          <p:val>
                                            <p:strVal val="#ppt_y"/>
                                          </p:val>
                                        </p:tav>
                                      </p:tavLst>
                                    </p:anim>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left)">
                                      <p:cBhvr>
                                        <p:cTn id="29" dur="500"/>
                                        <p:tgtEl>
                                          <p:spTgt spid="7"/>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left)">
                                      <p:cBhvr>
                                        <p:cTn id="32" dur="500"/>
                                        <p:tgtEl>
                                          <p:spTgt spid="8"/>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88"/>
                                        </p:tgtEl>
                                        <p:attrNameLst>
                                          <p:attrName>style.visibility</p:attrName>
                                        </p:attrNameLst>
                                      </p:cBhvr>
                                      <p:to>
                                        <p:strVal val="visible"/>
                                      </p:to>
                                    </p:set>
                                    <p:animEffect transition="in" filter="wipe(left)">
                                      <p:cBhvr>
                                        <p:cTn id="41" dur="500"/>
                                        <p:tgtEl>
                                          <p:spTgt spid="88"/>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89"/>
                                        </p:tgtEl>
                                        <p:attrNameLst>
                                          <p:attrName>style.visibility</p:attrName>
                                        </p:attrNameLst>
                                      </p:cBhvr>
                                      <p:to>
                                        <p:strVal val="visible"/>
                                      </p:to>
                                    </p:set>
                                    <p:animEffect transition="in" filter="wipe(left)">
                                      <p:cBhvr>
                                        <p:cTn id="44" dur="500"/>
                                        <p:tgtEl>
                                          <p:spTgt spid="89"/>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90"/>
                                        </p:tgtEl>
                                        <p:attrNameLst>
                                          <p:attrName>style.visibility</p:attrName>
                                        </p:attrNameLst>
                                      </p:cBhvr>
                                      <p:to>
                                        <p:strVal val="visible"/>
                                      </p:to>
                                    </p:set>
                                    <p:animEffect transition="in" filter="wipe(left)">
                                      <p:cBhvr>
                                        <p:cTn id="47" dur="500"/>
                                        <p:tgtEl>
                                          <p:spTgt spid="90"/>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91"/>
                                        </p:tgtEl>
                                        <p:attrNameLst>
                                          <p:attrName>style.visibility</p:attrName>
                                        </p:attrNameLst>
                                      </p:cBhvr>
                                      <p:to>
                                        <p:strVal val="visible"/>
                                      </p:to>
                                    </p:set>
                                    <p:animEffect transition="in" filter="wipe(left)">
                                      <p:cBhvr>
                                        <p:cTn id="50" dur="500"/>
                                        <p:tgtEl>
                                          <p:spTgt spid="91"/>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92"/>
                                        </p:tgtEl>
                                        <p:attrNameLst>
                                          <p:attrName>style.visibility</p:attrName>
                                        </p:attrNameLst>
                                      </p:cBhvr>
                                      <p:to>
                                        <p:strVal val="visible"/>
                                      </p:to>
                                    </p:set>
                                    <p:animEffect transition="in" filter="wipe(left)">
                                      <p:cBhvr>
                                        <p:cTn id="53" dur="500"/>
                                        <p:tgtEl>
                                          <p:spTgt spid="92"/>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8"/>
                                        </p:tgtEl>
                                        <p:attrNameLst>
                                          <p:attrName>style.visibility</p:attrName>
                                        </p:attrNameLst>
                                      </p:cBhvr>
                                      <p:to>
                                        <p:strVal val="visible"/>
                                      </p:to>
                                    </p:set>
                                    <p:animEffect transition="in" filter="wipe(left)">
                                      <p:cBhvr>
                                        <p:cTn id="56" dur="500"/>
                                        <p:tgtEl>
                                          <p:spTgt spid="78"/>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wipe(left)">
                                      <p:cBhvr>
                                        <p:cTn id="59" dur="500"/>
                                        <p:tgtEl>
                                          <p:spTgt spid="79"/>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80"/>
                                        </p:tgtEl>
                                        <p:attrNameLst>
                                          <p:attrName>style.visibility</p:attrName>
                                        </p:attrNameLst>
                                      </p:cBhvr>
                                      <p:to>
                                        <p:strVal val="visible"/>
                                      </p:to>
                                    </p:set>
                                    <p:animEffect transition="in" filter="wipe(left)">
                                      <p:cBhvr>
                                        <p:cTn id="62" dur="500"/>
                                        <p:tgtEl>
                                          <p:spTgt spid="80"/>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wipe(left)">
                                      <p:cBhvr>
                                        <p:cTn id="65" dur="500"/>
                                        <p:tgtEl>
                                          <p:spTgt spid="81"/>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82"/>
                                        </p:tgtEl>
                                        <p:attrNameLst>
                                          <p:attrName>style.visibility</p:attrName>
                                        </p:attrNameLst>
                                      </p:cBhvr>
                                      <p:to>
                                        <p:strVal val="visible"/>
                                      </p:to>
                                    </p:set>
                                    <p:animEffect transition="in" filter="wipe(left)">
                                      <p:cBhvr>
                                        <p:cTn id="68" dur="500"/>
                                        <p:tgtEl>
                                          <p:spTgt spid="82"/>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83"/>
                                        </p:tgtEl>
                                        <p:attrNameLst>
                                          <p:attrName>style.visibility</p:attrName>
                                        </p:attrNameLst>
                                      </p:cBhvr>
                                      <p:to>
                                        <p:strVal val="visible"/>
                                      </p:to>
                                    </p:set>
                                    <p:animEffect transition="in" filter="wipe(left)">
                                      <p:cBhvr>
                                        <p:cTn id="71" dur="500"/>
                                        <p:tgtEl>
                                          <p:spTgt spid="83"/>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84"/>
                                        </p:tgtEl>
                                        <p:attrNameLst>
                                          <p:attrName>style.visibility</p:attrName>
                                        </p:attrNameLst>
                                      </p:cBhvr>
                                      <p:to>
                                        <p:strVal val="visible"/>
                                      </p:to>
                                    </p:set>
                                    <p:animEffect transition="in" filter="wipe(left)">
                                      <p:cBhvr>
                                        <p:cTn id="74" dur="500"/>
                                        <p:tgtEl>
                                          <p:spTgt spid="84"/>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85"/>
                                        </p:tgtEl>
                                        <p:attrNameLst>
                                          <p:attrName>style.visibility</p:attrName>
                                        </p:attrNameLst>
                                      </p:cBhvr>
                                      <p:to>
                                        <p:strVal val="visible"/>
                                      </p:to>
                                    </p:set>
                                    <p:animEffect transition="in" filter="wipe(left)">
                                      <p:cBhvr>
                                        <p:cTn id="77" dur="500"/>
                                        <p:tgtEl>
                                          <p:spTgt spid="85"/>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86"/>
                                        </p:tgtEl>
                                        <p:attrNameLst>
                                          <p:attrName>style.visibility</p:attrName>
                                        </p:attrNameLst>
                                      </p:cBhvr>
                                      <p:to>
                                        <p:strVal val="visible"/>
                                      </p:to>
                                    </p:set>
                                    <p:animEffect transition="in" filter="wipe(left)">
                                      <p:cBhvr>
                                        <p:cTn id="80" dur="500"/>
                                        <p:tgtEl>
                                          <p:spTgt spid="86"/>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87"/>
                                        </p:tgtEl>
                                        <p:attrNameLst>
                                          <p:attrName>style.visibility</p:attrName>
                                        </p:attrNameLst>
                                      </p:cBhvr>
                                      <p:to>
                                        <p:strVal val="visible"/>
                                      </p:to>
                                    </p:set>
                                    <p:animEffect transition="in" filter="wipe(left)">
                                      <p:cBhvr>
                                        <p:cTn id="83" dur="500"/>
                                        <p:tgtEl>
                                          <p:spTgt spid="87"/>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par>
                                <p:cTn id="87" presetID="22" presetClass="entr" presetSubtype="8" fill="hold" grpId="0" nodeType="withEffect">
                                  <p:stCondLst>
                                    <p:cond delay="0"/>
                                  </p:stCondLst>
                                  <p:childTnLst>
                                    <p:set>
                                      <p:cBhvr>
                                        <p:cTn id="88" dur="1" fill="hold">
                                          <p:stCondLst>
                                            <p:cond delay="0"/>
                                          </p:stCondLst>
                                        </p:cTn>
                                        <p:tgtEl>
                                          <p:spTgt spid="67"/>
                                        </p:tgtEl>
                                        <p:attrNameLst>
                                          <p:attrName>style.visibility</p:attrName>
                                        </p:attrNameLst>
                                      </p:cBhvr>
                                      <p:to>
                                        <p:strVal val="visible"/>
                                      </p:to>
                                    </p:set>
                                    <p:animEffect transition="in" filter="wipe(left)">
                                      <p:cBhvr>
                                        <p:cTn id="89" dur="500"/>
                                        <p:tgtEl>
                                          <p:spTgt spid="67"/>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68"/>
                                        </p:tgtEl>
                                        <p:attrNameLst>
                                          <p:attrName>style.visibility</p:attrName>
                                        </p:attrNameLst>
                                      </p:cBhvr>
                                      <p:to>
                                        <p:strVal val="visible"/>
                                      </p:to>
                                    </p:set>
                                    <p:animEffect transition="in" filter="wipe(left)">
                                      <p:cBhvr>
                                        <p:cTn id="92" dur="500"/>
                                        <p:tgtEl>
                                          <p:spTgt spid="68"/>
                                        </p:tgtEl>
                                      </p:cBhvr>
                                    </p:animEffect>
                                  </p:childTnLst>
                                </p:cTn>
                              </p:par>
                              <p:par>
                                <p:cTn id="93" presetID="22" presetClass="entr" presetSubtype="8" fill="hold" grpId="0" nodeType="with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70"/>
                                        </p:tgtEl>
                                        <p:attrNameLst>
                                          <p:attrName>style.visibility</p:attrName>
                                        </p:attrNameLst>
                                      </p:cBhvr>
                                      <p:to>
                                        <p:strVal val="visible"/>
                                      </p:to>
                                    </p:set>
                                    <p:animEffect transition="in" filter="wipe(left)">
                                      <p:cBhvr>
                                        <p:cTn id="98" dur="500"/>
                                        <p:tgtEl>
                                          <p:spTgt spid="70"/>
                                        </p:tgtEl>
                                      </p:cBhvr>
                                    </p:animEffect>
                                  </p:childTnLst>
                                </p:cTn>
                              </p:par>
                              <p:par>
                                <p:cTn id="99" presetID="22" presetClass="entr" presetSubtype="8" fill="hold" grpId="0" nodeType="withEffect">
                                  <p:stCondLst>
                                    <p:cond delay="0"/>
                                  </p:stCondLst>
                                  <p:childTnLst>
                                    <p:set>
                                      <p:cBhvr>
                                        <p:cTn id="100" dur="1" fill="hold">
                                          <p:stCondLst>
                                            <p:cond delay="0"/>
                                          </p:stCondLst>
                                        </p:cTn>
                                        <p:tgtEl>
                                          <p:spTgt spid="71"/>
                                        </p:tgtEl>
                                        <p:attrNameLst>
                                          <p:attrName>style.visibility</p:attrName>
                                        </p:attrNameLst>
                                      </p:cBhvr>
                                      <p:to>
                                        <p:strVal val="visible"/>
                                      </p:to>
                                    </p:set>
                                    <p:animEffect transition="in" filter="wipe(left)">
                                      <p:cBhvr>
                                        <p:cTn id="101" dur="500"/>
                                        <p:tgtEl>
                                          <p:spTgt spid="71"/>
                                        </p:tgtEl>
                                      </p:cBhvr>
                                    </p:animEffect>
                                  </p:childTnLst>
                                </p:cTn>
                              </p:par>
                              <p:par>
                                <p:cTn id="102" presetID="22" presetClass="entr" presetSubtype="8" fill="hold" grpId="0" nodeType="withEffect">
                                  <p:stCondLst>
                                    <p:cond delay="0"/>
                                  </p:stCondLst>
                                  <p:childTnLst>
                                    <p:set>
                                      <p:cBhvr>
                                        <p:cTn id="103" dur="1" fill="hold">
                                          <p:stCondLst>
                                            <p:cond delay="0"/>
                                          </p:stCondLst>
                                        </p:cTn>
                                        <p:tgtEl>
                                          <p:spTgt spid="72"/>
                                        </p:tgtEl>
                                        <p:attrNameLst>
                                          <p:attrName>style.visibility</p:attrName>
                                        </p:attrNameLst>
                                      </p:cBhvr>
                                      <p:to>
                                        <p:strVal val="visible"/>
                                      </p:to>
                                    </p:set>
                                    <p:animEffect transition="in" filter="wipe(left)">
                                      <p:cBhvr>
                                        <p:cTn id="104" dur="500"/>
                                        <p:tgtEl>
                                          <p:spTgt spid="72"/>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wipe(left)">
                                      <p:cBhvr>
                                        <p:cTn id="107" dur="500"/>
                                        <p:tgtEl>
                                          <p:spTgt spid="73"/>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500"/>
                                        <p:tgtEl>
                                          <p:spTgt spid="74"/>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75"/>
                                        </p:tgtEl>
                                        <p:attrNameLst>
                                          <p:attrName>style.visibility</p:attrName>
                                        </p:attrNameLst>
                                      </p:cBhvr>
                                      <p:to>
                                        <p:strVal val="visible"/>
                                      </p:to>
                                    </p:set>
                                    <p:animEffect transition="in" filter="wipe(left)">
                                      <p:cBhvr>
                                        <p:cTn id="113" dur="500"/>
                                        <p:tgtEl>
                                          <p:spTgt spid="75"/>
                                        </p:tgtEl>
                                      </p:cBhvr>
                                    </p:animEffect>
                                  </p:childTnLst>
                                </p:cTn>
                              </p:par>
                              <p:par>
                                <p:cTn id="114" presetID="22" presetClass="entr" presetSubtype="8" fill="hold" grpId="0" nodeType="withEffect">
                                  <p:stCondLst>
                                    <p:cond delay="0"/>
                                  </p:stCondLst>
                                  <p:childTnLst>
                                    <p:set>
                                      <p:cBhvr>
                                        <p:cTn id="115" dur="1" fill="hold">
                                          <p:stCondLst>
                                            <p:cond delay="0"/>
                                          </p:stCondLst>
                                        </p:cTn>
                                        <p:tgtEl>
                                          <p:spTgt spid="76"/>
                                        </p:tgtEl>
                                        <p:attrNameLst>
                                          <p:attrName>style.visibility</p:attrName>
                                        </p:attrNameLst>
                                      </p:cBhvr>
                                      <p:to>
                                        <p:strVal val="visible"/>
                                      </p:to>
                                    </p:set>
                                    <p:animEffect transition="in" filter="wipe(left)">
                                      <p:cBhvr>
                                        <p:cTn id="116" dur="500"/>
                                        <p:tgtEl>
                                          <p:spTgt spid="76"/>
                                        </p:tgtEl>
                                      </p:cBhvr>
                                    </p:animEffect>
                                  </p:childTnLst>
                                </p:cTn>
                              </p:par>
                              <p:par>
                                <p:cTn id="117" presetID="22" presetClass="entr" presetSubtype="8" fill="hold" grpId="0" nodeType="withEffect">
                                  <p:stCondLst>
                                    <p:cond delay="0"/>
                                  </p:stCondLst>
                                  <p:childTnLst>
                                    <p:set>
                                      <p:cBhvr>
                                        <p:cTn id="118" dur="1" fill="hold">
                                          <p:stCondLst>
                                            <p:cond delay="0"/>
                                          </p:stCondLst>
                                        </p:cTn>
                                        <p:tgtEl>
                                          <p:spTgt spid="77"/>
                                        </p:tgtEl>
                                        <p:attrNameLst>
                                          <p:attrName>style.visibility</p:attrName>
                                        </p:attrNameLst>
                                      </p:cBhvr>
                                      <p:to>
                                        <p:strVal val="visible"/>
                                      </p:to>
                                    </p:set>
                                    <p:animEffect transition="in" filter="wipe(left)">
                                      <p:cBhvr>
                                        <p:cTn id="119" dur="500"/>
                                        <p:tgtEl>
                                          <p:spTgt spid="77"/>
                                        </p:tgtEl>
                                      </p:cBhvr>
                                    </p:animEffect>
                                  </p:childTnLst>
                                </p:cTn>
                              </p:par>
                              <p:par>
                                <p:cTn id="120" presetID="22" presetClass="entr" presetSubtype="8" fill="hold" grpId="0" nodeType="withEffect">
                                  <p:stCondLst>
                                    <p:cond delay="0"/>
                                  </p:stCondLst>
                                  <p:childTnLst>
                                    <p:set>
                                      <p:cBhvr>
                                        <p:cTn id="121" dur="1" fill="hold">
                                          <p:stCondLst>
                                            <p:cond delay="0"/>
                                          </p:stCondLst>
                                        </p:cTn>
                                        <p:tgtEl>
                                          <p:spTgt spid="14"/>
                                        </p:tgtEl>
                                        <p:attrNameLst>
                                          <p:attrName>style.visibility</p:attrName>
                                        </p:attrNameLst>
                                      </p:cBhvr>
                                      <p:to>
                                        <p:strVal val="visible"/>
                                      </p:to>
                                    </p:set>
                                    <p:animEffect transition="in" filter="wipe(left)">
                                      <p:cBhvr>
                                        <p:cTn id="122" dur="500"/>
                                        <p:tgtEl>
                                          <p:spTgt spid="14"/>
                                        </p:tgtEl>
                                      </p:cBhvr>
                                    </p:animEffect>
                                  </p:childTnLst>
                                </p:cTn>
                              </p:par>
                              <p:par>
                                <p:cTn id="123" presetID="22" presetClass="entr" presetSubtype="8" fill="hold" grpId="0" nodeType="withEffect">
                                  <p:stCondLst>
                                    <p:cond delay="0"/>
                                  </p:stCondLst>
                                  <p:childTnLst>
                                    <p:set>
                                      <p:cBhvr>
                                        <p:cTn id="124" dur="1" fill="hold">
                                          <p:stCondLst>
                                            <p:cond delay="0"/>
                                          </p:stCondLst>
                                        </p:cTn>
                                        <p:tgtEl>
                                          <p:spTgt spid="15"/>
                                        </p:tgtEl>
                                        <p:attrNameLst>
                                          <p:attrName>style.visibility</p:attrName>
                                        </p:attrNameLst>
                                      </p:cBhvr>
                                      <p:to>
                                        <p:strVal val="visible"/>
                                      </p:to>
                                    </p:set>
                                    <p:animEffect transition="in" filter="wipe(left)">
                                      <p:cBhvr>
                                        <p:cTn id="125" dur="500"/>
                                        <p:tgtEl>
                                          <p:spTgt spid="15"/>
                                        </p:tgtEl>
                                      </p:cBhvr>
                                    </p:animEffect>
                                  </p:childTnLst>
                                </p:cTn>
                              </p:par>
                              <p:par>
                                <p:cTn id="126" presetID="22" presetClass="entr" presetSubtype="8" fill="hold" grpId="0" nodeType="withEffect">
                                  <p:stCondLst>
                                    <p:cond delay="0"/>
                                  </p:stCondLst>
                                  <p:childTnLst>
                                    <p:set>
                                      <p:cBhvr>
                                        <p:cTn id="127" dur="1" fill="hold">
                                          <p:stCondLst>
                                            <p:cond delay="0"/>
                                          </p:stCondLst>
                                        </p:cTn>
                                        <p:tgtEl>
                                          <p:spTgt spid="16"/>
                                        </p:tgtEl>
                                        <p:attrNameLst>
                                          <p:attrName>style.visibility</p:attrName>
                                        </p:attrNameLst>
                                      </p:cBhvr>
                                      <p:to>
                                        <p:strVal val="visible"/>
                                      </p:to>
                                    </p:set>
                                    <p:animEffect transition="in" filter="wipe(left)">
                                      <p:cBhvr>
                                        <p:cTn id="128" dur="500"/>
                                        <p:tgtEl>
                                          <p:spTgt spid="16"/>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54"/>
                                        </p:tgtEl>
                                        <p:attrNameLst>
                                          <p:attrName>style.visibility</p:attrName>
                                        </p:attrNameLst>
                                      </p:cBhvr>
                                      <p:to>
                                        <p:strVal val="visible"/>
                                      </p:to>
                                    </p:set>
                                    <p:animEffect transition="in" filter="wipe(left)">
                                      <p:cBhvr>
                                        <p:cTn id="131" dur="500"/>
                                        <p:tgtEl>
                                          <p:spTgt spid="54"/>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55"/>
                                        </p:tgtEl>
                                        <p:attrNameLst>
                                          <p:attrName>style.visibility</p:attrName>
                                        </p:attrNameLst>
                                      </p:cBhvr>
                                      <p:to>
                                        <p:strVal val="visible"/>
                                      </p:to>
                                    </p:set>
                                    <p:animEffect transition="in" filter="wipe(left)">
                                      <p:cBhvr>
                                        <p:cTn id="134" dur="500"/>
                                        <p:tgtEl>
                                          <p:spTgt spid="55"/>
                                        </p:tgtEl>
                                      </p:cBhvr>
                                    </p:animEffect>
                                  </p:childTnLst>
                                </p:cTn>
                              </p:par>
                              <p:par>
                                <p:cTn id="135" presetID="22" presetClass="entr" presetSubtype="8" fill="hold" grpId="0" nodeType="withEffect">
                                  <p:stCondLst>
                                    <p:cond delay="0"/>
                                  </p:stCondLst>
                                  <p:childTnLst>
                                    <p:set>
                                      <p:cBhvr>
                                        <p:cTn id="136" dur="1" fill="hold">
                                          <p:stCondLst>
                                            <p:cond delay="0"/>
                                          </p:stCondLst>
                                        </p:cTn>
                                        <p:tgtEl>
                                          <p:spTgt spid="56"/>
                                        </p:tgtEl>
                                        <p:attrNameLst>
                                          <p:attrName>style.visibility</p:attrName>
                                        </p:attrNameLst>
                                      </p:cBhvr>
                                      <p:to>
                                        <p:strVal val="visible"/>
                                      </p:to>
                                    </p:set>
                                    <p:animEffect transition="in" filter="wipe(left)">
                                      <p:cBhvr>
                                        <p:cTn id="137" dur="500"/>
                                        <p:tgtEl>
                                          <p:spTgt spid="56"/>
                                        </p:tgtEl>
                                      </p:cBhvr>
                                    </p:animEffect>
                                  </p:childTnLst>
                                </p:cTn>
                              </p:par>
                              <p:par>
                                <p:cTn id="138" presetID="22" presetClass="entr" presetSubtype="8" fill="hold" grpId="0" nodeType="withEffect">
                                  <p:stCondLst>
                                    <p:cond delay="0"/>
                                  </p:stCondLst>
                                  <p:childTnLst>
                                    <p:set>
                                      <p:cBhvr>
                                        <p:cTn id="139" dur="1" fill="hold">
                                          <p:stCondLst>
                                            <p:cond delay="0"/>
                                          </p:stCondLst>
                                        </p:cTn>
                                        <p:tgtEl>
                                          <p:spTgt spid="57"/>
                                        </p:tgtEl>
                                        <p:attrNameLst>
                                          <p:attrName>style.visibility</p:attrName>
                                        </p:attrNameLst>
                                      </p:cBhvr>
                                      <p:to>
                                        <p:strVal val="visible"/>
                                      </p:to>
                                    </p:set>
                                    <p:animEffect transition="in" filter="wipe(left)">
                                      <p:cBhvr>
                                        <p:cTn id="140" dur="500"/>
                                        <p:tgtEl>
                                          <p:spTgt spid="57"/>
                                        </p:tgtEl>
                                      </p:cBhvr>
                                    </p:animEffect>
                                  </p:childTnLst>
                                </p:cTn>
                              </p:par>
                              <p:par>
                                <p:cTn id="141" presetID="22" presetClass="entr" presetSubtype="8" fill="hold" grpId="0" nodeType="withEffect">
                                  <p:stCondLst>
                                    <p:cond delay="0"/>
                                  </p:stCondLst>
                                  <p:childTnLst>
                                    <p:set>
                                      <p:cBhvr>
                                        <p:cTn id="142" dur="1" fill="hold">
                                          <p:stCondLst>
                                            <p:cond delay="0"/>
                                          </p:stCondLst>
                                        </p:cTn>
                                        <p:tgtEl>
                                          <p:spTgt spid="58"/>
                                        </p:tgtEl>
                                        <p:attrNameLst>
                                          <p:attrName>style.visibility</p:attrName>
                                        </p:attrNameLst>
                                      </p:cBhvr>
                                      <p:to>
                                        <p:strVal val="visible"/>
                                      </p:to>
                                    </p:set>
                                    <p:animEffect transition="in" filter="wipe(left)">
                                      <p:cBhvr>
                                        <p:cTn id="143" dur="500"/>
                                        <p:tgtEl>
                                          <p:spTgt spid="58"/>
                                        </p:tgtEl>
                                      </p:cBhvr>
                                    </p:animEffect>
                                  </p:childTnLst>
                                </p:cTn>
                              </p:par>
                              <p:par>
                                <p:cTn id="144" presetID="22" presetClass="entr" presetSubtype="8" fill="hold" grpId="0" nodeType="withEffect">
                                  <p:stCondLst>
                                    <p:cond delay="0"/>
                                  </p:stCondLst>
                                  <p:childTnLst>
                                    <p:set>
                                      <p:cBhvr>
                                        <p:cTn id="145" dur="1" fill="hold">
                                          <p:stCondLst>
                                            <p:cond delay="0"/>
                                          </p:stCondLst>
                                        </p:cTn>
                                        <p:tgtEl>
                                          <p:spTgt spid="59"/>
                                        </p:tgtEl>
                                        <p:attrNameLst>
                                          <p:attrName>style.visibility</p:attrName>
                                        </p:attrNameLst>
                                      </p:cBhvr>
                                      <p:to>
                                        <p:strVal val="visible"/>
                                      </p:to>
                                    </p:set>
                                    <p:animEffect transition="in" filter="wipe(left)">
                                      <p:cBhvr>
                                        <p:cTn id="146" dur="500"/>
                                        <p:tgtEl>
                                          <p:spTgt spid="59"/>
                                        </p:tgtEl>
                                      </p:cBhvr>
                                    </p:animEffect>
                                  </p:childTnLst>
                                </p:cTn>
                              </p:par>
                              <p:par>
                                <p:cTn id="147" presetID="22" presetClass="entr" presetSubtype="8" fill="hold" grpId="0" nodeType="withEffect">
                                  <p:stCondLst>
                                    <p:cond delay="0"/>
                                  </p:stCondLst>
                                  <p:childTnLst>
                                    <p:set>
                                      <p:cBhvr>
                                        <p:cTn id="148" dur="1" fill="hold">
                                          <p:stCondLst>
                                            <p:cond delay="0"/>
                                          </p:stCondLst>
                                        </p:cTn>
                                        <p:tgtEl>
                                          <p:spTgt spid="60"/>
                                        </p:tgtEl>
                                        <p:attrNameLst>
                                          <p:attrName>style.visibility</p:attrName>
                                        </p:attrNameLst>
                                      </p:cBhvr>
                                      <p:to>
                                        <p:strVal val="visible"/>
                                      </p:to>
                                    </p:set>
                                    <p:animEffect transition="in" filter="wipe(left)">
                                      <p:cBhvr>
                                        <p:cTn id="149" dur="500"/>
                                        <p:tgtEl>
                                          <p:spTgt spid="60"/>
                                        </p:tgtEl>
                                      </p:cBhvr>
                                    </p:animEffect>
                                  </p:childTnLst>
                                </p:cTn>
                              </p:par>
                              <p:par>
                                <p:cTn id="150" presetID="22" presetClass="entr" presetSubtype="8" fill="hold" grpId="0" nodeType="withEffect">
                                  <p:stCondLst>
                                    <p:cond delay="0"/>
                                  </p:stCondLst>
                                  <p:childTnLst>
                                    <p:set>
                                      <p:cBhvr>
                                        <p:cTn id="151" dur="1" fill="hold">
                                          <p:stCondLst>
                                            <p:cond delay="0"/>
                                          </p:stCondLst>
                                        </p:cTn>
                                        <p:tgtEl>
                                          <p:spTgt spid="61"/>
                                        </p:tgtEl>
                                        <p:attrNameLst>
                                          <p:attrName>style.visibility</p:attrName>
                                        </p:attrNameLst>
                                      </p:cBhvr>
                                      <p:to>
                                        <p:strVal val="visible"/>
                                      </p:to>
                                    </p:set>
                                    <p:animEffect transition="in" filter="wipe(left)">
                                      <p:cBhvr>
                                        <p:cTn id="152" dur="500"/>
                                        <p:tgtEl>
                                          <p:spTgt spid="61"/>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62"/>
                                        </p:tgtEl>
                                        <p:attrNameLst>
                                          <p:attrName>style.visibility</p:attrName>
                                        </p:attrNameLst>
                                      </p:cBhvr>
                                      <p:to>
                                        <p:strVal val="visible"/>
                                      </p:to>
                                    </p:set>
                                    <p:animEffect transition="in" filter="wipe(left)">
                                      <p:cBhvr>
                                        <p:cTn id="155" dur="500"/>
                                        <p:tgtEl>
                                          <p:spTgt spid="62"/>
                                        </p:tgtEl>
                                      </p:cBhvr>
                                    </p:animEffect>
                                  </p:childTnLst>
                                </p:cTn>
                              </p:par>
                              <p:par>
                                <p:cTn id="156" presetID="22" presetClass="entr" presetSubtype="8" fill="hold" grpId="0" nodeType="withEffect">
                                  <p:stCondLst>
                                    <p:cond delay="0"/>
                                  </p:stCondLst>
                                  <p:childTnLst>
                                    <p:set>
                                      <p:cBhvr>
                                        <p:cTn id="157" dur="1" fill="hold">
                                          <p:stCondLst>
                                            <p:cond delay="0"/>
                                          </p:stCondLst>
                                        </p:cTn>
                                        <p:tgtEl>
                                          <p:spTgt spid="63"/>
                                        </p:tgtEl>
                                        <p:attrNameLst>
                                          <p:attrName>style.visibility</p:attrName>
                                        </p:attrNameLst>
                                      </p:cBhvr>
                                      <p:to>
                                        <p:strVal val="visible"/>
                                      </p:to>
                                    </p:set>
                                    <p:animEffect transition="in" filter="wipe(left)">
                                      <p:cBhvr>
                                        <p:cTn id="158" dur="500"/>
                                        <p:tgtEl>
                                          <p:spTgt spid="63"/>
                                        </p:tgtEl>
                                      </p:cBhvr>
                                    </p:animEffect>
                                  </p:childTnLst>
                                </p:cTn>
                              </p:par>
                              <p:par>
                                <p:cTn id="159" presetID="22" presetClass="entr" presetSubtype="8" fill="hold" grpId="0" nodeType="withEffect">
                                  <p:stCondLst>
                                    <p:cond delay="0"/>
                                  </p:stCondLst>
                                  <p:childTnLst>
                                    <p:set>
                                      <p:cBhvr>
                                        <p:cTn id="160" dur="1" fill="hold">
                                          <p:stCondLst>
                                            <p:cond delay="0"/>
                                          </p:stCondLst>
                                        </p:cTn>
                                        <p:tgtEl>
                                          <p:spTgt spid="64"/>
                                        </p:tgtEl>
                                        <p:attrNameLst>
                                          <p:attrName>style.visibility</p:attrName>
                                        </p:attrNameLst>
                                      </p:cBhvr>
                                      <p:to>
                                        <p:strVal val="visible"/>
                                      </p:to>
                                    </p:set>
                                    <p:animEffect transition="in" filter="wipe(left)">
                                      <p:cBhvr>
                                        <p:cTn id="161" dur="500"/>
                                        <p:tgtEl>
                                          <p:spTgt spid="64"/>
                                        </p:tgtEl>
                                      </p:cBhvr>
                                    </p:animEffect>
                                  </p:childTnLst>
                                </p:cTn>
                              </p:par>
                              <p:par>
                                <p:cTn id="162" presetID="22" presetClass="entr" presetSubtype="8" fill="hold" grpId="0" nodeType="withEffect">
                                  <p:stCondLst>
                                    <p:cond delay="0"/>
                                  </p:stCondLst>
                                  <p:childTnLst>
                                    <p:set>
                                      <p:cBhvr>
                                        <p:cTn id="163" dur="1" fill="hold">
                                          <p:stCondLst>
                                            <p:cond delay="0"/>
                                          </p:stCondLst>
                                        </p:cTn>
                                        <p:tgtEl>
                                          <p:spTgt spid="65"/>
                                        </p:tgtEl>
                                        <p:attrNameLst>
                                          <p:attrName>style.visibility</p:attrName>
                                        </p:attrNameLst>
                                      </p:cBhvr>
                                      <p:to>
                                        <p:strVal val="visible"/>
                                      </p:to>
                                    </p:set>
                                    <p:animEffect transition="in" filter="wipe(left)">
                                      <p:cBhvr>
                                        <p:cTn id="164" dur="500"/>
                                        <p:tgtEl>
                                          <p:spTgt spid="65"/>
                                        </p:tgtEl>
                                      </p:cBhvr>
                                    </p:animEffect>
                                  </p:childTnLst>
                                </p:cTn>
                              </p:par>
                              <p:par>
                                <p:cTn id="165" presetID="22" presetClass="entr" presetSubtype="8" fill="hold" grpId="0" nodeType="withEffect">
                                  <p:stCondLst>
                                    <p:cond delay="0"/>
                                  </p:stCondLst>
                                  <p:childTnLst>
                                    <p:set>
                                      <p:cBhvr>
                                        <p:cTn id="166" dur="1" fill="hold">
                                          <p:stCondLst>
                                            <p:cond delay="0"/>
                                          </p:stCondLst>
                                        </p:cTn>
                                        <p:tgtEl>
                                          <p:spTgt spid="37"/>
                                        </p:tgtEl>
                                        <p:attrNameLst>
                                          <p:attrName>style.visibility</p:attrName>
                                        </p:attrNameLst>
                                      </p:cBhvr>
                                      <p:to>
                                        <p:strVal val="visible"/>
                                      </p:to>
                                    </p:set>
                                    <p:animEffect transition="in" filter="wipe(left)">
                                      <p:cBhvr>
                                        <p:cTn id="167" dur="500"/>
                                        <p:tgtEl>
                                          <p:spTgt spid="37"/>
                                        </p:tgtEl>
                                      </p:cBhvr>
                                    </p:animEffect>
                                  </p:childTnLst>
                                </p:cTn>
                              </p:par>
                              <p:par>
                                <p:cTn id="168" presetID="22" presetClass="entr" presetSubtype="8" fill="hold" grpId="0" nodeType="withEffect">
                                  <p:stCondLst>
                                    <p:cond delay="0"/>
                                  </p:stCondLst>
                                  <p:childTnLst>
                                    <p:set>
                                      <p:cBhvr>
                                        <p:cTn id="169" dur="1" fill="hold">
                                          <p:stCondLst>
                                            <p:cond delay="0"/>
                                          </p:stCondLst>
                                        </p:cTn>
                                        <p:tgtEl>
                                          <p:spTgt spid="38"/>
                                        </p:tgtEl>
                                        <p:attrNameLst>
                                          <p:attrName>style.visibility</p:attrName>
                                        </p:attrNameLst>
                                      </p:cBhvr>
                                      <p:to>
                                        <p:strVal val="visible"/>
                                      </p:to>
                                    </p:set>
                                    <p:animEffect transition="in" filter="wipe(left)">
                                      <p:cBhvr>
                                        <p:cTn id="170" dur="500"/>
                                        <p:tgtEl>
                                          <p:spTgt spid="38"/>
                                        </p:tgtEl>
                                      </p:cBhvr>
                                    </p:animEffect>
                                  </p:childTnLst>
                                </p:cTn>
                              </p:par>
                              <p:par>
                                <p:cTn id="171" presetID="22" presetClass="entr" presetSubtype="8" fill="hold" grpId="0" nodeType="withEffect">
                                  <p:stCondLst>
                                    <p:cond delay="0"/>
                                  </p:stCondLst>
                                  <p:childTnLst>
                                    <p:set>
                                      <p:cBhvr>
                                        <p:cTn id="172" dur="1" fill="hold">
                                          <p:stCondLst>
                                            <p:cond delay="0"/>
                                          </p:stCondLst>
                                        </p:cTn>
                                        <p:tgtEl>
                                          <p:spTgt spid="39"/>
                                        </p:tgtEl>
                                        <p:attrNameLst>
                                          <p:attrName>style.visibility</p:attrName>
                                        </p:attrNameLst>
                                      </p:cBhvr>
                                      <p:to>
                                        <p:strVal val="visible"/>
                                      </p:to>
                                    </p:set>
                                    <p:animEffect transition="in" filter="wipe(left)">
                                      <p:cBhvr>
                                        <p:cTn id="173" dur="500"/>
                                        <p:tgtEl>
                                          <p:spTgt spid="39"/>
                                        </p:tgtEl>
                                      </p:cBhvr>
                                    </p:animEffect>
                                  </p:childTnLst>
                                </p:cTn>
                              </p:par>
                              <p:par>
                                <p:cTn id="174" presetID="22" presetClass="entr" presetSubtype="8" fill="hold" grpId="0" nodeType="withEffect">
                                  <p:stCondLst>
                                    <p:cond delay="0"/>
                                  </p:stCondLst>
                                  <p:childTnLst>
                                    <p:set>
                                      <p:cBhvr>
                                        <p:cTn id="175" dur="1" fill="hold">
                                          <p:stCondLst>
                                            <p:cond delay="0"/>
                                          </p:stCondLst>
                                        </p:cTn>
                                        <p:tgtEl>
                                          <p:spTgt spid="40"/>
                                        </p:tgtEl>
                                        <p:attrNameLst>
                                          <p:attrName>style.visibility</p:attrName>
                                        </p:attrNameLst>
                                      </p:cBhvr>
                                      <p:to>
                                        <p:strVal val="visible"/>
                                      </p:to>
                                    </p:set>
                                    <p:animEffect transition="in" filter="wipe(left)">
                                      <p:cBhvr>
                                        <p:cTn id="176" dur="500"/>
                                        <p:tgtEl>
                                          <p:spTgt spid="40"/>
                                        </p:tgtEl>
                                      </p:cBhvr>
                                    </p:animEffect>
                                  </p:childTnLst>
                                </p:cTn>
                              </p:par>
                              <p:par>
                                <p:cTn id="177" presetID="22" presetClass="entr" presetSubtype="8" fill="hold" grpId="0" nodeType="withEffect">
                                  <p:stCondLst>
                                    <p:cond delay="0"/>
                                  </p:stCondLst>
                                  <p:childTnLst>
                                    <p:set>
                                      <p:cBhvr>
                                        <p:cTn id="178" dur="1" fill="hold">
                                          <p:stCondLst>
                                            <p:cond delay="0"/>
                                          </p:stCondLst>
                                        </p:cTn>
                                        <p:tgtEl>
                                          <p:spTgt spid="41"/>
                                        </p:tgtEl>
                                        <p:attrNameLst>
                                          <p:attrName>style.visibility</p:attrName>
                                        </p:attrNameLst>
                                      </p:cBhvr>
                                      <p:to>
                                        <p:strVal val="visible"/>
                                      </p:to>
                                    </p:set>
                                    <p:animEffect transition="in" filter="wipe(left)">
                                      <p:cBhvr>
                                        <p:cTn id="179" dur="500"/>
                                        <p:tgtEl>
                                          <p:spTgt spid="41"/>
                                        </p:tgtEl>
                                      </p:cBhvr>
                                    </p:animEffect>
                                  </p:childTnLst>
                                </p:cTn>
                              </p:par>
                              <p:par>
                                <p:cTn id="180" presetID="22" presetClass="entr" presetSubtype="8" fill="hold" grpId="0" nodeType="withEffect">
                                  <p:stCondLst>
                                    <p:cond delay="0"/>
                                  </p:stCondLst>
                                  <p:childTnLst>
                                    <p:set>
                                      <p:cBhvr>
                                        <p:cTn id="181" dur="1" fill="hold">
                                          <p:stCondLst>
                                            <p:cond delay="0"/>
                                          </p:stCondLst>
                                        </p:cTn>
                                        <p:tgtEl>
                                          <p:spTgt spid="42"/>
                                        </p:tgtEl>
                                        <p:attrNameLst>
                                          <p:attrName>style.visibility</p:attrName>
                                        </p:attrNameLst>
                                      </p:cBhvr>
                                      <p:to>
                                        <p:strVal val="visible"/>
                                      </p:to>
                                    </p:set>
                                    <p:animEffect transition="in" filter="wipe(left)">
                                      <p:cBhvr>
                                        <p:cTn id="182" dur="500"/>
                                        <p:tgtEl>
                                          <p:spTgt spid="42"/>
                                        </p:tgtEl>
                                      </p:cBhvr>
                                    </p:animEffect>
                                  </p:childTnLst>
                                </p:cTn>
                              </p:par>
                              <p:par>
                                <p:cTn id="183" presetID="22" presetClass="entr" presetSubtype="8" fill="hold" grpId="0" nodeType="withEffect">
                                  <p:stCondLst>
                                    <p:cond delay="0"/>
                                  </p:stCondLst>
                                  <p:childTnLst>
                                    <p:set>
                                      <p:cBhvr>
                                        <p:cTn id="184" dur="1" fill="hold">
                                          <p:stCondLst>
                                            <p:cond delay="0"/>
                                          </p:stCondLst>
                                        </p:cTn>
                                        <p:tgtEl>
                                          <p:spTgt spid="43"/>
                                        </p:tgtEl>
                                        <p:attrNameLst>
                                          <p:attrName>style.visibility</p:attrName>
                                        </p:attrNameLst>
                                      </p:cBhvr>
                                      <p:to>
                                        <p:strVal val="visible"/>
                                      </p:to>
                                    </p:set>
                                    <p:animEffect transition="in" filter="wipe(left)">
                                      <p:cBhvr>
                                        <p:cTn id="185" dur="500"/>
                                        <p:tgtEl>
                                          <p:spTgt spid="43"/>
                                        </p:tgtEl>
                                      </p:cBhvr>
                                    </p:animEffect>
                                  </p:childTnLst>
                                </p:cTn>
                              </p:par>
                              <p:par>
                                <p:cTn id="186" presetID="22" presetClass="entr" presetSubtype="8" fill="hold" grpId="0" nodeType="withEffect">
                                  <p:stCondLst>
                                    <p:cond delay="0"/>
                                  </p:stCondLst>
                                  <p:childTnLst>
                                    <p:set>
                                      <p:cBhvr>
                                        <p:cTn id="187" dur="1" fill="hold">
                                          <p:stCondLst>
                                            <p:cond delay="0"/>
                                          </p:stCondLst>
                                        </p:cTn>
                                        <p:tgtEl>
                                          <p:spTgt spid="44"/>
                                        </p:tgtEl>
                                        <p:attrNameLst>
                                          <p:attrName>style.visibility</p:attrName>
                                        </p:attrNameLst>
                                      </p:cBhvr>
                                      <p:to>
                                        <p:strVal val="visible"/>
                                      </p:to>
                                    </p:set>
                                    <p:animEffect transition="in" filter="wipe(left)">
                                      <p:cBhvr>
                                        <p:cTn id="188" dur="500"/>
                                        <p:tgtEl>
                                          <p:spTgt spid="44"/>
                                        </p:tgtEl>
                                      </p:cBhvr>
                                    </p:animEffect>
                                  </p:childTnLst>
                                </p:cTn>
                              </p:par>
                              <p:par>
                                <p:cTn id="189" presetID="22" presetClass="entr" presetSubtype="8" fill="hold" grpId="0" nodeType="withEffect">
                                  <p:stCondLst>
                                    <p:cond delay="0"/>
                                  </p:stCondLst>
                                  <p:childTnLst>
                                    <p:set>
                                      <p:cBhvr>
                                        <p:cTn id="190" dur="1" fill="hold">
                                          <p:stCondLst>
                                            <p:cond delay="0"/>
                                          </p:stCondLst>
                                        </p:cTn>
                                        <p:tgtEl>
                                          <p:spTgt spid="45"/>
                                        </p:tgtEl>
                                        <p:attrNameLst>
                                          <p:attrName>style.visibility</p:attrName>
                                        </p:attrNameLst>
                                      </p:cBhvr>
                                      <p:to>
                                        <p:strVal val="visible"/>
                                      </p:to>
                                    </p:set>
                                    <p:animEffect transition="in" filter="wipe(left)">
                                      <p:cBhvr>
                                        <p:cTn id="191" dur="500"/>
                                        <p:tgtEl>
                                          <p:spTgt spid="45"/>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46"/>
                                        </p:tgtEl>
                                        <p:attrNameLst>
                                          <p:attrName>style.visibility</p:attrName>
                                        </p:attrNameLst>
                                      </p:cBhvr>
                                      <p:to>
                                        <p:strVal val="visible"/>
                                      </p:to>
                                    </p:set>
                                    <p:animEffect transition="in" filter="wipe(left)">
                                      <p:cBhvr>
                                        <p:cTn id="194" dur="500"/>
                                        <p:tgtEl>
                                          <p:spTgt spid="46"/>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47"/>
                                        </p:tgtEl>
                                        <p:attrNameLst>
                                          <p:attrName>style.visibility</p:attrName>
                                        </p:attrNameLst>
                                      </p:cBhvr>
                                      <p:to>
                                        <p:strVal val="visible"/>
                                      </p:to>
                                    </p:set>
                                    <p:animEffect transition="in" filter="wipe(left)">
                                      <p:cBhvr>
                                        <p:cTn id="197" dur="500"/>
                                        <p:tgtEl>
                                          <p:spTgt spid="47"/>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48"/>
                                        </p:tgtEl>
                                        <p:attrNameLst>
                                          <p:attrName>style.visibility</p:attrName>
                                        </p:attrNameLst>
                                      </p:cBhvr>
                                      <p:to>
                                        <p:strVal val="visible"/>
                                      </p:to>
                                    </p:set>
                                    <p:animEffect transition="in" filter="wipe(left)">
                                      <p:cBhvr>
                                        <p:cTn id="200" dur="500"/>
                                        <p:tgtEl>
                                          <p:spTgt spid="48"/>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49"/>
                                        </p:tgtEl>
                                        <p:attrNameLst>
                                          <p:attrName>style.visibility</p:attrName>
                                        </p:attrNameLst>
                                      </p:cBhvr>
                                      <p:to>
                                        <p:strVal val="visible"/>
                                      </p:to>
                                    </p:set>
                                    <p:animEffect transition="in" filter="wipe(left)">
                                      <p:cBhvr>
                                        <p:cTn id="203" dur="500"/>
                                        <p:tgtEl>
                                          <p:spTgt spid="49"/>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50"/>
                                        </p:tgtEl>
                                        <p:attrNameLst>
                                          <p:attrName>style.visibility</p:attrName>
                                        </p:attrNameLst>
                                      </p:cBhvr>
                                      <p:to>
                                        <p:strVal val="visible"/>
                                      </p:to>
                                    </p:set>
                                    <p:animEffect transition="in" filter="wipe(left)">
                                      <p:cBhvr>
                                        <p:cTn id="206" dur="500"/>
                                        <p:tgtEl>
                                          <p:spTgt spid="50"/>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51"/>
                                        </p:tgtEl>
                                        <p:attrNameLst>
                                          <p:attrName>style.visibility</p:attrName>
                                        </p:attrNameLst>
                                      </p:cBhvr>
                                      <p:to>
                                        <p:strVal val="visible"/>
                                      </p:to>
                                    </p:set>
                                    <p:animEffect transition="in" filter="wipe(left)">
                                      <p:cBhvr>
                                        <p:cTn id="209" dur="500"/>
                                        <p:tgtEl>
                                          <p:spTgt spid="51"/>
                                        </p:tgtEl>
                                      </p:cBhvr>
                                    </p:animEffect>
                                  </p:childTnLst>
                                </p:cTn>
                              </p:par>
                              <p:par>
                                <p:cTn id="210" presetID="22" presetClass="entr" presetSubtype="8" fill="hold" grpId="0" nodeType="withEffect">
                                  <p:stCondLst>
                                    <p:cond delay="0"/>
                                  </p:stCondLst>
                                  <p:childTnLst>
                                    <p:set>
                                      <p:cBhvr>
                                        <p:cTn id="211" dur="1" fill="hold">
                                          <p:stCondLst>
                                            <p:cond delay="0"/>
                                          </p:stCondLst>
                                        </p:cTn>
                                        <p:tgtEl>
                                          <p:spTgt spid="52"/>
                                        </p:tgtEl>
                                        <p:attrNameLst>
                                          <p:attrName>style.visibility</p:attrName>
                                        </p:attrNameLst>
                                      </p:cBhvr>
                                      <p:to>
                                        <p:strVal val="visible"/>
                                      </p:to>
                                    </p:set>
                                    <p:animEffect transition="in" filter="wipe(left)">
                                      <p:cBhvr>
                                        <p:cTn id="212" dur="500"/>
                                        <p:tgtEl>
                                          <p:spTgt spid="52"/>
                                        </p:tgtEl>
                                      </p:cBhvr>
                                    </p:animEffect>
                                  </p:childTnLst>
                                </p:cTn>
                              </p:par>
                              <p:par>
                                <p:cTn id="213" presetID="22" presetClass="entr" presetSubtype="8" fill="hold" grpId="0" nodeType="withEffect">
                                  <p:stCondLst>
                                    <p:cond delay="0"/>
                                  </p:stCondLst>
                                  <p:childTnLst>
                                    <p:set>
                                      <p:cBhvr>
                                        <p:cTn id="214" dur="1" fill="hold">
                                          <p:stCondLst>
                                            <p:cond delay="0"/>
                                          </p:stCondLst>
                                        </p:cTn>
                                        <p:tgtEl>
                                          <p:spTgt spid="53"/>
                                        </p:tgtEl>
                                        <p:attrNameLst>
                                          <p:attrName>style.visibility</p:attrName>
                                        </p:attrNameLst>
                                      </p:cBhvr>
                                      <p:to>
                                        <p:strVal val="visible"/>
                                      </p:to>
                                    </p:set>
                                    <p:animEffect transition="in" filter="wipe(left)">
                                      <p:cBhvr>
                                        <p:cTn id="215" dur="500"/>
                                        <p:tgtEl>
                                          <p:spTgt spid="53"/>
                                        </p:tgtEl>
                                      </p:cBhvr>
                                    </p:animEffect>
                                  </p:childTnLst>
                                </p:cTn>
                              </p:par>
                              <p:par>
                                <p:cTn id="216" presetID="22" presetClass="entr" presetSubtype="8" fill="hold" grpId="0" nodeType="withEffect">
                                  <p:stCondLst>
                                    <p:cond delay="0"/>
                                  </p:stCondLst>
                                  <p:childTnLst>
                                    <p:set>
                                      <p:cBhvr>
                                        <p:cTn id="217" dur="1" fill="hold">
                                          <p:stCondLst>
                                            <p:cond delay="0"/>
                                          </p:stCondLst>
                                        </p:cTn>
                                        <p:tgtEl>
                                          <p:spTgt spid="19"/>
                                        </p:tgtEl>
                                        <p:attrNameLst>
                                          <p:attrName>style.visibility</p:attrName>
                                        </p:attrNameLst>
                                      </p:cBhvr>
                                      <p:to>
                                        <p:strVal val="visible"/>
                                      </p:to>
                                    </p:set>
                                    <p:animEffect transition="in" filter="wipe(left)">
                                      <p:cBhvr>
                                        <p:cTn id="218" dur="500"/>
                                        <p:tgtEl>
                                          <p:spTgt spid="19"/>
                                        </p:tgtEl>
                                      </p:cBhvr>
                                    </p:animEffect>
                                  </p:childTnLst>
                                </p:cTn>
                              </p:par>
                              <p:par>
                                <p:cTn id="219" presetID="22" presetClass="entr" presetSubtype="8" fill="hold" grpId="0" nodeType="withEffect">
                                  <p:stCondLst>
                                    <p:cond delay="0"/>
                                  </p:stCondLst>
                                  <p:childTnLst>
                                    <p:set>
                                      <p:cBhvr>
                                        <p:cTn id="220" dur="1" fill="hold">
                                          <p:stCondLst>
                                            <p:cond delay="0"/>
                                          </p:stCondLst>
                                        </p:cTn>
                                        <p:tgtEl>
                                          <p:spTgt spid="27"/>
                                        </p:tgtEl>
                                        <p:attrNameLst>
                                          <p:attrName>style.visibility</p:attrName>
                                        </p:attrNameLst>
                                      </p:cBhvr>
                                      <p:to>
                                        <p:strVal val="visible"/>
                                      </p:to>
                                    </p:set>
                                    <p:animEffect transition="in" filter="wipe(left)">
                                      <p:cBhvr>
                                        <p:cTn id="221" dur="500"/>
                                        <p:tgtEl>
                                          <p:spTgt spid="27"/>
                                        </p:tgtEl>
                                      </p:cBhvr>
                                    </p:animEffect>
                                  </p:childTnLst>
                                </p:cTn>
                              </p:par>
                              <p:par>
                                <p:cTn id="222" presetID="22" presetClass="entr" presetSubtype="8" fill="hold" grpId="0" nodeType="withEffect">
                                  <p:stCondLst>
                                    <p:cond delay="0"/>
                                  </p:stCondLst>
                                  <p:childTnLst>
                                    <p:set>
                                      <p:cBhvr>
                                        <p:cTn id="223" dur="1" fill="hold">
                                          <p:stCondLst>
                                            <p:cond delay="0"/>
                                          </p:stCondLst>
                                        </p:cTn>
                                        <p:tgtEl>
                                          <p:spTgt spid="28"/>
                                        </p:tgtEl>
                                        <p:attrNameLst>
                                          <p:attrName>style.visibility</p:attrName>
                                        </p:attrNameLst>
                                      </p:cBhvr>
                                      <p:to>
                                        <p:strVal val="visible"/>
                                      </p:to>
                                    </p:set>
                                    <p:animEffect transition="in" filter="wipe(left)">
                                      <p:cBhvr>
                                        <p:cTn id="224" dur="500"/>
                                        <p:tgtEl>
                                          <p:spTgt spid="28"/>
                                        </p:tgtEl>
                                      </p:cBhvr>
                                    </p:animEffect>
                                  </p:childTnLst>
                                </p:cTn>
                              </p:par>
                              <p:par>
                                <p:cTn id="225" presetID="22" presetClass="entr" presetSubtype="8" fill="hold" grpId="0" nodeType="withEffect">
                                  <p:stCondLst>
                                    <p:cond delay="0"/>
                                  </p:stCondLst>
                                  <p:childTnLst>
                                    <p:set>
                                      <p:cBhvr>
                                        <p:cTn id="226" dur="1" fill="hold">
                                          <p:stCondLst>
                                            <p:cond delay="0"/>
                                          </p:stCondLst>
                                        </p:cTn>
                                        <p:tgtEl>
                                          <p:spTgt spid="29"/>
                                        </p:tgtEl>
                                        <p:attrNameLst>
                                          <p:attrName>style.visibility</p:attrName>
                                        </p:attrNameLst>
                                      </p:cBhvr>
                                      <p:to>
                                        <p:strVal val="visible"/>
                                      </p:to>
                                    </p:set>
                                    <p:animEffect transition="in" filter="wipe(left)">
                                      <p:cBhvr>
                                        <p:cTn id="227" dur="500"/>
                                        <p:tgtEl>
                                          <p:spTgt spid="29"/>
                                        </p:tgtEl>
                                      </p:cBhvr>
                                    </p:animEffect>
                                  </p:childTnLst>
                                </p:cTn>
                              </p:par>
                              <p:par>
                                <p:cTn id="228" presetID="22" presetClass="entr" presetSubtype="8" fill="hold" grpId="0" nodeType="withEffect">
                                  <p:stCondLst>
                                    <p:cond delay="0"/>
                                  </p:stCondLst>
                                  <p:childTnLst>
                                    <p:set>
                                      <p:cBhvr>
                                        <p:cTn id="229" dur="1" fill="hold">
                                          <p:stCondLst>
                                            <p:cond delay="0"/>
                                          </p:stCondLst>
                                        </p:cTn>
                                        <p:tgtEl>
                                          <p:spTgt spid="30"/>
                                        </p:tgtEl>
                                        <p:attrNameLst>
                                          <p:attrName>style.visibility</p:attrName>
                                        </p:attrNameLst>
                                      </p:cBhvr>
                                      <p:to>
                                        <p:strVal val="visible"/>
                                      </p:to>
                                    </p:set>
                                    <p:animEffect transition="in" filter="wipe(left)">
                                      <p:cBhvr>
                                        <p:cTn id="230" dur="500"/>
                                        <p:tgtEl>
                                          <p:spTgt spid="30"/>
                                        </p:tgtEl>
                                      </p:cBhvr>
                                    </p:animEffect>
                                  </p:childTnLst>
                                </p:cTn>
                              </p:par>
                              <p:par>
                                <p:cTn id="231" presetID="22" presetClass="entr" presetSubtype="8" fill="hold" grpId="0" nodeType="withEffect">
                                  <p:stCondLst>
                                    <p:cond delay="0"/>
                                  </p:stCondLst>
                                  <p:childTnLst>
                                    <p:set>
                                      <p:cBhvr>
                                        <p:cTn id="232" dur="1" fill="hold">
                                          <p:stCondLst>
                                            <p:cond delay="0"/>
                                          </p:stCondLst>
                                        </p:cTn>
                                        <p:tgtEl>
                                          <p:spTgt spid="31"/>
                                        </p:tgtEl>
                                        <p:attrNameLst>
                                          <p:attrName>style.visibility</p:attrName>
                                        </p:attrNameLst>
                                      </p:cBhvr>
                                      <p:to>
                                        <p:strVal val="visible"/>
                                      </p:to>
                                    </p:set>
                                    <p:animEffect transition="in" filter="wipe(left)">
                                      <p:cBhvr>
                                        <p:cTn id="233" dur="500"/>
                                        <p:tgtEl>
                                          <p:spTgt spid="31"/>
                                        </p:tgtEl>
                                      </p:cBhvr>
                                    </p:animEffect>
                                  </p:childTnLst>
                                </p:cTn>
                              </p:par>
                              <p:par>
                                <p:cTn id="234" presetID="22" presetClass="entr" presetSubtype="8" fill="hold" grpId="0" nodeType="withEffect">
                                  <p:stCondLst>
                                    <p:cond delay="0"/>
                                  </p:stCondLst>
                                  <p:childTnLst>
                                    <p:set>
                                      <p:cBhvr>
                                        <p:cTn id="235" dur="1" fill="hold">
                                          <p:stCondLst>
                                            <p:cond delay="0"/>
                                          </p:stCondLst>
                                        </p:cTn>
                                        <p:tgtEl>
                                          <p:spTgt spid="32"/>
                                        </p:tgtEl>
                                        <p:attrNameLst>
                                          <p:attrName>style.visibility</p:attrName>
                                        </p:attrNameLst>
                                      </p:cBhvr>
                                      <p:to>
                                        <p:strVal val="visible"/>
                                      </p:to>
                                    </p:set>
                                    <p:animEffect transition="in" filter="wipe(left)">
                                      <p:cBhvr>
                                        <p:cTn id="236" dur="500"/>
                                        <p:tgtEl>
                                          <p:spTgt spid="32"/>
                                        </p:tgtEl>
                                      </p:cBhvr>
                                    </p:animEffect>
                                  </p:childTnLst>
                                </p:cTn>
                              </p:par>
                              <p:par>
                                <p:cTn id="237" presetID="22" presetClass="entr" presetSubtype="8" fill="hold" grpId="0" nodeType="withEffect">
                                  <p:stCondLst>
                                    <p:cond delay="0"/>
                                  </p:stCondLst>
                                  <p:childTnLst>
                                    <p:set>
                                      <p:cBhvr>
                                        <p:cTn id="238" dur="1" fill="hold">
                                          <p:stCondLst>
                                            <p:cond delay="0"/>
                                          </p:stCondLst>
                                        </p:cTn>
                                        <p:tgtEl>
                                          <p:spTgt spid="33"/>
                                        </p:tgtEl>
                                        <p:attrNameLst>
                                          <p:attrName>style.visibility</p:attrName>
                                        </p:attrNameLst>
                                      </p:cBhvr>
                                      <p:to>
                                        <p:strVal val="visible"/>
                                      </p:to>
                                    </p:set>
                                    <p:animEffect transition="in" filter="wipe(left)">
                                      <p:cBhvr>
                                        <p:cTn id="239" dur="500"/>
                                        <p:tgtEl>
                                          <p:spTgt spid="33"/>
                                        </p:tgtEl>
                                      </p:cBhvr>
                                    </p:animEffect>
                                  </p:childTnLst>
                                </p:cTn>
                              </p:par>
                              <p:par>
                                <p:cTn id="240" presetID="22" presetClass="entr" presetSubtype="8" fill="hold" grpId="0" nodeType="withEffect">
                                  <p:stCondLst>
                                    <p:cond delay="0"/>
                                  </p:stCondLst>
                                  <p:childTnLst>
                                    <p:set>
                                      <p:cBhvr>
                                        <p:cTn id="241" dur="1" fill="hold">
                                          <p:stCondLst>
                                            <p:cond delay="0"/>
                                          </p:stCondLst>
                                        </p:cTn>
                                        <p:tgtEl>
                                          <p:spTgt spid="34"/>
                                        </p:tgtEl>
                                        <p:attrNameLst>
                                          <p:attrName>style.visibility</p:attrName>
                                        </p:attrNameLst>
                                      </p:cBhvr>
                                      <p:to>
                                        <p:strVal val="visible"/>
                                      </p:to>
                                    </p:set>
                                    <p:animEffect transition="in" filter="wipe(left)">
                                      <p:cBhvr>
                                        <p:cTn id="242" dur="500"/>
                                        <p:tgtEl>
                                          <p:spTgt spid="34"/>
                                        </p:tgtEl>
                                      </p:cBhvr>
                                    </p:animEffect>
                                  </p:childTnLst>
                                </p:cTn>
                              </p:par>
                              <p:par>
                                <p:cTn id="243" presetID="22" presetClass="entr" presetSubtype="8" fill="hold" grpId="0" nodeType="withEffect">
                                  <p:stCondLst>
                                    <p:cond delay="0"/>
                                  </p:stCondLst>
                                  <p:childTnLst>
                                    <p:set>
                                      <p:cBhvr>
                                        <p:cTn id="244" dur="1" fill="hold">
                                          <p:stCondLst>
                                            <p:cond delay="0"/>
                                          </p:stCondLst>
                                        </p:cTn>
                                        <p:tgtEl>
                                          <p:spTgt spid="35"/>
                                        </p:tgtEl>
                                        <p:attrNameLst>
                                          <p:attrName>style.visibility</p:attrName>
                                        </p:attrNameLst>
                                      </p:cBhvr>
                                      <p:to>
                                        <p:strVal val="visible"/>
                                      </p:to>
                                    </p:set>
                                    <p:animEffect transition="in" filter="wipe(left)">
                                      <p:cBhvr>
                                        <p:cTn id="245" dur="500"/>
                                        <p:tgtEl>
                                          <p:spTgt spid="35"/>
                                        </p:tgtEl>
                                      </p:cBhvr>
                                    </p:animEffect>
                                  </p:childTnLst>
                                </p:cTn>
                              </p:par>
                              <p:par>
                                <p:cTn id="246" presetID="22" presetClass="entr" presetSubtype="8" fill="hold" grpId="0" nodeType="withEffect">
                                  <p:stCondLst>
                                    <p:cond delay="0"/>
                                  </p:stCondLst>
                                  <p:childTnLst>
                                    <p:set>
                                      <p:cBhvr>
                                        <p:cTn id="247" dur="1" fill="hold">
                                          <p:stCondLst>
                                            <p:cond delay="0"/>
                                          </p:stCondLst>
                                        </p:cTn>
                                        <p:tgtEl>
                                          <p:spTgt spid="36"/>
                                        </p:tgtEl>
                                        <p:attrNameLst>
                                          <p:attrName>style.visibility</p:attrName>
                                        </p:attrNameLst>
                                      </p:cBhvr>
                                      <p:to>
                                        <p:strVal val="visible"/>
                                      </p:to>
                                    </p:set>
                                    <p:animEffect transition="in" filter="wipe(left)">
                                      <p:cBhvr>
                                        <p:cTn id="248" dur="500"/>
                                        <p:tgtEl>
                                          <p:spTgt spid="36"/>
                                        </p:tgtEl>
                                      </p:cBhvr>
                                    </p:animEffect>
                                  </p:childTnLst>
                                </p:cTn>
                              </p:par>
                              <p:par>
                                <p:cTn id="249" presetID="22" presetClass="entr" presetSubtype="8" fill="hold" grpId="0" nodeType="withEffect">
                                  <p:stCondLst>
                                    <p:cond delay="0"/>
                                  </p:stCondLst>
                                  <p:childTnLst>
                                    <p:set>
                                      <p:cBhvr>
                                        <p:cTn id="250" dur="1" fill="hold">
                                          <p:stCondLst>
                                            <p:cond delay="0"/>
                                          </p:stCondLst>
                                        </p:cTn>
                                        <p:tgtEl>
                                          <p:spTgt spid="21"/>
                                        </p:tgtEl>
                                        <p:attrNameLst>
                                          <p:attrName>style.visibility</p:attrName>
                                        </p:attrNameLst>
                                      </p:cBhvr>
                                      <p:to>
                                        <p:strVal val="visible"/>
                                      </p:to>
                                    </p:set>
                                    <p:animEffect transition="in" filter="wipe(left)">
                                      <p:cBhvr>
                                        <p:cTn id="251" dur="500"/>
                                        <p:tgtEl>
                                          <p:spTgt spid="21"/>
                                        </p:tgtEl>
                                      </p:cBhvr>
                                    </p:animEffect>
                                  </p:childTnLst>
                                </p:cTn>
                              </p:par>
                              <p:par>
                                <p:cTn id="252" presetID="22" presetClass="entr" presetSubtype="8" fill="hold" grpId="0" nodeType="withEffect">
                                  <p:stCondLst>
                                    <p:cond delay="0"/>
                                  </p:stCondLst>
                                  <p:childTnLst>
                                    <p:set>
                                      <p:cBhvr>
                                        <p:cTn id="253" dur="1" fill="hold">
                                          <p:stCondLst>
                                            <p:cond delay="0"/>
                                          </p:stCondLst>
                                        </p:cTn>
                                        <p:tgtEl>
                                          <p:spTgt spid="22"/>
                                        </p:tgtEl>
                                        <p:attrNameLst>
                                          <p:attrName>style.visibility</p:attrName>
                                        </p:attrNameLst>
                                      </p:cBhvr>
                                      <p:to>
                                        <p:strVal val="visible"/>
                                      </p:to>
                                    </p:set>
                                    <p:animEffect transition="in" filter="wipe(left)">
                                      <p:cBhvr>
                                        <p:cTn id="2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88" grpId="0" animBg="1"/>
      <p:bldP spid="89" grpId="0" animBg="1"/>
      <p:bldP spid="90" grpId="0" animBg="1"/>
      <p:bldP spid="91" grpId="0" animBg="1"/>
      <p:bldP spid="92"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14" grpId="0"/>
      <p:bldP spid="15" grpId="0"/>
      <p:bldP spid="16" grpId="0"/>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19"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21" grpId="0"/>
      <p:bldP spid="22" grpId="0"/>
      <p:bldP spid="23" grpId="0" animBg="1"/>
      <p:bldP spid="25" grpId="0"/>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A_库_Freeform: Shape 3"/>
          <p:cNvSpPr/>
          <p:nvPr>
            <p:custDataLst>
              <p:tags r:id="rId1"/>
            </p:custDataLst>
          </p:nvPr>
        </p:nvSpPr>
        <p:spPr bwMode="auto">
          <a:xfrm>
            <a:off x="1277867" y="3160859"/>
            <a:ext cx="4242562" cy="20352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chemeClr val="accent1"/>
          </a:solidFill>
          <a:ln w="57150" cap="flat">
            <a:solidFill>
              <a:schemeClr val="bg1"/>
            </a:solidFill>
            <a:prstDash val="solid"/>
            <a:miter lim="800000"/>
          </a:ln>
        </p:spPr>
        <p:txBody>
          <a:bodyPr anchor="ctr"/>
          <a:lstStyle/>
          <a:p>
            <a:pPr algn="ctr"/>
          </a:p>
        </p:txBody>
      </p:sp>
      <p:sp>
        <p:nvSpPr>
          <p:cNvPr id="18" name="PA_库_Freeform: Shape 4"/>
          <p:cNvSpPr/>
          <p:nvPr>
            <p:custDataLst>
              <p:tags r:id="rId2"/>
            </p:custDataLst>
          </p:nvPr>
        </p:nvSpPr>
        <p:spPr bwMode="auto">
          <a:xfrm>
            <a:off x="1277867" y="2493048"/>
            <a:ext cx="4242562" cy="20352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chemeClr val="accent2"/>
          </a:solidFill>
          <a:ln w="57150" cap="flat">
            <a:solidFill>
              <a:schemeClr val="bg1"/>
            </a:solidFill>
            <a:prstDash val="solid"/>
            <a:miter lim="800000"/>
          </a:ln>
        </p:spPr>
        <p:txBody>
          <a:bodyPr anchor="ctr"/>
          <a:lstStyle/>
          <a:p>
            <a:pPr algn="ctr"/>
          </a:p>
        </p:txBody>
      </p:sp>
      <p:sp>
        <p:nvSpPr>
          <p:cNvPr id="19" name="PA_库_Freeform: Shape 5"/>
          <p:cNvSpPr/>
          <p:nvPr>
            <p:custDataLst>
              <p:tags r:id="rId3"/>
            </p:custDataLst>
          </p:nvPr>
        </p:nvSpPr>
        <p:spPr bwMode="auto">
          <a:xfrm>
            <a:off x="1277867" y="1825237"/>
            <a:ext cx="4242562" cy="2035255"/>
          </a:xfrm>
          <a:custGeom>
            <a:avLst/>
            <a:gdLst>
              <a:gd name="T0" fmla="*/ 0 w 1874"/>
              <a:gd name="T1" fmla="*/ 451 h 899"/>
              <a:gd name="T2" fmla="*/ 945 w 1874"/>
              <a:gd name="T3" fmla="*/ 0 h 899"/>
              <a:gd name="T4" fmla="*/ 1874 w 1874"/>
              <a:gd name="T5" fmla="*/ 451 h 899"/>
              <a:gd name="T6" fmla="*/ 937 w 1874"/>
              <a:gd name="T7" fmla="*/ 899 h 899"/>
              <a:gd name="T8" fmla="*/ 0 w 1874"/>
              <a:gd name="T9" fmla="*/ 451 h 899"/>
            </a:gdLst>
            <a:ahLst/>
            <a:cxnLst>
              <a:cxn ang="0">
                <a:pos x="T0" y="T1"/>
              </a:cxn>
              <a:cxn ang="0">
                <a:pos x="T2" y="T3"/>
              </a:cxn>
              <a:cxn ang="0">
                <a:pos x="T4" y="T5"/>
              </a:cxn>
              <a:cxn ang="0">
                <a:pos x="T6" y="T7"/>
              </a:cxn>
              <a:cxn ang="0">
                <a:pos x="T8" y="T9"/>
              </a:cxn>
            </a:cxnLst>
            <a:rect l="0" t="0" r="r" b="b"/>
            <a:pathLst>
              <a:path w="1874" h="899">
                <a:moveTo>
                  <a:pt x="0" y="451"/>
                </a:moveTo>
                <a:lnTo>
                  <a:pt x="945" y="0"/>
                </a:lnTo>
                <a:lnTo>
                  <a:pt x="1874" y="451"/>
                </a:lnTo>
                <a:lnTo>
                  <a:pt x="937" y="899"/>
                </a:lnTo>
                <a:lnTo>
                  <a:pt x="0" y="451"/>
                </a:lnTo>
                <a:close/>
              </a:path>
            </a:pathLst>
          </a:custGeom>
          <a:solidFill>
            <a:schemeClr val="accent3"/>
          </a:solidFill>
          <a:ln w="57150" cap="flat">
            <a:solidFill>
              <a:schemeClr val="bg1"/>
            </a:solidFill>
            <a:prstDash val="solid"/>
            <a:miter lim="800000"/>
          </a:ln>
        </p:spPr>
        <p:txBody>
          <a:bodyPr anchor="ctr"/>
          <a:lstStyle/>
          <a:p>
            <a:pPr algn="ctr"/>
          </a:p>
        </p:txBody>
      </p:sp>
      <p:grpSp>
        <p:nvGrpSpPr>
          <p:cNvPr id="21" name="PA_库_组合 20"/>
          <p:cNvGrpSpPr/>
          <p:nvPr>
            <p:custDataLst>
              <p:tags r:id="rId4"/>
            </p:custDataLst>
          </p:nvPr>
        </p:nvGrpSpPr>
        <p:grpSpPr>
          <a:xfrm>
            <a:off x="6089475" y="4053129"/>
            <a:ext cx="4369605" cy="587471"/>
            <a:chOff x="6089475" y="4053129"/>
            <a:chExt cx="4369605" cy="587471"/>
          </a:xfrm>
        </p:grpSpPr>
        <p:sp>
          <p:nvSpPr>
            <p:cNvPr id="7" name="Oval 11"/>
            <p:cNvSpPr/>
            <p:nvPr/>
          </p:nvSpPr>
          <p:spPr bwMode="auto">
            <a:xfrm flipH="1">
              <a:off x="6089475" y="4214632"/>
              <a:ext cx="264467" cy="264467"/>
            </a:xfrm>
            <a:prstGeom prst="ellipse">
              <a:avLst/>
            </a:prstGeom>
            <a:solidFill>
              <a:schemeClr val="accent1"/>
            </a:solidFill>
            <a:ln w="9525">
              <a:noFill/>
              <a:round/>
            </a:ln>
          </p:spPr>
          <p:txBody>
            <a:bodyPr anchor="ctr"/>
            <a:lstStyle/>
            <a:p>
              <a:pPr algn="ctr"/>
            </a:p>
          </p:txBody>
        </p:sp>
        <p:grpSp>
          <p:nvGrpSpPr>
            <p:cNvPr id="8" name="Group 8"/>
            <p:cNvGrpSpPr/>
            <p:nvPr/>
          </p:nvGrpSpPr>
          <p:grpSpPr>
            <a:xfrm>
              <a:off x="6462563" y="4053129"/>
              <a:ext cx="3996517" cy="587471"/>
              <a:chOff x="7068108" y="4270770"/>
              <a:chExt cx="3996517" cy="587471"/>
            </a:xfrm>
          </p:grpSpPr>
          <p:sp>
            <p:nvSpPr>
              <p:cNvPr id="15" name="TextBox 13"/>
              <p:cNvSpPr txBox="1"/>
              <p:nvPr/>
            </p:nvSpPr>
            <p:spPr bwMode="auto">
              <a:xfrm>
                <a:off x="7068108" y="4270770"/>
                <a:ext cx="1384995" cy="276999"/>
              </a:xfrm>
              <a:prstGeom prst="rect">
                <a:avLst/>
              </a:prstGeom>
              <a:noFill/>
            </p:spPr>
            <p:txBody>
              <a:bodyPr wrap="none" lIns="0" tIns="0" rIns="0" bIns="0">
                <a:normAutofit/>
              </a:bodyPr>
              <a:lstStyle/>
              <a:p>
                <a:pPr algn="l" latinLnBrk="0"/>
                <a:r>
                  <a:rPr lang="zh-CN" altLang="en-US" sz="1800" dirty="0">
                    <a:solidFill>
                      <a:schemeClr val="accent1"/>
                    </a:solidFill>
                    <a:effectLst/>
                  </a:rPr>
                  <a:t>输入标题文本</a:t>
                </a:r>
                <a:endParaRPr lang="zh-CN" altLang="en-US" sz="1800" dirty="0">
                  <a:solidFill>
                    <a:schemeClr val="accent1"/>
                  </a:solidFill>
                  <a:effectLst/>
                </a:endParaRPr>
              </a:p>
            </p:txBody>
          </p:sp>
          <p:sp>
            <p:nvSpPr>
              <p:cNvPr id="16" name="TextBox 14"/>
              <p:cNvSpPr txBox="1"/>
              <p:nvPr/>
            </p:nvSpPr>
            <p:spPr bwMode="auto">
              <a:xfrm>
                <a:off x="7068108" y="4580728"/>
                <a:ext cx="3996517" cy="277513"/>
              </a:xfrm>
              <a:prstGeom prst="rect">
                <a:avLst/>
              </a:prstGeom>
              <a:noFill/>
            </p:spPr>
            <p:txBody>
              <a:bodyPr wrap="square" lIns="0" tIns="0" rIns="0" bIns="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grpSp>
        <p:nvGrpSpPr>
          <p:cNvPr id="20" name="PA_库_组合 19"/>
          <p:cNvGrpSpPr/>
          <p:nvPr>
            <p:custDataLst>
              <p:tags r:id="rId5"/>
            </p:custDataLst>
          </p:nvPr>
        </p:nvGrpSpPr>
        <p:grpSpPr>
          <a:xfrm>
            <a:off x="6089475" y="3090140"/>
            <a:ext cx="4369605" cy="587471"/>
            <a:chOff x="6089475" y="3090140"/>
            <a:chExt cx="4369605" cy="587471"/>
          </a:xfrm>
        </p:grpSpPr>
        <p:sp>
          <p:nvSpPr>
            <p:cNvPr id="6" name="Oval 9"/>
            <p:cNvSpPr/>
            <p:nvPr/>
          </p:nvSpPr>
          <p:spPr bwMode="auto">
            <a:xfrm flipH="1">
              <a:off x="6089475" y="3251642"/>
              <a:ext cx="264467" cy="264467"/>
            </a:xfrm>
            <a:prstGeom prst="ellipse">
              <a:avLst/>
            </a:prstGeom>
            <a:solidFill>
              <a:schemeClr val="accent2"/>
            </a:solidFill>
            <a:ln w="9525">
              <a:noFill/>
              <a:round/>
            </a:ln>
          </p:spPr>
          <p:txBody>
            <a:bodyPr anchor="ctr"/>
            <a:lstStyle/>
            <a:p>
              <a:pPr algn="ctr"/>
            </a:p>
          </p:txBody>
        </p:sp>
        <p:grpSp>
          <p:nvGrpSpPr>
            <p:cNvPr id="9" name="Group 7"/>
            <p:cNvGrpSpPr/>
            <p:nvPr/>
          </p:nvGrpSpPr>
          <p:grpSpPr>
            <a:xfrm>
              <a:off x="6462563" y="3090140"/>
              <a:ext cx="3996517" cy="587471"/>
              <a:chOff x="7068108" y="3353271"/>
              <a:chExt cx="3996517" cy="587471"/>
            </a:xfrm>
          </p:grpSpPr>
          <p:sp>
            <p:nvSpPr>
              <p:cNvPr id="13" name="TextBox 15"/>
              <p:cNvSpPr txBox="1"/>
              <p:nvPr/>
            </p:nvSpPr>
            <p:spPr bwMode="auto">
              <a:xfrm>
                <a:off x="7068108" y="3353271"/>
                <a:ext cx="1384995" cy="276999"/>
              </a:xfrm>
              <a:prstGeom prst="rect">
                <a:avLst/>
              </a:prstGeom>
              <a:noFill/>
            </p:spPr>
            <p:txBody>
              <a:bodyPr wrap="none" lIns="0" tIns="0" rIns="0" bIns="0">
                <a:normAutofit/>
              </a:bodyPr>
              <a:lstStyle/>
              <a:p>
                <a:pPr algn="l" latinLnBrk="0"/>
                <a:r>
                  <a:rPr lang="zh-CN" altLang="en-US" sz="1800" dirty="0">
                    <a:solidFill>
                      <a:schemeClr val="accent2"/>
                    </a:solidFill>
                    <a:effectLst/>
                  </a:rPr>
                  <a:t>输入标题文本</a:t>
                </a:r>
                <a:endParaRPr lang="zh-CN" altLang="en-US" sz="1800" dirty="0">
                  <a:solidFill>
                    <a:schemeClr val="accent2"/>
                  </a:solidFill>
                  <a:effectLst/>
                </a:endParaRPr>
              </a:p>
            </p:txBody>
          </p:sp>
          <p:sp>
            <p:nvSpPr>
              <p:cNvPr id="14" name="TextBox 16"/>
              <p:cNvSpPr txBox="1"/>
              <p:nvPr/>
            </p:nvSpPr>
            <p:spPr bwMode="auto">
              <a:xfrm>
                <a:off x="7068108" y="3663229"/>
                <a:ext cx="3996517" cy="277513"/>
              </a:xfrm>
              <a:prstGeom prst="rect">
                <a:avLst/>
              </a:prstGeom>
              <a:noFill/>
            </p:spPr>
            <p:txBody>
              <a:bodyPr wrap="square" lIns="0" tIns="0" rIns="0" bIns="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grpSp>
        <p:nvGrpSpPr>
          <p:cNvPr id="2" name="PA_库_组合 1"/>
          <p:cNvGrpSpPr/>
          <p:nvPr>
            <p:custDataLst>
              <p:tags r:id="rId6"/>
            </p:custDataLst>
          </p:nvPr>
        </p:nvGrpSpPr>
        <p:grpSpPr>
          <a:xfrm>
            <a:off x="6089475" y="2127150"/>
            <a:ext cx="4369605" cy="587471"/>
            <a:chOff x="6089475" y="2127150"/>
            <a:chExt cx="4369605" cy="587471"/>
          </a:xfrm>
        </p:grpSpPr>
        <p:sp>
          <p:nvSpPr>
            <p:cNvPr id="5" name="Oval 6"/>
            <p:cNvSpPr/>
            <p:nvPr/>
          </p:nvSpPr>
          <p:spPr bwMode="auto">
            <a:xfrm flipH="1">
              <a:off x="6089475" y="2288653"/>
              <a:ext cx="264467" cy="264467"/>
            </a:xfrm>
            <a:prstGeom prst="ellipse">
              <a:avLst/>
            </a:prstGeom>
            <a:solidFill>
              <a:schemeClr val="accent3"/>
            </a:solidFill>
            <a:ln w="9525">
              <a:noFill/>
              <a:round/>
            </a:ln>
          </p:spPr>
          <p:txBody>
            <a:bodyPr anchor="ctr"/>
            <a:lstStyle/>
            <a:p>
              <a:pPr algn="ctr"/>
            </a:p>
          </p:txBody>
        </p:sp>
        <p:grpSp>
          <p:nvGrpSpPr>
            <p:cNvPr id="10" name="Group 2"/>
            <p:cNvGrpSpPr/>
            <p:nvPr/>
          </p:nvGrpSpPr>
          <p:grpSpPr>
            <a:xfrm>
              <a:off x="6462563" y="2127150"/>
              <a:ext cx="3996517" cy="587471"/>
              <a:chOff x="7068108" y="2373176"/>
              <a:chExt cx="3996517" cy="587471"/>
            </a:xfrm>
          </p:grpSpPr>
          <p:sp>
            <p:nvSpPr>
              <p:cNvPr id="11" name="TextBox 17"/>
              <p:cNvSpPr txBox="1"/>
              <p:nvPr/>
            </p:nvSpPr>
            <p:spPr bwMode="auto">
              <a:xfrm>
                <a:off x="7068108" y="2373176"/>
                <a:ext cx="1384995" cy="276999"/>
              </a:xfrm>
              <a:prstGeom prst="rect">
                <a:avLst/>
              </a:prstGeom>
              <a:noFill/>
            </p:spPr>
            <p:txBody>
              <a:bodyPr wrap="none" lIns="0" tIns="0" rIns="0" bIns="0">
                <a:normAutofit/>
              </a:bodyPr>
              <a:lstStyle/>
              <a:p>
                <a:pPr algn="l" latinLnBrk="0"/>
                <a:r>
                  <a:rPr lang="zh-CN" altLang="en-US" sz="1800" dirty="0">
                    <a:solidFill>
                      <a:schemeClr val="accent3"/>
                    </a:solidFill>
                    <a:effectLst/>
                  </a:rPr>
                  <a:t>输入标题文本</a:t>
                </a:r>
                <a:endParaRPr lang="zh-CN" altLang="en-US" sz="1800" dirty="0">
                  <a:solidFill>
                    <a:schemeClr val="accent3"/>
                  </a:solidFill>
                  <a:effectLst/>
                </a:endParaRPr>
              </a:p>
            </p:txBody>
          </p:sp>
          <p:sp>
            <p:nvSpPr>
              <p:cNvPr id="12" name="TextBox 18"/>
              <p:cNvSpPr txBox="1"/>
              <p:nvPr/>
            </p:nvSpPr>
            <p:spPr bwMode="auto">
              <a:xfrm>
                <a:off x="7068108" y="2683134"/>
                <a:ext cx="3996517" cy="277513"/>
              </a:xfrm>
              <a:prstGeom prst="rect">
                <a:avLst/>
              </a:prstGeom>
              <a:noFill/>
            </p:spPr>
            <p:txBody>
              <a:bodyPr wrap="square" lIns="0" tIns="0" rIns="0" bIns="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1000"/>
                                        <p:tgtEl>
                                          <p:spTgt spid="18"/>
                                        </p:tgtEl>
                                      </p:cBhvr>
                                    </p:animEffect>
                                    <p:anim calcmode="lin" valueType="num">
                                      <p:cBhvr>
                                        <p:cTn id="14" dur="1000" fill="hold"/>
                                        <p:tgtEl>
                                          <p:spTgt spid="18"/>
                                        </p:tgtEl>
                                        <p:attrNameLst>
                                          <p:attrName>ppt_x</p:attrName>
                                        </p:attrNameLst>
                                      </p:cBhvr>
                                      <p:tavLst>
                                        <p:tav tm="0">
                                          <p:val>
                                            <p:strVal val="#ppt_x"/>
                                          </p:val>
                                        </p:tav>
                                        <p:tav tm="100000">
                                          <p:val>
                                            <p:strVal val="#ppt_x"/>
                                          </p:val>
                                        </p:tav>
                                      </p:tavLst>
                                    </p:anim>
                                    <p:anim calcmode="lin" valueType="num">
                                      <p:cBhvr>
                                        <p:cTn id="15" dur="1000" fill="hold"/>
                                        <p:tgtEl>
                                          <p:spTgt spid="18"/>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000"/>
                                        <p:tgtEl>
                                          <p:spTgt spid="19"/>
                                        </p:tgtEl>
                                      </p:cBhvr>
                                    </p:animEffect>
                                    <p:anim calcmode="lin" valueType="num">
                                      <p:cBhvr>
                                        <p:cTn id="20" dur="1000" fill="hold"/>
                                        <p:tgtEl>
                                          <p:spTgt spid="19"/>
                                        </p:tgtEl>
                                        <p:attrNameLst>
                                          <p:attrName>ppt_x</p:attrName>
                                        </p:attrNameLst>
                                      </p:cBhvr>
                                      <p:tavLst>
                                        <p:tav tm="0">
                                          <p:val>
                                            <p:strVal val="#ppt_x"/>
                                          </p:val>
                                        </p:tav>
                                        <p:tav tm="100000">
                                          <p:val>
                                            <p:strVal val="#ppt_x"/>
                                          </p:val>
                                        </p:tav>
                                      </p:tavLst>
                                    </p:anim>
                                    <p:anim calcmode="lin" valueType="num">
                                      <p:cBhvr>
                                        <p:cTn id="21" dur="1000" fill="hold"/>
                                        <p:tgtEl>
                                          <p:spTgt spid="1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 presetClass="entr" presetSubtype="2"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par>
                          <p:cTn id="27" fill="hold">
                            <p:stCondLst>
                              <p:cond delay="3500"/>
                            </p:stCondLst>
                            <p:childTnLst>
                              <p:par>
                                <p:cTn id="28" presetID="2" presetClass="entr" presetSubtype="2"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500" fill="hold"/>
                                        <p:tgtEl>
                                          <p:spTgt spid="20"/>
                                        </p:tgtEl>
                                        <p:attrNameLst>
                                          <p:attrName>ppt_x</p:attrName>
                                        </p:attrNameLst>
                                      </p:cBhvr>
                                      <p:tavLst>
                                        <p:tav tm="0">
                                          <p:val>
                                            <p:strVal val="1+#ppt_w/2"/>
                                          </p:val>
                                        </p:tav>
                                        <p:tav tm="100000">
                                          <p:val>
                                            <p:strVal val="#ppt_x"/>
                                          </p:val>
                                        </p:tav>
                                      </p:tavLst>
                                    </p:anim>
                                    <p:anim calcmode="lin" valueType="num">
                                      <p:cBhvr additive="base">
                                        <p:cTn id="31" dur="500" fill="hold"/>
                                        <p:tgtEl>
                                          <p:spTgt spid="20"/>
                                        </p:tgtEl>
                                        <p:attrNameLst>
                                          <p:attrName>ppt_y</p:attrName>
                                        </p:attrNameLst>
                                      </p:cBhvr>
                                      <p:tavLst>
                                        <p:tav tm="0">
                                          <p:val>
                                            <p:strVal val="#ppt_y"/>
                                          </p:val>
                                        </p:tav>
                                        <p:tav tm="100000">
                                          <p:val>
                                            <p:strVal val="#ppt_y"/>
                                          </p:val>
                                        </p:tav>
                                      </p:tavLst>
                                    </p:anim>
                                  </p:childTnLst>
                                </p:cTn>
                              </p:par>
                            </p:childTnLst>
                          </p:cTn>
                        </p:par>
                        <p:par>
                          <p:cTn id="32" fill="hold">
                            <p:stCondLst>
                              <p:cond delay="4000"/>
                            </p:stCondLst>
                            <p:childTnLst>
                              <p:par>
                                <p:cTn id="33" presetID="2" presetClass="entr" presetSubtype="2" fill="hold" nodeType="after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1+#ppt_w/2"/>
                                          </p:val>
                                        </p:tav>
                                        <p:tav tm="100000">
                                          <p:val>
                                            <p:strVal val="#ppt_x"/>
                                          </p:val>
                                        </p:tav>
                                      </p:tavLst>
                                    </p:anim>
                                    <p:anim calcmode="lin" valueType="num">
                                      <p:cBhvr additive="base">
                                        <p:cTn id="36"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PA_库_组合 38"/>
          <p:cNvGrpSpPr/>
          <p:nvPr>
            <p:custDataLst>
              <p:tags r:id="rId1"/>
            </p:custDataLst>
          </p:nvPr>
        </p:nvGrpSpPr>
        <p:grpSpPr>
          <a:xfrm>
            <a:off x="1467631" y="2621855"/>
            <a:ext cx="1580398" cy="2136579"/>
            <a:chOff x="1467631" y="2621855"/>
            <a:chExt cx="1580398" cy="2136579"/>
          </a:xfrm>
        </p:grpSpPr>
        <p:sp>
          <p:nvSpPr>
            <p:cNvPr id="4" name="Freeform: Shape 71"/>
            <p:cNvSpPr/>
            <p:nvPr/>
          </p:nvSpPr>
          <p:spPr bwMode="auto">
            <a:xfrm>
              <a:off x="1667509" y="2670273"/>
              <a:ext cx="1380520" cy="2088160"/>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5" name="Group 85"/>
            <p:cNvGrpSpPr/>
            <p:nvPr/>
          </p:nvGrpSpPr>
          <p:grpSpPr>
            <a:xfrm>
              <a:off x="1467631" y="2621855"/>
              <a:ext cx="1580398" cy="2136579"/>
              <a:chOff x="1656842" y="1726505"/>
              <a:chExt cx="1580398" cy="2136578"/>
            </a:xfrm>
          </p:grpSpPr>
          <p:sp>
            <p:nvSpPr>
              <p:cNvPr id="33" name="Freeform: Shape 69"/>
              <p:cNvSpPr/>
              <p:nvPr/>
            </p:nvSpPr>
            <p:spPr bwMode="auto">
              <a:xfrm>
                <a:off x="1656842" y="1774923"/>
                <a:ext cx="199878" cy="2088160"/>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chemeClr val="accent1">
                  <a:lumMod val="75000"/>
                </a:schemeClr>
              </a:solidFill>
              <a:ln>
                <a:noFill/>
              </a:ln>
            </p:spPr>
            <p:txBody>
              <a:bodyPr anchor="ctr"/>
              <a:lstStyle/>
              <a:p>
                <a:pPr algn="ctr"/>
              </a:p>
            </p:txBody>
          </p:sp>
          <p:sp>
            <p:nvSpPr>
              <p:cNvPr id="34" name="Freeform: Shape 70"/>
              <p:cNvSpPr/>
              <p:nvPr/>
            </p:nvSpPr>
            <p:spPr bwMode="auto">
              <a:xfrm>
                <a:off x="1856720" y="1774923"/>
                <a:ext cx="1380520" cy="2088160"/>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chemeClr val="accent1"/>
              </a:solidFill>
              <a:ln>
                <a:noFill/>
              </a:ln>
            </p:spPr>
            <p:txBody>
              <a:bodyPr anchor="ctr"/>
              <a:lstStyle/>
              <a:p>
                <a:pPr algn="ctr"/>
              </a:p>
            </p:txBody>
          </p:sp>
          <p:sp>
            <p:nvSpPr>
              <p:cNvPr id="35" name="Freeform: Shape 72"/>
              <p:cNvSpPr/>
              <p:nvPr/>
            </p:nvSpPr>
            <p:spPr bwMode="auto">
              <a:xfrm>
                <a:off x="1901413" y="1774923"/>
                <a:ext cx="148977" cy="2085677"/>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chemeClr val="bg1">
                  <a:lumMod val="95000"/>
                </a:schemeClr>
              </a:solidFill>
              <a:ln>
                <a:noFill/>
              </a:ln>
            </p:spPr>
            <p:txBody>
              <a:bodyPr anchor="ctr"/>
              <a:lstStyle/>
              <a:p>
                <a:pPr algn="ctr"/>
              </a:p>
            </p:txBody>
          </p:sp>
          <p:sp>
            <p:nvSpPr>
              <p:cNvPr id="36" name="Freeform: Shape 73"/>
              <p:cNvSpPr/>
              <p:nvPr/>
            </p:nvSpPr>
            <p:spPr bwMode="auto">
              <a:xfrm>
                <a:off x="2124878" y="1726505"/>
                <a:ext cx="282808" cy="1057736"/>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chemeClr val="bg1">
                  <a:lumMod val="95000"/>
                </a:schemeClr>
              </a:solidFill>
              <a:ln>
                <a:noFill/>
              </a:ln>
            </p:spPr>
            <p:txBody>
              <a:bodyPr anchor="ctr"/>
              <a:lstStyle/>
              <a:p>
                <a:pPr algn="ctr"/>
              </a:p>
            </p:txBody>
          </p:sp>
          <p:sp>
            <p:nvSpPr>
              <p:cNvPr id="37" name="Freeform: Shape 74"/>
              <p:cNvSpPr/>
              <p:nvPr/>
            </p:nvSpPr>
            <p:spPr bwMode="auto">
              <a:xfrm>
                <a:off x="2081426" y="1726505"/>
                <a:ext cx="104118" cy="48418"/>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chemeClr val="bg1">
                  <a:lumMod val="75000"/>
                </a:schemeClr>
              </a:solidFill>
              <a:ln>
                <a:noFill/>
              </a:ln>
            </p:spPr>
            <p:txBody>
              <a:bodyPr anchor="ctr"/>
              <a:lstStyle/>
              <a:p>
                <a:pPr algn="ctr"/>
              </a:p>
            </p:txBody>
          </p:sp>
        </p:grpSp>
      </p:grpSp>
      <p:grpSp>
        <p:nvGrpSpPr>
          <p:cNvPr id="38" name="PA_库_组合 37"/>
          <p:cNvGrpSpPr/>
          <p:nvPr>
            <p:custDataLst>
              <p:tags r:id="rId2"/>
            </p:custDataLst>
          </p:nvPr>
        </p:nvGrpSpPr>
        <p:grpSpPr>
          <a:xfrm>
            <a:off x="2465855" y="2484523"/>
            <a:ext cx="2183619" cy="2411247"/>
            <a:chOff x="2465855" y="2484523"/>
            <a:chExt cx="2183619" cy="2411247"/>
          </a:xfrm>
        </p:grpSpPr>
        <p:sp>
          <p:nvSpPr>
            <p:cNvPr id="6" name="Freeform: Shape 64"/>
            <p:cNvSpPr/>
            <p:nvPr/>
          </p:nvSpPr>
          <p:spPr bwMode="auto">
            <a:xfrm>
              <a:off x="3091481" y="2539165"/>
              <a:ext cx="1557993" cy="2356604"/>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grpSp>
          <p:nvGrpSpPr>
            <p:cNvPr id="7" name="Group 84"/>
            <p:cNvGrpSpPr/>
            <p:nvPr/>
          </p:nvGrpSpPr>
          <p:grpSpPr>
            <a:xfrm>
              <a:off x="2465855" y="2484523"/>
              <a:ext cx="1783566" cy="2411247"/>
              <a:chOff x="2465798" y="1589171"/>
              <a:chExt cx="1783566" cy="2411246"/>
            </a:xfrm>
          </p:grpSpPr>
          <p:sp>
            <p:nvSpPr>
              <p:cNvPr id="28" name="Freeform: Shape 62"/>
              <p:cNvSpPr/>
              <p:nvPr/>
            </p:nvSpPr>
            <p:spPr bwMode="auto">
              <a:xfrm>
                <a:off x="2465798" y="1643813"/>
                <a:ext cx="225573" cy="2356604"/>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chemeClr val="accent2">
                  <a:lumMod val="75000"/>
                </a:schemeClr>
              </a:solidFill>
              <a:ln>
                <a:noFill/>
              </a:ln>
            </p:spPr>
            <p:txBody>
              <a:bodyPr anchor="ctr"/>
              <a:lstStyle/>
              <a:p>
                <a:pPr algn="ctr"/>
              </a:p>
            </p:txBody>
          </p:sp>
          <p:sp>
            <p:nvSpPr>
              <p:cNvPr id="29" name="Freeform: Shape 63"/>
              <p:cNvSpPr/>
              <p:nvPr/>
            </p:nvSpPr>
            <p:spPr bwMode="auto">
              <a:xfrm>
                <a:off x="2691371" y="1643813"/>
                <a:ext cx="1557993" cy="2356604"/>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chemeClr val="accent2"/>
              </a:solidFill>
              <a:ln>
                <a:noFill/>
              </a:ln>
            </p:spPr>
            <p:txBody>
              <a:bodyPr anchor="ctr"/>
              <a:lstStyle/>
              <a:p>
                <a:pPr algn="ctr"/>
              </a:p>
            </p:txBody>
          </p:sp>
          <p:sp>
            <p:nvSpPr>
              <p:cNvPr id="30" name="Freeform: Shape 65"/>
              <p:cNvSpPr/>
              <p:nvPr/>
            </p:nvSpPr>
            <p:spPr bwMode="auto">
              <a:xfrm>
                <a:off x="2741810" y="1643813"/>
                <a:ext cx="168129" cy="2353802"/>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chemeClr val="bg1">
                  <a:lumMod val="95000"/>
                </a:schemeClr>
              </a:solidFill>
              <a:ln>
                <a:noFill/>
              </a:ln>
            </p:spPr>
            <p:txBody>
              <a:bodyPr anchor="ctr"/>
              <a:lstStyle/>
              <a:p>
                <a:pPr algn="ctr"/>
              </a:p>
            </p:txBody>
          </p:sp>
          <p:sp>
            <p:nvSpPr>
              <p:cNvPr id="31" name="Freeform: Shape 66"/>
              <p:cNvSpPr/>
              <p:nvPr/>
            </p:nvSpPr>
            <p:spPr bwMode="auto">
              <a:xfrm>
                <a:off x="2994003" y="1589171"/>
                <a:ext cx="319164" cy="1193714"/>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chemeClr val="bg1">
                  <a:lumMod val="95000"/>
                </a:schemeClr>
              </a:solidFill>
              <a:ln>
                <a:noFill/>
              </a:ln>
            </p:spPr>
            <p:txBody>
              <a:bodyPr anchor="ctr"/>
              <a:lstStyle/>
              <a:p>
                <a:pPr algn="ctr"/>
              </a:p>
            </p:txBody>
          </p:sp>
          <p:sp>
            <p:nvSpPr>
              <p:cNvPr id="32" name="Freeform: Shape 67"/>
              <p:cNvSpPr/>
              <p:nvPr/>
            </p:nvSpPr>
            <p:spPr bwMode="auto">
              <a:xfrm>
                <a:off x="2944965" y="1589171"/>
                <a:ext cx="117503" cy="54642"/>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chemeClr val="bg1">
                  <a:lumMod val="75000"/>
                </a:schemeClr>
              </a:solidFill>
              <a:ln>
                <a:noFill/>
              </a:ln>
            </p:spPr>
            <p:txBody>
              <a:bodyPr anchor="ctr"/>
              <a:lstStyle/>
              <a:p>
                <a:pPr algn="ctr"/>
              </a:p>
            </p:txBody>
          </p:sp>
        </p:grpSp>
      </p:grpSp>
      <p:grpSp>
        <p:nvGrpSpPr>
          <p:cNvPr id="2" name="PA_库_组合 1"/>
          <p:cNvGrpSpPr/>
          <p:nvPr>
            <p:custDataLst>
              <p:tags r:id="rId3"/>
            </p:custDataLst>
          </p:nvPr>
        </p:nvGrpSpPr>
        <p:grpSpPr>
          <a:xfrm>
            <a:off x="3533074" y="2324100"/>
            <a:ext cx="2020888" cy="2732088"/>
            <a:chOff x="3533074" y="2324100"/>
            <a:chExt cx="2020888" cy="2732088"/>
          </a:xfrm>
        </p:grpSpPr>
        <p:grpSp>
          <p:nvGrpSpPr>
            <p:cNvPr id="8" name="Group 83"/>
            <p:cNvGrpSpPr/>
            <p:nvPr/>
          </p:nvGrpSpPr>
          <p:grpSpPr>
            <a:xfrm>
              <a:off x="3533074" y="2324100"/>
              <a:ext cx="2020888" cy="2732088"/>
              <a:chOff x="3352800" y="1428750"/>
              <a:chExt cx="2020888" cy="2732088"/>
            </a:xfrm>
          </p:grpSpPr>
          <p:sp>
            <p:nvSpPr>
              <p:cNvPr id="22" name="Freeform: Shape 54"/>
              <p:cNvSpPr/>
              <p:nvPr/>
            </p:nvSpPr>
            <p:spPr bwMode="auto">
              <a:xfrm>
                <a:off x="3352800" y="1490663"/>
                <a:ext cx="255588" cy="2670175"/>
              </a:xfrm>
              <a:custGeom>
                <a:avLst/>
                <a:gdLst>
                  <a:gd name="T0" fmla="*/ 0 w 161"/>
                  <a:gd name="T1" fmla="*/ 51 h 1682"/>
                  <a:gd name="T2" fmla="*/ 161 w 161"/>
                  <a:gd name="T3" fmla="*/ 0 h 1682"/>
                  <a:gd name="T4" fmla="*/ 161 w 161"/>
                  <a:gd name="T5" fmla="*/ 1682 h 1682"/>
                  <a:gd name="T6" fmla="*/ 0 w 161"/>
                  <a:gd name="T7" fmla="*/ 1616 h 1682"/>
                  <a:gd name="T8" fmla="*/ 0 w 161"/>
                  <a:gd name="T9" fmla="*/ 51 h 1682"/>
                </a:gdLst>
                <a:ahLst/>
                <a:cxnLst>
                  <a:cxn ang="0">
                    <a:pos x="T0" y="T1"/>
                  </a:cxn>
                  <a:cxn ang="0">
                    <a:pos x="T2" y="T3"/>
                  </a:cxn>
                  <a:cxn ang="0">
                    <a:pos x="T4" y="T5"/>
                  </a:cxn>
                  <a:cxn ang="0">
                    <a:pos x="T6" y="T7"/>
                  </a:cxn>
                  <a:cxn ang="0">
                    <a:pos x="T8" y="T9"/>
                  </a:cxn>
                </a:cxnLst>
                <a:rect l="0" t="0" r="r" b="b"/>
                <a:pathLst>
                  <a:path w="161" h="1682">
                    <a:moveTo>
                      <a:pt x="0" y="51"/>
                    </a:moveTo>
                    <a:lnTo>
                      <a:pt x="161" y="0"/>
                    </a:lnTo>
                    <a:lnTo>
                      <a:pt x="161" y="1682"/>
                    </a:lnTo>
                    <a:lnTo>
                      <a:pt x="0" y="1616"/>
                    </a:lnTo>
                    <a:lnTo>
                      <a:pt x="0" y="51"/>
                    </a:lnTo>
                    <a:close/>
                  </a:path>
                </a:pathLst>
              </a:custGeom>
              <a:solidFill>
                <a:schemeClr val="accent3">
                  <a:lumMod val="75000"/>
                </a:schemeClr>
              </a:solidFill>
              <a:ln>
                <a:noFill/>
              </a:ln>
            </p:spPr>
            <p:txBody>
              <a:bodyPr anchor="ctr"/>
              <a:lstStyle/>
              <a:p>
                <a:pPr algn="ctr"/>
              </a:p>
            </p:txBody>
          </p:sp>
          <p:sp>
            <p:nvSpPr>
              <p:cNvPr id="23" name="Freeform: Shape 55"/>
              <p:cNvSpPr/>
              <p:nvPr/>
            </p:nvSpPr>
            <p:spPr bwMode="auto">
              <a:xfrm>
                <a:off x="3608388" y="1490663"/>
                <a:ext cx="1765300" cy="2670175"/>
              </a:xfrm>
              <a:custGeom>
                <a:avLst/>
                <a:gdLst>
                  <a:gd name="T0" fmla="*/ 0 w 1112"/>
                  <a:gd name="T1" fmla="*/ 0 h 1682"/>
                  <a:gd name="T2" fmla="*/ 0 w 1112"/>
                  <a:gd name="T3" fmla="*/ 1682 h 1682"/>
                  <a:gd name="T4" fmla="*/ 1112 w 1112"/>
                  <a:gd name="T5" fmla="*/ 1627 h 1682"/>
                  <a:gd name="T6" fmla="*/ 1112 w 1112"/>
                  <a:gd name="T7" fmla="*/ 0 h 1682"/>
                  <a:gd name="T8" fmla="*/ 0 w 1112"/>
                  <a:gd name="T9" fmla="*/ 0 h 1682"/>
                </a:gdLst>
                <a:ahLst/>
                <a:cxnLst>
                  <a:cxn ang="0">
                    <a:pos x="T0" y="T1"/>
                  </a:cxn>
                  <a:cxn ang="0">
                    <a:pos x="T2" y="T3"/>
                  </a:cxn>
                  <a:cxn ang="0">
                    <a:pos x="T4" y="T5"/>
                  </a:cxn>
                  <a:cxn ang="0">
                    <a:pos x="T6" y="T7"/>
                  </a:cxn>
                  <a:cxn ang="0">
                    <a:pos x="T8" y="T9"/>
                  </a:cxn>
                </a:cxnLst>
                <a:rect l="0" t="0" r="r" b="b"/>
                <a:pathLst>
                  <a:path w="1112" h="1682">
                    <a:moveTo>
                      <a:pt x="0" y="0"/>
                    </a:moveTo>
                    <a:lnTo>
                      <a:pt x="0" y="1682"/>
                    </a:lnTo>
                    <a:lnTo>
                      <a:pt x="1112" y="1627"/>
                    </a:lnTo>
                    <a:lnTo>
                      <a:pt x="1112" y="0"/>
                    </a:lnTo>
                    <a:lnTo>
                      <a:pt x="0" y="0"/>
                    </a:lnTo>
                    <a:close/>
                  </a:path>
                </a:pathLst>
              </a:custGeom>
              <a:solidFill>
                <a:schemeClr val="accent3"/>
              </a:solidFill>
              <a:ln>
                <a:noFill/>
              </a:ln>
            </p:spPr>
            <p:txBody>
              <a:bodyPr anchor="ctr"/>
              <a:lstStyle/>
              <a:p>
                <a:pPr algn="ctr"/>
              </a:p>
            </p:txBody>
          </p:sp>
          <p:sp>
            <p:nvSpPr>
              <p:cNvPr id="24" name="Freeform: Shape 56"/>
              <p:cNvSpPr/>
              <p:nvPr/>
            </p:nvSpPr>
            <p:spPr bwMode="auto">
              <a:xfrm>
                <a:off x="3608388" y="1490663"/>
                <a:ext cx="1765300" cy="2670175"/>
              </a:xfrm>
              <a:custGeom>
                <a:avLst/>
                <a:gdLst>
                  <a:gd name="T0" fmla="*/ 0 w 1112"/>
                  <a:gd name="T1" fmla="*/ 0 h 1682"/>
                  <a:gd name="T2" fmla="*/ 0 w 1112"/>
                  <a:gd name="T3" fmla="*/ 1682 h 1682"/>
                  <a:gd name="T4" fmla="*/ 1112 w 1112"/>
                  <a:gd name="T5" fmla="*/ 1627 h 1682"/>
                  <a:gd name="T6" fmla="*/ 1112 w 1112"/>
                  <a:gd name="T7" fmla="*/ 0 h 1682"/>
                </a:gdLst>
                <a:ahLst/>
                <a:cxnLst>
                  <a:cxn ang="0">
                    <a:pos x="T0" y="T1"/>
                  </a:cxn>
                  <a:cxn ang="0">
                    <a:pos x="T2" y="T3"/>
                  </a:cxn>
                  <a:cxn ang="0">
                    <a:pos x="T4" y="T5"/>
                  </a:cxn>
                  <a:cxn ang="0">
                    <a:pos x="T6" y="T7"/>
                  </a:cxn>
                </a:cxnLst>
                <a:rect l="0" t="0" r="r" b="b"/>
                <a:pathLst>
                  <a:path w="1112" h="1682">
                    <a:moveTo>
                      <a:pt x="0" y="0"/>
                    </a:moveTo>
                    <a:lnTo>
                      <a:pt x="0" y="1682"/>
                    </a:lnTo>
                    <a:lnTo>
                      <a:pt x="1112" y="1627"/>
                    </a:lnTo>
                    <a:lnTo>
                      <a:pt x="11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 name="Freeform: Shape 57"/>
              <p:cNvSpPr/>
              <p:nvPr/>
            </p:nvSpPr>
            <p:spPr bwMode="auto">
              <a:xfrm>
                <a:off x="3665538" y="1490663"/>
                <a:ext cx="190500" cy="2667000"/>
              </a:xfrm>
              <a:custGeom>
                <a:avLst/>
                <a:gdLst>
                  <a:gd name="T0" fmla="*/ 0 w 120"/>
                  <a:gd name="T1" fmla="*/ 0 h 1680"/>
                  <a:gd name="T2" fmla="*/ 120 w 120"/>
                  <a:gd name="T3" fmla="*/ 0 h 1680"/>
                  <a:gd name="T4" fmla="*/ 117 w 120"/>
                  <a:gd name="T5" fmla="*/ 1674 h 1680"/>
                  <a:gd name="T6" fmla="*/ 0 w 120"/>
                  <a:gd name="T7" fmla="*/ 1680 h 1680"/>
                  <a:gd name="T8" fmla="*/ 0 w 120"/>
                  <a:gd name="T9" fmla="*/ 0 h 1680"/>
                </a:gdLst>
                <a:ahLst/>
                <a:cxnLst>
                  <a:cxn ang="0">
                    <a:pos x="T0" y="T1"/>
                  </a:cxn>
                  <a:cxn ang="0">
                    <a:pos x="T2" y="T3"/>
                  </a:cxn>
                  <a:cxn ang="0">
                    <a:pos x="T4" y="T5"/>
                  </a:cxn>
                  <a:cxn ang="0">
                    <a:pos x="T6" y="T7"/>
                  </a:cxn>
                  <a:cxn ang="0">
                    <a:pos x="T8" y="T9"/>
                  </a:cxn>
                </a:cxnLst>
                <a:rect l="0" t="0" r="r" b="b"/>
                <a:pathLst>
                  <a:path w="120" h="1680">
                    <a:moveTo>
                      <a:pt x="0" y="0"/>
                    </a:moveTo>
                    <a:lnTo>
                      <a:pt x="120" y="0"/>
                    </a:lnTo>
                    <a:lnTo>
                      <a:pt x="117" y="1674"/>
                    </a:lnTo>
                    <a:lnTo>
                      <a:pt x="0" y="1680"/>
                    </a:lnTo>
                    <a:lnTo>
                      <a:pt x="0" y="0"/>
                    </a:lnTo>
                    <a:close/>
                  </a:path>
                </a:pathLst>
              </a:custGeom>
              <a:solidFill>
                <a:schemeClr val="bg1">
                  <a:lumMod val="95000"/>
                </a:schemeClr>
              </a:solidFill>
              <a:ln>
                <a:noFill/>
              </a:ln>
            </p:spPr>
            <p:txBody>
              <a:bodyPr anchor="ctr"/>
              <a:lstStyle/>
              <a:p>
                <a:pPr algn="ctr"/>
              </a:p>
            </p:txBody>
          </p:sp>
          <p:sp>
            <p:nvSpPr>
              <p:cNvPr id="26" name="Freeform: Shape 58"/>
              <p:cNvSpPr/>
              <p:nvPr/>
            </p:nvSpPr>
            <p:spPr bwMode="auto">
              <a:xfrm>
                <a:off x="3951288" y="1428750"/>
                <a:ext cx="361632" cy="1352550"/>
              </a:xfrm>
              <a:custGeom>
                <a:avLst/>
                <a:gdLst>
                  <a:gd name="T0" fmla="*/ 0 w 125"/>
                  <a:gd name="T1" fmla="*/ 0 h 529"/>
                  <a:gd name="T2" fmla="*/ 106 w 125"/>
                  <a:gd name="T3" fmla="*/ 0 h 529"/>
                  <a:gd name="T4" fmla="*/ 125 w 125"/>
                  <a:gd name="T5" fmla="*/ 24 h 529"/>
                  <a:gd name="T6" fmla="*/ 125 w 125"/>
                  <a:gd name="T7" fmla="*/ 529 h 529"/>
                  <a:gd name="T8" fmla="*/ 79 w 125"/>
                  <a:gd name="T9" fmla="*/ 498 h 529"/>
                  <a:gd name="T10" fmla="*/ 23 w 125"/>
                  <a:gd name="T11" fmla="*/ 529 h 529"/>
                  <a:gd name="T12" fmla="*/ 25 w 125"/>
                  <a:gd name="T13" fmla="*/ 29 h 529"/>
                  <a:gd name="T14" fmla="*/ 0 w 125"/>
                  <a:gd name="T15" fmla="*/ 0 h 5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5" h="529">
                    <a:moveTo>
                      <a:pt x="0" y="0"/>
                    </a:moveTo>
                    <a:cubicBezTo>
                      <a:pt x="106" y="0"/>
                      <a:pt x="106" y="0"/>
                      <a:pt x="106" y="0"/>
                    </a:cubicBezTo>
                    <a:cubicBezTo>
                      <a:pt x="106" y="0"/>
                      <a:pt x="121" y="6"/>
                      <a:pt x="125" y="24"/>
                    </a:cubicBezTo>
                    <a:cubicBezTo>
                      <a:pt x="125" y="529"/>
                      <a:pt x="125" y="529"/>
                      <a:pt x="125" y="529"/>
                    </a:cubicBezTo>
                    <a:cubicBezTo>
                      <a:pt x="79" y="498"/>
                      <a:pt x="79" y="498"/>
                      <a:pt x="79" y="498"/>
                    </a:cubicBezTo>
                    <a:cubicBezTo>
                      <a:pt x="23" y="529"/>
                      <a:pt x="23" y="529"/>
                      <a:pt x="23" y="529"/>
                    </a:cubicBezTo>
                    <a:cubicBezTo>
                      <a:pt x="25" y="29"/>
                      <a:pt x="25" y="29"/>
                      <a:pt x="25" y="29"/>
                    </a:cubicBezTo>
                    <a:cubicBezTo>
                      <a:pt x="25" y="29"/>
                      <a:pt x="26" y="10"/>
                      <a:pt x="0" y="0"/>
                    </a:cubicBezTo>
                    <a:close/>
                  </a:path>
                </a:pathLst>
              </a:custGeom>
              <a:solidFill>
                <a:schemeClr val="bg1">
                  <a:lumMod val="95000"/>
                </a:schemeClr>
              </a:solidFill>
              <a:ln>
                <a:noFill/>
              </a:ln>
            </p:spPr>
            <p:txBody>
              <a:bodyPr anchor="ctr"/>
              <a:lstStyle/>
              <a:p>
                <a:pPr algn="ctr"/>
              </a:p>
            </p:txBody>
          </p:sp>
          <p:sp>
            <p:nvSpPr>
              <p:cNvPr id="27" name="Freeform: Shape 59"/>
              <p:cNvSpPr/>
              <p:nvPr/>
            </p:nvSpPr>
            <p:spPr bwMode="auto">
              <a:xfrm>
                <a:off x="3895725" y="1428750"/>
                <a:ext cx="133138" cy="61913"/>
              </a:xfrm>
              <a:custGeom>
                <a:avLst/>
                <a:gdLst>
                  <a:gd name="T0" fmla="*/ 22 w 46"/>
                  <a:gd name="T1" fmla="*/ 0 h 24"/>
                  <a:gd name="T2" fmla="*/ 46 w 46"/>
                  <a:gd name="T3" fmla="*/ 24 h 24"/>
                  <a:gd name="T4" fmla="*/ 1 w 46"/>
                  <a:gd name="T5" fmla="*/ 24 h 24"/>
                  <a:gd name="T6" fmla="*/ 22 w 46"/>
                  <a:gd name="T7" fmla="*/ 0 h 24"/>
                </a:gdLst>
                <a:ahLst/>
                <a:cxnLst>
                  <a:cxn ang="0">
                    <a:pos x="T0" y="T1"/>
                  </a:cxn>
                  <a:cxn ang="0">
                    <a:pos x="T2" y="T3"/>
                  </a:cxn>
                  <a:cxn ang="0">
                    <a:pos x="T4" y="T5"/>
                  </a:cxn>
                  <a:cxn ang="0">
                    <a:pos x="T6" y="T7"/>
                  </a:cxn>
                </a:cxnLst>
                <a:rect l="0" t="0" r="r" b="b"/>
                <a:pathLst>
                  <a:path w="46" h="24">
                    <a:moveTo>
                      <a:pt x="22" y="0"/>
                    </a:moveTo>
                    <a:cubicBezTo>
                      <a:pt x="22" y="0"/>
                      <a:pt x="43" y="5"/>
                      <a:pt x="46" y="24"/>
                    </a:cubicBezTo>
                    <a:cubicBezTo>
                      <a:pt x="1" y="24"/>
                      <a:pt x="1" y="24"/>
                      <a:pt x="1" y="24"/>
                    </a:cubicBezTo>
                    <a:cubicBezTo>
                      <a:pt x="1" y="24"/>
                      <a:pt x="0" y="8"/>
                      <a:pt x="22" y="0"/>
                    </a:cubicBezTo>
                    <a:close/>
                  </a:path>
                </a:pathLst>
              </a:custGeom>
              <a:solidFill>
                <a:schemeClr val="bg1">
                  <a:lumMod val="75000"/>
                </a:schemeClr>
              </a:solidFill>
              <a:ln>
                <a:noFill/>
              </a:ln>
            </p:spPr>
            <p:txBody>
              <a:bodyPr anchor="ctr"/>
              <a:lstStyle/>
              <a:p>
                <a:pPr algn="ctr"/>
              </a:p>
            </p:txBody>
          </p:sp>
        </p:grpSp>
        <p:sp>
          <p:nvSpPr>
            <p:cNvPr id="9" name="Freeform: Shape 99"/>
            <p:cNvSpPr/>
            <p:nvPr/>
          </p:nvSpPr>
          <p:spPr bwMode="auto">
            <a:xfrm>
              <a:off x="4307915" y="3932759"/>
              <a:ext cx="947460" cy="635000"/>
            </a:xfrm>
            <a:custGeom>
              <a:avLst/>
              <a:gdLst/>
              <a:ahLst/>
              <a:cxnLst>
                <a:cxn ang="0">
                  <a:pos x="86" y="15"/>
                </a:cxn>
                <a:cxn ang="0">
                  <a:pos x="44" y="29"/>
                </a:cxn>
                <a:cxn ang="0">
                  <a:pos x="43" y="29"/>
                </a:cxn>
                <a:cxn ang="0">
                  <a:pos x="43" y="29"/>
                </a:cxn>
                <a:cxn ang="0">
                  <a:pos x="18" y="21"/>
                </a:cxn>
                <a:cxn ang="0">
                  <a:pos x="14" y="32"/>
                </a:cxn>
                <a:cxn ang="0">
                  <a:pos x="17" y="36"/>
                </a:cxn>
                <a:cxn ang="0">
                  <a:pos x="15" y="40"/>
                </a:cxn>
                <a:cxn ang="0">
                  <a:pos x="17" y="56"/>
                </a:cxn>
                <a:cxn ang="0">
                  <a:pos x="16" y="57"/>
                </a:cxn>
                <a:cxn ang="0">
                  <a:pos x="16" y="58"/>
                </a:cxn>
                <a:cxn ang="0">
                  <a:pos x="8" y="58"/>
                </a:cxn>
                <a:cxn ang="0">
                  <a:pos x="7" y="57"/>
                </a:cxn>
                <a:cxn ang="0">
                  <a:pos x="7" y="56"/>
                </a:cxn>
                <a:cxn ang="0">
                  <a:pos x="9" y="40"/>
                </a:cxn>
                <a:cxn ang="0">
                  <a:pos x="7" y="36"/>
                </a:cxn>
                <a:cxn ang="0">
                  <a:pos x="10" y="32"/>
                </a:cxn>
                <a:cxn ang="0">
                  <a:pos x="13" y="19"/>
                </a:cxn>
                <a:cxn ang="0">
                  <a:pos x="1" y="15"/>
                </a:cxn>
                <a:cxn ang="0">
                  <a:pos x="0" y="14"/>
                </a:cxn>
                <a:cxn ang="0">
                  <a:pos x="1" y="13"/>
                </a:cxn>
                <a:cxn ang="0">
                  <a:pos x="43" y="0"/>
                </a:cxn>
                <a:cxn ang="0">
                  <a:pos x="43" y="0"/>
                </a:cxn>
                <a:cxn ang="0">
                  <a:pos x="44" y="0"/>
                </a:cxn>
                <a:cxn ang="0">
                  <a:pos x="86" y="13"/>
                </a:cxn>
                <a:cxn ang="0">
                  <a:pos x="87" y="14"/>
                </a:cxn>
                <a:cxn ang="0">
                  <a:pos x="86" y="15"/>
                </a:cxn>
                <a:cxn ang="0">
                  <a:pos x="68" y="38"/>
                </a:cxn>
                <a:cxn ang="0">
                  <a:pos x="43" y="48"/>
                </a:cxn>
                <a:cxn ang="0">
                  <a:pos x="19" y="38"/>
                </a:cxn>
                <a:cxn ang="0">
                  <a:pos x="20" y="26"/>
                </a:cxn>
                <a:cxn ang="0">
                  <a:pos x="42" y="33"/>
                </a:cxn>
                <a:cxn ang="0">
                  <a:pos x="43" y="34"/>
                </a:cxn>
                <a:cxn ang="0">
                  <a:pos x="45" y="33"/>
                </a:cxn>
                <a:cxn ang="0">
                  <a:pos x="67" y="26"/>
                </a:cxn>
                <a:cxn ang="0">
                  <a:pos x="68" y="38"/>
                </a:cxn>
              </a:cxnLst>
              <a:rect l="0" t="0" r="r" b="b"/>
              <a:pathLst>
                <a:path w="87" h="58">
                  <a:moveTo>
                    <a:pt x="86" y="15"/>
                  </a:moveTo>
                  <a:cubicBezTo>
                    <a:pt x="44" y="29"/>
                    <a:pt x="44" y="29"/>
                    <a:pt x="44" y="29"/>
                  </a:cubicBezTo>
                  <a:cubicBezTo>
                    <a:pt x="44" y="29"/>
                    <a:pt x="44" y="29"/>
                    <a:pt x="43" y="29"/>
                  </a:cubicBezTo>
                  <a:cubicBezTo>
                    <a:pt x="43" y="29"/>
                    <a:pt x="43" y="29"/>
                    <a:pt x="43" y="29"/>
                  </a:cubicBezTo>
                  <a:cubicBezTo>
                    <a:pt x="18" y="21"/>
                    <a:pt x="18" y="21"/>
                    <a:pt x="18" y="21"/>
                  </a:cubicBezTo>
                  <a:cubicBezTo>
                    <a:pt x="16" y="23"/>
                    <a:pt x="15" y="27"/>
                    <a:pt x="14" y="32"/>
                  </a:cubicBezTo>
                  <a:cubicBezTo>
                    <a:pt x="16" y="33"/>
                    <a:pt x="17" y="34"/>
                    <a:pt x="17" y="36"/>
                  </a:cubicBezTo>
                  <a:cubicBezTo>
                    <a:pt x="17" y="38"/>
                    <a:pt x="16" y="39"/>
                    <a:pt x="15" y="40"/>
                  </a:cubicBezTo>
                  <a:cubicBezTo>
                    <a:pt x="17" y="56"/>
                    <a:pt x="17" y="56"/>
                    <a:pt x="17" y="56"/>
                  </a:cubicBezTo>
                  <a:cubicBezTo>
                    <a:pt x="17" y="57"/>
                    <a:pt x="17" y="57"/>
                    <a:pt x="16" y="57"/>
                  </a:cubicBezTo>
                  <a:cubicBezTo>
                    <a:pt x="16" y="58"/>
                    <a:pt x="16" y="58"/>
                    <a:pt x="16" y="58"/>
                  </a:cubicBezTo>
                  <a:cubicBezTo>
                    <a:pt x="8" y="58"/>
                    <a:pt x="8" y="58"/>
                    <a:pt x="8" y="58"/>
                  </a:cubicBezTo>
                  <a:cubicBezTo>
                    <a:pt x="8" y="58"/>
                    <a:pt x="8" y="58"/>
                    <a:pt x="7" y="57"/>
                  </a:cubicBezTo>
                  <a:cubicBezTo>
                    <a:pt x="7" y="57"/>
                    <a:pt x="7" y="57"/>
                    <a:pt x="7" y="56"/>
                  </a:cubicBezTo>
                  <a:cubicBezTo>
                    <a:pt x="9" y="40"/>
                    <a:pt x="9" y="40"/>
                    <a:pt x="9" y="40"/>
                  </a:cubicBezTo>
                  <a:cubicBezTo>
                    <a:pt x="8" y="39"/>
                    <a:pt x="7" y="38"/>
                    <a:pt x="7" y="36"/>
                  </a:cubicBezTo>
                  <a:cubicBezTo>
                    <a:pt x="7" y="34"/>
                    <a:pt x="8" y="33"/>
                    <a:pt x="10" y="32"/>
                  </a:cubicBezTo>
                  <a:cubicBezTo>
                    <a:pt x="10" y="27"/>
                    <a:pt x="11" y="23"/>
                    <a:pt x="13" y="19"/>
                  </a:cubicBezTo>
                  <a:cubicBezTo>
                    <a:pt x="1" y="15"/>
                    <a:pt x="1" y="15"/>
                    <a:pt x="1" y="15"/>
                  </a:cubicBezTo>
                  <a:cubicBezTo>
                    <a:pt x="0" y="15"/>
                    <a:pt x="0" y="15"/>
                    <a:pt x="0" y="14"/>
                  </a:cubicBezTo>
                  <a:cubicBezTo>
                    <a:pt x="0" y="14"/>
                    <a:pt x="0" y="13"/>
                    <a:pt x="1" y="13"/>
                  </a:cubicBezTo>
                  <a:cubicBezTo>
                    <a:pt x="43" y="0"/>
                    <a:pt x="43" y="0"/>
                    <a:pt x="43" y="0"/>
                  </a:cubicBezTo>
                  <a:cubicBezTo>
                    <a:pt x="43" y="0"/>
                    <a:pt x="43" y="0"/>
                    <a:pt x="43" y="0"/>
                  </a:cubicBezTo>
                  <a:cubicBezTo>
                    <a:pt x="44" y="0"/>
                    <a:pt x="44" y="0"/>
                    <a:pt x="44" y="0"/>
                  </a:cubicBezTo>
                  <a:cubicBezTo>
                    <a:pt x="86" y="13"/>
                    <a:pt x="86" y="13"/>
                    <a:pt x="86" y="13"/>
                  </a:cubicBezTo>
                  <a:cubicBezTo>
                    <a:pt x="87" y="13"/>
                    <a:pt x="87" y="14"/>
                    <a:pt x="87" y="14"/>
                  </a:cubicBezTo>
                  <a:cubicBezTo>
                    <a:pt x="87" y="15"/>
                    <a:pt x="87" y="15"/>
                    <a:pt x="86" y="15"/>
                  </a:cubicBezTo>
                  <a:close/>
                  <a:moveTo>
                    <a:pt x="68" y="38"/>
                  </a:moveTo>
                  <a:cubicBezTo>
                    <a:pt x="68" y="44"/>
                    <a:pt x="57" y="48"/>
                    <a:pt x="43" y="48"/>
                  </a:cubicBezTo>
                  <a:cubicBezTo>
                    <a:pt x="30" y="48"/>
                    <a:pt x="19" y="44"/>
                    <a:pt x="19" y="38"/>
                  </a:cubicBezTo>
                  <a:cubicBezTo>
                    <a:pt x="20" y="26"/>
                    <a:pt x="20" y="26"/>
                    <a:pt x="20" y="26"/>
                  </a:cubicBezTo>
                  <a:cubicBezTo>
                    <a:pt x="42" y="33"/>
                    <a:pt x="42" y="33"/>
                    <a:pt x="42" y="33"/>
                  </a:cubicBezTo>
                  <a:cubicBezTo>
                    <a:pt x="42" y="33"/>
                    <a:pt x="43" y="34"/>
                    <a:pt x="43" y="34"/>
                  </a:cubicBezTo>
                  <a:cubicBezTo>
                    <a:pt x="44" y="34"/>
                    <a:pt x="45" y="33"/>
                    <a:pt x="45" y="33"/>
                  </a:cubicBezTo>
                  <a:cubicBezTo>
                    <a:pt x="67" y="26"/>
                    <a:pt x="67" y="26"/>
                    <a:pt x="67" y="26"/>
                  </a:cubicBezTo>
                  <a:lnTo>
                    <a:pt x="68" y="38"/>
                  </a:lnTo>
                  <a:close/>
                </a:path>
              </a:pathLst>
            </a:custGeom>
            <a:solidFill>
              <a:schemeClr val="bg1"/>
            </a:solidFill>
            <a:ln w="9525">
              <a:noFill/>
              <a:round/>
            </a:ln>
          </p:spPr>
          <p:txBody>
            <a:bodyPr anchor="ctr"/>
            <a:lstStyle/>
            <a:p>
              <a:pPr algn="ctr"/>
            </a:p>
          </p:txBody>
        </p:sp>
      </p:grpSp>
      <p:grpSp>
        <p:nvGrpSpPr>
          <p:cNvPr id="42" name="PA_库_组合 41"/>
          <p:cNvGrpSpPr/>
          <p:nvPr>
            <p:custDataLst>
              <p:tags r:id="rId4"/>
            </p:custDataLst>
          </p:nvPr>
        </p:nvGrpSpPr>
        <p:grpSpPr>
          <a:xfrm>
            <a:off x="6960096" y="4463104"/>
            <a:ext cx="4118724" cy="658388"/>
            <a:chOff x="6960096" y="4463104"/>
            <a:chExt cx="4118724" cy="658388"/>
          </a:xfrm>
        </p:grpSpPr>
        <p:sp>
          <p:nvSpPr>
            <p:cNvPr id="10" name="Freeform: Shape 37"/>
            <p:cNvSpPr/>
            <p:nvPr/>
          </p:nvSpPr>
          <p:spPr bwMode="auto">
            <a:xfrm>
              <a:off x="6960096" y="4482983"/>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chemeClr val="accent3"/>
            </a:solidFill>
            <a:ln w="9525">
              <a:noFill/>
              <a:round/>
            </a:ln>
          </p:spPr>
          <p:txBody>
            <a:bodyPr anchor="ctr"/>
            <a:lstStyle/>
            <a:p>
              <a:pPr algn="ctr"/>
            </a:p>
          </p:txBody>
        </p:sp>
        <p:grpSp>
          <p:nvGrpSpPr>
            <p:cNvPr id="11" name="Group 4"/>
            <p:cNvGrpSpPr/>
            <p:nvPr/>
          </p:nvGrpSpPr>
          <p:grpSpPr>
            <a:xfrm>
              <a:off x="7393918" y="4463104"/>
              <a:ext cx="3684902" cy="658388"/>
              <a:chOff x="7789962" y="4463104"/>
              <a:chExt cx="3684902" cy="658388"/>
            </a:xfrm>
          </p:grpSpPr>
          <p:sp>
            <p:nvSpPr>
              <p:cNvPr id="20" name="TextBox 39"/>
              <p:cNvSpPr txBox="1"/>
              <p:nvPr/>
            </p:nvSpPr>
            <p:spPr bwMode="auto">
              <a:xfrm>
                <a:off x="7789962" y="4463104"/>
                <a:ext cx="1258976" cy="309958"/>
              </a:xfrm>
              <a:prstGeom prst="rect">
                <a:avLst/>
              </a:prstGeom>
              <a:noFill/>
            </p:spPr>
            <p:txBody>
              <a:bodyPr wrap="none" lIns="90000" tIns="46800" rIns="90000" bIns="46800">
                <a:normAutofit/>
              </a:bodyPr>
              <a:lstStyle/>
              <a:p>
                <a:pPr algn="l" latinLnBrk="0"/>
                <a:r>
                  <a:rPr lang="zh-CN" altLang="en-US" sz="1400" dirty="0">
                    <a:solidFill>
                      <a:schemeClr val="accent3"/>
                    </a:solidFill>
                    <a:effectLst/>
                  </a:rPr>
                  <a:t>输入标题文本</a:t>
                </a:r>
                <a:endParaRPr lang="zh-CN" altLang="en-US" sz="1400" dirty="0">
                  <a:solidFill>
                    <a:schemeClr val="accent3"/>
                  </a:solidFill>
                  <a:effectLst/>
                </a:endParaRPr>
              </a:p>
            </p:txBody>
          </p:sp>
          <p:sp>
            <p:nvSpPr>
              <p:cNvPr id="21" name="TextBox 40"/>
              <p:cNvSpPr txBox="1"/>
              <p:nvPr/>
            </p:nvSpPr>
            <p:spPr bwMode="auto">
              <a:xfrm>
                <a:off x="7789962" y="4773062"/>
                <a:ext cx="3684902" cy="348430"/>
              </a:xfrm>
              <a:prstGeom prst="rect">
                <a:avLst/>
              </a:prstGeom>
              <a:noFill/>
            </p:spPr>
            <p:txBody>
              <a:bodyPr wrap="square" lIns="90000" tIns="46800" rIns="90000" bIns="4680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grpSp>
        <p:nvGrpSpPr>
          <p:cNvPr id="41" name="PA_库_组合 40"/>
          <p:cNvGrpSpPr/>
          <p:nvPr>
            <p:custDataLst>
              <p:tags r:id="rId5"/>
            </p:custDataLst>
          </p:nvPr>
        </p:nvGrpSpPr>
        <p:grpSpPr>
          <a:xfrm>
            <a:off x="6960096" y="3402321"/>
            <a:ext cx="4118724" cy="658388"/>
            <a:chOff x="6960096" y="3402321"/>
            <a:chExt cx="4118724" cy="658388"/>
          </a:xfrm>
        </p:grpSpPr>
        <p:sp>
          <p:nvSpPr>
            <p:cNvPr id="12" name="Freeform: Shape 41"/>
            <p:cNvSpPr/>
            <p:nvPr/>
          </p:nvSpPr>
          <p:spPr bwMode="auto">
            <a:xfrm>
              <a:off x="6960096" y="3427058"/>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chemeClr val="accent2"/>
            </a:solidFill>
            <a:ln w="9525">
              <a:noFill/>
              <a:round/>
            </a:ln>
          </p:spPr>
          <p:txBody>
            <a:bodyPr anchor="ctr"/>
            <a:lstStyle/>
            <a:p>
              <a:pPr algn="ctr"/>
            </a:p>
          </p:txBody>
        </p:sp>
        <p:grpSp>
          <p:nvGrpSpPr>
            <p:cNvPr id="13" name="Group 3"/>
            <p:cNvGrpSpPr/>
            <p:nvPr/>
          </p:nvGrpSpPr>
          <p:grpSpPr>
            <a:xfrm>
              <a:off x="7393918" y="3402321"/>
              <a:ext cx="3684902" cy="658388"/>
              <a:chOff x="7789962" y="3402321"/>
              <a:chExt cx="3684902" cy="658388"/>
            </a:xfrm>
          </p:grpSpPr>
          <p:sp>
            <p:nvSpPr>
              <p:cNvPr id="18" name="TextBox 43"/>
              <p:cNvSpPr txBox="1"/>
              <p:nvPr/>
            </p:nvSpPr>
            <p:spPr bwMode="auto">
              <a:xfrm>
                <a:off x="7789962" y="3402321"/>
                <a:ext cx="1258976" cy="309958"/>
              </a:xfrm>
              <a:prstGeom prst="rect">
                <a:avLst/>
              </a:prstGeom>
              <a:noFill/>
            </p:spPr>
            <p:txBody>
              <a:bodyPr wrap="none" lIns="90000" tIns="46800" rIns="90000" bIns="46800">
                <a:normAutofit/>
              </a:bodyPr>
              <a:lstStyle/>
              <a:p>
                <a:pPr algn="l" latinLnBrk="0"/>
                <a:r>
                  <a:rPr lang="zh-CN" altLang="en-US" sz="1400" dirty="0">
                    <a:solidFill>
                      <a:schemeClr val="accent2"/>
                    </a:solidFill>
                    <a:effectLst/>
                  </a:rPr>
                  <a:t>输入标题文本</a:t>
                </a:r>
                <a:endParaRPr lang="zh-CN" altLang="en-US" sz="1400" dirty="0">
                  <a:solidFill>
                    <a:schemeClr val="accent2"/>
                  </a:solidFill>
                  <a:effectLst/>
                </a:endParaRPr>
              </a:p>
            </p:txBody>
          </p:sp>
          <p:sp>
            <p:nvSpPr>
              <p:cNvPr id="19" name="TextBox 44"/>
              <p:cNvSpPr txBox="1"/>
              <p:nvPr/>
            </p:nvSpPr>
            <p:spPr bwMode="auto">
              <a:xfrm>
                <a:off x="7789962" y="3712279"/>
                <a:ext cx="3684902" cy="348430"/>
              </a:xfrm>
              <a:prstGeom prst="rect">
                <a:avLst/>
              </a:prstGeom>
              <a:noFill/>
            </p:spPr>
            <p:txBody>
              <a:bodyPr wrap="square" lIns="90000" tIns="46800" rIns="90000" bIns="4680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grpSp>
        <p:nvGrpSpPr>
          <p:cNvPr id="40" name="PA_库_组合 39"/>
          <p:cNvGrpSpPr/>
          <p:nvPr>
            <p:custDataLst>
              <p:tags r:id="rId6"/>
            </p:custDataLst>
          </p:nvPr>
        </p:nvGrpSpPr>
        <p:grpSpPr>
          <a:xfrm>
            <a:off x="6960096" y="2341538"/>
            <a:ext cx="4118724" cy="658388"/>
            <a:chOff x="6960096" y="2341538"/>
            <a:chExt cx="4118724" cy="658388"/>
          </a:xfrm>
        </p:grpSpPr>
        <p:sp>
          <p:nvSpPr>
            <p:cNvPr id="14" name="Freeform: Shape 45"/>
            <p:cNvSpPr/>
            <p:nvPr/>
          </p:nvSpPr>
          <p:spPr bwMode="auto">
            <a:xfrm>
              <a:off x="6960096" y="2387577"/>
              <a:ext cx="265176" cy="265932"/>
            </a:xfrm>
            <a:custGeom>
              <a:avLst/>
              <a:gdLst/>
              <a:ahLst/>
              <a:cxnLst>
                <a:cxn ang="0">
                  <a:pos x="27" y="55"/>
                </a:cxn>
                <a:cxn ang="0">
                  <a:pos x="0" y="27"/>
                </a:cxn>
                <a:cxn ang="0">
                  <a:pos x="27" y="0"/>
                </a:cxn>
                <a:cxn ang="0">
                  <a:pos x="55" y="27"/>
                </a:cxn>
                <a:cxn ang="0">
                  <a:pos x="27" y="55"/>
                </a:cxn>
                <a:cxn ang="0">
                  <a:pos x="42" y="29"/>
                </a:cxn>
                <a:cxn ang="0">
                  <a:pos x="42" y="26"/>
                </a:cxn>
                <a:cxn ang="0">
                  <a:pos x="25" y="10"/>
                </a:cxn>
                <a:cxn ang="0">
                  <a:pos x="22" y="10"/>
                </a:cxn>
                <a:cxn ang="0">
                  <a:pos x="19" y="13"/>
                </a:cxn>
                <a:cxn ang="0">
                  <a:pos x="19" y="16"/>
                </a:cxn>
                <a:cxn ang="0">
                  <a:pos x="29" y="27"/>
                </a:cxn>
                <a:cxn ang="0">
                  <a:pos x="19" y="38"/>
                </a:cxn>
                <a:cxn ang="0">
                  <a:pos x="19" y="42"/>
                </a:cxn>
                <a:cxn ang="0">
                  <a:pos x="22" y="45"/>
                </a:cxn>
                <a:cxn ang="0">
                  <a:pos x="25" y="45"/>
                </a:cxn>
                <a:cxn ang="0">
                  <a:pos x="42" y="29"/>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2" y="29"/>
                  </a:moveTo>
                  <a:cubicBezTo>
                    <a:pt x="42" y="28"/>
                    <a:pt x="42" y="27"/>
                    <a:pt x="42" y="26"/>
                  </a:cubicBezTo>
                  <a:cubicBezTo>
                    <a:pt x="25" y="10"/>
                    <a:pt x="25" y="10"/>
                    <a:pt x="25" y="10"/>
                  </a:cubicBezTo>
                  <a:cubicBezTo>
                    <a:pt x="24" y="9"/>
                    <a:pt x="23" y="9"/>
                    <a:pt x="22" y="10"/>
                  </a:cubicBezTo>
                  <a:cubicBezTo>
                    <a:pt x="19" y="13"/>
                    <a:pt x="19" y="13"/>
                    <a:pt x="19" y="13"/>
                  </a:cubicBezTo>
                  <a:cubicBezTo>
                    <a:pt x="18" y="14"/>
                    <a:pt x="18" y="15"/>
                    <a:pt x="19" y="16"/>
                  </a:cubicBezTo>
                  <a:cubicBezTo>
                    <a:pt x="29" y="27"/>
                    <a:pt x="29" y="27"/>
                    <a:pt x="29" y="27"/>
                  </a:cubicBezTo>
                  <a:cubicBezTo>
                    <a:pt x="19" y="38"/>
                    <a:pt x="19" y="38"/>
                    <a:pt x="19" y="38"/>
                  </a:cubicBezTo>
                  <a:cubicBezTo>
                    <a:pt x="18" y="39"/>
                    <a:pt x="18" y="41"/>
                    <a:pt x="19" y="42"/>
                  </a:cubicBezTo>
                  <a:cubicBezTo>
                    <a:pt x="22" y="45"/>
                    <a:pt x="22" y="45"/>
                    <a:pt x="22" y="45"/>
                  </a:cubicBezTo>
                  <a:cubicBezTo>
                    <a:pt x="23" y="46"/>
                    <a:pt x="24" y="46"/>
                    <a:pt x="25" y="45"/>
                  </a:cubicBezTo>
                  <a:lnTo>
                    <a:pt x="42" y="29"/>
                  </a:lnTo>
                  <a:close/>
                </a:path>
              </a:pathLst>
            </a:custGeom>
            <a:solidFill>
              <a:schemeClr val="accent1"/>
            </a:solidFill>
            <a:ln w="9525">
              <a:noFill/>
              <a:round/>
            </a:ln>
          </p:spPr>
          <p:txBody>
            <a:bodyPr anchor="ctr"/>
            <a:lstStyle/>
            <a:p>
              <a:pPr algn="ctr"/>
            </a:p>
          </p:txBody>
        </p:sp>
        <p:grpSp>
          <p:nvGrpSpPr>
            <p:cNvPr id="15" name="Group 2"/>
            <p:cNvGrpSpPr/>
            <p:nvPr/>
          </p:nvGrpSpPr>
          <p:grpSpPr>
            <a:xfrm>
              <a:off x="7393918" y="2341538"/>
              <a:ext cx="3684902" cy="658388"/>
              <a:chOff x="7789962" y="2341538"/>
              <a:chExt cx="3684902" cy="658388"/>
            </a:xfrm>
          </p:grpSpPr>
          <p:sp>
            <p:nvSpPr>
              <p:cNvPr id="16" name="TextBox 47"/>
              <p:cNvSpPr txBox="1"/>
              <p:nvPr/>
            </p:nvSpPr>
            <p:spPr bwMode="auto">
              <a:xfrm>
                <a:off x="7789962" y="2341538"/>
                <a:ext cx="1258976" cy="309958"/>
              </a:xfrm>
              <a:prstGeom prst="rect">
                <a:avLst/>
              </a:prstGeom>
              <a:noFill/>
            </p:spPr>
            <p:txBody>
              <a:bodyPr wrap="none" lIns="90000" tIns="46800" rIns="90000" bIns="46800">
                <a:normAutofit/>
              </a:bodyPr>
              <a:lstStyle/>
              <a:p>
                <a:pPr algn="l" latinLnBrk="0"/>
                <a:r>
                  <a:rPr lang="zh-CN" altLang="en-US" sz="1400" dirty="0">
                    <a:solidFill>
                      <a:schemeClr val="accent1"/>
                    </a:solidFill>
                    <a:effectLst/>
                  </a:rPr>
                  <a:t>输入标题文本</a:t>
                </a:r>
                <a:endParaRPr lang="zh-CN" altLang="en-US" sz="1400" dirty="0">
                  <a:solidFill>
                    <a:schemeClr val="accent1"/>
                  </a:solidFill>
                  <a:effectLst/>
                </a:endParaRPr>
              </a:p>
            </p:txBody>
          </p:sp>
          <p:sp>
            <p:nvSpPr>
              <p:cNvPr id="17" name="TextBox 48"/>
              <p:cNvSpPr txBox="1"/>
              <p:nvPr/>
            </p:nvSpPr>
            <p:spPr bwMode="auto">
              <a:xfrm>
                <a:off x="7789962" y="2651496"/>
                <a:ext cx="3684902" cy="348430"/>
              </a:xfrm>
              <a:prstGeom prst="rect">
                <a:avLst/>
              </a:prstGeom>
              <a:noFill/>
            </p:spPr>
            <p:txBody>
              <a:bodyPr wrap="square" lIns="90000" tIns="46800" rIns="90000" bIns="46800">
                <a:normAutofit/>
              </a:bodyPr>
              <a:lstStyle/>
              <a:p>
                <a:pPr algn="l" latinLnBrk="0">
                  <a:lnSpc>
                    <a:spcPct val="120000"/>
                  </a:lnSpc>
                </a:pPr>
                <a:r>
                  <a:rPr lang="zh-CN" altLang="en-US" sz="1100" b="0" dirty="0">
                    <a:solidFill>
                      <a:schemeClr val="tx1"/>
                    </a:solidFill>
                    <a:effectLst/>
                  </a:rPr>
                  <a:t>请替换文字内容复制你的内容到此（请选择只保留文本）</a:t>
                </a:r>
                <a:endParaRPr lang="zh-CN" altLang="en-US" sz="1100" b="0" dirty="0">
                  <a:solidFill>
                    <a:schemeClr val="tx1"/>
                  </a:solidFill>
                  <a:effectLst/>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p:cTn id="12" dur="500" fill="hold"/>
                                        <p:tgtEl>
                                          <p:spTgt spid="38"/>
                                        </p:tgtEl>
                                        <p:attrNameLst>
                                          <p:attrName>ppt_w</p:attrName>
                                        </p:attrNameLst>
                                      </p:cBhvr>
                                      <p:tavLst>
                                        <p:tav tm="0">
                                          <p:val>
                                            <p:fltVal val="0"/>
                                          </p:val>
                                        </p:tav>
                                        <p:tav tm="100000">
                                          <p:val>
                                            <p:strVal val="#ppt_w"/>
                                          </p:val>
                                        </p:tav>
                                      </p:tavLst>
                                    </p:anim>
                                    <p:anim calcmode="lin" valueType="num">
                                      <p:cBhvr>
                                        <p:cTn id="13" dur="500" fill="hold"/>
                                        <p:tgtEl>
                                          <p:spTgt spid="38"/>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3" presetClass="entr" presetSubtype="16"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p:tgtEl>
                                          <p:spTgt spid="40"/>
                                        </p:tgtEl>
                                        <p:attrNameLst>
                                          <p:attrName>ppt_x</p:attrName>
                                        </p:attrNameLst>
                                      </p:cBhvr>
                                      <p:tavLst>
                                        <p:tav tm="0">
                                          <p:val>
                                            <p:strVal val="#ppt_x-#ppt_w*1.125000"/>
                                          </p:val>
                                        </p:tav>
                                        <p:tav tm="100000">
                                          <p:val>
                                            <p:strVal val="#ppt_x"/>
                                          </p:val>
                                        </p:tav>
                                      </p:tavLst>
                                    </p:anim>
                                    <p:animEffect transition="in" filter="wipe(right)">
                                      <p:cBhvr>
                                        <p:cTn id="23" dur="500"/>
                                        <p:tgtEl>
                                          <p:spTgt spid="4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p:tgtEl>
                                          <p:spTgt spid="41"/>
                                        </p:tgtEl>
                                        <p:attrNameLst>
                                          <p:attrName>ppt_x</p:attrName>
                                        </p:attrNameLst>
                                      </p:cBhvr>
                                      <p:tavLst>
                                        <p:tav tm="0">
                                          <p:val>
                                            <p:strVal val="#ppt_x-#ppt_w*1.125000"/>
                                          </p:val>
                                        </p:tav>
                                        <p:tav tm="100000">
                                          <p:val>
                                            <p:strVal val="#ppt_x"/>
                                          </p:val>
                                        </p:tav>
                                      </p:tavLst>
                                    </p:anim>
                                    <p:animEffect transition="in" filter="wipe(right)">
                                      <p:cBhvr>
                                        <p:cTn id="28" dur="500"/>
                                        <p:tgtEl>
                                          <p:spTgt spid="41"/>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right)">
                                      <p:cBhvr>
                                        <p:cTn id="3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库_Arrow: Right 21"/>
          <p:cNvSpPr/>
          <p:nvPr>
            <p:custDataLst>
              <p:tags r:id="rId1"/>
            </p:custDataLst>
          </p:nvPr>
        </p:nvSpPr>
        <p:spPr>
          <a:xfrm rot="20223228">
            <a:off x="3798806" y="1915435"/>
            <a:ext cx="1032154" cy="580571"/>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8" name="PA_库_Arrow: Right 22"/>
          <p:cNvSpPr/>
          <p:nvPr>
            <p:custDataLst>
              <p:tags r:id="rId2"/>
            </p:custDataLst>
          </p:nvPr>
        </p:nvSpPr>
        <p:spPr>
          <a:xfrm rot="1376772" flipH="1">
            <a:off x="7401271" y="1915435"/>
            <a:ext cx="1032154" cy="580571"/>
          </a:xfrm>
          <a:prstGeom prst="rightArrow">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 name="PA_库_组合 1"/>
          <p:cNvGrpSpPr/>
          <p:nvPr>
            <p:custDataLst>
              <p:tags r:id="rId3"/>
            </p:custDataLst>
          </p:nvPr>
        </p:nvGrpSpPr>
        <p:grpSpPr>
          <a:xfrm>
            <a:off x="1722398" y="2239399"/>
            <a:ext cx="2055385" cy="3270434"/>
            <a:chOff x="1722398" y="2239399"/>
            <a:chExt cx="2055385" cy="3270434"/>
          </a:xfrm>
        </p:grpSpPr>
        <p:grpSp>
          <p:nvGrpSpPr>
            <p:cNvPr id="6" name="Group 20"/>
            <p:cNvGrpSpPr/>
            <p:nvPr/>
          </p:nvGrpSpPr>
          <p:grpSpPr>
            <a:xfrm>
              <a:off x="1722398" y="2239399"/>
              <a:ext cx="1731367" cy="1838872"/>
              <a:chOff x="2023013" y="2210161"/>
              <a:chExt cx="1731367" cy="1838872"/>
            </a:xfrm>
          </p:grpSpPr>
          <p:sp>
            <p:nvSpPr>
              <p:cNvPr id="21" name="Isosceles Triangle 15"/>
              <p:cNvSpPr/>
              <p:nvPr/>
            </p:nvSpPr>
            <p:spPr>
              <a:xfrm rot="17590688">
                <a:off x="236654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Isosceles Triangle 16"/>
              <p:cNvSpPr/>
              <p:nvPr/>
            </p:nvSpPr>
            <p:spPr>
              <a:xfrm flipV="1">
                <a:off x="2381441" y="2451548"/>
                <a:ext cx="1372939" cy="1597485"/>
              </a:xfrm>
              <a:prstGeom prst="triangle">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Oval 17"/>
              <p:cNvSpPr/>
              <p:nvPr/>
            </p:nvSpPr>
            <p:spPr>
              <a:xfrm>
                <a:off x="2381441" y="2210161"/>
                <a:ext cx="1372939" cy="482774"/>
              </a:xfrm>
              <a:prstGeom prst="ellipse">
                <a:avLst/>
              </a:prstGeom>
              <a:solidFill>
                <a:schemeClr val="accent1">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1" name="Group 29"/>
            <p:cNvGrpSpPr/>
            <p:nvPr/>
          </p:nvGrpSpPr>
          <p:grpSpPr>
            <a:xfrm>
              <a:off x="1756807" y="4582093"/>
              <a:ext cx="2020976" cy="927740"/>
              <a:chOff x="5122025" y="525814"/>
              <a:chExt cx="2020976" cy="927740"/>
            </a:xfrm>
          </p:grpSpPr>
          <p:sp>
            <p:nvSpPr>
              <p:cNvPr id="15" name="TextBox 30"/>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a:t>请替换文字内容复制你的内容到此 （请选择只保留文本）</a:t>
                </a:r>
                <a:endParaRPr lang="zh-CN" altLang="en-US" sz="1000" dirty="0"/>
              </a:p>
            </p:txBody>
          </p:sp>
          <p:sp>
            <p:nvSpPr>
              <p:cNvPr id="16" name="Rectangle 31"/>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1"/>
                    </a:solidFill>
                  </a:rPr>
                  <a:t>输入标题文本</a:t>
                </a:r>
                <a:endParaRPr lang="zh-CN" altLang="en-US" b="1" dirty="0">
                  <a:solidFill>
                    <a:schemeClr val="accent1"/>
                  </a:solidFill>
                </a:endParaRPr>
              </a:p>
            </p:txBody>
          </p:sp>
        </p:grpSp>
        <p:sp>
          <p:nvSpPr>
            <p:cNvPr id="12" name="Freeform: Shape 35"/>
            <p:cNvSpPr/>
            <p:nvPr/>
          </p:nvSpPr>
          <p:spPr bwMode="auto">
            <a:xfrm>
              <a:off x="2528952" y="2777390"/>
              <a:ext cx="497761" cy="578623"/>
            </a:xfrm>
            <a:custGeom>
              <a:avLst/>
              <a:gdLst>
                <a:gd name="connsiteX0" fmla="*/ 144647 w 290884"/>
                <a:gd name="connsiteY0" fmla="*/ 246063 h 338138"/>
                <a:gd name="connsiteX1" fmla="*/ 110656 w 290884"/>
                <a:gd name="connsiteY1" fmla="*/ 261816 h 338138"/>
                <a:gd name="connsiteX2" fmla="*/ 144647 w 290884"/>
                <a:gd name="connsiteY2" fmla="*/ 314326 h 338138"/>
                <a:gd name="connsiteX3" fmla="*/ 177331 w 290884"/>
                <a:gd name="connsiteY3" fmla="*/ 261816 h 338138"/>
                <a:gd name="connsiteX4" fmla="*/ 144647 w 290884"/>
                <a:gd name="connsiteY4" fmla="*/ 246063 h 338138"/>
                <a:gd name="connsiteX5" fmla="*/ 186856 w 290884"/>
                <a:gd name="connsiteY5" fmla="*/ 222250 h 338138"/>
                <a:gd name="connsiteX6" fmla="*/ 181776 w 290884"/>
                <a:gd name="connsiteY6" fmla="*/ 224790 h 338138"/>
                <a:gd name="connsiteX7" fmla="*/ 167806 w 290884"/>
                <a:gd name="connsiteY7" fmla="*/ 233680 h 338138"/>
                <a:gd name="connsiteX8" fmla="*/ 183046 w 290884"/>
                <a:gd name="connsiteY8" fmla="*/ 241300 h 338138"/>
                <a:gd name="connsiteX9" fmla="*/ 186856 w 290884"/>
                <a:gd name="connsiteY9" fmla="*/ 222250 h 338138"/>
                <a:gd name="connsiteX10" fmla="*/ 102719 w 290884"/>
                <a:gd name="connsiteY10" fmla="*/ 222250 h 338138"/>
                <a:gd name="connsiteX11" fmla="*/ 105470 w 290884"/>
                <a:gd name="connsiteY11" fmla="*/ 241300 h 338138"/>
                <a:gd name="connsiteX12" fmla="*/ 123357 w 290884"/>
                <a:gd name="connsiteY12" fmla="*/ 233680 h 338138"/>
                <a:gd name="connsiteX13" fmla="*/ 106846 w 290884"/>
                <a:gd name="connsiteY13" fmla="*/ 224790 h 338138"/>
                <a:gd name="connsiteX14" fmla="*/ 102719 w 290884"/>
                <a:gd name="connsiteY14" fmla="*/ 222250 h 338138"/>
                <a:gd name="connsiteX15" fmla="*/ 233044 w 290884"/>
                <a:gd name="connsiteY15" fmla="*/ 184150 h 338138"/>
                <a:gd name="connsiteX16" fmla="*/ 209321 w 290884"/>
                <a:gd name="connsiteY16" fmla="*/ 203710 h 338138"/>
                <a:gd name="connsiteX17" fmla="*/ 202731 w 290884"/>
                <a:gd name="connsiteY17" fmla="*/ 249351 h 338138"/>
                <a:gd name="connsiteX18" fmla="*/ 246223 w 290884"/>
                <a:gd name="connsiteY18" fmla="*/ 257175 h 338138"/>
                <a:gd name="connsiteX19" fmla="*/ 265992 w 290884"/>
                <a:gd name="connsiteY19" fmla="*/ 250655 h 338138"/>
                <a:gd name="connsiteX20" fmla="*/ 233044 w 290884"/>
                <a:gd name="connsiteY20" fmla="*/ 184150 h 338138"/>
                <a:gd name="connsiteX21" fmla="*/ 56261 w 290884"/>
                <a:gd name="connsiteY21" fmla="*/ 184150 h 338138"/>
                <a:gd name="connsiteX22" fmla="*/ 21995 w 290884"/>
                <a:gd name="connsiteY22" fmla="*/ 250655 h 338138"/>
                <a:gd name="connsiteX23" fmla="*/ 43082 w 290884"/>
                <a:gd name="connsiteY23" fmla="*/ 257175 h 338138"/>
                <a:gd name="connsiteX24" fmla="*/ 85256 w 290884"/>
                <a:gd name="connsiteY24" fmla="*/ 249351 h 338138"/>
                <a:gd name="connsiteX25" fmla="*/ 78666 w 290884"/>
                <a:gd name="connsiteY25" fmla="*/ 203710 h 338138"/>
                <a:gd name="connsiteX26" fmla="*/ 56261 w 290884"/>
                <a:gd name="connsiteY26" fmla="*/ 184150 h 338138"/>
                <a:gd name="connsiteX27" fmla="*/ 210669 w 290884"/>
                <a:gd name="connsiteY27" fmla="*/ 163513 h 338138"/>
                <a:gd name="connsiteX28" fmla="*/ 210669 w 290884"/>
                <a:gd name="connsiteY28" fmla="*/ 169070 h 338138"/>
                <a:gd name="connsiteX29" fmla="*/ 210669 w 290884"/>
                <a:gd name="connsiteY29" fmla="*/ 174626 h 338138"/>
                <a:gd name="connsiteX30" fmla="*/ 217019 w 290884"/>
                <a:gd name="connsiteY30" fmla="*/ 169070 h 338138"/>
                <a:gd name="connsiteX31" fmla="*/ 210669 w 290884"/>
                <a:gd name="connsiteY31" fmla="*/ 163513 h 338138"/>
                <a:gd name="connsiteX32" fmla="*/ 77319 w 290884"/>
                <a:gd name="connsiteY32" fmla="*/ 163513 h 338138"/>
                <a:gd name="connsiteX33" fmla="*/ 70969 w 290884"/>
                <a:gd name="connsiteY33" fmla="*/ 169070 h 338138"/>
                <a:gd name="connsiteX34" fmla="*/ 77319 w 290884"/>
                <a:gd name="connsiteY34" fmla="*/ 174626 h 338138"/>
                <a:gd name="connsiteX35" fmla="*/ 77319 w 290884"/>
                <a:gd name="connsiteY35" fmla="*/ 169070 h 338138"/>
                <a:gd name="connsiteX36" fmla="*/ 77319 w 290884"/>
                <a:gd name="connsiteY36" fmla="*/ 163513 h 338138"/>
                <a:gd name="connsiteX37" fmla="*/ 144788 w 290884"/>
                <a:gd name="connsiteY37" fmla="*/ 150813 h 338138"/>
                <a:gd name="connsiteX38" fmla="*/ 163045 w 290884"/>
                <a:gd name="connsiteY38" fmla="*/ 169070 h 338138"/>
                <a:gd name="connsiteX39" fmla="*/ 144788 w 290884"/>
                <a:gd name="connsiteY39" fmla="*/ 187327 h 338138"/>
                <a:gd name="connsiteX40" fmla="*/ 126531 w 290884"/>
                <a:gd name="connsiteY40" fmla="*/ 169070 h 338138"/>
                <a:gd name="connsiteX41" fmla="*/ 144788 w 290884"/>
                <a:gd name="connsiteY41" fmla="*/ 150813 h 338138"/>
                <a:gd name="connsiteX42" fmla="*/ 145444 w 290884"/>
                <a:gd name="connsiteY42" fmla="*/ 114300 h 338138"/>
                <a:gd name="connsiteX43" fmla="*/ 119215 w 290884"/>
                <a:gd name="connsiteY43" fmla="*/ 130293 h 338138"/>
                <a:gd name="connsiteX44" fmla="*/ 100855 w 290884"/>
                <a:gd name="connsiteY44" fmla="*/ 144952 h 338138"/>
                <a:gd name="connsiteX45" fmla="*/ 99544 w 290884"/>
                <a:gd name="connsiteY45" fmla="*/ 168941 h 338138"/>
                <a:gd name="connsiteX46" fmla="*/ 100855 w 290884"/>
                <a:gd name="connsiteY46" fmla="*/ 192930 h 338138"/>
                <a:gd name="connsiteX47" fmla="*/ 119215 w 290884"/>
                <a:gd name="connsiteY47" fmla="*/ 206257 h 338138"/>
                <a:gd name="connsiteX48" fmla="*/ 145444 w 290884"/>
                <a:gd name="connsiteY48" fmla="*/ 222250 h 338138"/>
                <a:gd name="connsiteX49" fmla="*/ 170361 w 290884"/>
                <a:gd name="connsiteY49" fmla="*/ 206257 h 338138"/>
                <a:gd name="connsiteX50" fmla="*/ 190032 w 290884"/>
                <a:gd name="connsiteY50" fmla="*/ 192930 h 338138"/>
                <a:gd name="connsiteX51" fmla="*/ 190032 w 290884"/>
                <a:gd name="connsiteY51" fmla="*/ 168941 h 338138"/>
                <a:gd name="connsiteX52" fmla="*/ 190032 w 290884"/>
                <a:gd name="connsiteY52" fmla="*/ 144952 h 338138"/>
                <a:gd name="connsiteX53" fmla="*/ 170361 w 290884"/>
                <a:gd name="connsiteY53" fmla="*/ 130293 h 338138"/>
                <a:gd name="connsiteX54" fmla="*/ 145444 w 290884"/>
                <a:gd name="connsiteY54" fmla="*/ 114300 h 338138"/>
                <a:gd name="connsiteX55" fmla="*/ 183046 w 290884"/>
                <a:gd name="connsiteY55" fmla="*/ 96838 h 338138"/>
                <a:gd name="connsiteX56" fmla="*/ 167806 w 290884"/>
                <a:gd name="connsiteY56" fmla="*/ 103188 h 338138"/>
                <a:gd name="connsiteX57" fmla="*/ 181776 w 290884"/>
                <a:gd name="connsiteY57" fmla="*/ 113348 h 338138"/>
                <a:gd name="connsiteX58" fmla="*/ 186856 w 290884"/>
                <a:gd name="connsiteY58" fmla="*/ 115888 h 338138"/>
                <a:gd name="connsiteX59" fmla="*/ 183046 w 290884"/>
                <a:gd name="connsiteY59" fmla="*/ 96838 h 338138"/>
                <a:gd name="connsiteX60" fmla="*/ 105470 w 290884"/>
                <a:gd name="connsiteY60" fmla="*/ 96838 h 338138"/>
                <a:gd name="connsiteX61" fmla="*/ 102719 w 290884"/>
                <a:gd name="connsiteY61" fmla="*/ 115888 h 338138"/>
                <a:gd name="connsiteX62" fmla="*/ 106846 w 290884"/>
                <a:gd name="connsiteY62" fmla="*/ 113348 h 338138"/>
                <a:gd name="connsiteX63" fmla="*/ 123357 w 290884"/>
                <a:gd name="connsiteY63" fmla="*/ 103188 h 338138"/>
                <a:gd name="connsiteX64" fmla="*/ 105470 w 290884"/>
                <a:gd name="connsiteY64" fmla="*/ 96838 h 338138"/>
                <a:gd name="connsiteX65" fmla="*/ 246901 w 290884"/>
                <a:gd name="connsiteY65" fmla="*/ 79375 h 338138"/>
                <a:gd name="connsiteX66" fmla="*/ 202731 w 290884"/>
                <a:gd name="connsiteY66" fmla="*/ 88503 h 338138"/>
                <a:gd name="connsiteX67" fmla="*/ 209424 w 290884"/>
                <a:gd name="connsiteY67" fmla="*/ 134144 h 338138"/>
                <a:gd name="connsiteX68" fmla="*/ 233517 w 290884"/>
                <a:gd name="connsiteY68" fmla="*/ 152400 h 338138"/>
                <a:gd name="connsiteX69" fmla="*/ 250917 w 290884"/>
                <a:gd name="connsiteY69" fmla="*/ 132840 h 338138"/>
                <a:gd name="connsiteX70" fmla="*/ 266979 w 290884"/>
                <a:gd name="connsiteY70" fmla="*/ 85895 h 338138"/>
                <a:gd name="connsiteX71" fmla="*/ 246901 w 290884"/>
                <a:gd name="connsiteY71" fmla="*/ 79375 h 338138"/>
                <a:gd name="connsiteX72" fmla="*/ 43420 w 290884"/>
                <a:gd name="connsiteY72" fmla="*/ 79375 h 338138"/>
                <a:gd name="connsiteX73" fmla="*/ 22503 w 290884"/>
                <a:gd name="connsiteY73" fmla="*/ 85895 h 338138"/>
                <a:gd name="connsiteX74" fmla="*/ 38191 w 290884"/>
                <a:gd name="connsiteY74" fmla="*/ 132840 h 338138"/>
                <a:gd name="connsiteX75" fmla="*/ 56494 w 290884"/>
                <a:gd name="connsiteY75" fmla="*/ 152400 h 338138"/>
                <a:gd name="connsiteX76" fmla="*/ 78719 w 290884"/>
                <a:gd name="connsiteY76" fmla="*/ 134144 h 338138"/>
                <a:gd name="connsiteX77" fmla="*/ 85256 w 290884"/>
                <a:gd name="connsiteY77" fmla="*/ 88503 h 338138"/>
                <a:gd name="connsiteX78" fmla="*/ 43420 w 290884"/>
                <a:gd name="connsiteY78" fmla="*/ 79375 h 338138"/>
                <a:gd name="connsiteX79" fmla="*/ 144647 w 290884"/>
                <a:gd name="connsiteY79" fmla="*/ 22225 h 338138"/>
                <a:gd name="connsiteX80" fmla="*/ 110656 w 290884"/>
                <a:gd name="connsiteY80" fmla="*/ 74942 h 338138"/>
                <a:gd name="connsiteX81" fmla="*/ 144647 w 290884"/>
                <a:gd name="connsiteY81" fmla="*/ 92075 h 338138"/>
                <a:gd name="connsiteX82" fmla="*/ 177331 w 290884"/>
                <a:gd name="connsiteY82" fmla="*/ 74942 h 338138"/>
                <a:gd name="connsiteX83" fmla="*/ 144647 w 290884"/>
                <a:gd name="connsiteY83" fmla="*/ 22225 h 338138"/>
                <a:gd name="connsiteX84" fmla="*/ 145581 w 290884"/>
                <a:gd name="connsiteY84" fmla="*/ 0 h 338138"/>
                <a:gd name="connsiteX85" fmla="*/ 199637 w 290884"/>
                <a:gd name="connsiteY85" fmla="*/ 67363 h 338138"/>
                <a:gd name="connsiteX86" fmla="*/ 247101 w 290884"/>
                <a:gd name="connsiteY86" fmla="*/ 58117 h 338138"/>
                <a:gd name="connsiteX87" fmla="*/ 285335 w 290884"/>
                <a:gd name="connsiteY87" fmla="*/ 73968 h 338138"/>
                <a:gd name="connsiteX88" fmla="*/ 268195 w 290884"/>
                <a:gd name="connsiteY88" fmla="*/ 145294 h 338138"/>
                <a:gd name="connsiteX89" fmla="*/ 248419 w 290884"/>
                <a:gd name="connsiteY89" fmla="*/ 169069 h 338138"/>
                <a:gd name="connsiteX90" fmla="*/ 285335 w 290884"/>
                <a:gd name="connsiteY90" fmla="*/ 264170 h 338138"/>
                <a:gd name="connsiteX91" fmla="*/ 247101 w 290884"/>
                <a:gd name="connsiteY91" fmla="*/ 280021 h 338138"/>
                <a:gd name="connsiteX92" fmla="*/ 199637 w 290884"/>
                <a:gd name="connsiteY92" fmla="*/ 270775 h 338138"/>
                <a:gd name="connsiteX93" fmla="*/ 145581 w 290884"/>
                <a:gd name="connsiteY93" fmla="*/ 338138 h 338138"/>
                <a:gd name="connsiteX94" fmla="*/ 91525 w 290884"/>
                <a:gd name="connsiteY94" fmla="*/ 270775 h 338138"/>
                <a:gd name="connsiteX95" fmla="*/ 44061 w 290884"/>
                <a:gd name="connsiteY95" fmla="*/ 280021 h 338138"/>
                <a:gd name="connsiteX96" fmla="*/ 5827 w 290884"/>
                <a:gd name="connsiteY96" fmla="*/ 264170 h 338138"/>
                <a:gd name="connsiteX97" fmla="*/ 41425 w 290884"/>
                <a:gd name="connsiteY97" fmla="*/ 169069 h 338138"/>
                <a:gd name="connsiteX98" fmla="*/ 21648 w 290884"/>
                <a:gd name="connsiteY98" fmla="*/ 145294 h 338138"/>
                <a:gd name="connsiteX99" fmla="*/ 5827 w 290884"/>
                <a:gd name="connsiteY99" fmla="*/ 73968 h 338138"/>
                <a:gd name="connsiteX100" fmla="*/ 44061 w 290884"/>
                <a:gd name="connsiteY100" fmla="*/ 58117 h 338138"/>
                <a:gd name="connsiteX101" fmla="*/ 91525 w 290884"/>
                <a:gd name="connsiteY101" fmla="*/ 67363 h 338138"/>
                <a:gd name="connsiteX102" fmla="*/ 145581 w 290884"/>
                <a:gd name="connsiteY102"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290884" h="338138">
                  <a:moveTo>
                    <a:pt x="144647" y="246063"/>
                  </a:moveTo>
                  <a:cubicBezTo>
                    <a:pt x="132881" y="252627"/>
                    <a:pt x="121115" y="257878"/>
                    <a:pt x="110656" y="261816"/>
                  </a:cubicBezTo>
                  <a:cubicBezTo>
                    <a:pt x="119807" y="295948"/>
                    <a:pt x="132881" y="314326"/>
                    <a:pt x="144647" y="314326"/>
                  </a:cubicBezTo>
                  <a:cubicBezTo>
                    <a:pt x="155106" y="314326"/>
                    <a:pt x="168180" y="295948"/>
                    <a:pt x="177331" y="261816"/>
                  </a:cubicBezTo>
                  <a:cubicBezTo>
                    <a:pt x="166872" y="257878"/>
                    <a:pt x="155106" y="252627"/>
                    <a:pt x="144647" y="246063"/>
                  </a:cubicBezTo>
                  <a:close/>
                  <a:moveTo>
                    <a:pt x="186856" y="222250"/>
                  </a:moveTo>
                  <a:cubicBezTo>
                    <a:pt x="184316" y="222250"/>
                    <a:pt x="183046" y="223520"/>
                    <a:pt x="181776" y="224790"/>
                  </a:cubicBezTo>
                  <a:cubicBezTo>
                    <a:pt x="176696" y="228600"/>
                    <a:pt x="171616" y="231140"/>
                    <a:pt x="167806" y="233680"/>
                  </a:cubicBezTo>
                  <a:cubicBezTo>
                    <a:pt x="172886" y="237490"/>
                    <a:pt x="177966" y="238760"/>
                    <a:pt x="183046" y="241300"/>
                  </a:cubicBezTo>
                  <a:cubicBezTo>
                    <a:pt x="184316" y="234950"/>
                    <a:pt x="185586" y="228600"/>
                    <a:pt x="186856" y="222250"/>
                  </a:cubicBezTo>
                  <a:close/>
                  <a:moveTo>
                    <a:pt x="102719" y="222250"/>
                  </a:moveTo>
                  <a:cubicBezTo>
                    <a:pt x="102719" y="228600"/>
                    <a:pt x="104095" y="234950"/>
                    <a:pt x="105470" y="241300"/>
                  </a:cubicBezTo>
                  <a:cubicBezTo>
                    <a:pt x="110974" y="238760"/>
                    <a:pt x="117853" y="237490"/>
                    <a:pt x="123357" y="233680"/>
                  </a:cubicBezTo>
                  <a:cubicBezTo>
                    <a:pt x="117853" y="231140"/>
                    <a:pt x="112350" y="228600"/>
                    <a:pt x="106846" y="224790"/>
                  </a:cubicBezTo>
                  <a:cubicBezTo>
                    <a:pt x="105470" y="223520"/>
                    <a:pt x="104095" y="222250"/>
                    <a:pt x="102719" y="222250"/>
                  </a:cubicBezTo>
                  <a:close/>
                  <a:moveTo>
                    <a:pt x="233044" y="184150"/>
                  </a:moveTo>
                  <a:cubicBezTo>
                    <a:pt x="225136" y="190670"/>
                    <a:pt x="218546" y="197190"/>
                    <a:pt x="209321" y="203710"/>
                  </a:cubicBezTo>
                  <a:cubicBezTo>
                    <a:pt x="208003" y="219359"/>
                    <a:pt x="206685" y="235007"/>
                    <a:pt x="202731" y="249351"/>
                  </a:cubicBezTo>
                  <a:cubicBezTo>
                    <a:pt x="219864" y="254567"/>
                    <a:pt x="234361" y="257175"/>
                    <a:pt x="246223" y="257175"/>
                  </a:cubicBezTo>
                  <a:cubicBezTo>
                    <a:pt x="251494" y="257175"/>
                    <a:pt x="262038" y="257175"/>
                    <a:pt x="265992" y="250655"/>
                  </a:cubicBezTo>
                  <a:cubicBezTo>
                    <a:pt x="272581" y="241527"/>
                    <a:pt x="262038" y="215446"/>
                    <a:pt x="233044" y="184150"/>
                  </a:cubicBezTo>
                  <a:close/>
                  <a:moveTo>
                    <a:pt x="56261" y="184150"/>
                  </a:moveTo>
                  <a:cubicBezTo>
                    <a:pt x="25949" y="215446"/>
                    <a:pt x="15406" y="241527"/>
                    <a:pt x="21995" y="250655"/>
                  </a:cubicBezTo>
                  <a:cubicBezTo>
                    <a:pt x="25949" y="257175"/>
                    <a:pt x="36493" y="257175"/>
                    <a:pt x="43082" y="257175"/>
                  </a:cubicBezTo>
                  <a:cubicBezTo>
                    <a:pt x="54943" y="257175"/>
                    <a:pt x="69441" y="254567"/>
                    <a:pt x="85256" y="249351"/>
                  </a:cubicBezTo>
                  <a:cubicBezTo>
                    <a:pt x="82620" y="235007"/>
                    <a:pt x="79984" y="219359"/>
                    <a:pt x="78666" y="203710"/>
                  </a:cubicBezTo>
                  <a:cubicBezTo>
                    <a:pt x="70759" y="197190"/>
                    <a:pt x="62851" y="190670"/>
                    <a:pt x="56261" y="184150"/>
                  </a:cubicBezTo>
                  <a:close/>
                  <a:moveTo>
                    <a:pt x="210669" y="163513"/>
                  </a:moveTo>
                  <a:cubicBezTo>
                    <a:pt x="210669" y="164902"/>
                    <a:pt x="210669" y="166291"/>
                    <a:pt x="210669" y="169070"/>
                  </a:cubicBezTo>
                  <a:cubicBezTo>
                    <a:pt x="210669" y="170459"/>
                    <a:pt x="210669" y="173237"/>
                    <a:pt x="210669" y="174626"/>
                  </a:cubicBezTo>
                  <a:cubicBezTo>
                    <a:pt x="213209" y="173237"/>
                    <a:pt x="215749" y="170459"/>
                    <a:pt x="217019" y="169070"/>
                  </a:cubicBezTo>
                  <a:cubicBezTo>
                    <a:pt x="215749" y="166291"/>
                    <a:pt x="213209" y="164902"/>
                    <a:pt x="210669" y="163513"/>
                  </a:cubicBezTo>
                  <a:close/>
                  <a:moveTo>
                    <a:pt x="77319" y="163513"/>
                  </a:moveTo>
                  <a:cubicBezTo>
                    <a:pt x="74779" y="164902"/>
                    <a:pt x="73509" y="166291"/>
                    <a:pt x="70969" y="169070"/>
                  </a:cubicBezTo>
                  <a:cubicBezTo>
                    <a:pt x="73509" y="170459"/>
                    <a:pt x="74779" y="173237"/>
                    <a:pt x="77319" y="174626"/>
                  </a:cubicBezTo>
                  <a:cubicBezTo>
                    <a:pt x="77319" y="173237"/>
                    <a:pt x="77319" y="170459"/>
                    <a:pt x="77319" y="169070"/>
                  </a:cubicBezTo>
                  <a:cubicBezTo>
                    <a:pt x="77319" y="166291"/>
                    <a:pt x="77319" y="164902"/>
                    <a:pt x="77319" y="163513"/>
                  </a:cubicBezTo>
                  <a:close/>
                  <a:moveTo>
                    <a:pt x="144788" y="150813"/>
                  </a:moveTo>
                  <a:cubicBezTo>
                    <a:pt x="154871" y="150813"/>
                    <a:pt x="163045" y="158987"/>
                    <a:pt x="163045" y="169070"/>
                  </a:cubicBezTo>
                  <a:cubicBezTo>
                    <a:pt x="163045" y="179153"/>
                    <a:pt x="154871" y="187327"/>
                    <a:pt x="144788" y="187327"/>
                  </a:cubicBezTo>
                  <a:cubicBezTo>
                    <a:pt x="134705" y="187327"/>
                    <a:pt x="126531" y="179153"/>
                    <a:pt x="126531" y="169070"/>
                  </a:cubicBezTo>
                  <a:cubicBezTo>
                    <a:pt x="126531" y="158987"/>
                    <a:pt x="134705" y="150813"/>
                    <a:pt x="144788" y="150813"/>
                  </a:cubicBezTo>
                  <a:close/>
                  <a:moveTo>
                    <a:pt x="145444" y="114300"/>
                  </a:moveTo>
                  <a:cubicBezTo>
                    <a:pt x="136264" y="119631"/>
                    <a:pt x="128395" y="124962"/>
                    <a:pt x="119215" y="130293"/>
                  </a:cubicBezTo>
                  <a:cubicBezTo>
                    <a:pt x="112658" y="135623"/>
                    <a:pt x="106101" y="139622"/>
                    <a:pt x="100855" y="144952"/>
                  </a:cubicBezTo>
                  <a:cubicBezTo>
                    <a:pt x="100855" y="152949"/>
                    <a:pt x="99544" y="160945"/>
                    <a:pt x="99544" y="168941"/>
                  </a:cubicBezTo>
                  <a:cubicBezTo>
                    <a:pt x="99544" y="176938"/>
                    <a:pt x="100855" y="184934"/>
                    <a:pt x="100855" y="192930"/>
                  </a:cubicBezTo>
                  <a:cubicBezTo>
                    <a:pt x="107412" y="196928"/>
                    <a:pt x="112658" y="202259"/>
                    <a:pt x="119215" y="206257"/>
                  </a:cubicBezTo>
                  <a:cubicBezTo>
                    <a:pt x="128395" y="212921"/>
                    <a:pt x="136264" y="218252"/>
                    <a:pt x="145444" y="222250"/>
                  </a:cubicBezTo>
                  <a:cubicBezTo>
                    <a:pt x="153312" y="218252"/>
                    <a:pt x="162492" y="212921"/>
                    <a:pt x="170361" y="206257"/>
                  </a:cubicBezTo>
                  <a:cubicBezTo>
                    <a:pt x="176918" y="202259"/>
                    <a:pt x="183475" y="196928"/>
                    <a:pt x="190032" y="192930"/>
                  </a:cubicBezTo>
                  <a:cubicBezTo>
                    <a:pt x="190032" y="184934"/>
                    <a:pt x="190032" y="176938"/>
                    <a:pt x="190032" y="168941"/>
                  </a:cubicBezTo>
                  <a:cubicBezTo>
                    <a:pt x="190032" y="160945"/>
                    <a:pt x="190032" y="152949"/>
                    <a:pt x="190032" y="144952"/>
                  </a:cubicBezTo>
                  <a:cubicBezTo>
                    <a:pt x="183475" y="139622"/>
                    <a:pt x="176918" y="135623"/>
                    <a:pt x="170361" y="130293"/>
                  </a:cubicBezTo>
                  <a:cubicBezTo>
                    <a:pt x="162492" y="124962"/>
                    <a:pt x="153312" y="119631"/>
                    <a:pt x="145444" y="114300"/>
                  </a:cubicBezTo>
                  <a:close/>
                  <a:moveTo>
                    <a:pt x="183046" y="96838"/>
                  </a:moveTo>
                  <a:cubicBezTo>
                    <a:pt x="177966" y="98108"/>
                    <a:pt x="172886" y="100648"/>
                    <a:pt x="167806" y="103188"/>
                  </a:cubicBezTo>
                  <a:cubicBezTo>
                    <a:pt x="171616" y="106998"/>
                    <a:pt x="176696" y="109538"/>
                    <a:pt x="181776" y="113348"/>
                  </a:cubicBezTo>
                  <a:cubicBezTo>
                    <a:pt x="183046" y="114618"/>
                    <a:pt x="184316" y="115888"/>
                    <a:pt x="186856" y="115888"/>
                  </a:cubicBezTo>
                  <a:cubicBezTo>
                    <a:pt x="185586" y="109538"/>
                    <a:pt x="184316" y="103188"/>
                    <a:pt x="183046" y="96838"/>
                  </a:cubicBezTo>
                  <a:close/>
                  <a:moveTo>
                    <a:pt x="105470" y="96838"/>
                  </a:moveTo>
                  <a:cubicBezTo>
                    <a:pt x="104095" y="103188"/>
                    <a:pt x="102719" y="109538"/>
                    <a:pt x="102719" y="115888"/>
                  </a:cubicBezTo>
                  <a:cubicBezTo>
                    <a:pt x="104095" y="115888"/>
                    <a:pt x="105470" y="114618"/>
                    <a:pt x="106846" y="113348"/>
                  </a:cubicBezTo>
                  <a:cubicBezTo>
                    <a:pt x="112350" y="109538"/>
                    <a:pt x="117853" y="106998"/>
                    <a:pt x="123357" y="103188"/>
                  </a:cubicBezTo>
                  <a:cubicBezTo>
                    <a:pt x="117853" y="100648"/>
                    <a:pt x="110974" y="98108"/>
                    <a:pt x="105470" y="96838"/>
                  </a:cubicBezTo>
                  <a:close/>
                  <a:moveTo>
                    <a:pt x="246901" y="79375"/>
                  </a:moveTo>
                  <a:cubicBezTo>
                    <a:pt x="234855" y="79375"/>
                    <a:pt x="220132" y="83287"/>
                    <a:pt x="202731" y="88503"/>
                  </a:cubicBezTo>
                  <a:cubicBezTo>
                    <a:pt x="206747" y="102847"/>
                    <a:pt x="208085" y="118496"/>
                    <a:pt x="209424" y="134144"/>
                  </a:cubicBezTo>
                  <a:cubicBezTo>
                    <a:pt x="217455" y="139360"/>
                    <a:pt x="225486" y="145880"/>
                    <a:pt x="233517" y="152400"/>
                  </a:cubicBezTo>
                  <a:cubicBezTo>
                    <a:pt x="240209" y="145880"/>
                    <a:pt x="245563" y="139360"/>
                    <a:pt x="250917" y="132840"/>
                  </a:cubicBezTo>
                  <a:cubicBezTo>
                    <a:pt x="269656" y="108063"/>
                    <a:pt x="270994" y="92415"/>
                    <a:pt x="266979" y="85895"/>
                  </a:cubicBezTo>
                  <a:cubicBezTo>
                    <a:pt x="262963" y="80679"/>
                    <a:pt x="252255" y="79375"/>
                    <a:pt x="246901" y="79375"/>
                  </a:cubicBezTo>
                  <a:close/>
                  <a:moveTo>
                    <a:pt x="43420" y="79375"/>
                  </a:moveTo>
                  <a:cubicBezTo>
                    <a:pt x="36884" y="79375"/>
                    <a:pt x="26425" y="80679"/>
                    <a:pt x="22503" y="85895"/>
                  </a:cubicBezTo>
                  <a:cubicBezTo>
                    <a:pt x="18581" y="92415"/>
                    <a:pt x="21195" y="108063"/>
                    <a:pt x="38191" y="132840"/>
                  </a:cubicBezTo>
                  <a:cubicBezTo>
                    <a:pt x="43420" y="139360"/>
                    <a:pt x="49957" y="145880"/>
                    <a:pt x="56494" y="152400"/>
                  </a:cubicBezTo>
                  <a:cubicBezTo>
                    <a:pt x="63031" y="145880"/>
                    <a:pt x="70875" y="139360"/>
                    <a:pt x="78719" y="134144"/>
                  </a:cubicBezTo>
                  <a:cubicBezTo>
                    <a:pt x="80026" y="118496"/>
                    <a:pt x="82641" y="102847"/>
                    <a:pt x="85256" y="88503"/>
                  </a:cubicBezTo>
                  <a:cubicBezTo>
                    <a:pt x="69568" y="83287"/>
                    <a:pt x="55187" y="79375"/>
                    <a:pt x="43420" y="79375"/>
                  </a:cubicBezTo>
                  <a:close/>
                  <a:moveTo>
                    <a:pt x="144647" y="22225"/>
                  </a:moveTo>
                  <a:cubicBezTo>
                    <a:pt x="132881" y="22225"/>
                    <a:pt x="119807" y="41994"/>
                    <a:pt x="110656" y="74942"/>
                  </a:cubicBezTo>
                  <a:cubicBezTo>
                    <a:pt x="121115" y="80214"/>
                    <a:pt x="132881" y="85485"/>
                    <a:pt x="144647" y="92075"/>
                  </a:cubicBezTo>
                  <a:cubicBezTo>
                    <a:pt x="155106" y="85485"/>
                    <a:pt x="166872" y="80214"/>
                    <a:pt x="177331" y="74942"/>
                  </a:cubicBezTo>
                  <a:cubicBezTo>
                    <a:pt x="168180" y="41994"/>
                    <a:pt x="155106" y="22225"/>
                    <a:pt x="144647" y="22225"/>
                  </a:cubicBezTo>
                  <a:close/>
                  <a:moveTo>
                    <a:pt x="145581" y="0"/>
                  </a:moveTo>
                  <a:cubicBezTo>
                    <a:pt x="169313" y="0"/>
                    <a:pt x="187771" y="27738"/>
                    <a:pt x="199637" y="67363"/>
                  </a:cubicBezTo>
                  <a:cubicBezTo>
                    <a:pt x="216777" y="60759"/>
                    <a:pt x="232598" y="58117"/>
                    <a:pt x="247101" y="58117"/>
                  </a:cubicBezTo>
                  <a:cubicBezTo>
                    <a:pt x="269514" y="58117"/>
                    <a:pt x="280061" y="67363"/>
                    <a:pt x="285335" y="73968"/>
                  </a:cubicBezTo>
                  <a:cubicBezTo>
                    <a:pt x="293246" y="85855"/>
                    <a:pt x="295883" y="108310"/>
                    <a:pt x="268195" y="145294"/>
                  </a:cubicBezTo>
                  <a:cubicBezTo>
                    <a:pt x="262922" y="153219"/>
                    <a:pt x="256330" y="161144"/>
                    <a:pt x="248419" y="169069"/>
                  </a:cubicBezTo>
                  <a:cubicBezTo>
                    <a:pt x="281380" y="204732"/>
                    <a:pt x="301156" y="240395"/>
                    <a:pt x="285335" y="264170"/>
                  </a:cubicBezTo>
                  <a:cubicBezTo>
                    <a:pt x="280061" y="270775"/>
                    <a:pt x="269514" y="280021"/>
                    <a:pt x="247101" y="280021"/>
                  </a:cubicBezTo>
                  <a:cubicBezTo>
                    <a:pt x="232598" y="280021"/>
                    <a:pt x="216777" y="276058"/>
                    <a:pt x="199637" y="270775"/>
                  </a:cubicBezTo>
                  <a:cubicBezTo>
                    <a:pt x="187771" y="310400"/>
                    <a:pt x="169313" y="338138"/>
                    <a:pt x="145581" y="338138"/>
                  </a:cubicBezTo>
                  <a:cubicBezTo>
                    <a:pt x="120531" y="338138"/>
                    <a:pt x="102072" y="310400"/>
                    <a:pt x="91525" y="270775"/>
                  </a:cubicBezTo>
                  <a:cubicBezTo>
                    <a:pt x="73067" y="276058"/>
                    <a:pt x="57246" y="280021"/>
                    <a:pt x="44061" y="280021"/>
                  </a:cubicBezTo>
                  <a:cubicBezTo>
                    <a:pt x="21648" y="280021"/>
                    <a:pt x="9782" y="270775"/>
                    <a:pt x="5827" y="264170"/>
                  </a:cubicBezTo>
                  <a:cubicBezTo>
                    <a:pt x="-9994" y="240395"/>
                    <a:pt x="8464" y="204732"/>
                    <a:pt x="41425" y="169069"/>
                  </a:cubicBezTo>
                  <a:cubicBezTo>
                    <a:pt x="33514" y="161144"/>
                    <a:pt x="26922" y="153219"/>
                    <a:pt x="21648" y="145294"/>
                  </a:cubicBezTo>
                  <a:cubicBezTo>
                    <a:pt x="-6039" y="108310"/>
                    <a:pt x="-2084" y="85855"/>
                    <a:pt x="5827" y="73968"/>
                  </a:cubicBezTo>
                  <a:cubicBezTo>
                    <a:pt x="9782" y="67363"/>
                    <a:pt x="21648" y="58117"/>
                    <a:pt x="44061" y="58117"/>
                  </a:cubicBezTo>
                  <a:cubicBezTo>
                    <a:pt x="57246" y="58117"/>
                    <a:pt x="73067" y="60759"/>
                    <a:pt x="91525" y="67363"/>
                  </a:cubicBezTo>
                  <a:cubicBezTo>
                    <a:pt x="102072" y="27738"/>
                    <a:pt x="120531" y="0"/>
                    <a:pt x="145581" y="0"/>
                  </a:cubicBezTo>
                  <a:close/>
                </a:path>
              </a:pathLst>
            </a:custGeom>
            <a:solidFill>
              <a:schemeClr val="bg1"/>
            </a:solidFill>
            <a:ln>
              <a:noFill/>
            </a:ln>
          </p:spPr>
          <p:txBody>
            <a:bodyPr anchor="ctr"/>
            <a:lstStyle/>
            <a:p>
              <a:pPr algn="ctr"/>
            </a:p>
          </p:txBody>
        </p:sp>
      </p:grpSp>
      <p:grpSp>
        <p:nvGrpSpPr>
          <p:cNvPr id="31" name="PA_库_组合 30"/>
          <p:cNvGrpSpPr/>
          <p:nvPr>
            <p:custDataLst>
              <p:tags r:id="rId4"/>
            </p:custDataLst>
          </p:nvPr>
        </p:nvGrpSpPr>
        <p:grpSpPr>
          <a:xfrm>
            <a:off x="8404444" y="2239399"/>
            <a:ext cx="2065159" cy="3270434"/>
            <a:chOff x="8404444" y="2239399"/>
            <a:chExt cx="2065159" cy="3270434"/>
          </a:xfrm>
        </p:grpSpPr>
        <p:grpSp>
          <p:nvGrpSpPr>
            <p:cNvPr id="5" name="Group 18"/>
            <p:cNvGrpSpPr/>
            <p:nvPr/>
          </p:nvGrpSpPr>
          <p:grpSpPr>
            <a:xfrm>
              <a:off x="8404444" y="2239399"/>
              <a:ext cx="1731367" cy="1838872"/>
              <a:chOff x="8574433" y="2210161"/>
              <a:chExt cx="1731367" cy="1838872"/>
            </a:xfrm>
          </p:grpSpPr>
          <p:sp>
            <p:nvSpPr>
              <p:cNvPr id="24" name="Isosceles Triangle 11"/>
              <p:cNvSpPr/>
              <p:nvPr/>
            </p:nvSpPr>
            <p:spPr>
              <a:xfrm rot="17590688">
                <a:off x="8917962" y="2980819"/>
                <a:ext cx="503678" cy="1190736"/>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5" name="Isosceles Triangle 12"/>
              <p:cNvSpPr/>
              <p:nvPr/>
            </p:nvSpPr>
            <p:spPr>
              <a:xfrm flipV="1">
                <a:off x="8932861" y="2451548"/>
                <a:ext cx="1372939" cy="1597485"/>
              </a:xfrm>
              <a:prstGeom prst="triangle">
                <a:avLst/>
              </a:prstGeom>
              <a:solidFill>
                <a:schemeClr val="accent4"/>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6" name="Oval 13"/>
              <p:cNvSpPr/>
              <p:nvPr/>
            </p:nvSpPr>
            <p:spPr>
              <a:xfrm>
                <a:off x="8932861" y="2210161"/>
                <a:ext cx="1372939" cy="482774"/>
              </a:xfrm>
              <a:prstGeom prst="ellipse">
                <a:avLst/>
              </a:prstGeom>
              <a:solidFill>
                <a:schemeClr val="accent4">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10" name="Group 26"/>
            <p:cNvGrpSpPr/>
            <p:nvPr/>
          </p:nvGrpSpPr>
          <p:grpSpPr>
            <a:xfrm>
              <a:off x="8448627" y="4582093"/>
              <a:ext cx="2020976" cy="927740"/>
              <a:chOff x="5122025" y="525814"/>
              <a:chExt cx="2020976" cy="927740"/>
            </a:xfrm>
          </p:grpSpPr>
          <p:sp>
            <p:nvSpPr>
              <p:cNvPr id="17" name="TextBox 27"/>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a:t>请替换文字内容复制你的内容到此 （请选择只保留文本）</a:t>
                </a:r>
                <a:endParaRPr lang="zh-CN" altLang="en-US" sz="1000" dirty="0"/>
              </a:p>
            </p:txBody>
          </p:sp>
          <p:sp>
            <p:nvSpPr>
              <p:cNvPr id="18" name="Rectangle 28"/>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4"/>
                    </a:solidFill>
                  </a:rPr>
                  <a:t>输入标题文本</a:t>
                </a:r>
                <a:endParaRPr lang="zh-CN" altLang="en-US" b="1" dirty="0">
                  <a:solidFill>
                    <a:schemeClr val="accent4"/>
                  </a:solidFill>
                </a:endParaRPr>
              </a:p>
            </p:txBody>
          </p:sp>
        </p:grpSp>
        <p:sp>
          <p:nvSpPr>
            <p:cNvPr id="13" name="Freeform: Shape 39"/>
            <p:cNvSpPr/>
            <p:nvPr/>
          </p:nvSpPr>
          <p:spPr bwMode="auto">
            <a:xfrm>
              <a:off x="9269874" y="2789021"/>
              <a:ext cx="383132" cy="602910"/>
            </a:xfrm>
            <a:custGeom>
              <a:avLst/>
              <a:gdLst>
                <a:gd name="connsiteX0" fmla="*/ 175847 w 210842"/>
                <a:gd name="connsiteY0" fmla="*/ 180300 h 331788"/>
                <a:gd name="connsiteX1" fmla="*/ 177686 w 210842"/>
                <a:gd name="connsiteY1" fmla="*/ 180300 h 331788"/>
                <a:gd name="connsiteX2" fmla="*/ 177281 w 210842"/>
                <a:gd name="connsiteY2" fmla="*/ 181354 h 331788"/>
                <a:gd name="connsiteX3" fmla="*/ 175847 w 210842"/>
                <a:gd name="connsiteY3" fmla="*/ 182053 h 331788"/>
                <a:gd name="connsiteX4" fmla="*/ 176997 w 210842"/>
                <a:gd name="connsiteY4" fmla="*/ 149225 h 331788"/>
                <a:gd name="connsiteX5" fmla="*/ 181031 w 210842"/>
                <a:gd name="connsiteY5" fmla="*/ 149225 h 331788"/>
                <a:gd name="connsiteX6" fmla="*/ 203065 w 210842"/>
                <a:gd name="connsiteY6" fmla="*/ 164762 h 331788"/>
                <a:gd name="connsiteX7" fmla="*/ 181031 w 210842"/>
                <a:gd name="connsiteY7" fmla="*/ 180300 h 331788"/>
                <a:gd name="connsiteX8" fmla="*/ 180383 w 210842"/>
                <a:gd name="connsiteY8" fmla="*/ 180300 h 331788"/>
                <a:gd name="connsiteX9" fmla="*/ 177686 w 210842"/>
                <a:gd name="connsiteY9" fmla="*/ 180300 h 331788"/>
                <a:gd name="connsiteX10" fmla="*/ 180680 w 210842"/>
                <a:gd name="connsiteY10" fmla="*/ 172499 h 331788"/>
                <a:gd name="connsiteX11" fmla="*/ 97756 w 210842"/>
                <a:gd name="connsiteY11" fmla="*/ 149225 h 331788"/>
                <a:gd name="connsiteX12" fmla="*/ 114341 w 210842"/>
                <a:gd name="connsiteY12" fmla="*/ 149225 h 331788"/>
                <a:gd name="connsiteX13" fmla="*/ 121742 w 210842"/>
                <a:gd name="connsiteY13" fmla="*/ 149225 h 331788"/>
                <a:gd name="connsiteX14" fmla="*/ 122577 w 210842"/>
                <a:gd name="connsiteY14" fmla="*/ 158009 h 331788"/>
                <a:gd name="connsiteX15" fmla="*/ 123710 w 210842"/>
                <a:gd name="connsiteY15" fmla="*/ 169923 h 331788"/>
                <a:gd name="connsiteX16" fmla="*/ 110762 w 210842"/>
                <a:gd name="connsiteY16" fmla="*/ 185379 h 331788"/>
                <a:gd name="connsiteX17" fmla="*/ 95225 w 210842"/>
                <a:gd name="connsiteY17" fmla="*/ 169923 h 331788"/>
                <a:gd name="connsiteX18" fmla="*/ 33273 w 210842"/>
                <a:gd name="connsiteY18" fmla="*/ 149225 h 331788"/>
                <a:gd name="connsiteX19" fmla="*/ 65676 w 210842"/>
                <a:gd name="connsiteY19" fmla="*/ 149225 h 331788"/>
                <a:gd name="connsiteX20" fmla="*/ 67478 w 210842"/>
                <a:gd name="connsiteY20" fmla="*/ 149225 h 331788"/>
                <a:gd name="connsiteX21" fmla="*/ 77777 w 210842"/>
                <a:gd name="connsiteY21" fmla="*/ 149225 h 331788"/>
                <a:gd name="connsiteX22" fmla="*/ 77746 w 210842"/>
                <a:gd name="connsiteY22" fmla="*/ 149798 h 331788"/>
                <a:gd name="connsiteX23" fmla="*/ 75804 w 210842"/>
                <a:gd name="connsiteY23" fmla="*/ 195682 h 331788"/>
                <a:gd name="connsiteX24" fmla="*/ 91341 w 210842"/>
                <a:gd name="connsiteY24" fmla="*/ 209850 h 331788"/>
                <a:gd name="connsiteX25" fmla="*/ 110762 w 210842"/>
                <a:gd name="connsiteY25" fmla="*/ 205986 h 331788"/>
                <a:gd name="connsiteX26" fmla="*/ 132774 w 210842"/>
                <a:gd name="connsiteY26" fmla="*/ 208562 h 331788"/>
                <a:gd name="connsiteX27" fmla="*/ 144426 w 210842"/>
                <a:gd name="connsiteY27" fmla="*/ 199546 h 331788"/>
                <a:gd name="connsiteX28" fmla="*/ 144426 w 210842"/>
                <a:gd name="connsiteY28" fmla="*/ 161873 h 331788"/>
                <a:gd name="connsiteX29" fmla="*/ 143531 w 210842"/>
                <a:gd name="connsiteY29" fmla="*/ 149225 h 331788"/>
                <a:gd name="connsiteX30" fmla="*/ 152712 w 210842"/>
                <a:gd name="connsiteY30" fmla="*/ 149225 h 331788"/>
                <a:gd name="connsiteX31" fmla="*/ 156079 w 210842"/>
                <a:gd name="connsiteY31" fmla="*/ 173787 h 331788"/>
                <a:gd name="connsiteX32" fmla="*/ 167732 w 210842"/>
                <a:gd name="connsiteY32" fmla="*/ 185379 h 331788"/>
                <a:gd name="connsiteX33" fmla="*/ 169027 w 210842"/>
                <a:gd name="connsiteY33" fmla="*/ 185379 h 331788"/>
                <a:gd name="connsiteX34" fmla="*/ 175847 w 210842"/>
                <a:gd name="connsiteY34" fmla="*/ 182053 h 331788"/>
                <a:gd name="connsiteX35" fmla="*/ 175847 w 210842"/>
                <a:gd name="connsiteY35" fmla="*/ 296829 h 331788"/>
                <a:gd name="connsiteX36" fmla="*/ 210842 w 210842"/>
                <a:gd name="connsiteY36" fmla="*/ 296829 h 331788"/>
                <a:gd name="connsiteX37" fmla="*/ 210842 w 210842"/>
                <a:gd name="connsiteY37" fmla="*/ 331788 h 331788"/>
                <a:gd name="connsiteX38" fmla="*/ 6054 w 210842"/>
                <a:gd name="connsiteY38" fmla="*/ 331788 h 331788"/>
                <a:gd name="connsiteX39" fmla="*/ 6054 w 210842"/>
                <a:gd name="connsiteY39" fmla="*/ 296829 h 331788"/>
                <a:gd name="connsiteX40" fmla="*/ 44938 w 210842"/>
                <a:gd name="connsiteY40" fmla="*/ 296829 h 331788"/>
                <a:gd name="connsiteX41" fmla="*/ 44938 w 210842"/>
                <a:gd name="connsiteY41" fmla="*/ 180300 h 331788"/>
                <a:gd name="connsiteX42" fmla="*/ 33273 w 210842"/>
                <a:gd name="connsiteY42" fmla="*/ 180300 h 331788"/>
                <a:gd name="connsiteX43" fmla="*/ 12535 w 210842"/>
                <a:gd name="connsiteY43" fmla="*/ 164762 h 331788"/>
                <a:gd name="connsiteX44" fmla="*/ 33273 w 210842"/>
                <a:gd name="connsiteY44" fmla="*/ 149225 h 331788"/>
                <a:gd name="connsiteX45" fmla="*/ 114647 w 210842"/>
                <a:gd name="connsiteY45" fmla="*/ 74613 h 331788"/>
                <a:gd name="connsiteX46" fmla="*/ 131479 w 210842"/>
                <a:gd name="connsiteY46" fmla="*/ 78477 h 331788"/>
                <a:gd name="connsiteX47" fmla="*/ 139247 w 210842"/>
                <a:gd name="connsiteY47" fmla="*/ 81053 h 331788"/>
                <a:gd name="connsiteX48" fmla="*/ 149606 w 210842"/>
                <a:gd name="connsiteY48" fmla="*/ 87493 h 331788"/>
                <a:gd name="connsiteX49" fmla="*/ 172426 w 210842"/>
                <a:gd name="connsiteY49" fmla="*/ 120336 h 331788"/>
                <a:gd name="connsiteX50" fmla="*/ 176997 w 210842"/>
                <a:gd name="connsiteY50" fmla="*/ 149225 h 331788"/>
                <a:gd name="connsiteX51" fmla="*/ 152712 w 210842"/>
                <a:gd name="connsiteY51" fmla="*/ 149225 h 331788"/>
                <a:gd name="connsiteX52" fmla="*/ 151224 w 210842"/>
                <a:gd name="connsiteY52" fmla="*/ 138367 h 331788"/>
                <a:gd name="connsiteX53" fmla="*/ 140542 w 210842"/>
                <a:gd name="connsiteY53" fmla="*/ 114540 h 331788"/>
                <a:gd name="connsiteX54" fmla="*/ 142606 w 210842"/>
                <a:gd name="connsiteY54" fmla="*/ 136154 h 331788"/>
                <a:gd name="connsiteX55" fmla="*/ 143531 w 210842"/>
                <a:gd name="connsiteY55" fmla="*/ 149225 h 331788"/>
                <a:gd name="connsiteX56" fmla="*/ 142955 w 210842"/>
                <a:gd name="connsiteY56" fmla="*/ 149225 h 331788"/>
                <a:gd name="connsiteX57" fmla="*/ 121742 w 210842"/>
                <a:gd name="connsiteY57" fmla="*/ 149225 h 331788"/>
                <a:gd name="connsiteX58" fmla="*/ 119886 w 210842"/>
                <a:gd name="connsiteY58" fmla="*/ 129714 h 331788"/>
                <a:gd name="connsiteX59" fmla="*/ 114647 w 210842"/>
                <a:gd name="connsiteY59" fmla="*/ 74613 h 331788"/>
                <a:gd name="connsiteX60" fmla="*/ 106878 w 210842"/>
                <a:gd name="connsiteY60" fmla="*/ 74613 h 331788"/>
                <a:gd name="connsiteX61" fmla="*/ 101962 w 210842"/>
                <a:gd name="connsiteY61" fmla="*/ 114822 h 331788"/>
                <a:gd name="connsiteX62" fmla="*/ 97756 w 210842"/>
                <a:gd name="connsiteY62" fmla="*/ 149225 h 331788"/>
                <a:gd name="connsiteX63" fmla="*/ 93839 w 210842"/>
                <a:gd name="connsiteY63" fmla="*/ 149225 h 331788"/>
                <a:gd name="connsiteX64" fmla="*/ 80095 w 210842"/>
                <a:gd name="connsiteY64" fmla="*/ 149225 h 331788"/>
                <a:gd name="connsiteX65" fmla="*/ 77777 w 210842"/>
                <a:gd name="connsiteY65" fmla="*/ 149225 h 331788"/>
                <a:gd name="connsiteX66" fmla="*/ 79688 w 210842"/>
                <a:gd name="connsiteY66" fmla="*/ 114540 h 331788"/>
                <a:gd name="connsiteX67" fmla="*/ 75804 w 210842"/>
                <a:gd name="connsiteY67" fmla="*/ 118404 h 331788"/>
                <a:gd name="connsiteX68" fmla="*/ 73214 w 210842"/>
                <a:gd name="connsiteY68" fmla="*/ 123556 h 331788"/>
                <a:gd name="connsiteX69" fmla="*/ 43434 w 210842"/>
                <a:gd name="connsiteY69" fmla="*/ 142875 h 331788"/>
                <a:gd name="connsiteX70" fmla="*/ 39550 w 210842"/>
                <a:gd name="connsiteY70" fmla="*/ 142875 h 331788"/>
                <a:gd name="connsiteX71" fmla="*/ 4591 w 210842"/>
                <a:gd name="connsiteY71" fmla="*/ 123556 h 331788"/>
                <a:gd name="connsiteX72" fmla="*/ 3296 w 210842"/>
                <a:gd name="connsiteY72" fmla="*/ 106812 h 331788"/>
                <a:gd name="connsiteX73" fmla="*/ 21423 w 210842"/>
                <a:gd name="connsiteY73" fmla="*/ 105524 h 331788"/>
                <a:gd name="connsiteX74" fmla="*/ 43434 w 210842"/>
                <a:gd name="connsiteY74" fmla="*/ 118404 h 331788"/>
                <a:gd name="connsiteX75" fmla="*/ 52498 w 210842"/>
                <a:gd name="connsiteY75" fmla="*/ 109388 h 331788"/>
                <a:gd name="connsiteX76" fmla="*/ 55087 w 210842"/>
                <a:gd name="connsiteY76" fmla="*/ 104236 h 331788"/>
                <a:gd name="connsiteX77" fmla="*/ 78393 w 210842"/>
                <a:gd name="connsiteY77" fmla="*/ 81053 h 331788"/>
                <a:gd name="connsiteX78" fmla="*/ 95225 w 210842"/>
                <a:gd name="connsiteY78" fmla="*/ 75901 h 331788"/>
                <a:gd name="connsiteX79" fmla="*/ 106878 w 210842"/>
                <a:gd name="connsiteY79" fmla="*/ 74613 h 331788"/>
                <a:gd name="connsiteX80" fmla="*/ 110036 w 210842"/>
                <a:gd name="connsiteY80" fmla="*/ 0 h 331788"/>
                <a:gd name="connsiteX81" fmla="*/ 145755 w 210842"/>
                <a:gd name="connsiteY81" fmla="*/ 34925 h 331788"/>
                <a:gd name="connsiteX82" fmla="*/ 110036 w 210842"/>
                <a:gd name="connsiteY82" fmla="*/ 69850 h 331788"/>
                <a:gd name="connsiteX83" fmla="*/ 74317 w 210842"/>
                <a:gd name="connsiteY83" fmla="*/ 34925 h 331788"/>
                <a:gd name="connsiteX84" fmla="*/ 110036 w 210842"/>
                <a:gd name="connsiteY8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210842" h="331788">
                  <a:moveTo>
                    <a:pt x="175847" y="180300"/>
                  </a:moveTo>
                  <a:lnTo>
                    <a:pt x="177686" y="180300"/>
                  </a:lnTo>
                  <a:lnTo>
                    <a:pt x="177281" y="181354"/>
                  </a:lnTo>
                  <a:lnTo>
                    <a:pt x="175847" y="182053"/>
                  </a:lnTo>
                  <a:close/>
                  <a:moveTo>
                    <a:pt x="176997" y="149225"/>
                  </a:moveTo>
                  <a:lnTo>
                    <a:pt x="181031" y="149225"/>
                  </a:lnTo>
                  <a:cubicBezTo>
                    <a:pt x="193992" y="149225"/>
                    <a:pt x="203065" y="155699"/>
                    <a:pt x="203065" y="164762"/>
                  </a:cubicBezTo>
                  <a:cubicBezTo>
                    <a:pt x="203065" y="173826"/>
                    <a:pt x="193992" y="180300"/>
                    <a:pt x="181031" y="180300"/>
                  </a:cubicBezTo>
                  <a:cubicBezTo>
                    <a:pt x="181031" y="180300"/>
                    <a:pt x="181031" y="180300"/>
                    <a:pt x="180383" y="180300"/>
                  </a:cubicBezTo>
                  <a:lnTo>
                    <a:pt x="177686" y="180300"/>
                  </a:lnTo>
                  <a:lnTo>
                    <a:pt x="180680" y="172499"/>
                  </a:lnTo>
                  <a:close/>
                  <a:moveTo>
                    <a:pt x="97756" y="149225"/>
                  </a:moveTo>
                  <a:lnTo>
                    <a:pt x="114341" y="149225"/>
                  </a:lnTo>
                  <a:lnTo>
                    <a:pt x="121742" y="149225"/>
                  </a:lnTo>
                  <a:lnTo>
                    <a:pt x="122577" y="158009"/>
                  </a:lnTo>
                  <a:cubicBezTo>
                    <a:pt x="123710" y="169923"/>
                    <a:pt x="123710" y="169923"/>
                    <a:pt x="123710" y="169923"/>
                  </a:cubicBezTo>
                  <a:cubicBezTo>
                    <a:pt x="110762" y="185379"/>
                    <a:pt x="110762" y="185379"/>
                    <a:pt x="110762" y="185379"/>
                  </a:cubicBezTo>
                  <a:cubicBezTo>
                    <a:pt x="95225" y="169923"/>
                    <a:pt x="95225" y="169923"/>
                    <a:pt x="95225" y="169923"/>
                  </a:cubicBezTo>
                  <a:close/>
                  <a:moveTo>
                    <a:pt x="33273" y="149225"/>
                  </a:moveTo>
                  <a:cubicBezTo>
                    <a:pt x="33273" y="149225"/>
                    <a:pt x="33273" y="149225"/>
                    <a:pt x="65676" y="149225"/>
                  </a:cubicBezTo>
                  <a:cubicBezTo>
                    <a:pt x="65676" y="149225"/>
                    <a:pt x="65676" y="149225"/>
                    <a:pt x="67478" y="149225"/>
                  </a:cubicBezTo>
                  <a:lnTo>
                    <a:pt x="77777" y="149225"/>
                  </a:lnTo>
                  <a:lnTo>
                    <a:pt x="77746" y="149798"/>
                  </a:lnTo>
                  <a:cubicBezTo>
                    <a:pt x="77098" y="164449"/>
                    <a:pt x="76451" y="180871"/>
                    <a:pt x="75804" y="195682"/>
                  </a:cubicBezTo>
                  <a:cubicBezTo>
                    <a:pt x="75804" y="204698"/>
                    <a:pt x="82277" y="209850"/>
                    <a:pt x="91341" y="209850"/>
                  </a:cubicBezTo>
                  <a:cubicBezTo>
                    <a:pt x="97815" y="211138"/>
                    <a:pt x="105583" y="205986"/>
                    <a:pt x="110762" y="205986"/>
                  </a:cubicBezTo>
                  <a:cubicBezTo>
                    <a:pt x="118531" y="205986"/>
                    <a:pt x="127594" y="209850"/>
                    <a:pt x="132774" y="208562"/>
                  </a:cubicBezTo>
                  <a:cubicBezTo>
                    <a:pt x="140542" y="208562"/>
                    <a:pt x="144426" y="203410"/>
                    <a:pt x="144426" y="199546"/>
                  </a:cubicBezTo>
                  <a:cubicBezTo>
                    <a:pt x="145721" y="194395"/>
                    <a:pt x="145398" y="178939"/>
                    <a:pt x="144426" y="161873"/>
                  </a:cubicBezTo>
                  <a:lnTo>
                    <a:pt x="143531" y="149225"/>
                  </a:lnTo>
                  <a:lnTo>
                    <a:pt x="152712" y="149225"/>
                  </a:lnTo>
                  <a:lnTo>
                    <a:pt x="156079" y="173787"/>
                  </a:lnTo>
                  <a:cubicBezTo>
                    <a:pt x="156079" y="180227"/>
                    <a:pt x="161259" y="185379"/>
                    <a:pt x="167732" y="185379"/>
                  </a:cubicBezTo>
                  <a:cubicBezTo>
                    <a:pt x="169027" y="185379"/>
                    <a:pt x="169027" y="185379"/>
                    <a:pt x="169027" y="185379"/>
                  </a:cubicBezTo>
                  <a:lnTo>
                    <a:pt x="175847" y="182053"/>
                  </a:lnTo>
                  <a:lnTo>
                    <a:pt x="175847" y="296829"/>
                  </a:lnTo>
                  <a:cubicBezTo>
                    <a:pt x="175847" y="296829"/>
                    <a:pt x="175847" y="296829"/>
                    <a:pt x="210842" y="296829"/>
                  </a:cubicBezTo>
                  <a:cubicBezTo>
                    <a:pt x="210842" y="296829"/>
                    <a:pt x="210842" y="296829"/>
                    <a:pt x="210842" y="331788"/>
                  </a:cubicBezTo>
                  <a:cubicBezTo>
                    <a:pt x="210842" y="331788"/>
                    <a:pt x="210842" y="331788"/>
                    <a:pt x="6054" y="331788"/>
                  </a:cubicBezTo>
                  <a:cubicBezTo>
                    <a:pt x="6054" y="331788"/>
                    <a:pt x="6054" y="331788"/>
                    <a:pt x="6054" y="296829"/>
                  </a:cubicBezTo>
                  <a:cubicBezTo>
                    <a:pt x="6054" y="296829"/>
                    <a:pt x="6054" y="296829"/>
                    <a:pt x="44938" y="296829"/>
                  </a:cubicBezTo>
                  <a:cubicBezTo>
                    <a:pt x="44938" y="296829"/>
                    <a:pt x="44938" y="296829"/>
                    <a:pt x="44938" y="180300"/>
                  </a:cubicBezTo>
                  <a:cubicBezTo>
                    <a:pt x="44938" y="180300"/>
                    <a:pt x="44938" y="180300"/>
                    <a:pt x="33273" y="180300"/>
                  </a:cubicBezTo>
                  <a:cubicBezTo>
                    <a:pt x="21608" y="180300"/>
                    <a:pt x="12535" y="173826"/>
                    <a:pt x="12535" y="164762"/>
                  </a:cubicBezTo>
                  <a:cubicBezTo>
                    <a:pt x="12535" y="155699"/>
                    <a:pt x="21608" y="149225"/>
                    <a:pt x="33273" y="149225"/>
                  </a:cubicBezTo>
                  <a:close/>
                  <a:moveTo>
                    <a:pt x="114647" y="74613"/>
                  </a:moveTo>
                  <a:cubicBezTo>
                    <a:pt x="121121" y="75901"/>
                    <a:pt x="126300" y="75901"/>
                    <a:pt x="131479" y="78477"/>
                  </a:cubicBezTo>
                  <a:cubicBezTo>
                    <a:pt x="134068" y="78477"/>
                    <a:pt x="136658" y="79765"/>
                    <a:pt x="139247" y="81053"/>
                  </a:cubicBezTo>
                  <a:cubicBezTo>
                    <a:pt x="143132" y="82341"/>
                    <a:pt x="145721" y="84917"/>
                    <a:pt x="149606" y="87493"/>
                  </a:cubicBezTo>
                  <a:cubicBezTo>
                    <a:pt x="159316" y="95221"/>
                    <a:pt x="167085" y="106168"/>
                    <a:pt x="172426" y="120336"/>
                  </a:cubicBezTo>
                  <a:lnTo>
                    <a:pt x="176997" y="149225"/>
                  </a:lnTo>
                  <a:lnTo>
                    <a:pt x="152712" y="149225"/>
                  </a:lnTo>
                  <a:lnTo>
                    <a:pt x="151224" y="138367"/>
                  </a:lnTo>
                  <a:cubicBezTo>
                    <a:pt x="148635" y="128386"/>
                    <a:pt x="145074" y="120336"/>
                    <a:pt x="140542" y="114540"/>
                  </a:cubicBezTo>
                  <a:cubicBezTo>
                    <a:pt x="141190" y="120336"/>
                    <a:pt x="141918" y="127903"/>
                    <a:pt x="142606" y="136154"/>
                  </a:cubicBezTo>
                  <a:lnTo>
                    <a:pt x="143531" y="149225"/>
                  </a:lnTo>
                  <a:lnTo>
                    <a:pt x="142955" y="149225"/>
                  </a:lnTo>
                  <a:lnTo>
                    <a:pt x="121742" y="149225"/>
                  </a:lnTo>
                  <a:lnTo>
                    <a:pt x="119886" y="129714"/>
                  </a:lnTo>
                  <a:cubicBezTo>
                    <a:pt x="118612" y="116311"/>
                    <a:pt x="116913" y="98440"/>
                    <a:pt x="114647" y="74613"/>
                  </a:cubicBezTo>
                  <a:close/>
                  <a:moveTo>
                    <a:pt x="106878" y="74613"/>
                  </a:moveTo>
                  <a:cubicBezTo>
                    <a:pt x="106878" y="74613"/>
                    <a:pt x="106878" y="74613"/>
                    <a:pt x="101962" y="114822"/>
                  </a:cubicBezTo>
                  <a:lnTo>
                    <a:pt x="97756" y="149225"/>
                  </a:lnTo>
                  <a:lnTo>
                    <a:pt x="93839" y="149225"/>
                  </a:lnTo>
                  <a:cubicBezTo>
                    <a:pt x="88206" y="149225"/>
                    <a:pt x="83700" y="149225"/>
                    <a:pt x="80095" y="149225"/>
                  </a:cubicBezTo>
                  <a:lnTo>
                    <a:pt x="77777" y="149225"/>
                  </a:lnTo>
                  <a:lnTo>
                    <a:pt x="79688" y="114540"/>
                  </a:lnTo>
                  <a:cubicBezTo>
                    <a:pt x="78393" y="115828"/>
                    <a:pt x="77098" y="117116"/>
                    <a:pt x="75804" y="118404"/>
                  </a:cubicBezTo>
                  <a:cubicBezTo>
                    <a:pt x="74509" y="120980"/>
                    <a:pt x="74509" y="122268"/>
                    <a:pt x="73214" y="123556"/>
                  </a:cubicBezTo>
                  <a:cubicBezTo>
                    <a:pt x="66740" y="131284"/>
                    <a:pt x="58971" y="142875"/>
                    <a:pt x="43434" y="142875"/>
                  </a:cubicBezTo>
                  <a:cubicBezTo>
                    <a:pt x="42139" y="142875"/>
                    <a:pt x="40845" y="142875"/>
                    <a:pt x="39550" y="142875"/>
                  </a:cubicBezTo>
                  <a:cubicBezTo>
                    <a:pt x="24013" y="140299"/>
                    <a:pt x="5886" y="126132"/>
                    <a:pt x="4591" y="123556"/>
                  </a:cubicBezTo>
                  <a:cubicBezTo>
                    <a:pt x="-588" y="119692"/>
                    <a:pt x="-1883" y="111964"/>
                    <a:pt x="3296" y="106812"/>
                  </a:cubicBezTo>
                  <a:cubicBezTo>
                    <a:pt x="7181" y="101660"/>
                    <a:pt x="14949" y="100372"/>
                    <a:pt x="21423" y="105524"/>
                  </a:cubicBezTo>
                  <a:cubicBezTo>
                    <a:pt x="27897" y="111964"/>
                    <a:pt x="38255" y="117116"/>
                    <a:pt x="43434" y="118404"/>
                  </a:cubicBezTo>
                  <a:cubicBezTo>
                    <a:pt x="44729" y="118404"/>
                    <a:pt x="48613" y="114540"/>
                    <a:pt x="52498" y="109388"/>
                  </a:cubicBezTo>
                  <a:cubicBezTo>
                    <a:pt x="53792" y="108100"/>
                    <a:pt x="53792" y="105524"/>
                    <a:pt x="55087" y="104236"/>
                  </a:cubicBezTo>
                  <a:cubicBezTo>
                    <a:pt x="60266" y="96508"/>
                    <a:pt x="68035" y="87493"/>
                    <a:pt x="78393" y="81053"/>
                  </a:cubicBezTo>
                  <a:cubicBezTo>
                    <a:pt x="84867" y="78477"/>
                    <a:pt x="90046" y="77189"/>
                    <a:pt x="95225" y="75901"/>
                  </a:cubicBezTo>
                  <a:cubicBezTo>
                    <a:pt x="99109" y="75901"/>
                    <a:pt x="102994" y="74613"/>
                    <a:pt x="106878" y="74613"/>
                  </a:cubicBezTo>
                  <a:close/>
                  <a:moveTo>
                    <a:pt x="110036" y="0"/>
                  </a:moveTo>
                  <a:cubicBezTo>
                    <a:pt x="129763" y="0"/>
                    <a:pt x="145755" y="15636"/>
                    <a:pt x="145755" y="34925"/>
                  </a:cubicBezTo>
                  <a:cubicBezTo>
                    <a:pt x="145755" y="54214"/>
                    <a:pt x="129763" y="69850"/>
                    <a:pt x="110036" y="69850"/>
                  </a:cubicBezTo>
                  <a:cubicBezTo>
                    <a:pt x="90309" y="69850"/>
                    <a:pt x="74317" y="54214"/>
                    <a:pt x="74317" y="34925"/>
                  </a:cubicBezTo>
                  <a:cubicBezTo>
                    <a:pt x="74317" y="15636"/>
                    <a:pt x="90309" y="0"/>
                    <a:pt x="110036" y="0"/>
                  </a:cubicBezTo>
                  <a:close/>
                </a:path>
              </a:pathLst>
            </a:custGeom>
            <a:solidFill>
              <a:schemeClr val="bg1"/>
            </a:solidFill>
            <a:ln>
              <a:noFill/>
            </a:ln>
          </p:spPr>
          <p:txBody>
            <a:bodyPr anchor="ctr"/>
            <a:lstStyle/>
            <a:p>
              <a:pPr algn="ctr"/>
            </a:p>
          </p:txBody>
        </p:sp>
      </p:grpSp>
      <p:grpSp>
        <p:nvGrpSpPr>
          <p:cNvPr id="30" name="PA_库_组合 29"/>
          <p:cNvGrpSpPr/>
          <p:nvPr>
            <p:custDataLst>
              <p:tags r:id="rId5"/>
            </p:custDataLst>
          </p:nvPr>
        </p:nvGrpSpPr>
        <p:grpSpPr>
          <a:xfrm>
            <a:off x="4643857" y="1348167"/>
            <a:ext cx="2570495" cy="4161666"/>
            <a:chOff x="4643857" y="1348167"/>
            <a:chExt cx="2570495" cy="4161666"/>
          </a:xfrm>
        </p:grpSpPr>
        <p:grpSp>
          <p:nvGrpSpPr>
            <p:cNvPr id="4" name="Group 19"/>
            <p:cNvGrpSpPr/>
            <p:nvPr/>
          </p:nvGrpSpPr>
          <p:grpSpPr>
            <a:xfrm>
              <a:off x="4643857" y="1348167"/>
              <a:ext cx="2570495" cy="2730103"/>
              <a:chOff x="4810752" y="1318929"/>
              <a:chExt cx="2570495" cy="2730103"/>
            </a:xfrm>
          </p:grpSpPr>
          <p:sp>
            <p:nvSpPr>
              <p:cNvPr id="27" name="Isosceles Triangle 8"/>
              <p:cNvSpPr/>
              <p:nvPr/>
            </p:nvSpPr>
            <p:spPr>
              <a:xfrm rot="17590688">
                <a:off x="5320776" y="2463096"/>
                <a:ext cx="747792" cy="1767840"/>
              </a:xfrm>
              <a:prstGeom prst="triangle">
                <a:avLst>
                  <a:gd name="adj" fmla="val 19748"/>
                </a:avLst>
              </a:prstGeom>
              <a:solidFill>
                <a:schemeClr val="bg1">
                  <a:lumMod val="8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Isosceles Triangle 1"/>
              <p:cNvSpPr/>
              <p:nvPr/>
            </p:nvSpPr>
            <p:spPr>
              <a:xfrm flipV="1">
                <a:off x="5342897" y="1677307"/>
                <a:ext cx="2038350" cy="2371725"/>
              </a:xfrm>
              <a:prstGeom prst="triangle">
                <a:avLst/>
              </a:prstGeom>
              <a:solidFill>
                <a:schemeClr val="accent2"/>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Oval 2"/>
              <p:cNvSpPr/>
              <p:nvPr/>
            </p:nvSpPr>
            <p:spPr>
              <a:xfrm>
                <a:off x="5342897" y="1318929"/>
                <a:ext cx="2038350" cy="716756"/>
              </a:xfrm>
              <a:prstGeom prst="ellipse">
                <a:avLst/>
              </a:prstGeom>
              <a:solidFill>
                <a:schemeClr val="accent2">
                  <a:lumMod val="75000"/>
                </a:schemeClr>
              </a:solidFill>
              <a:ln w="762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9" name="Group 23"/>
            <p:cNvGrpSpPr/>
            <p:nvPr/>
          </p:nvGrpSpPr>
          <p:grpSpPr>
            <a:xfrm>
              <a:off x="5193376" y="4582093"/>
              <a:ext cx="2020976" cy="927740"/>
              <a:chOff x="5122025" y="525814"/>
              <a:chExt cx="2020976" cy="927740"/>
            </a:xfrm>
          </p:grpSpPr>
          <p:sp>
            <p:nvSpPr>
              <p:cNvPr id="19" name="TextBox 24"/>
              <p:cNvSpPr txBox="1"/>
              <p:nvPr/>
            </p:nvSpPr>
            <p:spPr>
              <a:xfrm>
                <a:off x="5122026" y="826908"/>
                <a:ext cx="2020975" cy="626646"/>
              </a:xfrm>
              <a:prstGeom prst="rect">
                <a:avLst/>
              </a:prstGeom>
              <a:noFill/>
            </p:spPr>
            <p:txBody>
              <a:bodyPr wrap="square" lIns="0" tIns="0" rIns="0" bIns="0" anchor="ctr" anchorCtr="1">
                <a:normAutofit/>
              </a:bodyPr>
              <a:lstStyle/>
              <a:p>
                <a:pPr algn="ctr">
                  <a:lnSpc>
                    <a:spcPct val="120000"/>
                  </a:lnSpc>
                  <a:spcBef>
                    <a:spcPct val="0"/>
                  </a:spcBef>
                </a:pPr>
                <a:r>
                  <a:rPr lang="zh-CN" altLang="en-US" sz="1000" dirty="0"/>
                  <a:t>请替换文字内容复制你的内容到此 （请选择只保留文本）</a:t>
                </a:r>
                <a:endParaRPr lang="zh-CN" altLang="en-US" sz="1000" dirty="0"/>
              </a:p>
            </p:txBody>
          </p:sp>
          <p:sp>
            <p:nvSpPr>
              <p:cNvPr id="20" name="Rectangle 25"/>
              <p:cNvSpPr/>
              <p:nvPr/>
            </p:nvSpPr>
            <p:spPr>
              <a:xfrm>
                <a:off x="5122025" y="525814"/>
                <a:ext cx="2020976" cy="325410"/>
              </a:xfrm>
              <a:prstGeom prst="rect">
                <a:avLst/>
              </a:prstGeom>
            </p:spPr>
            <p:txBody>
              <a:bodyPr wrap="none" lIns="0" tIns="0" rIns="0" bIns="0" anchor="ctr" anchorCtr="1">
                <a:normAutofit/>
              </a:bodyPr>
              <a:lstStyle/>
              <a:p>
                <a:pPr lvl="0" algn="ctr" defTabSz="913765">
                  <a:spcBef>
                    <a:spcPct val="0"/>
                  </a:spcBef>
                  <a:defRPr/>
                </a:pPr>
                <a:r>
                  <a:rPr lang="zh-CN" altLang="en-US" b="1" dirty="0">
                    <a:solidFill>
                      <a:schemeClr val="accent2"/>
                    </a:solidFill>
                  </a:rPr>
                  <a:t>输入标题文本</a:t>
                </a:r>
                <a:endParaRPr lang="zh-CN" altLang="en-US" b="1" dirty="0">
                  <a:solidFill>
                    <a:schemeClr val="accent2"/>
                  </a:solidFill>
                </a:endParaRPr>
              </a:p>
            </p:txBody>
          </p:sp>
        </p:grpSp>
        <p:sp>
          <p:nvSpPr>
            <p:cNvPr id="14" name="Freeform: Shape 38"/>
            <p:cNvSpPr/>
            <p:nvPr/>
          </p:nvSpPr>
          <p:spPr bwMode="auto">
            <a:xfrm>
              <a:off x="5930848" y="2308788"/>
              <a:ext cx="457778" cy="584160"/>
            </a:xfrm>
            <a:custGeom>
              <a:avLst/>
              <a:gdLst>
                <a:gd name="connsiteX0" fmla="*/ 43815 w 258763"/>
                <a:gd name="connsiteY0" fmla="*/ 130175 h 330201"/>
                <a:gd name="connsiteX1" fmla="*/ 28575 w 258763"/>
                <a:gd name="connsiteY1" fmla="*/ 147060 h 330201"/>
                <a:gd name="connsiteX2" fmla="*/ 28575 w 258763"/>
                <a:gd name="connsiteY2" fmla="*/ 227590 h 330201"/>
                <a:gd name="connsiteX3" fmla="*/ 43815 w 258763"/>
                <a:gd name="connsiteY3" fmla="*/ 244475 h 330201"/>
                <a:gd name="connsiteX4" fmla="*/ 60325 w 258763"/>
                <a:gd name="connsiteY4" fmla="*/ 227590 h 330201"/>
                <a:gd name="connsiteX5" fmla="*/ 60325 w 258763"/>
                <a:gd name="connsiteY5" fmla="*/ 147060 h 330201"/>
                <a:gd name="connsiteX6" fmla="*/ 43815 w 258763"/>
                <a:gd name="connsiteY6" fmla="*/ 130175 h 330201"/>
                <a:gd name="connsiteX7" fmla="*/ 221457 w 258763"/>
                <a:gd name="connsiteY7" fmla="*/ 98425 h 330201"/>
                <a:gd name="connsiteX8" fmla="*/ 211138 w 258763"/>
                <a:gd name="connsiteY8" fmla="*/ 110021 h 330201"/>
                <a:gd name="connsiteX9" fmla="*/ 211138 w 258763"/>
                <a:gd name="connsiteY9" fmla="*/ 265918 h 330201"/>
                <a:gd name="connsiteX10" fmla="*/ 221457 w 258763"/>
                <a:gd name="connsiteY10" fmla="*/ 276225 h 330201"/>
                <a:gd name="connsiteX11" fmla="*/ 231776 w 258763"/>
                <a:gd name="connsiteY11" fmla="*/ 265918 h 330201"/>
                <a:gd name="connsiteX12" fmla="*/ 231776 w 258763"/>
                <a:gd name="connsiteY12" fmla="*/ 110021 h 330201"/>
                <a:gd name="connsiteX13" fmla="*/ 221457 w 258763"/>
                <a:gd name="connsiteY13" fmla="*/ 98425 h 330201"/>
                <a:gd name="connsiteX14" fmla="*/ 80216 w 258763"/>
                <a:gd name="connsiteY14" fmla="*/ 71438 h 330201"/>
                <a:gd name="connsiteX15" fmla="*/ 236768 w 258763"/>
                <a:gd name="connsiteY15" fmla="*/ 71438 h 330201"/>
                <a:gd name="connsiteX16" fmla="*/ 258763 w 258763"/>
                <a:gd name="connsiteY16" fmla="*/ 93324 h 330201"/>
                <a:gd name="connsiteX17" fmla="*/ 258763 w 258763"/>
                <a:gd name="connsiteY17" fmla="*/ 274844 h 330201"/>
                <a:gd name="connsiteX18" fmla="*/ 204423 w 258763"/>
                <a:gd name="connsiteY18" fmla="*/ 330201 h 330201"/>
                <a:gd name="connsiteX19" fmla="*/ 113856 w 258763"/>
                <a:gd name="connsiteY19" fmla="*/ 330201 h 330201"/>
                <a:gd name="connsiteX20" fmla="*/ 59515 w 258763"/>
                <a:gd name="connsiteY20" fmla="*/ 274844 h 330201"/>
                <a:gd name="connsiteX21" fmla="*/ 59515 w 258763"/>
                <a:gd name="connsiteY21" fmla="*/ 267120 h 330201"/>
                <a:gd name="connsiteX22" fmla="*/ 42696 w 258763"/>
                <a:gd name="connsiteY22" fmla="*/ 270982 h 330201"/>
                <a:gd name="connsiteX23" fmla="*/ 0 w 258763"/>
                <a:gd name="connsiteY23" fmla="*/ 227211 h 330201"/>
                <a:gd name="connsiteX24" fmla="*/ 0 w 258763"/>
                <a:gd name="connsiteY24" fmla="*/ 147394 h 330201"/>
                <a:gd name="connsiteX25" fmla="*/ 42696 w 258763"/>
                <a:gd name="connsiteY25" fmla="*/ 103623 h 330201"/>
                <a:gd name="connsiteX26" fmla="*/ 59515 w 258763"/>
                <a:gd name="connsiteY26" fmla="*/ 107485 h 330201"/>
                <a:gd name="connsiteX27" fmla="*/ 59515 w 258763"/>
                <a:gd name="connsiteY27" fmla="*/ 93324 h 330201"/>
                <a:gd name="connsiteX28" fmla="*/ 80216 w 258763"/>
                <a:gd name="connsiteY28" fmla="*/ 71438 h 330201"/>
                <a:gd name="connsiteX29" fmla="*/ 107950 w 258763"/>
                <a:gd name="connsiteY29" fmla="*/ 0 h 330201"/>
                <a:gd name="connsiteX30" fmla="*/ 109247 w 258763"/>
                <a:gd name="connsiteY30" fmla="*/ 1290 h 330201"/>
                <a:gd name="connsiteX31" fmla="*/ 113139 w 258763"/>
                <a:gd name="connsiteY31" fmla="*/ 2580 h 330201"/>
                <a:gd name="connsiteX32" fmla="*/ 119624 w 258763"/>
                <a:gd name="connsiteY32" fmla="*/ 5160 h 330201"/>
                <a:gd name="connsiteX33" fmla="*/ 126110 w 258763"/>
                <a:gd name="connsiteY33" fmla="*/ 7739 h 330201"/>
                <a:gd name="connsiteX34" fmla="*/ 144269 w 258763"/>
                <a:gd name="connsiteY34" fmla="*/ 12899 h 330201"/>
                <a:gd name="connsiteX35" fmla="*/ 145566 w 258763"/>
                <a:gd name="connsiteY35" fmla="*/ 12899 h 330201"/>
                <a:gd name="connsiteX36" fmla="*/ 146863 w 258763"/>
                <a:gd name="connsiteY36" fmla="*/ 14189 h 330201"/>
                <a:gd name="connsiteX37" fmla="*/ 148161 w 258763"/>
                <a:gd name="connsiteY37" fmla="*/ 14189 h 330201"/>
                <a:gd name="connsiteX38" fmla="*/ 149458 w 258763"/>
                <a:gd name="connsiteY38" fmla="*/ 14189 h 330201"/>
                <a:gd name="connsiteX39" fmla="*/ 152052 w 258763"/>
                <a:gd name="connsiteY39" fmla="*/ 14189 h 330201"/>
                <a:gd name="connsiteX40" fmla="*/ 154646 w 258763"/>
                <a:gd name="connsiteY40" fmla="*/ 15478 h 330201"/>
                <a:gd name="connsiteX41" fmla="*/ 155943 w 258763"/>
                <a:gd name="connsiteY41" fmla="*/ 15478 h 330201"/>
                <a:gd name="connsiteX42" fmla="*/ 157240 w 258763"/>
                <a:gd name="connsiteY42" fmla="*/ 15478 h 330201"/>
                <a:gd name="connsiteX43" fmla="*/ 158537 w 258763"/>
                <a:gd name="connsiteY43" fmla="*/ 16768 h 330201"/>
                <a:gd name="connsiteX44" fmla="*/ 159835 w 258763"/>
                <a:gd name="connsiteY44" fmla="*/ 16768 h 330201"/>
                <a:gd name="connsiteX45" fmla="*/ 162429 w 258763"/>
                <a:gd name="connsiteY45" fmla="*/ 16768 h 330201"/>
                <a:gd name="connsiteX46" fmla="*/ 165023 w 258763"/>
                <a:gd name="connsiteY46" fmla="*/ 18058 h 330201"/>
                <a:gd name="connsiteX47" fmla="*/ 166320 w 258763"/>
                <a:gd name="connsiteY47" fmla="*/ 18058 h 330201"/>
                <a:gd name="connsiteX48" fmla="*/ 167617 w 258763"/>
                <a:gd name="connsiteY48" fmla="*/ 18058 h 330201"/>
                <a:gd name="connsiteX49" fmla="*/ 168914 w 258763"/>
                <a:gd name="connsiteY49" fmla="*/ 18058 h 330201"/>
                <a:gd name="connsiteX50" fmla="*/ 170211 w 258763"/>
                <a:gd name="connsiteY50" fmla="*/ 18058 h 330201"/>
                <a:gd name="connsiteX51" fmla="*/ 176697 w 258763"/>
                <a:gd name="connsiteY51" fmla="*/ 20638 h 330201"/>
                <a:gd name="connsiteX52" fmla="*/ 188371 w 258763"/>
                <a:gd name="connsiteY52" fmla="*/ 24507 h 330201"/>
                <a:gd name="connsiteX53" fmla="*/ 193559 w 258763"/>
                <a:gd name="connsiteY53" fmla="*/ 27087 h 330201"/>
                <a:gd name="connsiteX54" fmla="*/ 194856 w 258763"/>
                <a:gd name="connsiteY54" fmla="*/ 28377 h 330201"/>
                <a:gd name="connsiteX55" fmla="*/ 196154 w 258763"/>
                <a:gd name="connsiteY55" fmla="*/ 29667 h 330201"/>
                <a:gd name="connsiteX56" fmla="*/ 197451 w 258763"/>
                <a:gd name="connsiteY56" fmla="*/ 29667 h 330201"/>
                <a:gd name="connsiteX57" fmla="*/ 198748 w 258763"/>
                <a:gd name="connsiteY57" fmla="*/ 30957 h 330201"/>
                <a:gd name="connsiteX58" fmla="*/ 207828 w 258763"/>
                <a:gd name="connsiteY58" fmla="*/ 38696 h 330201"/>
                <a:gd name="connsiteX59" fmla="*/ 213016 w 258763"/>
                <a:gd name="connsiteY59" fmla="*/ 47725 h 330201"/>
                <a:gd name="connsiteX60" fmla="*/ 214313 w 258763"/>
                <a:gd name="connsiteY60" fmla="*/ 55464 h 330201"/>
                <a:gd name="connsiteX61" fmla="*/ 214313 w 258763"/>
                <a:gd name="connsiteY61" fmla="*/ 58044 h 330201"/>
                <a:gd name="connsiteX62" fmla="*/ 213016 w 258763"/>
                <a:gd name="connsiteY62" fmla="*/ 59334 h 330201"/>
                <a:gd name="connsiteX63" fmla="*/ 213016 w 258763"/>
                <a:gd name="connsiteY63" fmla="*/ 60623 h 330201"/>
                <a:gd name="connsiteX64" fmla="*/ 213016 w 258763"/>
                <a:gd name="connsiteY64" fmla="*/ 61913 h 330201"/>
                <a:gd name="connsiteX65" fmla="*/ 211719 w 258763"/>
                <a:gd name="connsiteY65" fmla="*/ 60623 h 330201"/>
                <a:gd name="connsiteX66" fmla="*/ 210422 w 258763"/>
                <a:gd name="connsiteY66" fmla="*/ 59334 h 330201"/>
                <a:gd name="connsiteX67" fmla="*/ 209125 w 258763"/>
                <a:gd name="connsiteY67" fmla="*/ 58044 h 330201"/>
                <a:gd name="connsiteX68" fmla="*/ 203936 w 258763"/>
                <a:gd name="connsiteY68" fmla="*/ 54174 h 330201"/>
                <a:gd name="connsiteX69" fmla="*/ 197451 w 258763"/>
                <a:gd name="connsiteY69" fmla="*/ 51594 h 330201"/>
                <a:gd name="connsiteX70" fmla="*/ 189668 w 258763"/>
                <a:gd name="connsiteY70" fmla="*/ 50305 h 330201"/>
                <a:gd name="connsiteX71" fmla="*/ 187074 w 258763"/>
                <a:gd name="connsiteY71" fmla="*/ 50305 h 330201"/>
                <a:gd name="connsiteX72" fmla="*/ 184480 w 258763"/>
                <a:gd name="connsiteY72" fmla="*/ 49015 h 330201"/>
                <a:gd name="connsiteX73" fmla="*/ 180588 w 258763"/>
                <a:gd name="connsiteY73" fmla="*/ 47725 h 330201"/>
                <a:gd name="connsiteX74" fmla="*/ 170211 w 258763"/>
                <a:gd name="connsiteY74" fmla="*/ 46435 h 330201"/>
                <a:gd name="connsiteX75" fmla="*/ 165023 w 258763"/>
                <a:gd name="connsiteY75" fmla="*/ 45145 h 330201"/>
                <a:gd name="connsiteX76" fmla="*/ 163726 w 258763"/>
                <a:gd name="connsiteY76" fmla="*/ 45145 h 330201"/>
                <a:gd name="connsiteX77" fmla="*/ 162429 w 258763"/>
                <a:gd name="connsiteY77" fmla="*/ 45145 h 330201"/>
                <a:gd name="connsiteX78" fmla="*/ 159835 w 258763"/>
                <a:gd name="connsiteY78" fmla="*/ 43855 h 330201"/>
                <a:gd name="connsiteX79" fmla="*/ 158537 w 258763"/>
                <a:gd name="connsiteY79" fmla="*/ 43855 h 330201"/>
                <a:gd name="connsiteX80" fmla="*/ 155943 w 258763"/>
                <a:gd name="connsiteY80" fmla="*/ 42565 h 330201"/>
                <a:gd name="connsiteX81" fmla="*/ 152052 w 258763"/>
                <a:gd name="connsiteY81" fmla="*/ 42565 h 330201"/>
                <a:gd name="connsiteX82" fmla="*/ 149458 w 258763"/>
                <a:gd name="connsiteY82" fmla="*/ 41276 h 330201"/>
                <a:gd name="connsiteX83" fmla="*/ 146863 w 258763"/>
                <a:gd name="connsiteY83" fmla="*/ 39986 h 330201"/>
                <a:gd name="connsiteX84" fmla="*/ 135189 w 258763"/>
                <a:gd name="connsiteY84" fmla="*/ 34826 h 330201"/>
                <a:gd name="connsiteX85" fmla="*/ 124813 w 258763"/>
                <a:gd name="connsiteY85" fmla="*/ 27087 h 330201"/>
                <a:gd name="connsiteX86" fmla="*/ 117030 w 258763"/>
                <a:gd name="connsiteY86" fmla="*/ 19348 h 330201"/>
                <a:gd name="connsiteX87" fmla="*/ 111841 w 258763"/>
                <a:gd name="connsiteY87" fmla="*/ 12899 h 330201"/>
                <a:gd name="connsiteX88" fmla="*/ 109247 w 258763"/>
                <a:gd name="connsiteY88" fmla="*/ 6450 h 330201"/>
                <a:gd name="connsiteX89" fmla="*/ 107950 w 258763"/>
                <a:gd name="connsiteY89" fmla="*/ 1290 h 330201"/>
                <a:gd name="connsiteX90" fmla="*/ 107950 w 258763"/>
                <a:gd name="connsiteY90" fmla="*/ 0 h 330201"/>
                <a:gd name="connsiteX91" fmla="*/ 9525 w 258763"/>
                <a:gd name="connsiteY91" fmla="*/ 0 h 330201"/>
                <a:gd name="connsiteX92" fmla="*/ 10822 w 258763"/>
                <a:gd name="connsiteY92" fmla="*/ 1290 h 330201"/>
                <a:gd name="connsiteX93" fmla="*/ 14713 w 258763"/>
                <a:gd name="connsiteY93" fmla="*/ 2580 h 330201"/>
                <a:gd name="connsiteX94" fmla="*/ 19902 w 258763"/>
                <a:gd name="connsiteY94" fmla="*/ 5160 h 330201"/>
                <a:gd name="connsiteX95" fmla="*/ 27684 w 258763"/>
                <a:gd name="connsiteY95" fmla="*/ 7739 h 330201"/>
                <a:gd name="connsiteX96" fmla="*/ 45844 w 258763"/>
                <a:gd name="connsiteY96" fmla="*/ 12899 h 330201"/>
                <a:gd name="connsiteX97" fmla="*/ 47141 w 258763"/>
                <a:gd name="connsiteY97" fmla="*/ 12899 h 330201"/>
                <a:gd name="connsiteX98" fmla="*/ 48438 w 258763"/>
                <a:gd name="connsiteY98" fmla="*/ 12899 h 330201"/>
                <a:gd name="connsiteX99" fmla="*/ 48438 w 258763"/>
                <a:gd name="connsiteY99" fmla="*/ 14189 h 330201"/>
                <a:gd name="connsiteX100" fmla="*/ 49735 w 258763"/>
                <a:gd name="connsiteY100" fmla="*/ 14189 h 330201"/>
                <a:gd name="connsiteX101" fmla="*/ 52329 w 258763"/>
                <a:gd name="connsiteY101" fmla="*/ 14189 h 330201"/>
                <a:gd name="connsiteX102" fmla="*/ 54924 w 258763"/>
                <a:gd name="connsiteY102" fmla="*/ 15478 h 330201"/>
                <a:gd name="connsiteX103" fmla="*/ 56221 w 258763"/>
                <a:gd name="connsiteY103" fmla="*/ 15478 h 330201"/>
                <a:gd name="connsiteX104" fmla="*/ 57518 w 258763"/>
                <a:gd name="connsiteY104" fmla="*/ 15478 h 330201"/>
                <a:gd name="connsiteX105" fmla="*/ 58815 w 258763"/>
                <a:gd name="connsiteY105" fmla="*/ 15478 h 330201"/>
                <a:gd name="connsiteX106" fmla="*/ 60112 w 258763"/>
                <a:gd name="connsiteY106" fmla="*/ 16768 h 330201"/>
                <a:gd name="connsiteX107" fmla="*/ 62706 w 258763"/>
                <a:gd name="connsiteY107" fmla="*/ 16768 h 330201"/>
                <a:gd name="connsiteX108" fmla="*/ 65301 w 258763"/>
                <a:gd name="connsiteY108" fmla="*/ 18058 h 330201"/>
                <a:gd name="connsiteX109" fmla="*/ 66598 w 258763"/>
                <a:gd name="connsiteY109" fmla="*/ 18058 h 330201"/>
                <a:gd name="connsiteX110" fmla="*/ 69192 w 258763"/>
                <a:gd name="connsiteY110" fmla="*/ 18058 h 330201"/>
                <a:gd name="connsiteX111" fmla="*/ 70489 w 258763"/>
                <a:gd name="connsiteY111" fmla="*/ 18058 h 330201"/>
                <a:gd name="connsiteX112" fmla="*/ 71786 w 258763"/>
                <a:gd name="connsiteY112" fmla="*/ 18058 h 330201"/>
                <a:gd name="connsiteX113" fmla="*/ 76975 w 258763"/>
                <a:gd name="connsiteY113" fmla="*/ 20638 h 330201"/>
                <a:gd name="connsiteX114" fmla="*/ 89946 w 258763"/>
                <a:gd name="connsiteY114" fmla="*/ 24507 h 330201"/>
                <a:gd name="connsiteX115" fmla="*/ 95134 w 258763"/>
                <a:gd name="connsiteY115" fmla="*/ 27087 h 330201"/>
                <a:gd name="connsiteX116" fmla="*/ 96431 w 258763"/>
                <a:gd name="connsiteY116" fmla="*/ 28377 h 330201"/>
                <a:gd name="connsiteX117" fmla="*/ 97728 w 258763"/>
                <a:gd name="connsiteY117" fmla="*/ 28377 h 330201"/>
                <a:gd name="connsiteX118" fmla="*/ 99025 w 258763"/>
                <a:gd name="connsiteY118" fmla="*/ 29667 h 330201"/>
                <a:gd name="connsiteX119" fmla="*/ 100323 w 258763"/>
                <a:gd name="connsiteY119" fmla="*/ 30957 h 330201"/>
                <a:gd name="connsiteX120" fmla="*/ 108105 w 258763"/>
                <a:gd name="connsiteY120" fmla="*/ 38696 h 330201"/>
                <a:gd name="connsiteX121" fmla="*/ 113294 w 258763"/>
                <a:gd name="connsiteY121" fmla="*/ 47725 h 330201"/>
                <a:gd name="connsiteX122" fmla="*/ 114591 w 258763"/>
                <a:gd name="connsiteY122" fmla="*/ 55464 h 330201"/>
                <a:gd name="connsiteX123" fmla="*/ 114591 w 258763"/>
                <a:gd name="connsiteY123" fmla="*/ 58044 h 330201"/>
                <a:gd name="connsiteX124" fmla="*/ 114591 w 258763"/>
                <a:gd name="connsiteY124" fmla="*/ 59334 h 330201"/>
                <a:gd name="connsiteX125" fmla="*/ 114591 w 258763"/>
                <a:gd name="connsiteY125" fmla="*/ 60623 h 330201"/>
                <a:gd name="connsiteX126" fmla="*/ 113294 w 258763"/>
                <a:gd name="connsiteY126" fmla="*/ 61913 h 330201"/>
                <a:gd name="connsiteX127" fmla="*/ 111997 w 258763"/>
                <a:gd name="connsiteY127" fmla="*/ 60623 h 330201"/>
                <a:gd name="connsiteX128" fmla="*/ 111997 w 258763"/>
                <a:gd name="connsiteY128" fmla="*/ 59334 h 330201"/>
                <a:gd name="connsiteX129" fmla="*/ 110700 w 258763"/>
                <a:gd name="connsiteY129" fmla="*/ 58044 h 330201"/>
                <a:gd name="connsiteX130" fmla="*/ 109403 w 258763"/>
                <a:gd name="connsiteY130" fmla="*/ 58044 h 330201"/>
                <a:gd name="connsiteX131" fmla="*/ 104214 w 258763"/>
                <a:gd name="connsiteY131" fmla="*/ 54174 h 330201"/>
                <a:gd name="connsiteX132" fmla="*/ 97728 w 258763"/>
                <a:gd name="connsiteY132" fmla="*/ 51594 h 330201"/>
                <a:gd name="connsiteX133" fmla="*/ 89946 w 258763"/>
                <a:gd name="connsiteY133" fmla="*/ 50305 h 330201"/>
                <a:gd name="connsiteX134" fmla="*/ 88649 w 258763"/>
                <a:gd name="connsiteY134" fmla="*/ 50305 h 330201"/>
                <a:gd name="connsiteX135" fmla="*/ 86054 w 258763"/>
                <a:gd name="connsiteY135" fmla="*/ 49015 h 330201"/>
                <a:gd name="connsiteX136" fmla="*/ 80866 w 258763"/>
                <a:gd name="connsiteY136" fmla="*/ 47725 h 330201"/>
                <a:gd name="connsiteX137" fmla="*/ 71786 w 258763"/>
                <a:gd name="connsiteY137" fmla="*/ 46435 h 330201"/>
                <a:gd name="connsiteX138" fmla="*/ 66598 w 258763"/>
                <a:gd name="connsiteY138" fmla="*/ 45145 h 330201"/>
                <a:gd name="connsiteX139" fmla="*/ 65301 w 258763"/>
                <a:gd name="connsiteY139" fmla="*/ 45145 h 330201"/>
                <a:gd name="connsiteX140" fmla="*/ 64003 w 258763"/>
                <a:gd name="connsiteY140" fmla="*/ 45145 h 330201"/>
                <a:gd name="connsiteX141" fmla="*/ 62706 w 258763"/>
                <a:gd name="connsiteY141" fmla="*/ 45145 h 330201"/>
                <a:gd name="connsiteX142" fmla="*/ 61409 w 258763"/>
                <a:gd name="connsiteY142" fmla="*/ 43855 h 330201"/>
                <a:gd name="connsiteX143" fmla="*/ 60112 w 258763"/>
                <a:gd name="connsiteY143" fmla="*/ 43855 h 330201"/>
                <a:gd name="connsiteX144" fmla="*/ 56221 w 258763"/>
                <a:gd name="connsiteY144" fmla="*/ 42565 h 330201"/>
                <a:gd name="connsiteX145" fmla="*/ 53627 w 258763"/>
                <a:gd name="connsiteY145" fmla="*/ 42565 h 330201"/>
                <a:gd name="connsiteX146" fmla="*/ 51032 w 258763"/>
                <a:gd name="connsiteY146" fmla="*/ 41276 h 330201"/>
                <a:gd name="connsiteX147" fmla="*/ 47141 w 258763"/>
                <a:gd name="connsiteY147" fmla="*/ 39986 h 330201"/>
                <a:gd name="connsiteX148" fmla="*/ 36764 w 258763"/>
                <a:gd name="connsiteY148" fmla="*/ 34826 h 330201"/>
                <a:gd name="connsiteX149" fmla="*/ 26387 w 258763"/>
                <a:gd name="connsiteY149" fmla="*/ 27087 h 330201"/>
                <a:gd name="connsiteX150" fmla="*/ 18605 w 258763"/>
                <a:gd name="connsiteY150" fmla="*/ 19348 h 330201"/>
                <a:gd name="connsiteX151" fmla="*/ 13416 w 258763"/>
                <a:gd name="connsiteY151" fmla="*/ 12899 h 330201"/>
                <a:gd name="connsiteX152" fmla="*/ 10822 w 258763"/>
                <a:gd name="connsiteY152" fmla="*/ 6450 h 330201"/>
                <a:gd name="connsiteX153" fmla="*/ 9525 w 258763"/>
                <a:gd name="connsiteY153" fmla="*/ 1290 h 330201"/>
                <a:gd name="connsiteX154" fmla="*/ 9525 w 258763"/>
                <a:gd name="connsiteY154"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Lst>
              <a:rect l="l" t="t" r="r" b="b"/>
              <a:pathLst>
                <a:path w="258763" h="330201">
                  <a:moveTo>
                    <a:pt x="43815" y="130175"/>
                  </a:moveTo>
                  <a:cubicBezTo>
                    <a:pt x="34925" y="130175"/>
                    <a:pt x="28575" y="137968"/>
                    <a:pt x="28575" y="147060"/>
                  </a:cubicBezTo>
                  <a:cubicBezTo>
                    <a:pt x="28575" y="147060"/>
                    <a:pt x="28575" y="147060"/>
                    <a:pt x="28575" y="227590"/>
                  </a:cubicBezTo>
                  <a:cubicBezTo>
                    <a:pt x="28575" y="236682"/>
                    <a:pt x="34925" y="244475"/>
                    <a:pt x="43815" y="244475"/>
                  </a:cubicBezTo>
                  <a:cubicBezTo>
                    <a:pt x="52705" y="244475"/>
                    <a:pt x="60325" y="236682"/>
                    <a:pt x="60325" y="227590"/>
                  </a:cubicBezTo>
                  <a:cubicBezTo>
                    <a:pt x="60325" y="227590"/>
                    <a:pt x="60325" y="227590"/>
                    <a:pt x="60325" y="147060"/>
                  </a:cubicBezTo>
                  <a:cubicBezTo>
                    <a:pt x="60325" y="137968"/>
                    <a:pt x="52705" y="130175"/>
                    <a:pt x="43815" y="130175"/>
                  </a:cubicBezTo>
                  <a:close/>
                  <a:moveTo>
                    <a:pt x="221457" y="98425"/>
                  </a:moveTo>
                  <a:cubicBezTo>
                    <a:pt x="215008" y="98425"/>
                    <a:pt x="211138" y="103579"/>
                    <a:pt x="211138" y="110021"/>
                  </a:cubicBezTo>
                  <a:lnTo>
                    <a:pt x="211138" y="265918"/>
                  </a:lnTo>
                  <a:cubicBezTo>
                    <a:pt x="211138" y="271072"/>
                    <a:pt x="215008" y="276225"/>
                    <a:pt x="221457" y="276225"/>
                  </a:cubicBezTo>
                  <a:cubicBezTo>
                    <a:pt x="227907" y="276225"/>
                    <a:pt x="231776" y="271072"/>
                    <a:pt x="231776" y="265918"/>
                  </a:cubicBezTo>
                  <a:cubicBezTo>
                    <a:pt x="231776" y="265918"/>
                    <a:pt x="231776" y="265918"/>
                    <a:pt x="231776" y="110021"/>
                  </a:cubicBezTo>
                  <a:cubicBezTo>
                    <a:pt x="231776" y="103579"/>
                    <a:pt x="227907" y="98425"/>
                    <a:pt x="221457" y="98425"/>
                  </a:cubicBezTo>
                  <a:close/>
                  <a:moveTo>
                    <a:pt x="80216" y="71438"/>
                  </a:moveTo>
                  <a:cubicBezTo>
                    <a:pt x="80216" y="71438"/>
                    <a:pt x="80216" y="71438"/>
                    <a:pt x="236768" y="71438"/>
                  </a:cubicBezTo>
                  <a:cubicBezTo>
                    <a:pt x="258763" y="71438"/>
                    <a:pt x="258763" y="71438"/>
                    <a:pt x="258763" y="93324"/>
                  </a:cubicBezTo>
                  <a:cubicBezTo>
                    <a:pt x="258763" y="93324"/>
                    <a:pt x="258763" y="93324"/>
                    <a:pt x="258763" y="274844"/>
                  </a:cubicBezTo>
                  <a:cubicBezTo>
                    <a:pt x="258763" y="330201"/>
                    <a:pt x="258763" y="330201"/>
                    <a:pt x="204423" y="330201"/>
                  </a:cubicBezTo>
                  <a:cubicBezTo>
                    <a:pt x="204423" y="330201"/>
                    <a:pt x="204423" y="330201"/>
                    <a:pt x="113856" y="330201"/>
                  </a:cubicBezTo>
                  <a:cubicBezTo>
                    <a:pt x="59515" y="330201"/>
                    <a:pt x="59515" y="330201"/>
                    <a:pt x="59515" y="274844"/>
                  </a:cubicBezTo>
                  <a:cubicBezTo>
                    <a:pt x="59515" y="274844"/>
                    <a:pt x="59515" y="274844"/>
                    <a:pt x="59515" y="267120"/>
                  </a:cubicBezTo>
                  <a:cubicBezTo>
                    <a:pt x="54340" y="269694"/>
                    <a:pt x="49165" y="270982"/>
                    <a:pt x="42696" y="270982"/>
                  </a:cubicBezTo>
                  <a:cubicBezTo>
                    <a:pt x="19407" y="270982"/>
                    <a:pt x="0" y="251671"/>
                    <a:pt x="0" y="227211"/>
                  </a:cubicBezTo>
                  <a:cubicBezTo>
                    <a:pt x="0" y="227211"/>
                    <a:pt x="0" y="227211"/>
                    <a:pt x="0" y="147394"/>
                  </a:cubicBezTo>
                  <a:cubicBezTo>
                    <a:pt x="0" y="122933"/>
                    <a:pt x="19407" y="103623"/>
                    <a:pt x="42696" y="103623"/>
                  </a:cubicBezTo>
                  <a:cubicBezTo>
                    <a:pt x="49165" y="103623"/>
                    <a:pt x="54340" y="104910"/>
                    <a:pt x="59515" y="107485"/>
                  </a:cubicBezTo>
                  <a:cubicBezTo>
                    <a:pt x="59515" y="107485"/>
                    <a:pt x="59515" y="107485"/>
                    <a:pt x="59515" y="93324"/>
                  </a:cubicBezTo>
                  <a:cubicBezTo>
                    <a:pt x="59515" y="71438"/>
                    <a:pt x="59515" y="71438"/>
                    <a:pt x="80216" y="71438"/>
                  </a:cubicBezTo>
                  <a:close/>
                  <a:moveTo>
                    <a:pt x="107950" y="0"/>
                  </a:moveTo>
                  <a:cubicBezTo>
                    <a:pt x="107950" y="0"/>
                    <a:pt x="107950" y="0"/>
                    <a:pt x="109247" y="1290"/>
                  </a:cubicBezTo>
                  <a:cubicBezTo>
                    <a:pt x="110544" y="1290"/>
                    <a:pt x="111841" y="2580"/>
                    <a:pt x="113139" y="2580"/>
                  </a:cubicBezTo>
                  <a:cubicBezTo>
                    <a:pt x="114436" y="3870"/>
                    <a:pt x="117030" y="3870"/>
                    <a:pt x="119624" y="5160"/>
                  </a:cubicBezTo>
                  <a:cubicBezTo>
                    <a:pt x="120921" y="6450"/>
                    <a:pt x="123515" y="6450"/>
                    <a:pt x="126110" y="7739"/>
                  </a:cubicBezTo>
                  <a:cubicBezTo>
                    <a:pt x="131298" y="10319"/>
                    <a:pt x="137784" y="11609"/>
                    <a:pt x="144269" y="12899"/>
                  </a:cubicBezTo>
                  <a:cubicBezTo>
                    <a:pt x="144269" y="12899"/>
                    <a:pt x="144269" y="12899"/>
                    <a:pt x="145566" y="12899"/>
                  </a:cubicBezTo>
                  <a:cubicBezTo>
                    <a:pt x="145566" y="12899"/>
                    <a:pt x="146863" y="12899"/>
                    <a:pt x="146863" y="14189"/>
                  </a:cubicBezTo>
                  <a:cubicBezTo>
                    <a:pt x="146863" y="14189"/>
                    <a:pt x="146863" y="14189"/>
                    <a:pt x="148161" y="14189"/>
                  </a:cubicBezTo>
                  <a:cubicBezTo>
                    <a:pt x="148161" y="14189"/>
                    <a:pt x="149458" y="14189"/>
                    <a:pt x="149458" y="14189"/>
                  </a:cubicBezTo>
                  <a:cubicBezTo>
                    <a:pt x="149458" y="14189"/>
                    <a:pt x="150755" y="14189"/>
                    <a:pt x="152052" y="14189"/>
                  </a:cubicBezTo>
                  <a:cubicBezTo>
                    <a:pt x="152052" y="15478"/>
                    <a:pt x="153349" y="15478"/>
                    <a:pt x="154646" y="15478"/>
                  </a:cubicBezTo>
                  <a:cubicBezTo>
                    <a:pt x="154646" y="15478"/>
                    <a:pt x="154646" y="15478"/>
                    <a:pt x="155943" y="15478"/>
                  </a:cubicBezTo>
                  <a:cubicBezTo>
                    <a:pt x="155943" y="15478"/>
                    <a:pt x="155943" y="15478"/>
                    <a:pt x="157240" y="15478"/>
                  </a:cubicBezTo>
                  <a:cubicBezTo>
                    <a:pt x="157240" y="15478"/>
                    <a:pt x="157240" y="15478"/>
                    <a:pt x="158537" y="16768"/>
                  </a:cubicBezTo>
                  <a:cubicBezTo>
                    <a:pt x="158537" y="16768"/>
                    <a:pt x="158537" y="16768"/>
                    <a:pt x="159835" y="16768"/>
                  </a:cubicBezTo>
                  <a:cubicBezTo>
                    <a:pt x="161132" y="16768"/>
                    <a:pt x="161132" y="16768"/>
                    <a:pt x="162429" y="16768"/>
                  </a:cubicBezTo>
                  <a:cubicBezTo>
                    <a:pt x="163726" y="16768"/>
                    <a:pt x="163726" y="16768"/>
                    <a:pt x="165023" y="18058"/>
                  </a:cubicBezTo>
                  <a:cubicBezTo>
                    <a:pt x="165023" y="18058"/>
                    <a:pt x="165023" y="18058"/>
                    <a:pt x="166320" y="18058"/>
                  </a:cubicBezTo>
                  <a:cubicBezTo>
                    <a:pt x="166320" y="18058"/>
                    <a:pt x="166320" y="18058"/>
                    <a:pt x="167617" y="18058"/>
                  </a:cubicBezTo>
                  <a:cubicBezTo>
                    <a:pt x="167617" y="18058"/>
                    <a:pt x="167617" y="18058"/>
                    <a:pt x="168914" y="18058"/>
                  </a:cubicBezTo>
                  <a:cubicBezTo>
                    <a:pt x="168914" y="18058"/>
                    <a:pt x="168914" y="18058"/>
                    <a:pt x="170211" y="18058"/>
                  </a:cubicBezTo>
                  <a:cubicBezTo>
                    <a:pt x="172806" y="19348"/>
                    <a:pt x="174103" y="19348"/>
                    <a:pt x="176697" y="20638"/>
                  </a:cubicBezTo>
                  <a:cubicBezTo>
                    <a:pt x="180588" y="21928"/>
                    <a:pt x="184480" y="23218"/>
                    <a:pt x="188371" y="24507"/>
                  </a:cubicBezTo>
                  <a:cubicBezTo>
                    <a:pt x="190965" y="25797"/>
                    <a:pt x="192262" y="25797"/>
                    <a:pt x="193559" y="27087"/>
                  </a:cubicBezTo>
                  <a:cubicBezTo>
                    <a:pt x="194856" y="28377"/>
                    <a:pt x="194856" y="28377"/>
                    <a:pt x="194856" y="28377"/>
                  </a:cubicBezTo>
                  <a:cubicBezTo>
                    <a:pt x="196154" y="28377"/>
                    <a:pt x="196154" y="28377"/>
                    <a:pt x="196154" y="29667"/>
                  </a:cubicBezTo>
                  <a:cubicBezTo>
                    <a:pt x="197451" y="29667"/>
                    <a:pt x="197451" y="29667"/>
                    <a:pt x="197451" y="29667"/>
                  </a:cubicBezTo>
                  <a:cubicBezTo>
                    <a:pt x="198748" y="29667"/>
                    <a:pt x="198748" y="30957"/>
                    <a:pt x="198748" y="30957"/>
                  </a:cubicBezTo>
                  <a:cubicBezTo>
                    <a:pt x="202639" y="33536"/>
                    <a:pt x="205233" y="36116"/>
                    <a:pt x="207828" y="38696"/>
                  </a:cubicBezTo>
                  <a:cubicBezTo>
                    <a:pt x="210422" y="41276"/>
                    <a:pt x="211719" y="45145"/>
                    <a:pt x="213016" y="47725"/>
                  </a:cubicBezTo>
                  <a:cubicBezTo>
                    <a:pt x="214313" y="50305"/>
                    <a:pt x="214313" y="52884"/>
                    <a:pt x="214313" y="55464"/>
                  </a:cubicBezTo>
                  <a:cubicBezTo>
                    <a:pt x="214313" y="56754"/>
                    <a:pt x="214313" y="56754"/>
                    <a:pt x="214313" y="58044"/>
                  </a:cubicBezTo>
                  <a:cubicBezTo>
                    <a:pt x="214313" y="58044"/>
                    <a:pt x="214313" y="59334"/>
                    <a:pt x="213016" y="59334"/>
                  </a:cubicBezTo>
                  <a:cubicBezTo>
                    <a:pt x="213016" y="59334"/>
                    <a:pt x="213016" y="59334"/>
                    <a:pt x="213016" y="60623"/>
                  </a:cubicBezTo>
                  <a:cubicBezTo>
                    <a:pt x="213016" y="61913"/>
                    <a:pt x="213016" y="61913"/>
                    <a:pt x="213016" y="61913"/>
                  </a:cubicBezTo>
                  <a:cubicBezTo>
                    <a:pt x="213016" y="61913"/>
                    <a:pt x="213016" y="61913"/>
                    <a:pt x="211719" y="60623"/>
                  </a:cubicBezTo>
                  <a:cubicBezTo>
                    <a:pt x="211719" y="60623"/>
                    <a:pt x="211719" y="59334"/>
                    <a:pt x="210422" y="59334"/>
                  </a:cubicBezTo>
                  <a:cubicBezTo>
                    <a:pt x="210422" y="59334"/>
                    <a:pt x="210422" y="58044"/>
                    <a:pt x="209125" y="58044"/>
                  </a:cubicBezTo>
                  <a:cubicBezTo>
                    <a:pt x="207828" y="56754"/>
                    <a:pt x="205233" y="55464"/>
                    <a:pt x="203936" y="54174"/>
                  </a:cubicBezTo>
                  <a:cubicBezTo>
                    <a:pt x="201342" y="54174"/>
                    <a:pt x="200045" y="52884"/>
                    <a:pt x="197451" y="51594"/>
                  </a:cubicBezTo>
                  <a:cubicBezTo>
                    <a:pt x="194856" y="51594"/>
                    <a:pt x="192262" y="50305"/>
                    <a:pt x="189668" y="50305"/>
                  </a:cubicBezTo>
                  <a:cubicBezTo>
                    <a:pt x="188371" y="50305"/>
                    <a:pt x="188371" y="50305"/>
                    <a:pt x="187074" y="50305"/>
                  </a:cubicBezTo>
                  <a:cubicBezTo>
                    <a:pt x="187074" y="49015"/>
                    <a:pt x="185777" y="49015"/>
                    <a:pt x="184480" y="49015"/>
                  </a:cubicBezTo>
                  <a:cubicBezTo>
                    <a:pt x="183182" y="49015"/>
                    <a:pt x="181885" y="49015"/>
                    <a:pt x="180588" y="47725"/>
                  </a:cubicBezTo>
                  <a:cubicBezTo>
                    <a:pt x="176697" y="47725"/>
                    <a:pt x="174103" y="47725"/>
                    <a:pt x="170211" y="46435"/>
                  </a:cubicBezTo>
                  <a:cubicBezTo>
                    <a:pt x="168914" y="46435"/>
                    <a:pt x="166320" y="45145"/>
                    <a:pt x="165023" y="45145"/>
                  </a:cubicBezTo>
                  <a:cubicBezTo>
                    <a:pt x="165023" y="45145"/>
                    <a:pt x="165023" y="45145"/>
                    <a:pt x="163726" y="45145"/>
                  </a:cubicBezTo>
                  <a:cubicBezTo>
                    <a:pt x="163726" y="45145"/>
                    <a:pt x="163726" y="45145"/>
                    <a:pt x="162429" y="45145"/>
                  </a:cubicBezTo>
                  <a:cubicBezTo>
                    <a:pt x="162429" y="45145"/>
                    <a:pt x="162429" y="45145"/>
                    <a:pt x="159835" y="43855"/>
                  </a:cubicBezTo>
                  <a:cubicBezTo>
                    <a:pt x="159835" y="43855"/>
                    <a:pt x="159835" y="43855"/>
                    <a:pt x="158537" y="43855"/>
                  </a:cubicBezTo>
                  <a:cubicBezTo>
                    <a:pt x="157240" y="43855"/>
                    <a:pt x="157240" y="43855"/>
                    <a:pt x="155943" y="42565"/>
                  </a:cubicBezTo>
                  <a:cubicBezTo>
                    <a:pt x="154646" y="42565"/>
                    <a:pt x="153349" y="42565"/>
                    <a:pt x="152052" y="42565"/>
                  </a:cubicBezTo>
                  <a:cubicBezTo>
                    <a:pt x="152052" y="41276"/>
                    <a:pt x="150755" y="41276"/>
                    <a:pt x="149458" y="41276"/>
                  </a:cubicBezTo>
                  <a:cubicBezTo>
                    <a:pt x="148161" y="41276"/>
                    <a:pt x="146863" y="39986"/>
                    <a:pt x="146863" y="39986"/>
                  </a:cubicBezTo>
                  <a:cubicBezTo>
                    <a:pt x="142972" y="38696"/>
                    <a:pt x="139081" y="36116"/>
                    <a:pt x="135189" y="34826"/>
                  </a:cubicBezTo>
                  <a:cubicBezTo>
                    <a:pt x="131298" y="32247"/>
                    <a:pt x="128704" y="29667"/>
                    <a:pt x="124813" y="27087"/>
                  </a:cubicBezTo>
                  <a:cubicBezTo>
                    <a:pt x="122218" y="24507"/>
                    <a:pt x="119624" y="21928"/>
                    <a:pt x="117030" y="19348"/>
                  </a:cubicBezTo>
                  <a:cubicBezTo>
                    <a:pt x="115733" y="16768"/>
                    <a:pt x="113139" y="15478"/>
                    <a:pt x="111841" y="12899"/>
                  </a:cubicBezTo>
                  <a:cubicBezTo>
                    <a:pt x="110544" y="10319"/>
                    <a:pt x="110544" y="7739"/>
                    <a:pt x="109247" y="6450"/>
                  </a:cubicBezTo>
                  <a:cubicBezTo>
                    <a:pt x="109247" y="3870"/>
                    <a:pt x="107950" y="2580"/>
                    <a:pt x="107950" y="1290"/>
                  </a:cubicBezTo>
                  <a:cubicBezTo>
                    <a:pt x="107950" y="1290"/>
                    <a:pt x="107950" y="0"/>
                    <a:pt x="107950" y="0"/>
                  </a:cubicBezTo>
                  <a:close/>
                  <a:moveTo>
                    <a:pt x="9525" y="0"/>
                  </a:moveTo>
                  <a:cubicBezTo>
                    <a:pt x="9525" y="0"/>
                    <a:pt x="9525" y="0"/>
                    <a:pt x="10822" y="1290"/>
                  </a:cubicBezTo>
                  <a:cubicBezTo>
                    <a:pt x="12119" y="1290"/>
                    <a:pt x="12119" y="2580"/>
                    <a:pt x="14713" y="2580"/>
                  </a:cubicBezTo>
                  <a:cubicBezTo>
                    <a:pt x="16010" y="3870"/>
                    <a:pt x="17308" y="3870"/>
                    <a:pt x="19902" y="5160"/>
                  </a:cubicBezTo>
                  <a:cubicBezTo>
                    <a:pt x="22496" y="6450"/>
                    <a:pt x="25090" y="6450"/>
                    <a:pt x="27684" y="7739"/>
                  </a:cubicBezTo>
                  <a:cubicBezTo>
                    <a:pt x="32873" y="9029"/>
                    <a:pt x="39358" y="11609"/>
                    <a:pt x="45844" y="12899"/>
                  </a:cubicBezTo>
                  <a:cubicBezTo>
                    <a:pt x="45844" y="12899"/>
                    <a:pt x="45844" y="12899"/>
                    <a:pt x="47141" y="12899"/>
                  </a:cubicBezTo>
                  <a:cubicBezTo>
                    <a:pt x="47141" y="12899"/>
                    <a:pt x="47141" y="12899"/>
                    <a:pt x="48438" y="12899"/>
                  </a:cubicBezTo>
                  <a:cubicBezTo>
                    <a:pt x="48438" y="12899"/>
                    <a:pt x="48438" y="12899"/>
                    <a:pt x="48438" y="14189"/>
                  </a:cubicBezTo>
                  <a:cubicBezTo>
                    <a:pt x="49735" y="14189"/>
                    <a:pt x="49735" y="14189"/>
                    <a:pt x="49735" y="14189"/>
                  </a:cubicBezTo>
                  <a:cubicBezTo>
                    <a:pt x="51032" y="14189"/>
                    <a:pt x="52329" y="14189"/>
                    <a:pt x="52329" y="14189"/>
                  </a:cubicBezTo>
                  <a:cubicBezTo>
                    <a:pt x="53627" y="15478"/>
                    <a:pt x="54924" y="15478"/>
                    <a:pt x="54924" y="15478"/>
                  </a:cubicBezTo>
                  <a:cubicBezTo>
                    <a:pt x="56221" y="15478"/>
                    <a:pt x="56221" y="15478"/>
                    <a:pt x="56221" y="15478"/>
                  </a:cubicBezTo>
                  <a:cubicBezTo>
                    <a:pt x="57518" y="15478"/>
                    <a:pt x="57518" y="15478"/>
                    <a:pt x="57518" y="15478"/>
                  </a:cubicBezTo>
                  <a:cubicBezTo>
                    <a:pt x="58815" y="15478"/>
                    <a:pt x="58815" y="15478"/>
                    <a:pt x="58815" y="15478"/>
                  </a:cubicBezTo>
                  <a:cubicBezTo>
                    <a:pt x="60112" y="16768"/>
                    <a:pt x="60112" y="16768"/>
                    <a:pt x="60112" y="16768"/>
                  </a:cubicBezTo>
                  <a:cubicBezTo>
                    <a:pt x="61409" y="16768"/>
                    <a:pt x="62706" y="16768"/>
                    <a:pt x="62706" y="16768"/>
                  </a:cubicBezTo>
                  <a:cubicBezTo>
                    <a:pt x="64003" y="16768"/>
                    <a:pt x="65301" y="16768"/>
                    <a:pt x="65301" y="18058"/>
                  </a:cubicBezTo>
                  <a:cubicBezTo>
                    <a:pt x="65301" y="18058"/>
                    <a:pt x="65301" y="18058"/>
                    <a:pt x="66598" y="18058"/>
                  </a:cubicBezTo>
                  <a:cubicBezTo>
                    <a:pt x="66598" y="18058"/>
                    <a:pt x="66598" y="18058"/>
                    <a:pt x="69192" y="18058"/>
                  </a:cubicBezTo>
                  <a:cubicBezTo>
                    <a:pt x="69192" y="18058"/>
                    <a:pt x="69192" y="18058"/>
                    <a:pt x="70489" y="18058"/>
                  </a:cubicBezTo>
                  <a:cubicBezTo>
                    <a:pt x="70489" y="18058"/>
                    <a:pt x="70489" y="18058"/>
                    <a:pt x="71786" y="18058"/>
                  </a:cubicBezTo>
                  <a:cubicBezTo>
                    <a:pt x="73083" y="19348"/>
                    <a:pt x="75677" y="19348"/>
                    <a:pt x="76975" y="20638"/>
                  </a:cubicBezTo>
                  <a:cubicBezTo>
                    <a:pt x="82163" y="20638"/>
                    <a:pt x="86054" y="23218"/>
                    <a:pt x="89946" y="24507"/>
                  </a:cubicBezTo>
                  <a:cubicBezTo>
                    <a:pt x="91243" y="25797"/>
                    <a:pt x="93837" y="25797"/>
                    <a:pt x="95134" y="27087"/>
                  </a:cubicBezTo>
                  <a:cubicBezTo>
                    <a:pt x="95134" y="27087"/>
                    <a:pt x="96431" y="28377"/>
                    <a:pt x="96431" y="28377"/>
                  </a:cubicBezTo>
                  <a:cubicBezTo>
                    <a:pt x="96431" y="28377"/>
                    <a:pt x="97728" y="28377"/>
                    <a:pt x="97728" y="28377"/>
                  </a:cubicBezTo>
                  <a:cubicBezTo>
                    <a:pt x="97728" y="29667"/>
                    <a:pt x="99025" y="29667"/>
                    <a:pt x="99025" y="29667"/>
                  </a:cubicBezTo>
                  <a:cubicBezTo>
                    <a:pt x="99025" y="29667"/>
                    <a:pt x="100323" y="30957"/>
                    <a:pt x="100323" y="30957"/>
                  </a:cubicBezTo>
                  <a:cubicBezTo>
                    <a:pt x="102917" y="33536"/>
                    <a:pt x="106808" y="36116"/>
                    <a:pt x="108105" y="38696"/>
                  </a:cubicBezTo>
                  <a:cubicBezTo>
                    <a:pt x="110700" y="41276"/>
                    <a:pt x="111997" y="45145"/>
                    <a:pt x="113294" y="47725"/>
                  </a:cubicBezTo>
                  <a:cubicBezTo>
                    <a:pt x="114591" y="50305"/>
                    <a:pt x="115888" y="52884"/>
                    <a:pt x="114591" y="55464"/>
                  </a:cubicBezTo>
                  <a:cubicBezTo>
                    <a:pt x="114591" y="56754"/>
                    <a:pt x="114591" y="56754"/>
                    <a:pt x="114591" y="58044"/>
                  </a:cubicBezTo>
                  <a:cubicBezTo>
                    <a:pt x="114591" y="58044"/>
                    <a:pt x="114591" y="59334"/>
                    <a:pt x="114591" y="59334"/>
                  </a:cubicBezTo>
                  <a:cubicBezTo>
                    <a:pt x="114591" y="59334"/>
                    <a:pt x="114591" y="59334"/>
                    <a:pt x="114591" y="60623"/>
                  </a:cubicBezTo>
                  <a:cubicBezTo>
                    <a:pt x="114591" y="60623"/>
                    <a:pt x="113294" y="60623"/>
                    <a:pt x="113294" y="61913"/>
                  </a:cubicBezTo>
                  <a:cubicBezTo>
                    <a:pt x="113294" y="60623"/>
                    <a:pt x="113294" y="60623"/>
                    <a:pt x="111997" y="60623"/>
                  </a:cubicBezTo>
                  <a:cubicBezTo>
                    <a:pt x="111997" y="60623"/>
                    <a:pt x="111997" y="59334"/>
                    <a:pt x="111997" y="59334"/>
                  </a:cubicBezTo>
                  <a:cubicBezTo>
                    <a:pt x="110700" y="59334"/>
                    <a:pt x="110700" y="58044"/>
                    <a:pt x="110700" y="58044"/>
                  </a:cubicBezTo>
                  <a:cubicBezTo>
                    <a:pt x="110700" y="58044"/>
                    <a:pt x="110700" y="58044"/>
                    <a:pt x="109403" y="58044"/>
                  </a:cubicBezTo>
                  <a:cubicBezTo>
                    <a:pt x="108105" y="56754"/>
                    <a:pt x="106808" y="55464"/>
                    <a:pt x="104214" y="54174"/>
                  </a:cubicBezTo>
                  <a:cubicBezTo>
                    <a:pt x="102917" y="54174"/>
                    <a:pt x="100323" y="52884"/>
                    <a:pt x="97728" y="51594"/>
                  </a:cubicBezTo>
                  <a:cubicBezTo>
                    <a:pt x="96431" y="51594"/>
                    <a:pt x="93837" y="50305"/>
                    <a:pt x="89946" y="50305"/>
                  </a:cubicBezTo>
                  <a:cubicBezTo>
                    <a:pt x="89946" y="50305"/>
                    <a:pt x="88649" y="50305"/>
                    <a:pt x="88649" y="50305"/>
                  </a:cubicBezTo>
                  <a:cubicBezTo>
                    <a:pt x="87351" y="49015"/>
                    <a:pt x="87351" y="49015"/>
                    <a:pt x="86054" y="49015"/>
                  </a:cubicBezTo>
                  <a:cubicBezTo>
                    <a:pt x="84757" y="49015"/>
                    <a:pt x="83460" y="49015"/>
                    <a:pt x="80866" y="47725"/>
                  </a:cubicBezTo>
                  <a:cubicBezTo>
                    <a:pt x="78272" y="47725"/>
                    <a:pt x="74380" y="47725"/>
                    <a:pt x="71786" y="46435"/>
                  </a:cubicBezTo>
                  <a:cubicBezTo>
                    <a:pt x="69192" y="46435"/>
                    <a:pt x="67895" y="45145"/>
                    <a:pt x="66598" y="45145"/>
                  </a:cubicBezTo>
                  <a:cubicBezTo>
                    <a:pt x="66598" y="45145"/>
                    <a:pt x="66598" y="45145"/>
                    <a:pt x="65301" y="45145"/>
                  </a:cubicBezTo>
                  <a:cubicBezTo>
                    <a:pt x="65301" y="45145"/>
                    <a:pt x="65301" y="45145"/>
                    <a:pt x="64003" y="45145"/>
                  </a:cubicBezTo>
                  <a:cubicBezTo>
                    <a:pt x="64003" y="45145"/>
                    <a:pt x="64003" y="45145"/>
                    <a:pt x="62706" y="45145"/>
                  </a:cubicBezTo>
                  <a:cubicBezTo>
                    <a:pt x="62706" y="45145"/>
                    <a:pt x="62706" y="45145"/>
                    <a:pt x="61409" y="43855"/>
                  </a:cubicBezTo>
                  <a:cubicBezTo>
                    <a:pt x="61409" y="43855"/>
                    <a:pt x="61409" y="43855"/>
                    <a:pt x="60112" y="43855"/>
                  </a:cubicBezTo>
                  <a:cubicBezTo>
                    <a:pt x="58815" y="43855"/>
                    <a:pt x="57518" y="43855"/>
                    <a:pt x="56221" y="42565"/>
                  </a:cubicBezTo>
                  <a:cubicBezTo>
                    <a:pt x="56221" y="42565"/>
                    <a:pt x="54924" y="42565"/>
                    <a:pt x="53627" y="42565"/>
                  </a:cubicBezTo>
                  <a:cubicBezTo>
                    <a:pt x="52329" y="41276"/>
                    <a:pt x="51032" y="41276"/>
                    <a:pt x="51032" y="41276"/>
                  </a:cubicBezTo>
                  <a:cubicBezTo>
                    <a:pt x="49735" y="41276"/>
                    <a:pt x="48438" y="39986"/>
                    <a:pt x="47141" y="39986"/>
                  </a:cubicBezTo>
                  <a:cubicBezTo>
                    <a:pt x="43250" y="38696"/>
                    <a:pt x="39358" y="36116"/>
                    <a:pt x="36764" y="34826"/>
                  </a:cubicBezTo>
                  <a:cubicBezTo>
                    <a:pt x="32873" y="32247"/>
                    <a:pt x="28982" y="29667"/>
                    <a:pt x="26387" y="27087"/>
                  </a:cubicBezTo>
                  <a:cubicBezTo>
                    <a:pt x="23793" y="24507"/>
                    <a:pt x="21199" y="21928"/>
                    <a:pt x="18605" y="19348"/>
                  </a:cubicBezTo>
                  <a:cubicBezTo>
                    <a:pt x="16010" y="18058"/>
                    <a:pt x="14713" y="15478"/>
                    <a:pt x="13416" y="12899"/>
                  </a:cubicBezTo>
                  <a:cubicBezTo>
                    <a:pt x="12119" y="10319"/>
                    <a:pt x="10822" y="7739"/>
                    <a:pt x="10822" y="6450"/>
                  </a:cubicBezTo>
                  <a:cubicBezTo>
                    <a:pt x="9525" y="3870"/>
                    <a:pt x="9525" y="2580"/>
                    <a:pt x="9525" y="1290"/>
                  </a:cubicBezTo>
                  <a:cubicBezTo>
                    <a:pt x="9525" y="0"/>
                    <a:pt x="9525" y="0"/>
                    <a:pt x="9525" y="0"/>
                  </a:cubicBezTo>
                  <a:close/>
                </a:path>
              </a:pathLst>
            </a:custGeom>
            <a:solidFill>
              <a:schemeClr val="bg1"/>
            </a:solidFill>
            <a:ln>
              <a:noFill/>
            </a:ln>
          </p:spPr>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par>
                                <p:cTn id="9" presetID="23" presetClass="entr" presetSubtype="16"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p:cTn id="11" dur="500" fill="hold"/>
                                        <p:tgtEl>
                                          <p:spTgt spid="31"/>
                                        </p:tgtEl>
                                        <p:attrNameLst>
                                          <p:attrName>ppt_w</p:attrName>
                                        </p:attrNameLst>
                                      </p:cBhvr>
                                      <p:tavLst>
                                        <p:tav tm="0">
                                          <p:val>
                                            <p:fltVal val="0"/>
                                          </p:val>
                                        </p:tav>
                                        <p:tav tm="100000">
                                          <p:val>
                                            <p:strVal val="#ppt_w"/>
                                          </p:val>
                                        </p:tav>
                                      </p:tavLst>
                                    </p:anim>
                                    <p:anim calcmode="lin" valueType="num">
                                      <p:cBhvr>
                                        <p:cTn id="12" dur="500" fill="hold"/>
                                        <p:tgtEl>
                                          <p:spTgt spid="31"/>
                                        </p:tgtEl>
                                        <p:attrNameLst>
                                          <p:attrName>ppt_h</p:attrName>
                                        </p:attrNameLst>
                                      </p:cBhvr>
                                      <p:tavLst>
                                        <p:tav tm="0">
                                          <p:val>
                                            <p:fltVal val="0"/>
                                          </p:val>
                                        </p:tav>
                                        <p:tav tm="100000">
                                          <p:val>
                                            <p:strVal val="#ppt_h"/>
                                          </p:val>
                                        </p:tav>
                                      </p:tavLst>
                                    </p:anim>
                                  </p:childTnLst>
                                </p:cTn>
                              </p:par>
                            </p:childTnLst>
                          </p:cTn>
                        </p:par>
                        <p:par>
                          <p:cTn id="13" fill="hold">
                            <p:stCondLst>
                              <p:cond delay="500"/>
                            </p:stCondLst>
                            <p:childTnLst>
                              <p:par>
                                <p:cTn id="14" presetID="23" presetClass="entr" presetSubtype="16"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500" fill="hold"/>
                                        <p:tgtEl>
                                          <p:spTgt spid="7"/>
                                        </p:tgtEl>
                                        <p:attrNameLst>
                                          <p:attrName>ppt_w</p:attrName>
                                        </p:attrNameLst>
                                      </p:cBhvr>
                                      <p:tavLst>
                                        <p:tav tm="0">
                                          <p:val>
                                            <p:fltVal val="0"/>
                                          </p:val>
                                        </p:tav>
                                        <p:tav tm="100000">
                                          <p:val>
                                            <p:strVal val="#ppt_w"/>
                                          </p:val>
                                        </p:tav>
                                      </p:tavLst>
                                    </p:anim>
                                    <p:anim calcmode="lin" valueType="num">
                                      <p:cBhvr>
                                        <p:cTn id="17" dur="500" fill="hold"/>
                                        <p:tgtEl>
                                          <p:spTgt spid="7"/>
                                        </p:tgtEl>
                                        <p:attrNameLst>
                                          <p:attrName>ppt_h</p:attrName>
                                        </p:attrNameLst>
                                      </p:cBhvr>
                                      <p:tavLst>
                                        <p:tav tm="0">
                                          <p:val>
                                            <p:fltVal val="0"/>
                                          </p:val>
                                        </p:tav>
                                        <p:tav tm="100000">
                                          <p:val>
                                            <p:strVal val="#ppt_h"/>
                                          </p:val>
                                        </p:tav>
                                      </p:tavLst>
                                    </p:anim>
                                  </p:childTnLst>
                                </p:cTn>
                              </p:par>
                              <p:par>
                                <p:cTn id="18" presetID="23" presetClass="entr" presetSubtype="16"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childTnLst>
                                </p:cTn>
                              </p:par>
                            </p:childTnLst>
                          </p:cTn>
                        </p:par>
                        <p:par>
                          <p:cTn id="22" fill="hold">
                            <p:stCondLst>
                              <p:cond delay="1000"/>
                            </p:stCondLst>
                            <p:childTnLst>
                              <p:par>
                                <p:cTn id="23" presetID="23" presetClass="entr" presetSubtype="16"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p:cTn id="25" dur="500" fill="hold"/>
                                        <p:tgtEl>
                                          <p:spTgt spid="30"/>
                                        </p:tgtEl>
                                        <p:attrNameLst>
                                          <p:attrName>ppt_w</p:attrName>
                                        </p:attrNameLst>
                                      </p:cBhvr>
                                      <p:tavLst>
                                        <p:tav tm="0">
                                          <p:val>
                                            <p:fltVal val="0"/>
                                          </p:val>
                                        </p:tav>
                                        <p:tav tm="100000">
                                          <p:val>
                                            <p:strVal val="#ppt_w"/>
                                          </p:val>
                                        </p:tav>
                                      </p:tavLst>
                                    </p:anim>
                                    <p:anim calcmode="lin" valueType="num">
                                      <p:cBhvr>
                                        <p:cTn id="26" dur="500" fill="hold"/>
                                        <p:tgtEl>
                                          <p:spTgt spid="30"/>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8113" y="3120420"/>
            <a:ext cx="1453986" cy="1453986"/>
            <a:chOff x="1059543" y="1576941"/>
            <a:chExt cx="585688" cy="585688"/>
          </a:xfrm>
        </p:grpSpPr>
        <p:sp>
          <p:nvSpPr>
            <p:cNvPr id="3" name="椭圆 2"/>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5400" dirty="0">
                <a:solidFill>
                  <a:schemeClr val="bg1"/>
                </a:solidFill>
              </a:endParaRPr>
            </a:p>
          </p:txBody>
        </p:sp>
        <p:sp>
          <p:nvSpPr>
            <p:cNvPr id="4" name="文本框 3"/>
            <p:cNvSpPr txBox="1"/>
            <p:nvPr/>
          </p:nvSpPr>
          <p:spPr>
            <a:xfrm>
              <a:off x="1106630" y="1628030"/>
              <a:ext cx="491518" cy="483511"/>
            </a:xfrm>
            <a:prstGeom prst="rect">
              <a:avLst/>
            </a:prstGeom>
            <a:noFill/>
          </p:spPr>
          <p:txBody>
            <a:bodyPr wrap="none" rtlCol="0" anchor="ctr" anchorCtr="0">
              <a:spAutoFit/>
            </a:bodyPr>
            <a:lstStyle/>
            <a:p>
              <a:pPr algn="ctr"/>
              <a:r>
                <a:rPr lang="en-US" altLang="zh-CN" sz="7200" b="1" dirty="0">
                  <a:solidFill>
                    <a:schemeClr val="bg1"/>
                  </a:solidFill>
                  <a:latin typeface="Century Gothic" panose="020B0502020202020204" pitchFamily="34" charset="0"/>
                </a:rPr>
                <a:t>03</a:t>
              </a:r>
              <a:endParaRPr lang="zh-CN" altLang="en-US" sz="7200" b="1" dirty="0">
                <a:solidFill>
                  <a:schemeClr val="bg1"/>
                </a:solidFill>
                <a:latin typeface="Century Gothic" panose="020B0502020202020204" pitchFamily="34" charset="0"/>
              </a:endParaRPr>
            </a:p>
          </p:txBody>
        </p:sp>
      </p:grpSp>
      <p:sp>
        <p:nvSpPr>
          <p:cNvPr id="5" name="文本框 4"/>
          <p:cNvSpPr txBox="1"/>
          <p:nvPr/>
        </p:nvSpPr>
        <p:spPr>
          <a:xfrm>
            <a:off x="1920916" y="4755680"/>
            <a:ext cx="8325821" cy="1015663"/>
          </a:xfrm>
          <a:prstGeom prst="rect">
            <a:avLst/>
          </a:prstGeom>
          <a:noFill/>
        </p:spPr>
        <p:txBody>
          <a:bodyPr wrap="square" rtlCol="0" anchor="ctr" anchorCtr="0">
            <a:spAutoFit/>
          </a:bodyPr>
          <a:lstStyle/>
          <a:p>
            <a:pPr algn="ctr"/>
            <a:r>
              <a:rPr lang="zh-CN" altLang="en-US" sz="6000" dirty="0">
                <a:solidFill>
                  <a:schemeClr val="accent1"/>
                </a:solidFill>
                <a:latin typeface="+mj-ea"/>
                <a:ea typeface="+mj-ea"/>
              </a:rPr>
              <a:t>工作成果展示</a:t>
            </a:r>
            <a:endParaRPr lang="zh-CN" altLang="en-US" sz="6000" dirty="0">
              <a:solidFill>
                <a:schemeClr val="accent1"/>
              </a:solidFill>
              <a:latin typeface="+mj-ea"/>
              <a:ea typeface="+mj-ea"/>
            </a:endParaRPr>
          </a:p>
        </p:txBody>
      </p:sp>
      <p:sp>
        <p:nvSpPr>
          <p:cNvPr id="6" name="矩形 5"/>
          <p:cNvSpPr/>
          <p:nvPr/>
        </p:nvSpPr>
        <p:spPr>
          <a:xfrm>
            <a:off x="1749600" y="5771343"/>
            <a:ext cx="8668452" cy="707886"/>
          </a:xfrm>
          <a:prstGeom prst="rect">
            <a:avLst/>
          </a:prstGeom>
        </p:spPr>
        <p:txBody>
          <a:bodyPr wrap="square">
            <a:spAutoFit/>
          </a:bodyPr>
          <a:lstStyle/>
          <a:p>
            <a:pPr algn="ctr"/>
            <a:r>
              <a:rPr lang="en-US" altLang="zh-CN" sz="2000" dirty="0">
                <a:solidFill>
                  <a:schemeClr val="bg1">
                    <a:lumMod val="50000"/>
                  </a:schemeClr>
                </a:solidFill>
              </a:rPr>
              <a:t>Design format consistent with the PPT, on the one hand can make the project team members to write their own PPT</a:t>
            </a:r>
            <a:endParaRPr lang="zh-CN" altLang="en-US" sz="2000" dirty="0">
              <a:solidFill>
                <a:schemeClr val="bg1">
                  <a:lumMod val="50000"/>
                </a:schemeClr>
              </a:solidFill>
            </a:endParaRPr>
          </a:p>
        </p:txBody>
      </p:sp>
      <p:grpSp>
        <p:nvGrpSpPr>
          <p:cNvPr id="7" name="组合 6"/>
          <p:cNvGrpSpPr/>
          <p:nvPr/>
        </p:nvGrpSpPr>
        <p:grpSpPr>
          <a:xfrm>
            <a:off x="2719073" y="3766"/>
            <a:ext cx="6290096" cy="2983418"/>
            <a:chOff x="1181318" y="66299"/>
            <a:chExt cx="8554587" cy="4057475"/>
          </a:xfrm>
        </p:grpSpPr>
        <p:grpSp>
          <p:nvGrpSpPr>
            <p:cNvPr id="8" name="组合 7"/>
            <p:cNvGrpSpPr/>
            <p:nvPr/>
          </p:nvGrpSpPr>
          <p:grpSpPr>
            <a:xfrm>
              <a:off x="1181318" y="748615"/>
              <a:ext cx="8554587" cy="3375159"/>
              <a:chOff x="1588" y="3059113"/>
              <a:chExt cx="10031413" cy="3654425"/>
            </a:xfrm>
          </p:grpSpPr>
          <p:sp>
            <p:nvSpPr>
              <p:cNvPr id="37"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333748" y="66299"/>
              <a:ext cx="1968500" cy="1968500"/>
              <a:chOff x="9640327" y="293034"/>
              <a:chExt cx="1968500" cy="1968500"/>
            </a:xfrm>
          </p:grpSpPr>
          <p:sp>
            <p:nvSpPr>
              <p:cNvPr id="10"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750"/>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1"/>
            </p:custDataLst>
          </p:nvPr>
        </p:nvGrpSpPr>
        <p:grpSpPr>
          <a:xfrm>
            <a:off x="6600056" y="2132856"/>
            <a:ext cx="4460565" cy="3275935"/>
            <a:chOff x="6600056" y="2132856"/>
            <a:chExt cx="4460565" cy="3275935"/>
          </a:xfrm>
        </p:grpSpPr>
        <p:grpSp>
          <p:nvGrpSpPr>
            <p:cNvPr id="30" name="Group 4"/>
            <p:cNvGrpSpPr/>
            <p:nvPr/>
          </p:nvGrpSpPr>
          <p:grpSpPr>
            <a:xfrm>
              <a:off x="6600056" y="2132856"/>
              <a:ext cx="4460565" cy="3275935"/>
              <a:chOff x="-228600" y="1301750"/>
              <a:chExt cx="4279900" cy="3143250"/>
            </a:xfrm>
          </p:grpSpPr>
          <p:sp>
            <p:nvSpPr>
              <p:cNvPr id="34" name="Rectangle: Rounded Corners 8"/>
              <p:cNvSpPr/>
              <p:nvPr/>
            </p:nvSpPr>
            <p:spPr>
              <a:xfrm>
                <a:off x="-228600" y="1301750"/>
                <a:ext cx="4279900" cy="3143250"/>
              </a:xfrm>
              <a:prstGeom prst="roundRect">
                <a:avLst>
                  <a:gd name="adj" fmla="val 5354"/>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Rectangle 9"/>
              <p:cNvSpPr/>
              <p:nvPr/>
            </p:nvSpPr>
            <p:spPr>
              <a:xfrm>
                <a:off x="253307" y="1499394"/>
                <a:ext cx="3419475" cy="2747962"/>
              </a:xfrm>
              <a:prstGeom prst="rect">
                <a:avLst/>
              </a:prstGeom>
              <a:solidFill>
                <a:schemeClr val="tx1">
                  <a:lumMod val="25000"/>
                  <a:lumOff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31" name="Rectangle: Rounded Corners 5"/>
            <p:cNvSpPr/>
            <p:nvPr/>
          </p:nvSpPr>
          <p:spPr>
            <a:xfrm>
              <a:off x="10839551" y="3423376"/>
              <a:ext cx="95962" cy="694895"/>
            </a:xfrm>
            <a:prstGeom prst="roundRect">
              <a:avLst>
                <a:gd name="adj" fmla="val 50000"/>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Oval 6"/>
            <p:cNvSpPr/>
            <p:nvPr/>
          </p:nvSpPr>
          <p:spPr>
            <a:xfrm>
              <a:off x="6700668" y="3614472"/>
              <a:ext cx="312703" cy="312703"/>
            </a:xfrm>
            <a:prstGeom prst="ellipse">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Right Triangle 7"/>
            <p:cNvSpPr/>
            <p:nvPr/>
          </p:nvSpPr>
          <p:spPr>
            <a:xfrm flipH="1" flipV="1">
              <a:off x="7102305" y="2338843"/>
              <a:ext cx="3564216" cy="2863961"/>
            </a:xfrm>
            <a:prstGeom prst="rtTriangl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
        <p:nvSpPr>
          <p:cNvPr id="5" name="PA_矩形 2"/>
          <p:cNvSpPr/>
          <p:nvPr>
            <p:custDataLst>
              <p:tags r:id="rId2"/>
            </p:custDataLst>
          </p:nvPr>
        </p:nvSpPr>
        <p:spPr>
          <a:xfrm>
            <a:off x="7101908" y="2314622"/>
            <a:ext cx="3564218" cy="2888181"/>
          </a:xfrm>
          <a:prstGeom prst="rect">
            <a:avLst/>
          </a:prstGeom>
          <a:blipFill dpi="0" rotWithShape="1">
            <a:blip r:embed="rId3"/>
            <a:srcRect/>
            <a:stretch>
              <a:fillRect l="-11052" r="-10974"/>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PA_文本框 21"/>
          <p:cNvSpPr txBox="1"/>
          <p:nvPr>
            <p:custDataLst>
              <p:tags r:id="rId4"/>
            </p:custDataLst>
          </p:nvPr>
        </p:nvSpPr>
        <p:spPr bwMode="auto">
          <a:xfrm>
            <a:off x="2423592" y="2245127"/>
            <a:ext cx="1261884" cy="307777"/>
          </a:xfrm>
          <a:prstGeom prst="rect">
            <a:avLst/>
          </a:prstGeom>
          <a:noFill/>
        </p:spPr>
        <p:txBody>
          <a:bodyPr wrap="none">
            <a:normAutofit/>
          </a:bodyPr>
          <a:lstStyle/>
          <a:p>
            <a:pPr eaLnBrk="1" fontAlgn="auto" hangingPunct="1">
              <a:defRPr/>
            </a:pPr>
            <a:r>
              <a:rPr lang="zh-CN" altLang="en-US" sz="1400" b="1" dirty="0">
                <a:solidFill>
                  <a:schemeClr val="accent1">
                    <a:lumMod val="100000"/>
                  </a:schemeClr>
                </a:solidFill>
              </a:rPr>
              <a:t>输入标题文本</a:t>
            </a:r>
            <a:endParaRPr lang="zh-CN" altLang="en-US" sz="1400" b="1" dirty="0">
              <a:solidFill>
                <a:schemeClr val="accent1">
                  <a:lumMod val="100000"/>
                </a:schemeClr>
              </a:solidFill>
            </a:endParaRPr>
          </a:p>
        </p:txBody>
      </p:sp>
      <p:sp>
        <p:nvSpPr>
          <p:cNvPr id="29" name="PA_文本框 22"/>
          <p:cNvSpPr txBox="1"/>
          <p:nvPr>
            <p:custDataLst>
              <p:tags r:id="rId5"/>
            </p:custDataLst>
          </p:nvPr>
        </p:nvSpPr>
        <p:spPr bwMode="auto">
          <a:xfrm>
            <a:off x="2423592" y="2552904"/>
            <a:ext cx="3633674" cy="276999"/>
          </a:xfrm>
          <a:prstGeom prst="rect">
            <a:avLst/>
          </a:prstGeom>
          <a:noFill/>
        </p:spPr>
        <p:txBody>
          <a:bodyPr wrap="square">
            <a:normAutofit/>
          </a:bodyPr>
          <a:lstStyle/>
          <a:p>
            <a:pPr eaLnBrk="1" fontAlgn="auto" hangingPunct="1">
              <a:lnSpc>
                <a:spcPct val="120000"/>
              </a:lnSpc>
              <a:defRPr/>
            </a:pPr>
            <a:r>
              <a:rPr lang="zh-CN" altLang="en-US" sz="1000" dirty="0">
                <a:solidFill>
                  <a:schemeClr val="dk1">
                    <a:lumMod val="100000"/>
                  </a:schemeClr>
                </a:solidFill>
              </a:rPr>
              <a:t>请替换文字内容复制你的内容到此（请选择只保留文本）</a:t>
            </a:r>
            <a:endParaRPr lang="zh-CN" altLang="en-US" sz="1000" dirty="0">
              <a:solidFill>
                <a:schemeClr val="dk1">
                  <a:lumMod val="100000"/>
                </a:schemeClr>
              </a:solidFill>
            </a:endParaRPr>
          </a:p>
        </p:txBody>
      </p:sp>
      <p:sp>
        <p:nvSpPr>
          <p:cNvPr id="26" name="PA_文本框 24"/>
          <p:cNvSpPr txBox="1"/>
          <p:nvPr>
            <p:custDataLst>
              <p:tags r:id="rId6"/>
            </p:custDataLst>
          </p:nvPr>
        </p:nvSpPr>
        <p:spPr bwMode="auto">
          <a:xfrm>
            <a:off x="2423592" y="3039531"/>
            <a:ext cx="1261884" cy="307777"/>
          </a:xfrm>
          <a:prstGeom prst="rect">
            <a:avLst/>
          </a:prstGeom>
          <a:noFill/>
        </p:spPr>
        <p:txBody>
          <a:bodyPr wrap="none">
            <a:normAutofit/>
          </a:bodyPr>
          <a:lstStyle/>
          <a:p>
            <a:pPr eaLnBrk="1" fontAlgn="auto" hangingPunct="1">
              <a:defRPr/>
            </a:pPr>
            <a:r>
              <a:rPr lang="zh-CN" altLang="en-US" sz="1400" b="1" dirty="0">
                <a:solidFill>
                  <a:schemeClr val="accent2">
                    <a:lumMod val="100000"/>
                  </a:schemeClr>
                </a:solidFill>
              </a:rPr>
              <a:t>输入标题文本</a:t>
            </a:r>
            <a:endParaRPr lang="zh-CN" altLang="en-US" sz="1400" b="1" dirty="0">
              <a:solidFill>
                <a:schemeClr val="accent2">
                  <a:lumMod val="100000"/>
                </a:schemeClr>
              </a:solidFill>
            </a:endParaRPr>
          </a:p>
        </p:txBody>
      </p:sp>
      <p:sp>
        <p:nvSpPr>
          <p:cNvPr id="27" name="PA_文本框 25"/>
          <p:cNvSpPr txBox="1"/>
          <p:nvPr>
            <p:custDataLst>
              <p:tags r:id="rId7"/>
            </p:custDataLst>
          </p:nvPr>
        </p:nvSpPr>
        <p:spPr bwMode="auto">
          <a:xfrm>
            <a:off x="2423592" y="3347308"/>
            <a:ext cx="3633674" cy="276999"/>
          </a:xfrm>
          <a:prstGeom prst="rect">
            <a:avLst/>
          </a:prstGeom>
          <a:noFill/>
        </p:spPr>
        <p:txBody>
          <a:bodyPr wrap="square">
            <a:normAutofit/>
          </a:bodyPr>
          <a:lstStyle/>
          <a:p>
            <a:pPr eaLnBrk="1" fontAlgn="auto" hangingPunct="1">
              <a:lnSpc>
                <a:spcPct val="120000"/>
              </a:lnSpc>
              <a:defRPr/>
            </a:pPr>
            <a:r>
              <a:rPr lang="zh-CN" altLang="en-US" sz="1000" dirty="0">
                <a:solidFill>
                  <a:schemeClr val="dk1">
                    <a:lumMod val="100000"/>
                  </a:schemeClr>
                </a:solidFill>
              </a:rPr>
              <a:t>请替换文字内容复制你的内容到此（请选择只保留文本）</a:t>
            </a:r>
            <a:endParaRPr lang="zh-CN" altLang="en-US" sz="1000" dirty="0">
              <a:solidFill>
                <a:schemeClr val="dk1">
                  <a:lumMod val="100000"/>
                </a:schemeClr>
              </a:solidFill>
            </a:endParaRPr>
          </a:p>
        </p:txBody>
      </p:sp>
      <p:sp>
        <p:nvSpPr>
          <p:cNvPr id="24" name="PA_文本框 27"/>
          <p:cNvSpPr txBox="1"/>
          <p:nvPr>
            <p:custDataLst>
              <p:tags r:id="rId8"/>
            </p:custDataLst>
          </p:nvPr>
        </p:nvSpPr>
        <p:spPr bwMode="auto">
          <a:xfrm>
            <a:off x="2423592" y="3833935"/>
            <a:ext cx="1261884" cy="307777"/>
          </a:xfrm>
          <a:prstGeom prst="rect">
            <a:avLst/>
          </a:prstGeom>
          <a:noFill/>
        </p:spPr>
        <p:txBody>
          <a:bodyPr wrap="none">
            <a:normAutofit/>
          </a:bodyPr>
          <a:lstStyle/>
          <a:p>
            <a:pPr eaLnBrk="1" fontAlgn="auto" hangingPunct="1">
              <a:defRPr/>
            </a:pPr>
            <a:r>
              <a:rPr lang="zh-CN" altLang="en-US" sz="1400" b="1" dirty="0">
                <a:solidFill>
                  <a:schemeClr val="accent3">
                    <a:lumMod val="100000"/>
                  </a:schemeClr>
                </a:solidFill>
              </a:rPr>
              <a:t>输入标题文本</a:t>
            </a:r>
            <a:endParaRPr lang="zh-CN" altLang="en-US" sz="1400" b="1" dirty="0">
              <a:solidFill>
                <a:schemeClr val="accent3">
                  <a:lumMod val="100000"/>
                </a:schemeClr>
              </a:solidFill>
            </a:endParaRPr>
          </a:p>
        </p:txBody>
      </p:sp>
      <p:sp>
        <p:nvSpPr>
          <p:cNvPr id="25" name="PA_文本框 28"/>
          <p:cNvSpPr txBox="1"/>
          <p:nvPr>
            <p:custDataLst>
              <p:tags r:id="rId9"/>
            </p:custDataLst>
          </p:nvPr>
        </p:nvSpPr>
        <p:spPr bwMode="auto">
          <a:xfrm>
            <a:off x="2423592" y="4141712"/>
            <a:ext cx="3633674" cy="276999"/>
          </a:xfrm>
          <a:prstGeom prst="rect">
            <a:avLst/>
          </a:prstGeom>
          <a:noFill/>
        </p:spPr>
        <p:txBody>
          <a:bodyPr wrap="square">
            <a:normAutofit/>
          </a:bodyPr>
          <a:lstStyle/>
          <a:p>
            <a:pPr eaLnBrk="1" fontAlgn="auto" hangingPunct="1">
              <a:lnSpc>
                <a:spcPct val="120000"/>
              </a:lnSpc>
              <a:defRPr/>
            </a:pPr>
            <a:r>
              <a:rPr lang="zh-CN" altLang="en-US" sz="1000" dirty="0">
                <a:solidFill>
                  <a:schemeClr val="dk1">
                    <a:lumMod val="100000"/>
                  </a:schemeClr>
                </a:solidFill>
              </a:rPr>
              <a:t>请替换文字内容复制你的内容到此（请选择只保留文本）</a:t>
            </a:r>
            <a:endParaRPr lang="zh-CN" altLang="en-US" sz="1000" dirty="0">
              <a:solidFill>
                <a:schemeClr val="dk1">
                  <a:lumMod val="100000"/>
                </a:schemeClr>
              </a:solidFill>
            </a:endParaRPr>
          </a:p>
        </p:txBody>
      </p:sp>
      <p:sp>
        <p:nvSpPr>
          <p:cNvPr id="22" name="PA_文本框 30"/>
          <p:cNvSpPr txBox="1"/>
          <p:nvPr>
            <p:custDataLst>
              <p:tags r:id="rId10"/>
            </p:custDataLst>
          </p:nvPr>
        </p:nvSpPr>
        <p:spPr bwMode="auto">
          <a:xfrm>
            <a:off x="2423592" y="4628339"/>
            <a:ext cx="1261884" cy="307777"/>
          </a:xfrm>
          <a:prstGeom prst="rect">
            <a:avLst/>
          </a:prstGeom>
          <a:noFill/>
        </p:spPr>
        <p:txBody>
          <a:bodyPr wrap="none">
            <a:normAutofit/>
          </a:bodyPr>
          <a:lstStyle/>
          <a:p>
            <a:pPr eaLnBrk="1" fontAlgn="auto" hangingPunct="1">
              <a:defRPr/>
            </a:pPr>
            <a:r>
              <a:rPr lang="zh-CN" altLang="en-US" sz="1400" b="1" dirty="0">
                <a:solidFill>
                  <a:schemeClr val="accent4">
                    <a:lumMod val="100000"/>
                  </a:schemeClr>
                </a:solidFill>
              </a:rPr>
              <a:t>输入标题文本</a:t>
            </a:r>
            <a:endParaRPr lang="zh-CN" altLang="en-US" sz="1400" b="1" dirty="0">
              <a:solidFill>
                <a:schemeClr val="accent4">
                  <a:lumMod val="100000"/>
                </a:schemeClr>
              </a:solidFill>
            </a:endParaRPr>
          </a:p>
        </p:txBody>
      </p:sp>
      <p:sp>
        <p:nvSpPr>
          <p:cNvPr id="23" name="PA_文本框 31"/>
          <p:cNvSpPr txBox="1"/>
          <p:nvPr>
            <p:custDataLst>
              <p:tags r:id="rId11"/>
            </p:custDataLst>
          </p:nvPr>
        </p:nvSpPr>
        <p:spPr bwMode="auto">
          <a:xfrm>
            <a:off x="2423592" y="4936116"/>
            <a:ext cx="3633674" cy="276999"/>
          </a:xfrm>
          <a:prstGeom prst="rect">
            <a:avLst/>
          </a:prstGeom>
          <a:noFill/>
        </p:spPr>
        <p:txBody>
          <a:bodyPr wrap="square">
            <a:normAutofit/>
          </a:bodyPr>
          <a:lstStyle/>
          <a:p>
            <a:pPr eaLnBrk="1" fontAlgn="auto" hangingPunct="1">
              <a:lnSpc>
                <a:spcPct val="120000"/>
              </a:lnSpc>
              <a:defRPr/>
            </a:pPr>
            <a:r>
              <a:rPr lang="zh-CN" altLang="en-US" sz="1000" dirty="0">
                <a:solidFill>
                  <a:schemeClr val="dk1">
                    <a:lumMod val="100000"/>
                  </a:schemeClr>
                </a:solidFill>
              </a:rPr>
              <a:t>请替换文字内容复制你的内容到此（请选择只保留文本）</a:t>
            </a:r>
            <a:endParaRPr lang="zh-CN" altLang="en-US" sz="1000" dirty="0">
              <a:solidFill>
                <a:schemeClr val="dk1">
                  <a:lumMod val="100000"/>
                </a:schemeClr>
              </a:solidFill>
            </a:endParaRPr>
          </a:p>
        </p:txBody>
      </p:sp>
      <p:sp>
        <p:nvSpPr>
          <p:cNvPr id="20" name="PA_平行四边形 34"/>
          <p:cNvSpPr/>
          <p:nvPr>
            <p:custDataLst>
              <p:tags r:id="rId12"/>
            </p:custDataLst>
          </p:nvPr>
        </p:nvSpPr>
        <p:spPr>
          <a:xfrm rot="16200000" flipV="1">
            <a:off x="1687416" y="2318845"/>
            <a:ext cx="716280" cy="410011"/>
          </a:xfrm>
          <a:prstGeom prst="parallelogram">
            <a:avLst>
              <a:gd name="adj" fmla="val 5101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PA_矩形 35"/>
          <p:cNvSpPr/>
          <p:nvPr>
            <p:custDataLst>
              <p:tags r:id="rId13"/>
            </p:custDataLst>
          </p:nvPr>
        </p:nvSpPr>
        <p:spPr>
          <a:xfrm>
            <a:off x="1436367" y="2165711"/>
            <a:ext cx="814195" cy="50705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a:t>01</a:t>
            </a:r>
            <a:endParaRPr lang="en-US" sz="2000" b="1"/>
          </a:p>
        </p:txBody>
      </p:sp>
      <p:sp>
        <p:nvSpPr>
          <p:cNvPr id="18" name="PA_平行四边形 37"/>
          <p:cNvSpPr/>
          <p:nvPr>
            <p:custDataLst>
              <p:tags r:id="rId14"/>
            </p:custDataLst>
          </p:nvPr>
        </p:nvSpPr>
        <p:spPr>
          <a:xfrm rot="16200000" flipV="1">
            <a:off x="1687416" y="3113250"/>
            <a:ext cx="716280" cy="410011"/>
          </a:xfrm>
          <a:prstGeom prst="parallelogram">
            <a:avLst>
              <a:gd name="adj" fmla="val 51017"/>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PA_矩形 38"/>
          <p:cNvSpPr/>
          <p:nvPr>
            <p:custDataLst>
              <p:tags r:id="rId15"/>
            </p:custDataLst>
          </p:nvPr>
        </p:nvSpPr>
        <p:spPr>
          <a:xfrm>
            <a:off x="1436367" y="2960116"/>
            <a:ext cx="814195" cy="50705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a:t>02</a:t>
            </a:r>
            <a:endParaRPr lang="en-US" sz="2000" b="1"/>
          </a:p>
        </p:txBody>
      </p:sp>
      <p:sp>
        <p:nvSpPr>
          <p:cNvPr id="16" name="PA_平行四边形 40"/>
          <p:cNvSpPr/>
          <p:nvPr>
            <p:custDataLst>
              <p:tags r:id="rId16"/>
            </p:custDataLst>
          </p:nvPr>
        </p:nvSpPr>
        <p:spPr>
          <a:xfrm rot="16200000" flipV="1">
            <a:off x="1687416" y="3907654"/>
            <a:ext cx="716280" cy="410011"/>
          </a:xfrm>
          <a:prstGeom prst="parallelogram">
            <a:avLst>
              <a:gd name="adj" fmla="val 51017"/>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PA_矩形 41"/>
          <p:cNvSpPr/>
          <p:nvPr>
            <p:custDataLst>
              <p:tags r:id="rId17"/>
            </p:custDataLst>
          </p:nvPr>
        </p:nvSpPr>
        <p:spPr>
          <a:xfrm>
            <a:off x="1436367" y="3754520"/>
            <a:ext cx="814195" cy="50705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a:t>03</a:t>
            </a:r>
            <a:endParaRPr lang="en-US" sz="2000" b="1"/>
          </a:p>
        </p:txBody>
      </p:sp>
      <p:sp>
        <p:nvSpPr>
          <p:cNvPr id="14" name="PA_平行四边形 43"/>
          <p:cNvSpPr/>
          <p:nvPr>
            <p:custDataLst>
              <p:tags r:id="rId18"/>
            </p:custDataLst>
          </p:nvPr>
        </p:nvSpPr>
        <p:spPr>
          <a:xfrm rot="16200000" flipV="1">
            <a:off x="1687416" y="4702058"/>
            <a:ext cx="716280" cy="410011"/>
          </a:xfrm>
          <a:prstGeom prst="parallelogram">
            <a:avLst>
              <a:gd name="adj" fmla="val 51017"/>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5" name="PA_矩形 44"/>
          <p:cNvSpPr/>
          <p:nvPr>
            <p:custDataLst>
              <p:tags r:id="rId19"/>
            </p:custDataLst>
          </p:nvPr>
        </p:nvSpPr>
        <p:spPr>
          <a:xfrm>
            <a:off x="1436367" y="4548924"/>
            <a:ext cx="814195" cy="50705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anchor="ctr">
            <a:normAutofit/>
          </a:bodyPr>
          <a:lstStyle/>
          <a:p>
            <a:pPr algn="ctr"/>
            <a:r>
              <a:rPr lang="en-US" sz="2000" b="1"/>
              <a:t>04</a:t>
            </a:r>
            <a:endParaRPr lang="en-US" sz="2000" b="1"/>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500"/>
                            </p:stCondLst>
                            <p:childTnLst>
                              <p:par>
                                <p:cTn id="16" presetID="2" presetClass="entr" presetSubtype="1"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additive="base">
                                        <p:cTn id="18" dur="500" fill="hold"/>
                                        <p:tgtEl>
                                          <p:spTgt spid="20"/>
                                        </p:tgtEl>
                                        <p:attrNameLst>
                                          <p:attrName>ppt_x</p:attrName>
                                        </p:attrNameLst>
                                      </p:cBhvr>
                                      <p:tavLst>
                                        <p:tav tm="0">
                                          <p:val>
                                            <p:strVal val="#ppt_x"/>
                                          </p:val>
                                        </p:tav>
                                        <p:tav tm="100000">
                                          <p:val>
                                            <p:strVal val="#ppt_x"/>
                                          </p:val>
                                        </p:tav>
                                      </p:tavLst>
                                    </p:anim>
                                    <p:anim calcmode="lin" valueType="num">
                                      <p:cBhvr additive="base">
                                        <p:cTn id="19" dur="500" fill="hold"/>
                                        <p:tgtEl>
                                          <p:spTgt spid="20"/>
                                        </p:tgtEl>
                                        <p:attrNameLst>
                                          <p:attrName>ppt_y</p:attrName>
                                        </p:attrNameLst>
                                      </p:cBhvr>
                                      <p:tavLst>
                                        <p:tav tm="0">
                                          <p:val>
                                            <p:strVal val="0-#ppt_h/2"/>
                                          </p:val>
                                        </p:tav>
                                        <p:tav tm="100000">
                                          <p:val>
                                            <p:strVal val="#ppt_y"/>
                                          </p:val>
                                        </p:tav>
                                      </p:tavLst>
                                    </p:anim>
                                  </p:childTnLst>
                                </p:cTn>
                              </p:par>
                              <p:par>
                                <p:cTn id="20" presetID="2" presetClass="entr" presetSubtype="1"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500" fill="hold"/>
                                        <p:tgtEl>
                                          <p:spTgt spid="21"/>
                                        </p:tgtEl>
                                        <p:attrNameLst>
                                          <p:attrName>ppt_x</p:attrName>
                                        </p:attrNameLst>
                                      </p:cBhvr>
                                      <p:tavLst>
                                        <p:tav tm="0">
                                          <p:val>
                                            <p:strVal val="#ppt_x"/>
                                          </p:val>
                                        </p:tav>
                                        <p:tav tm="100000">
                                          <p:val>
                                            <p:strVal val="#ppt_x"/>
                                          </p:val>
                                        </p:tav>
                                      </p:tavLst>
                                    </p:anim>
                                    <p:anim calcmode="lin" valueType="num">
                                      <p:cBhvr additive="base">
                                        <p:cTn id="23" dur="500" fill="hold"/>
                                        <p:tgtEl>
                                          <p:spTgt spid="21"/>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wipe(left)">
                                      <p:cBhvr>
                                        <p:cTn id="27" dur="500"/>
                                        <p:tgtEl>
                                          <p:spTgt spid="28"/>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9"/>
                                        </p:tgtEl>
                                        <p:attrNameLst>
                                          <p:attrName>style.visibility</p:attrName>
                                        </p:attrNameLst>
                                      </p:cBhvr>
                                      <p:to>
                                        <p:strVal val="visible"/>
                                      </p:to>
                                    </p:set>
                                    <p:animEffect transition="in" filter="wipe(left)">
                                      <p:cBhvr>
                                        <p:cTn id="30" dur="500"/>
                                        <p:tgtEl>
                                          <p:spTgt spid="29"/>
                                        </p:tgtEl>
                                      </p:cBhvr>
                                    </p:animEffect>
                                  </p:childTnLst>
                                </p:cTn>
                              </p:par>
                            </p:childTnLst>
                          </p:cTn>
                        </p:par>
                        <p:par>
                          <p:cTn id="31" fill="hold">
                            <p:stCondLst>
                              <p:cond delay="1500"/>
                            </p:stCondLst>
                            <p:childTnLst>
                              <p:par>
                                <p:cTn id="32" presetID="2" presetClass="entr" presetSubtype="1"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0-#ppt_h/2"/>
                                          </p:val>
                                        </p:tav>
                                        <p:tav tm="100000">
                                          <p:val>
                                            <p:strVal val="#ppt_y"/>
                                          </p:val>
                                        </p:tav>
                                      </p:tavLst>
                                    </p:anim>
                                  </p:childTnLst>
                                </p:cTn>
                              </p:par>
                              <p:par>
                                <p:cTn id="36" presetID="2" presetClass="entr" presetSubtype="1"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0-#ppt_h/2"/>
                                          </p:val>
                                        </p:tav>
                                        <p:tav tm="100000">
                                          <p:val>
                                            <p:strVal val="#ppt_y"/>
                                          </p:val>
                                        </p:tav>
                                      </p:tavLst>
                                    </p:anim>
                                  </p:childTnLst>
                                </p:cTn>
                              </p:par>
                            </p:childTnLst>
                          </p:cTn>
                        </p:par>
                        <p:par>
                          <p:cTn id="40" fill="hold">
                            <p:stCondLst>
                              <p:cond delay="20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27"/>
                                        </p:tgtEl>
                                        <p:attrNameLst>
                                          <p:attrName>style.visibility</p:attrName>
                                        </p:attrNameLst>
                                      </p:cBhvr>
                                      <p:to>
                                        <p:strVal val="visible"/>
                                      </p:to>
                                    </p:set>
                                    <p:animEffect transition="in" filter="wipe(left)">
                                      <p:cBhvr>
                                        <p:cTn id="46" dur="500"/>
                                        <p:tgtEl>
                                          <p:spTgt spid="27"/>
                                        </p:tgtEl>
                                      </p:cBhvr>
                                    </p:animEffect>
                                  </p:childTnLst>
                                </p:cTn>
                              </p:par>
                            </p:childTnLst>
                          </p:cTn>
                        </p:par>
                        <p:par>
                          <p:cTn id="47" fill="hold">
                            <p:stCondLst>
                              <p:cond delay="2500"/>
                            </p:stCondLst>
                            <p:childTnLst>
                              <p:par>
                                <p:cTn id="48" presetID="2" presetClass="entr" presetSubtype="1"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500" fill="hold"/>
                                        <p:tgtEl>
                                          <p:spTgt spid="16"/>
                                        </p:tgtEl>
                                        <p:attrNameLst>
                                          <p:attrName>ppt_x</p:attrName>
                                        </p:attrNameLst>
                                      </p:cBhvr>
                                      <p:tavLst>
                                        <p:tav tm="0">
                                          <p:val>
                                            <p:strVal val="#ppt_x"/>
                                          </p:val>
                                        </p:tav>
                                        <p:tav tm="100000">
                                          <p:val>
                                            <p:strVal val="#ppt_x"/>
                                          </p:val>
                                        </p:tav>
                                      </p:tavLst>
                                    </p:anim>
                                    <p:anim calcmode="lin" valueType="num">
                                      <p:cBhvr additive="base">
                                        <p:cTn id="51" dur="500" fill="hold"/>
                                        <p:tgtEl>
                                          <p:spTgt spid="16"/>
                                        </p:tgtEl>
                                        <p:attrNameLst>
                                          <p:attrName>ppt_y</p:attrName>
                                        </p:attrNameLst>
                                      </p:cBhvr>
                                      <p:tavLst>
                                        <p:tav tm="0">
                                          <p:val>
                                            <p:strVal val="0-#ppt_h/2"/>
                                          </p:val>
                                        </p:tav>
                                        <p:tav tm="100000">
                                          <p:val>
                                            <p:strVal val="#ppt_y"/>
                                          </p:val>
                                        </p:tav>
                                      </p:tavLst>
                                    </p:anim>
                                  </p:childTnLst>
                                </p:cTn>
                              </p:par>
                              <p:par>
                                <p:cTn id="52" presetID="2" presetClass="entr" presetSubtype="1"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 calcmode="lin" valueType="num">
                                      <p:cBhvr additive="base">
                                        <p:cTn id="54" dur="500" fill="hold"/>
                                        <p:tgtEl>
                                          <p:spTgt spid="17"/>
                                        </p:tgtEl>
                                        <p:attrNameLst>
                                          <p:attrName>ppt_x</p:attrName>
                                        </p:attrNameLst>
                                      </p:cBhvr>
                                      <p:tavLst>
                                        <p:tav tm="0">
                                          <p:val>
                                            <p:strVal val="#ppt_x"/>
                                          </p:val>
                                        </p:tav>
                                        <p:tav tm="100000">
                                          <p:val>
                                            <p:strVal val="#ppt_x"/>
                                          </p:val>
                                        </p:tav>
                                      </p:tavLst>
                                    </p:anim>
                                    <p:anim calcmode="lin" valueType="num">
                                      <p:cBhvr additive="base">
                                        <p:cTn id="55" dur="500" fill="hold"/>
                                        <p:tgtEl>
                                          <p:spTgt spid="17"/>
                                        </p:tgtEl>
                                        <p:attrNameLst>
                                          <p:attrName>ppt_y</p:attrName>
                                        </p:attrNameLst>
                                      </p:cBhvr>
                                      <p:tavLst>
                                        <p:tav tm="0">
                                          <p:val>
                                            <p:strVal val="0-#ppt_h/2"/>
                                          </p:val>
                                        </p:tav>
                                        <p:tav tm="100000">
                                          <p:val>
                                            <p:strVal val="#ppt_y"/>
                                          </p:val>
                                        </p:tav>
                                      </p:tavLst>
                                    </p:anim>
                                  </p:childTnLst>
                                </p:cTn>
                              </p:par>
                            </p:childTnLst>
                          </p:cTn>
                        </p:par>
                        <p:par>
                          <p:cTn id="56" fill="hold">
                            <p:stCondLst>
                              <p:cond delay="30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left)">
                                      <p:cBhvr>
                                        <p:cTn id="62" dur="500"/>
                                        <p:tgtEl>
                                          <p:spTgt spid="25"/>
                                        </p:tgtEl>
                                      </p:cBhvr>
                                    </p:animEffect>
                                  </p:childTnLst>
                                </p:cTn>
                              </p:par>
                            </p:childTnLst>
                          </p:cTn>
                        </p:par>
                        <p:par>
                          <p:cTn id="63" fill="hold">
                            <p:stCondLst>
                              <p:cond delay="3500"/>
                            </p:stCondLst>
                            <p:childTnLst>
                              <p:par>
                                <p:cTn id="64" presetID="2" presetClass="entr" presetSubtype="1"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additive="base">
                                        <p:cTn id="66" dur="500" fill="hold"/>
                                        <p:tgtEl>
                                          <p:spTgt spid="14"/>
                                        </p:tgtEl>
                                        <p:attrNameLst>
                                          <p:attrName>ppt_x</p:attrName>
                                        </p:attrNameLst>
                                      </p:cBhvr>
                                      <p:tavLst>
                                        <p:tav tm="0">
                                          <p:val>
                                            <p:strVal val="#ppt_x"/>
                                          </p:val>
                                        </p:tav>
                                        <p:tav tm="100000">
                                          <p:val>
                                            <p:strVal val="#ppt_x"/>
                                          </p:val>
                                        </p:tav>
                                      </p:tavLst>
                                    </p:anim>
                                    <p:anim calcmode="lin" valueType="num">
                                      <p:cBhvr additive="base">
                                        <p:cTn id="67" dur="500" fill="hold"/>
                                        <p:tgtEl>
                                          <p:spTgt spid="14"/>
                                        </p:tgtEl>
                                        <p:attrNameLst>
                                          <p:attrName>ppt_y</p:attrName>
                                        </p:attrNameLst>
                                      </p:cBhvr>
                                      <p:tavLst>
                                        <p:tav tm="0">
                                          <p:val>
                                            <p:strVal val="0-#ppt_h/2"/>
                                          </p:val>
                                        </p:tav>
                                        <p:tav tm="100000">
                                          <p:val>
                                            <p:strVal val="#ppt_y"/>
                                          </p:val>
                                        </p:tav>
                                      </p:tavLst>
                                    </p:anim>
                                  </p:childTnLst>
                                </p:cTn>
                              </p:par>
                              <p:par>
                                <p:cTn id="68" presetID="2" presetClass="entr" presetSubtype="1" fill="hold" grpId="0" nodeType="withEffect">
                                  <p:stCondLst>
                                    <p:cond delay="0"/>
                                  </p:stCondLst>
                                  <p:childTnLst>
                                    <p:set>
                                      <p:cBhvr>
                                        <p:cTn id="69" dur="1" fill="hold">
                                          <p:stCondLst>
                                            <p:cond delay="0"/>
                                          </p:stCondLst>
                                        </p:cTn>
                                        <p:tgtEl>
                                          <p:spTgt spid="15"/>
                                        </p:tgtEl>
                                        <p:attrNameLst>
                                          <p:attrName>style.visibility</p:attrName>
                                        </p:attrNameLst>
                                      </p:cBhvr>
                                      <p:to>
                                        <p:strVal val="visible"/>
                                      </p:to>
                                    </p:set>
                                    <p:anim calcmode="lin" valueType="num">
                                      <p:cBhvr additive="base">
                                        <p:cTn id="70" dur="500" fill="hold"/>
                                        <p:tgtEl>
                                          <p:spTgt spid="15"/>
                                        </p:tgtEl>
                                        <p:attrNameLst>
                                          <p:attrName>ppt_x</p:attrName>
                                        </p:attrNameLst>
                                      </p:cBhvr>
                                      <p:tavLst>
                                        <p:tav tm="0">
                                          <p:val>
                                            <p:strVal val="#ppt_x"/>
                                          </p:val>
                                        </p:tav>
                                        <p:tav tm="100000">
                                          <p:val>
                                            <p:strVal val="#ppt_x"/>
                                          </p:val>
                                        </p:tav>
                                      </p:tavLst>
                                    </p:anim>
                                    <p:anim calcmode="lin" valueType="num">
                                      <p:cBhvr additive="base">
                                        <p:cTn id="71" dur="500" fill="hold"/>
                                        <p:tgtEl>
                                          <p:spTgt spid="15"/>
                                        </p:tgtEl>
                                        <p:attrNameLst>
                                          <p:attrName>ppt_y</p:attrName>
                                        </p:attrNameLst>
                                      </p:cBhvr>
                                      <p:tavLst>
                                        <p:tav tm="0">
                                          <p:val>
                                            <p:strVal val="0-#ppt_h/2"/>
                                          </p:val>
                                        </p:tav>
                                        <p:tav tm="100000">
                                          <p:val>
                                            <p:strVal val="#ppt_y"/>
                                          </p:val>
                                        </p:tav>
                                      </p:tavLst>
                                    </p:anim>
                                  </p:childTnLst>
                                </p:cTn>
                              </p:par>
                            </p:childTnLst>
                          </p:cTn>
                        </p:par>
                        <p:par>
                          <p:cTn id="72" fill="hold">
                            <p:stCondLst>
                              <p:cond delay="4000"/>
                            </p:stCondLst>
                            <p:childTnLst>
                              <p:par>
                                <p:cTn id="73" presetID="22" presetClass="entr" presetSubtype="8"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wipe(left)">
                                      <p:cBhvr>
                                        <p:cTn id="75" dur="500"/>
                                        <p:tgtEl>
                                          <p:spTgt spid="22"/>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wipe(left)">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8" grpId="0"/>
      <p:bldP spid="29" grpId="0"/>
      <p:bldP spid="26" grpId="0"/>
      <p:bldP spid="27" grpId="0"/>
      <p:bldP spid="24" grpId="0"/>
      <p:bldP spid="25" grpId="0"/>
      <p:bldP spid="22" grpId="0"/>
      <p:bldP spid="23" grpId="0"/>
      <p:bldP spid="20" grpId="0" animBg="1"/>
      <p:bldP spid="21" grpId="0" animBg="1"/>
      <p:bldP spid="18" grpId="0" animBg="1" autoUpdateAnimBg="0"/>
      <p:bldP spid="19" grpId="0" animBg="1" autoUpdateAnimBg="0"/>
      <p:bldP spid="16" grpId="0" animBg="1" autoUpdateAnimBg="0"/>
      <p:bldP spid="17" grpId="0" animBg="1" autoUpdateAnimBg="0"/>
      <p:bldP spid="14" grpId="0" animBg="1" autoUpdateAnimBg="0"/>
      <p:bldP spid="15" grpId="0" animBg="1"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PA_库_组合 11"/>
          <p:cNvGrpSpPr/>
          <p:nvPr>
            <p:custDataLst>
              <p:tags r:id="rId1"/>
            </p:custDataLst>
          </p:nvPr>
        </p:nvGrpSpPr>
        <p:grpSpPr>
          <a:xfrm>
            <a:off x="8846134" y="3585244"/>
            <a:ext cx="2655929" cy="671649"/>
            <a:chOff x="5638262" y="1531911"/>
            <a:chExt cx="2649923" cy="534805"/>
          </a:xfrm>
        </p:grpSpPr>
        <p:sp>
          <p:nvSpPr>
            <p:cNvPr id="30" name="文本框 36"/>
            <p:cNvSpPr txBox="1"/>
            <p:nvPr/>
          </p:nvSpPr>
          <p:spPr>
            <a:xfrm>
              <a:off x="5638263" y="1531911"/>
              <a:ext cx="1228322" cy="196055"/>
            </a:xfrm>
            <a:prstGeom prst="rect">
              <a:avLst/>
            </a:prstGeom>
            <a:noFill/>
          </p:spPr>
          <p:txBody>
            <a:bodyPr wrap="none" lIns="0" tIns="0" rIns="0" bIns="0" anchor="ctr">
              <a:spAutoFit/>
            </a:bodyPr>
            <a:lstStyle/>
            <a:p>
              <a:r>
                <a:rPr lang="zh-CN" altLang="en-US" sz="1600" b="1" dirty="0">
                  <a:solidFill>
                    <a:schemeClr val="accent4"/>
                  </a:solidFill>
                </a:rPr>
                <a:t>输入标题文本</a:t>
              </a:r>
              <a:endParaRPr lang="zh-CN" altLang="en-US" sz="1600" b="1" dirty="0">
                <a:solidFill>
                  <a:schemeClr val="accent4"/>
                </a:solidFill>
              </a:endParaRPr>
            </a:p>
          </p:txBody>
        </p:sp>
        <p:sp>
          <p:nvSpPr>
            <p:cNvPr id="31" name="文本框 37"/>
            <p:cNvSpPr txBox="1"/>
            <p:nvPr/>
          </p:nvSpPr>
          <p:spPr>
            <a:xfrm>
              <a:off x="5638262" y="1797140"/>
              <a:ext cx="2649923" cy="269576"/>
            </a:xfrm>
            <a:prstGeom prst="rect">
              <a:avLst/>
            </a:prstGeom>
            <a:noFill/>
          </p:spPr>
          <p:txBody>
            <a:bodyPr wrap="square" lIns="0" tIns="0" rIns="0" bIns="0" anchor="t">
              <a:spAutoFit/>
            </a:bodyPr>
            <a:lstStyle/>
            <a:p>
              <a:pPr lvl="0" defTabSz="914400">
                <a:lnSpc>
                  <a:spcPct val="120000"/>
                </a:lnSpc>
                <a:spcBef>
                  <a:spcPct val="0"/>
                </a:spcBef>
                <a:defRPr/>
              </a:pPr>
              <a:r>
                <a:rPr lang="zh-CN" altLang="en-US" sz="1000" dirty="0"/>
                <a:t>请替换文字内容复制你的内容到此</a:t>
              </a:r>
              <a:endParaRPr lang="zh-CN" altLang="en-US" sz="1000" dirty="0"/>
            </a:p>
            <a:p>
              <a:pPr lvl="0" defTabSz="914400">
                <a:spcBef>
                  <a:spcPct val="0"/>
                </a:spcBef>
                <a:defRPr/>
              </a:pPr>
              <a:r>
                <a:rPr lang="zh-CN" altLang="en-US" sz="1000" dirty="0"/>
                <a:t>（请选择只保留文本）</a:t>
              </a:r>
              <a:endParaRPr lang="zh-CN" altLang="en-US" sz="1000" dirty="0"/>
            </a:p>
          </p:txBody>
        </p:sp>
      </p:grpSp>
      <p:grpSp>
        <p:nvGrpSpPr>
          <p:cNvPr id="13" name="PA_库_组合 12"/>
          <p:cNvGrpSpPr/>
          <p:nvPr>
            <p:custDataLst>
              <p:tags r:id="rId2"/>
            </p:custDataLst>
          </p:nvPr>
        </p:nvGrpSpPr>
        <p:grpSpPr>
          <a:xfrm>
            <a:off x="689938" y="2922725"/>
            <a:ext cx="2655929" cy="671649"/>
            <a:chOff x="5638262" y="1531911"/>
            <a:chExt cx="2649923" cy="534805"/>
          </a:xfrm>
        </p:grpSpPr>
        <p:sp>
          <p:nvSpPr>
            <p:cNvPr id="28" name="文本框 39"/>
            <p:cNvSpPr txBox="1"/>
            <p:nvPr/>
          </p:nvSpPr>
          <p:spPr>
            <a:xfrm>
              <a:off x="7059863" y="1531911"/>
              <a:ext cx="1228322" cy="196055"/>
            </a:xfrm>
            <a:prstGeom prst="rect">
              <a:avLst/>
            </a:prstGeom>
            <a:noFill/>
          </p:spPr>
          <p:txBody>
            <a:bodyPr wrap="none" lIns="0" tIns="0" rIns="0" bIns="0" anchor="ctr">
              <a:spAutoFit/>
            </a:bodyPr>
            <a:lstStyle/>
            <a:p>
              <a:pPr algn="r"/>
              <a:r>
                <a:rPr lang="zh-CN" altLang="en-US" sz="1600" b="1" dirty="0">
                  <a:solidFill>
                    <a:schemeClr val="accent2"/>
                  </a:solidFill>
                </a:rPr>
                <a:t>输入标题文本</a:t>
              </a:r>
              <a:endParaRPr lang="zh-CN" altLang="en-US" sz="1600" b="1" dirty="0">
                <a:solidFill>
                  <a:schemeClr val="accent2"/>
                </a:solidFill>
              </a:endParaRPr>
            </a:p>
          </p:txBody>
        </p:sp>
        <p:sp>
          <p:nvSpPr>
            <p:cNvPr id="29" name="文本框 40"/>
            <p:cNvSpPr txBox="1"/>
            <p:nvPr/>
          </p:nvSpPr>
          <p:spPr>
            <a:xfrm>
              <a:off x="5638262" y="1797140"/>
              <a:ext cx="2649923" cy="269576"/>
            </a:xfrm>
            <a:prstGeom prst="rect">
              <a:avLst/>
            </a:prstGeom>
            <a:noFill/>
          </p:spPr>
          <p:txBody>
            <a:bodyPr wrap="square" lIns="0" tIns="0" rIns="0" bIns="0" anchor="t">
              <a:spAutoFit/>
            </a:bodyPr>
            <a:lstStyle/>
            <a:p>
              <a:pPr lvl="0" algn="r" defTabSz="914400">
                <a:lnSpc>
                  <a:spcPct val="120000"/>
                </a:lnSpc>
                <a:spcBef>
                  <a:spcPct val="0"/>
                </a:spcBef>
                <a:defRPr/>
              </a:pPr>
              <a:r>
                <a:rPr lang="zh-CN" altLang="en-US" sz="1000" dirty="0"/>
                <a:t>请替换文字内容复制你的内容到此</a:t>
              </a:r>
              <a:endParaRPr lang="zh-CN" altLang="en-US" sz="1000" dirty="0"/>
            </a:p>
            <a:p>
              <a:pPr lvl="0" algn="r" defTabSz="914400">
                <a:spcBef>
                  <a:spcPct val="0"/>
                </a:spcBef>
                <a:defRPr/>
              </a:pPr>
              <a:r>
                <a:rPr lang="zh-CN" altLang="en-US" sz="1000" dirty="0"/>
                <a:t>（请选择只保留文本）</a:t>
              </a:r>
              <a:endParaRPr lang="zh-CN" altLang="en-US" sz="1000" dirty="0"/>
            </a:p>
          </p:txBody>
        </p:sp>
      </p:grpSp>
      <p:grpSp>
        <p:nvGrpSpPr>
          <p:cNvPr id="14" name="PA_库_组合 13"/>
          <p:cNvGrpSpPr/>
          <p:nvPr>
            <p:custDataLst>
              <p:tags r:id="rId3"/>
            </p:custDataLst>
          </p:nvPr>
        </p:nvGrpSpPr>
        <p:grpSpPr>
          <a:xfrm>
            <a:off x="7088006" y="1557142"/>
            <a:ext cx="2655929" cy="671649"/>
            <a:chOff x="5638262" y="1531911"/>
            <a:chExt cx="2649923" cy="534805"/>
          </a:xfrm>
        </p:grpSpPr>
        <p:sp>
          <p:nvSpPr>
            <p:cNvPr id="26" name="文本框 42"/>
            <p:cNvSpPr txBox="1"/>
            <p:nvPr/>
          </p:nvSpPr>
          <p:spPr>
            <a:xfrm>
              <a:off x="5638263" y="1531911"/>
              <a:ext cx="1228322" cy="196055"/>
            </a:xfrm>
            <a:prstGeom prst="rect">
              <a:avLst/>
            </a:prstGeom>
            <a:noFill/>
          </p:spPr>
          <p:txBody>
            <a:bodyPr wrap="none" lIns="0" tIns="0" rIns="0" bIns="0" anchor="ctr">
              <a:spAutoFit/>
            </a:bodyPr>
            <a:lstStyle/>
            <a:p>
              <a:r>
                <a:rPr lang="zh-CN" altLang="en-US" sz="1600" b="1" dirty="0">
                  <a:solidFill>
                    <a:schemeClr val="accent3"/>
                  </a:solidFill>
                </a:rPr>
                <a:t>输入标题文本</a:t>
              </a:r>
              <a:endParaRPr lang="zh-CN" altLang="en-US" sz="1600" b="1" dirty="0">
                <a:solidFill>
                  <a:schemeClr val="accent3"/>
                </a:solidFill>
              </a:endParaRPr>
            </a:p>
          </p:txBody>
        </p:sp>
        <p:sp>
          <p:nvSpPr>
            <p:cNvPr id="27" name="文本框 43"/>
            <p:cNvSpPr txBox="1"/>
            <p:nvPr/>
          </p:nvSpPr>
          <p:spPr>
            <a:xfrm>
              <a:off x="5638262" y="1797140"/>
              <a:ext cx="2649923" cy="269576"/>
            </a:xfrm>
            <a:prstGeom prst="rect">
              <a:avLst/>
            </a:prstGeom>
            <a:noFill/>
          </p:spPr>
          <p:txBody>
            <a:bodyPr wrap="square" lIns="0" tIns="0" rIns="0" bIns="0" anchor="t">
              <a:spAutoFit/>
            </a:bodyPr>
            <a:lstStyle/>
            <a:p>
              <a:pPr lvl="0" defTabSz="914400">
                <a:lnSpc>
                  <a:spcPct val="120000"/>
                </a:lnSpc>
                <a:spcBef>
                  <a:spcPct val="0"/>
                </a:spcBef>
                <a:defRPr/>
              </a:pPr>
              <a:r>
                <a:rPr lang="zh-CN" altLang="en-US" sz="1000" dirty="0"/>
                <a:t>请替换文字内容复制你的内容到此</a:t>
              </a:r>
              <a:endParaRPr lang="zh-CN" altLang="en-US" sz="1000" dirty="0"/>
            </a:p>
            <a:p>
              <a:pPr lvl="0" defTabSz="914400">
                <a:spcBef>
                  <a:spcPct val="0"/>
                </a:spcBef>
                <a:defRPr/>
              </a:pPr>
              <a:r>
                <a:rPr lang="zh-CN" altLang="en-US" sz="1000" dirty="0"/>
                <a:t>（请选择只保留文本）</a:t>
              </a:r>
              <a:endParaRPr lang="zh-CN" altLang="en-US" sz="1000" dirty="0"/>
            </a:p>
          </p:txBody>
        </p:sp>
      </p:grpSp>
      <p:grpSp>
        <p:nvGrpSpPr>
          <p:cNvPr id="15" name="PA_库_组合 14"/>
          <p:cNvGrpSpPr/>
          <p:nvPr>
            <p:custDataLst>
              <p:tags r:id="rId4"/>
            </p:custDataLst>
          </p:nvPr>
        </p:nvGrpSpPr>
        <p:grpSpPr>
          <a:xfrm>
            <a:off x="2506153" y="5002267"/>
            <a:ext cx="2655929" cy="671649"/>
            <a:chOff x="5638262" y="1531911"/>
            <a:chExt cx="2649923" cy="534805"/>
          </a:xfrm>
        </p:grpSpPr>
        <p:sp>
          <p:nvSpPr>
            <p:cNvPr id="24" name="文本框 45"/>
            <p:cNvSpPr txBox="1"/>
            <p:nvPr/>
          </p:nvSpPr>
          <p:spPr>
            <a:xfrm>
              <a:off x="7059863" y="1531911"/>
              <a:ext cx="1228322" cy="196055"/>
            </a:xfrm>
            <a:prstGeom prst="rect">
              <a:avLst/>
            </a:prstGeom>
            <a:noFill/>
          </p:spPr>
          <p:txBody>
            <a:bodyPr wrap="none" lIns="0" tIns="0" rIns="0" bIns="0" anchor="ctr">
              <a:spAutoFit/>
            </a:bodyPr>
            <a:lstStyle/>
            <a:p>
              <a:pPr algn="r"/>
              <a:r>
                <a:rPr lang="zh-CN" altLang="en-US" sz="1600" b="1" dirty="0">
                  <a:solidFill>
                    <a:schemeClr val="accent1"/>
                  </a:solidFill>
                </a:rPr>
                <a:t>输入标题文本</a:t>
              </a:r>
              <a:endParaRPr lang="zh-CN" altLang="en-US" sz="1600" b="1" dirty="0">
                <a:solidFill>
                  <a:schemeClr val="accent1"/>
                </a:solidFill>
              </a:endParaRPr>
            </a:p>
          </p:txBody>
        </p:sp>
        <p:sp>
          <p:nvSpPr>
            <p:cNvPr id="25" name="文本框 46"/>
            <p:cNvSpPr txBox="1"/>
            <p:nvPr/>
          </p:nvSpPr>
          <p:spPr>
            <a:xfrm>
              <a:off x="5638262" y="1797140"/>
              <a:ext cx="2649923" cy="269576"/>
            </a:xfrm>
            <a:prstGeom prst="rect">
              <a:avLst/>
            </a:prstGeom>
            <a:noFill/>
          </p:spPr>
          <p:txBody>
            <a:bodyPr wrap="square" lIns="0" tIns="0" rIns="0" bIns="0" anchor="t">
              <a:spAutoFit/>
            </a:bodyPr>
            <a:lstStyle/>
            <a:p>
              <a:pPr lvl="0" algn="r" defTabSz="914400">
                <a:lnSpc>
                  <a:spcPct val="120000"/>
                </a:lnSpc>
                <a:spcBef>
                  <a:spcPct val="0"/>
                </a:spcBef>
                <a:defRPr/>
              </a:pPr>
              <a:r>
                <a:rPr lang="zh-CN" altLang="en-US" sz="1000" dirty="0"/>
                <a:t>请替换文字内容复制你的内容到此</a:t>
              </a:r>
              <a:endParaRPr lang="zh-CN" altLang="en-US" sz="1000" dirty="0"/>
            </a:p>
            <a:p>
              <a:pPr lvl="0" algn="r" defTabSz="914400">
                <a:spcBef>
                  <a:spcPct val="0"/>
                </a:spcBef>
                <a:defRPr/>
              </a:pPr>
              <a:r>
                <a:rPr lang="zh-CN" altLang="en-US" sz="1000" dirty="0"/>
                <a:t>（请选择只保留文本）</a:t>
              </a:r>
              <a:endParaRPr lang="zh-CN" altLang="en-US" sz="1000" dirty="0"/>
            </a:p>
          </p:txBody>
        </p:sp>
      </p:grpSp>
      <p:grpSp>
        <p:nvGrpSpPr>
          <p:cNvPr id="2" name="PA_库_组合 1"/>
          <p:cNvGrpSpPr/>
          <p:nvPr>
            <p:custDataLst>
              <p:tags r:id="rId5"/>
            </p:custDataLst>
          </p:nvPr>
        </p:nvGrpSpPr>
        <p:grpSpPr>
          <a:xfrm>
            <a:off x="3645208" y="1384756"/>
            <a:ext cx="4905635" cy="4699130"/>
            <a:chOff x="3645208" y="1384756"/>
            <a:chExt cx="4905635" cy="4699130"/>
          </a:xfrm>
        </p:grpSpPr>
        <p:sp>
          <p:nvSpPr>
            <p:cNvPr id="4" name="任意多边形: 形状 3"/>
            <p:cNvSpPr/>
            <p:nvPr/>
          </p:nvSpPr>
          <p:spPr bwMode="auto">
            <a:xfrm rot="16200000">
              <a:off x="5685435" y="2023943"/>
              <a:ext cx="2346593"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3"/>
            </a:solidFill>
            <a:ln w="9525">
              <a:solidFill>
                <a:schemeClr val="bg1"/>
              </a:solidFill>
              <a:round/>
            </a:ln>
          </p:spPr>
          <p:txBody>
            <a:bodyPr anchor="ctr"/>
            <a:lstStyle/>
            <a:p>
              <a:pPr algn="ctr"/>
            </a:p>
          </p:txBody>
        </p:sp>
        <p:sp>
          <p:nvSpPr>
            <p:cNvPr id="5" name="任意多边形: 形状 4"/>
            <p:cNvSpPr/>
            <p:nvPr/>
          </p:nvSpPr>
          <p:spPr bwMode="auto">
            <a:xfrm rot="10800000">
              <a:off x="4034645" y="2223314"/>
              <a:ext cx="2346594"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2"/>
            </a:solidFill>
            <a:ln w="9525">
              <a:solidFill>
                <a:schemeClr val="bg1"/>
              </a:solidFill>
              <a:round/>
            </a:ln>
          </p:spPr>
          <p:txBody>
            <a:bodyPr anchor="ctr"/>
            <a:lstStyle/>
            <a:p>
              <a:pPr algn="ctr"/>
            </a:p>
          </p:txBody>
        </p:sp>
        <p:sp>
          <p:nvSpPr>
            <p:cNvPr id="6" name="任意多边形: 形状 5"/>
            <p:cNvSpPr/>
            <p:nvPr/>
          </p:nvSpPr>
          <p:spPr bwMode="auto">
            <a:xfrm>
              <a:off x="5880817" y="3668559"/>
              <a:ext cx="2346594"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4"/>
            </a:solidFill>
            <a:ln w="9525">
              <a:solidFill>
                <a:schemeClr val="bg1"/>
              </a:solidFill>
              <a:round/>
            </a:ln>
          </p:spPr>
          <p:txBody>
            <a:bodyPr anchor="ctr"/>
            <a:lstStyle/>
            <a:p>
              <a:pPr algn="ctr"/>
            </a:p>
          </p:txBody>
        </p:sp>
        <p:sp>
          <p:nvSpPr>
            <p:cNvPr id="7" name="任意多边形: 形状 6"/>
            <p:cNvSpPr/>
            <p:nvPr/>
          </p:nvSpPr>
          <p:spPr bwMode="auto">
            <a:xfrm rot="5400000">
              <a:off x="4238003" y="3867929"/>
              <a:ext cx="2346593" cy="1443637"/>
            </a:xfrm>
            <a:custGeom>
              <a:avLst/>
              <a:gdLst/>
              <a:ahLst/>
              <a:cxnLst>
                <a:cxn ang="0">
                  <a:pos x="1039" y="0"/>
                </a:cxn>
                <a:cxn ang="0">
                  <a:pos x="750" y="0"/>
                </a:cxn>
                <a:cxn ang="0">
                  <a:pos x="741" y="0"/>
                </a:cxn>
                <a:cxn ang="0">
                  <a:pos x="674" y="0"/>
                </a:cxn>
                <a:cxn ang="0">
                  <a:pos x="686" y="40"/>
                </a:cxn>
                <a:cxn ang="0">
                  <a:pos x="615" y="111"/>
                </a:cxn>
                <a:cxn ang="0">
                  <a:pos x="543" y="40"/>
                </a:cxn>
                <a:cxn ang="0">
                  <a:pos x="555" y="0"/>
                </a:cxn>
                <a:cxn ang="0">
                  <a:pos x="479" y="0"/>
                </a:cxn>
                <a:cxn ang="0">
                  <a:pos x="112" y="367"/>
                </a:cxn>
                <a:cxn ang="0">
                  <a:pos x="112" y="443"/>
                </a:cxn>
                <a:cxn ang="0">
                  <a:pos x="72" y="431"/>
                </a:cxn>
                <a:cxn ang="0">
                  <a:pos x="0" y="503"/>
                </a:cxn>
                <a:cxn ang="0">
                  <a:pos x="72" y="574"/>
                </a:cxn>
                <a:cxn ang="0">
                  <a:pos x="112" y="562"/>
                </a:cxn>
                <a:cxn ang="0">
                  <a:pos x="112" y="638"/>
                </a:cxn>
                <a:cxn ang="0">
                  <a:pos x="681" y="289"/>
                </a:cxn>
                <a:cxn ang="0">
                  <a:pos x="1039" y="289"/>
                </a:cxn>
                <a:cxn ang="0">
                  <a:pos x="1039" y="0"/>
                </a:cxn>
              </a:cxnLst>
              <a:rect l="0" t="0" r="r" b="b"/>
              <a:pathLst>
                <a:path w="1039" h="638">
                  <a:moveTo>
                    <a:pt x="1039" y="0"/>
                  </a:moveTo>
                  <a:cubicBezTo>
                    <a:pt x="750" y="0"/>
                    <a:pt x="750" y="0"/>
                    <a:pt x="750" y="0"/>
                  </a:cubicBezTo>
                  <a:cubicBezTo>
                    <a:pt x="741" y="0"/>
                    <a:pt x="741" y="0"/>
                    <a:pt x="741" y="0"/>
                  </a:cubicBezTo>
                  <a:cubicBezTo>
                    <a:pt x="674" y="0"/>
                    <a:pt x="674" y="0"/>
                    <a:pt x="674" y="0"/>
                  </a:cubicBezTo>
                  <a:cubicBezTo>
                    <a:pt x="682" y="11"/>
                    <a:pt x="686" y="25"/>
                    <a:pt x="686" y="40"/>
                  </a:cubicBezTo>
                  <a:cubicBezTo>
                    <a:pt x="686" y="79"/>
                    <a:pt x="654" y="111"/>
                    <a:pt x="615" y="111"/>
                  </a:cubicBezTo>
                  <a:cubicBezTo>
                    <a:pt x="575" y="111"/>
                    <a:pt x="543" y="79"/>
                    <a:pt x="543" y="40"/>
                  </a:cubicBezTo>
                  <a:cubicBezTo>
                    <a:pt x="543" y="25"/>
                    <a:pt x="547" y="11"/>
                    <a:pt x="555" y="0"/>
                  </a:cubicBezTo>
                  <a:cubicBezTo>
                    <a:pt x="479" y="0"/>
                    <a:pt x="479" y="0"/>
                    <a:pt x="479" y="0"/>
                  </a:cubicBezTo>
                  <a:cubicBezTo>
                    <a:pt x="479" y="202"/>
                    <a:pt x="314" y="367"/>
                    <a:pt x="112" y="367"/>
                  </a:cubicBezTo>
                  <a:cubicBezTo>
                    <a:pt x="112" y="443"/>
                    <a:pt x="112" y="443"/>
                    <a:pt x="112" y="443"/>
                  </a:cubicBezTo>
                  <a:cubicBezTo>
                    <a:pt x="100" y="435"/>
                    <a:pt x="87" y="431"/>
                    <a:pt x="72" y="431"/>
                  </a:cubicBezTo>
                  <a:cubicBezTo>
                    <a:pt x="32" y="431"/>
                    <a:pt x="0" y="463"/>
                    <a:pt x="0" y="503"/>
                  </a:cubicBezTo>
                  <a:cubicBezTo>
                    <a:pt x="0" y="542"/>
                    <a:pt x="32" y="574"/>
                    <a:pt x="72" y="574"/>
                  </a:cubicBezTo>
                  <a:cubicBezTo>
                    <a:pt x="87" y="574"/>
                    <a:pt x="100" y="570"/>
                    <a:pt x="112" y="562"/>
                  </a:cubicBezTo>
                  <a:cubicBezTo>
                    <a:pt x="112" y="638"/>
                    <a:pt x="112" y="638"/>
                    <a:pt x="112" y="638"/>
                  </a:cubicBezTo>
                  <a:cubicBezTo>
                    <a:pt x="360" y="638"/>
                    <a:pt x="575" y="496"/>
                    <a:pt x="681" y="289"/>
                  </a:cubicBezTo>
                  <a:cubicBezTo>
                    <a:pt x="1039" y="289"/>
                    <a:pt x="1039" y="289"/>
                    <a:pt x="1039" y="289"/>
                  </a:cubicBezTo>
                  <a:lnTo>
                    <a:pt x="1039" y="0"/>
                  </a:lnTo>
                  <a:close/>
                </a:path>
              </a:pathLst>
            </a:custGeom>
            <a:solidFill>
              <a:schemeClr val="accent1"/>
            </a:solidFill>
            <a:ln w="9525">
              <a:solidFill>
                <a:schemeClr val="bg1"/>
              </a:solidFill>
              <a:round/>
            </a:ln>
          </p:spPr>
          <p:txBody>
            <a:bodyPr anchor="ctr"/>
            <a:lstStyle/>
            <a:p>
              <a:pPr algn="ctr"/>
            </a:p>
          </p:txBody>
        </p:sp>
        <p:sp>
          <p:nvSpPr>
            <p:cNvPr id="8" name="文本框 31"/>
            <p:cNvSpPr txBox="1"/>
            <p:nvPr/>
          </p:nvSpPr>
          <p:spPr>
            <a:xfrm rot="19326756">
              <a:off x="4956284" y="2759955"/>
              <a:ext cx="1204283" cy="347877"/>
            </a:xfrm>
            <a:prstGeom prst="rect">
              <a:avLst/>
            </a:prstGeom>
            <a:noFill/>
          </p:spPr>
          <p:txBody>
            <a:bodyPr wrap="none">
              <a:prstTxWarp prst="textArchUp">
                <a:avLst/>
              </a:prstTxWarp>
              <a:spAutoFit/>
            </a:bodyPr>
            <a:lstStyle/>
            <a:p>
              <a:pPr algn="ctr"/>
              <a:r>
                <a:rPr lang="zh-CN" altLang="en-US" sz="1600" b="1" dirty="0">
                  <a:solidFill>
                    <a:schemeClr val="bg1"/>
                  </a:solidFill>
                </a:rPr>
                <a:t>关键词</a:t>
              </a:r>
              <a:endParaRPr lang="zh-CN" altLang="en-US" sz="1600" b="1" dirty="0">
                <a:solidFill>
                  <a:schemeClr val="bg1"/>
                </a:solidFill>
              </a:endParaRPr>
            </a:p>
          </p:txBody>
        </p:sp>
        <p:sp>
          <p:nvSpPr>
            <p:cNvPr id="9" name="文本框 32"/>
            <p:cNvSpPr txBox="1"/>
            <p:nvPr/>
          </p:nvSpPr>
          <p:spPr>
            <a:xfrm rot="3461138">
              <a:off x="6278397" y="2963313"/>
              <a:ext cx="1204283" cy="347877"/>
            </a:xfrm>
            <a:prstGeom prst="rect">
              <a:avLst/>
            </a:prstGeom>
            <a:noFill/>
          </p:spPr>
          <p:txBody>
            <a:bodyPr wrap="none">
              <a:prstTxWarp prst="textArchUp">
                <a:avLst/>
              </a:prstTxWarp>
              <a:spAutoFit/>
            </a:bodyPr>
            <a:lstStyle/>
            <a:p>
              <a:pPr algn="ctr"/>
              <a:r>
                <a:rPr lang="zh-CN" altLang="en-US" sz="1600" b="1">
                  <a:solidFill>
                    <a:schemeClr val="bg1"/>
                  </a:solidFill>
                </a:rPr>
                <a:t>关键词</a:t>
              </a:r>
              <a:endParaRPr lang="zh-CN" altLang="en-US" sz="1600" b="1">
                <a:solidFill>
                  <a:schemeClr val="bg1"/>
                </a:solidFill>
              </a:endParaRPr>
            </a:p>
          </p:txBody>
        </p:sp>
        <p:sp>
          <p:nvSpPr>
            <p:cNvPr id="10" name="文本框 33"/>
            <p:cNvSpPr txBox="1"/>
            <p:nvPr/>
          </p:nvSpPr>
          <p:spPr>
            <a:xfrm rot="19475660">
              <a:off x="6153281" y="4312903"/>
              <a:ext cx="1204283" cy="347877"/>
            </a:xfrm>
            <a:prstGeom prst="rect">
              <a:avLst/>
            </a:prstGeom>
            <a:noFill/>
          </p:spPr>
          <p:txBody>
            <a:bodyPr wrap="none">
              <a:prstTxWarp prst="textArchDown">
                <a:avLst/>
              </a:prstTxWarp>
              <a:spAutoFit/>
            </a:bodyPr>
            <a:lstStyle/>
            <a:p>
              <a:pPr algn="ctr"/>
              <a:r>
                <a:rPr lang="zh-CN" altLang="en-US" sz="1600" b="1">
                  <a:solidFill>
                    <a:schemeClr val="bg1"/>
                  </a:solidFill>
                </a:rPr>
                <a:t>关键词</a:t>
              </a:r>
              <a:endParaRPr lang="zh-CN" altLang="en-US" sz="1600" b="1">
                <a:solidFill>
                  <a:schemeClr val="bg1"/>
                </a:solidFill>
              </a:endParaRPr>
            </a:p>
          </p:txBody>
        </p:sp>
        <p:sp>
          <p:nvSpPr>
            <p:cNvPr id="11" name="文本框 34"/>
            <p:cNvSpPr txBox="1"/>
            <p:nvPr/>
          </p:nvSpPr>
          <p:spPr>
            <a:xfrm rot="3275660">
              <a:off x="4756752" y="4157394"/>
              <a:ext cx="1204283" cy="347877"/>
            </a:xfrm>
            <a:prstGeom prst="rect">
              <a:avLst/>
            </a:prstGeom>
            <a:noFill/>
          </p:spPr>
          <p:txBody>
            <a:bodyPr wrap="none">
              <a:prstTxWarp prst="textArchDown">
                <a:avLst/>
              </a:prstTxWarp>
              <a:spAutoFit/>
            </a:bodyPr>
            <a:lstStyle/>
            <a:p>
              <a:pPr algn="ctr"/>
              <a:r>
                <a:rPr lang="zh-CN" altLang="en-US" sz="1600" b="1" dirty="0">
                  <a:solidFill>
                    <a:schemeClr val="bg1"/>
                  </a:solidFill>
                </a:rPr>
                <a:t>关键词</a:t>
              </a:r>
              <a:endParaRPr lang="zh-CN" altLang="en-US" sz="1600" b="1" dirty="0">
                <a:solidFill>
                  <a:schemeClr val="bg1"/>
                </a:solidFill>
              </a:endParaRPr>
            </a:p>
          </p:txBody>
        </p:sp>
        <p:sp>
          <p:nvSpPr>
            <p:cNvPr id="16" name="椭圆 15"/>
            <p:cNvSpPr/>
            <p:nvPr/>
          </p:nvSpPr>
          <p:spPr>
            <a:xfrm>
              <a:off x="6042998" y="1384756"/>
              <a:ext cx="844204" cy="844204"/>
            </a:xfrm>
            <a:prstGeom prst="ellipse">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7" name="椭圆 16"/>
            <p:cNvSpPr/>
            <p:nvPr/>
          </p:nvSpPr>
          <p:spPr>
            <a:xfrm>
              <a:off x="7706639" y="3541918"/>
              <a:ext cx="844204" cy="844204"/>
            </a:xfrm>
            <a:prstGeom prst="ellipse">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8" name="椭圆 17"/>
            <p:cNvSpPr/>
            <p:nvPr/>
          </p:nvSpPr>
          <p:spPr>
            <a:xfrm>
              <a:off x="3645208" y="2902124"/>
              <a:ext cx="844204" cy="844204"/>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9" name="椭圆 18"/>
            <p:cNvSpPr/>
            <p:nvPr/>
          </p:nvSpPr>
          <p:spPr>
            <a:xfrm>
              <a:off x="5358893" y="5239682"/>
              <a:ext cx="844204" cy="844204"/>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任意多边形: 形状 19"/>
            <p:cNvSpPr/>
            <p:nvPr/>
          </p:nvSpPr>
          <p:spPr>
            <a:xfrm>
              <a:off x="6261556" y="1599517"/>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1" name="任意多边形: 形状 20"/>
            <p:cNvSpPr/>
            <p:nvPr/>
          </p:nvSpPr>
          <p:spPr>
            <a:xfrm>
              <a:off x="7925196" y="3756680"/>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5"/>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2" name="任意多边形: 形状 21"/>
            <p:cNvSpPr/>
            <p:nvPr/>
          </p:nvSpPr>
          <p:spPr>
            <a:xfrm>
              <a:off x="3863765" y="3116885"/>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3" name="任意多边形: 形状 22"/>
            <p:cNvSpPr/>
            <p:nvPr/>
          </p:nvSpPr>
          <p:spPr>
            <a:xfrm>
              <a:off x="5577450" y="5454443"/>
              <a:ext cx="407090" cy="406446"/>
            </a:xfrm>
            <a:custGeom>
              <a:avLst/>
              <a:gdLst>
                <a:gd name="connsiteX0" fmla="*/ 93088 w 338674"/>
                <a:gd name="connsiteY0" fmla="*/ 211138 h 338138"/>
                <a:gd name="connsiteX1" fmla="*/ 57592 w 338674"/>
                <a:gd name="connsiteY1" fmla="*/ 236117 h 338138"/>
                <a:gd name="connsiteX2" fmla="*/ 43131 w 338674"/>
                <a:gd name="connsiteY2" fmla="*/ 295276 h 338138"/>
                <a:gd name="connsiteX3" fmla="*/ 102290 w 338674"/>
                <a:gd name="connsiteY3" fmla="*/ 280815 h 338138"/>
                <a:gd name="connsiteX4" fmla="*/ 127269 w 338674"/>
                <a:gd name="connsiteY4" fmla="*/ 245319 h 338138"/>
                <a:gd name="connsiteX5" fmla="*/ 93088 w 338674"/>
                <a:gd name="connsiteY5" fmla="*/ 211138 h 338138"/>
                <a:gd name="connsiteX6" fmla="*/ 214717 w 338674"/>
                <a:gd name="connsiteY6" fmla="*/ 100013 h 338138"/>
                <a:gd name="connsiteX7" fmla="*/ 231817 w 338674"/>
                <a:gd name="connsiteY7" fmla="*/ 106590 h 338138"/>
                <a:gd name="connsiteX8" fmla="*/ 238394 w 338674"/>
                <a:gd name="connsiteY8" fmla="*/ 123690 h 338138"/>
                <a:gd name="connsiteX9" fmla="*/ 231817 w 338674"/>
                <a:gd name="connsiteY9" fmla="*/ 139474 h 338138"/>
                <a:gd name="connsiteX10" fmla="*/ 214717 w 338674"/>
                <a:gd name="connsiteY10" fmla="*/ 146051 h 338138"/>
                <a:gd name="connsiteX11" fmla="*/ 198933 w 338674"/>
                <a:gd name="connsiteY11" fmla="*/ 139474 h 338138"/>
                <a:gd name="connsiteX12" fmla="*/ 192356 w 338674"/>
                <a:gd name="connsiteY12" fmla="*/ 123690 h 338138"/>
                <a:gd name="connsiteX13" fmla="*/ 198933 w 338674"/>
                <a:gd name="connsiteY13" fmla="*/ 106590 h 338138"/>
                <a:gd name="connsiteX14" fmla="*/ 214717 w 338674"/>
                <a:gd name="connsiteY14" fmla="*/ 100013 h 338138"/>
                <a:gd name="connsiteX15" fmla="*/ 214581 w 338674"/>
                <a:gd name="connsiteY15" fmla="*/ 76200 h 338138"/>
                <a:gd name="connsiteX16" fmla="*/ 181508 w 338674"/>
                <a:gd name="connsiteY16" fmla="*/ 89429 h 338138"/>
                <a:gd name="connsiteX17" fmla="*/ 166956 w 338674"/>
                <a:gd name="connsiteY17" fmla="*/ 123825 h 338138"/>
                <a:gd name="connsiteX18" fmla="*/ 181508 w 338674"/>
                <a:gd name="connsiteY18" fmla="*/ 156898 h 338138"/>
                <a:gd name="connsiteX19" fmla="*/ 214581 w 338674"/>
                <a:gd name="connsiteY19" fmla="*/ 171450 h 338138"/>
                <a:gd name="connsiteX20" fmla="*/ 248977 w 338674"/>
                <a:gd name="connsiteY20" fmla="*/ 156898 h 338138"/>
                <a:gd name="connsiteX21" fmla="*/ 262206 w 338674"/>
                <a:gd name="connsiteY21" fmla="*/ 123825 h 338138"/>
                <a:gd name="connsiteX22" fmla="*/ 248977 w 338674"/>
                <a:gd name="connsiteY22" fmla="*/ 89429 h 338138"/>
                <a:gd name="connsiteX23" fmla="*/ 214581 w 338674"/>
                <a:gd name="connsiteY23" fmla="*/ 76200 h 338138"/>
                <a:gd name="connsiteX24" fmla="*/ 229407 w 338674"/>
                <a:gd name="connsiteY24" fmla="*/ 28575 h 338138"/>
                <a:gd name="connsiteX25" fmla="*/ 309831 w 338674"/>
                <a:gd name="connsiteY25" fmla="*/ 108930 h 338138"/>
                <a:gd name="connsiteX26" fmla="*/ 257094 w 338674"/>
                <a:gd name="connsiteY26" fmla="*/ 191919 h 338138"/>
                <a:gd name="connsiteX27" fmla="*/ 266323 w 338674"/>
                <a:gd name="connsiteY27" fmla="*/ 212996 h 338138"/>
                <a:gd name="connsiteX28" fmla="*/ 274233 w 338674"/>
                <a:gd name="connsiteY28" fmla="*/ 234072 h 338138"/>
                <a:gd name="connsiteX29" fmla="*/ 271597 w 338674"/>
                <a:gd name="connsiteY29" fmla="*/ 243293 h 338138"/>
                <a:gd name="connsiteX30" fmla="*/ 204357 w 338674"/>
                <a:gd name="connsiteY30" fmla="*/ 332869 h 338138"/>
                <a:gd name="connsiteX31" fmla="*/ 195128 w 338674"/>
                <a:gd name="connsiteY31" fmla="*/ 338138 h 338138"/>
                <a:gd name="connsiteX32" fmla="*/ 189854 w 338674"/>
                <a:gd name="connsiteY32" fmla="*/ 336821 h 338138"/>
                <a:gd name="connsiteX33" fmla="*/ 184580 w 338674"/>
                <a:gd name="connsiteY33" fmla="*/ 322331 h 338138"/>
                <a:gd name="connsiteX34" fmla="*/ 193809 w 338674"/>
                <a:gd name="connsiteY34" fmla="*/ 260418 h 338138"/>
                <a:gd name="connsiteX35" fmla="*/ 187217 w 338674"/>
                <a:gd name="connsiteY35" fmla="*/ 235390 h 338138"/>
                <a:gd name="connsiteX36" fmla="*/ 175351 w 338674"/>
                <a:gd name="connsiteY36" fmla="*/ 236707 h 338138"/>
                <a:gd name="connsiteX37" fmla="*/ 167440 w 338674"/>
                <a:gd name="connsiteY37" fmla="*/ 260418 h 338138"/>
                <a:gd name="connsiteX38" fmla="*/ 158211 w 338674"/>
                <a:gd name="connsiteY38" fmla="*/ 269639 h 338138"/>
                <a:gd name="connsiteX39" fmla="*/ 155574 w 338674"/>
                <a:gd name="connsiteY39" fmla="*/ 269639 h 338138"/>
                <a:gd name="connsiteX40" fmla="*/ 147664 w 338674"/>
                <a:gd name="connsiteY40" fmla="*/ 265687 h 338138"/>
                <a:gd name="connsiteX41" fmla="*/ 145027 w 338674"/>
                <a:gd name="connsiteY41" fmla="*/ 264370 h 338138"/>
                <a:gd name="connsiteX42" fmla="*/ 116021 w 338674"/>
                <a:gd name="connsiteY42" fmla="*/ 301254 h 338138"/>
                <a:gd name="connsiteX43" fmla="*/ 32960 w 338674"/>
                <a:gd name="connsiteY43" fmla="*/ 319696 h 338138"/>
                <a:gd name="connsiteX44" fmla="*/ 30323 w 338674"/>
                <a:gd name="connsiteY44" fmla="*/ 319696 h 338138"/>
                <a:gd name="connsiteX45" fmla="*/ 18457 w 338674"/>
                <a:gd name="connsiteY45" fmla="*/ 307841 h 338138"/>
                <a:gd name="connsiteX46" fmla="*/ 36915 w 338674"/>
                <a:gd name="connsiteY46" fmla="*/ 222217 h 338138"/>
                <a:gd name="connsiteX47" fmla="*/ 73832 w 338674"/>
                <a:gd name="connsiteY47" fmla="*/ 193236 h 338138"/>
                <a:gd name="connsiteX48" fmla="*/ 72513 w 338674"/>
                <a:gd name="connsiteY48" fmla="*/ 190602 h 338138"/>
                <a:gd name="connsiteX49" fmla="*/ 68558 w 338674"/>
                <a:gd name="connsiteY49" fmla="*/ 180064 h 338138"/>
                <a:gd name="connsiteX50" fmla="*/ 77787 w 338674"/>
                <a:gd name="connsiteY50" fmla="*/ 170842 h 338138"/>
                <a:gd name="connsiteX51" fmla="*/ 101519 w 338674"/>
                <a:gd name="connsiteY51" fmla="*/ 162939 h 338138"/>
                <a:gd name="connsiteX52" fmla="*/ 102837 w 338674"/>
                <a:gd name="connsiteY52" fmla="*/ 151083 h 338138"/>
                <a:gd name="connsiteX53" fmla="*/ 77787 w 338674"/>
                <a:gd name="connsiteY53" fmla="*/ 144497 h 338138"/>
                <a:gd name="connsiteX54" fmla="*/ 69876 w 338674"/>
                <a:gd name="connsiteY54" fmla="*/ 143179 h 338138"/>
                <a:gd name="connsiteX55" fmla="*/ 15820 w 338674"/>
                <a:gd name="connsiteY55" fmla="*/ 153718 h 338138"/>
                <a:gd name="connsiteX56" fmla="*/ 1318 w 338674"/>
                <a:gd name="connsiteY56" fmla="*/ 148449 h 338138"/>
                <a:gd name="connsiteX57" fmla="*/ 5273 w 338674"/>
                <a:gd name="connsiteY57" fmla="*/ 133958 h 338138"/>
                <a:gd name="connsiteX58" fmla="*/ 94926 w 338674"/>
                <a:gd name="connsiteY58" fmla="*/ 66776 h 338138"/>
                <a:gd name="connsiteX59" fmla="*/ 104155 w 338674"/>
                <a:gd name="connsiteY59" fmla="*/ 64142 h 338138"/>
                <a:gd name="connsiteX60" fmla="*/ 125250 w 338674"/>
                <a:gd name="connsiteY60" fmla="*/ 72045 h 338138"/>
                <a:gd name="connsiteX61" fmla="*/ 146345 w 338674"/>
                <a:gd name="connsiteY61" fmla="*/ 81266 h 338138"/>
                <a:gd name="connsiteX62" fmla="*/ 229407 w 338674"/>
                <a:gd name="connsiteY62" fmla="*/ 28575 h 338138"/>
                <a:gd name="connsiteX63" fmla="*/ 313616 w 338674"/>
                <a:gd name="connsiteY63" fmla="*/ 0 h 338138"/>
                <a:gd name="connsiteX64" fmla="*/ 333399 w 338674"/>
                <a:gd name="connsiteY64" fmla="*/ 9202 h 338138"/>
                <a:gd name="connsiteX65" fmla="*/ 337355 w 338674"/>
                <a:gd name="connsiteY65" fmla="*/ 30237 h 338138"/>
                <a:gd name="connsiteX66" fmla="*/ 321529 w 338674"/>
                <a:gd name="connsiteY66" fmla="*/ 84138 h 338138"/>
                <a:gd name="connsiteX67" fmla="*/ 254268 w 338674"/>
                <a:gd name="connsiteY67" fmla="*/ 17090 h 338138"/>
                <a:gd name="connsiteX68" fmla="*/ 308341 w 338674"/>
                <a:gd name="connsiteY68" fmla="*/ 1314 h 338138"/>
                <a:gd name="connsiteX69" fmla="*/ 313616 w 338674"/>
                <a:gd name="connsiteY6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338674" h="338138">
                  <a:moveTo>
                    <a:pt x="93088" y="211138"/>
                  </a:moveTo>
                  <a:cubicBezTo>
                    <a:pt x="83885" y="213768"/>
                    <a:pt x="68109" y="221655"/>
                    <a:pt x="57592" y="236117"/>
                  </a:cubicBezTo>
                  <a:cubicBezTo>
                    <a:pt x="47075" y="249263"/>
                    <a:pt x="44446" y="276871"/>
                    <a:pt x="43131" y="295276"/>
                  </a:cubicBezTo>
                  <a:cubicBezTo>
                    <a:pt x="65480" y="293962"/>
                    <a:pt x="90458" y="290018"/>
                    <a:pt x="102290" y="280815"/>
                  </a:cubicBezTo>
                  <a:cubicBezTo>
                    <a:pt x="116752" y="270298"/>
                    <a:pt x="124640" y="254522"/>
                    <a:pt x="127269" y="245319"/>
                  </a:cubicBezTo>
                  <a:cubicBezTo>
                    <a:pt x="93088" y="211138"/>
                    <a:pt x="93088" y="211138"/>
                    <a:pt x="93088" y="211138"/>
                  </a:cubicBezTo>
                  <a:close/>
                  <a:moveTo>
                    <a:pt x="214717" y="100013"/>
                  </a:moveTo>
                  <a:cubicBezTo>
                    <a:pt x="221294" y="100013"/>
                    <a:pt x="226556" y="102644"/>
                    <a:pt x="231817" y="106590"/>
                  </a:cubicBezTo>
                  <a:cubicBezTo>
                    <a:pt x="235763" y="111852"/>
                    <a:pt x="238394" y="117113"/>
                    <a:pt x="238394" y="123690"/>
                  </a:cubicBezTo>
                  <a:cubicBezTo>
                    <a:pt x="238394" y="128951"/>
                    <a:pt x="235763" y="135528"/>
                    <a:pt x="231817" y="139474"/>
                  </a:cubicBezTo>
                  <a:cubicBezTo>
                    <a:pt x="226556" y="143421"/>
                    <a:pt x="221294" y="146051"/>
                    <a:pt x="214717" y="146051"/>
                  </a:cubicBezTo>
                  <a:cubicBezTo>
                    <a:pt x="209456" y="146051"/>
                    <a:pt x="202879" y="143421"/>
                    <a:pt x="198933" y="139474"/>
                  </a:cubicBezTo>
                  <a:cubicBezTo>
                    <a:pt x="194987" y="135528"/>
                    <a:pt x="192356" y="128951"/>
                    <a:pt x="192356" y="123690"/>
                  </a:cubicBezTo>
                  <a:cubicBezTo>
                    <a:pt x="192356" y="117113"/>
                    <a:pt x="194987" y="111852"/>
                    <a:pt x="198933" y="106590"/>
                  </a:cubicBezTo>
                  <a:cubicBezTo>
                    <a:pt x="202879" y="102644"/>
                    <a:pt x="209456" y="100013"/>
                    <a:pt x="214717" y="100013"/>
                  </a:cubicBezTo>
                  <a:close/>
                  <a:moveTo>
                    <a:pt x="214581" y="76200"/>
                  </a:moveTo>
                  <a:cubicBezTo>
                    <a:pt x="202675" y="76200"/>
                    <a:pt x="190768" y="81491"/>
                    <a:pt x="181508" y="89429"/>
                  </a:cubicBezTo>
                  <a:cubicBezTo>
                    <a:pt x="172248" y="98689"/>
                    <a:pt x="166956" y="110596"/>
                    <a:pt x="166956" y="123825"/>
                  </a:cubicBezTo>
                  <a:cubicBezTo>
                    <a:pt x="166956" y="135731"/>
                    <a:pt x="172248" y="147638"/>
                    <a:pt x="181508" y="156898"/>
                  </a:cubicBezTo>
                  <a:cubicBezTo>
                    <a:pt x="190768" y="166159"/>
                    <a:pt x="202675" y="171450"/>
                    <a:pt x="214581" y="171450"/>
                  </a:cubicBezTo>
                  <a:cubicBezTo>
                    <a:pt x="227810" y="171450"/>
                    <a:pt x="239717" y="166159"/>
                    <a:pt x="248977" y="156898"/>
                  </a:cubicBezTo>
                  <a:cubicBezTo>
                    <a:pt x="256914" y="147638"/>
                    <a:pt x="262206" y="135731"/>
                    <a:pt x="262206" y="123825"/>
                  </a:cubicBezTo>
                  <a:cubicBezTo>
                    <a:pt x="262206" y="110596"/>
                    <a:pt x="256914" y="98689"/>
                    <a:pt x="248977" y="89429"/>
                  </a:cubicBezTo>
                  <a:cubicBezTo>
                    <a:pt x="239717" y="81491"/>
                    <a:pt x="227810" y="76200"/>
                    <a:pt x="214581" y="76200"/>
                  </a:cubicBezTo>
                  <a:close/>
                  <a:moveTo>
                    <a:pt x="229407" y="28575"/>
                  </a:moveTo>
                  <a:cubicBezTo>
                    <a:pt x="309831" y="108930"/>
                    <a:pt x="309831" y="108930"/>
                    <a:pt x="309831" y="108930"/>
                  </a:cubicBezTo>
                  <a:cubicBezTo>
                    <a:pt x="297965" y="137910"/>
                    <a:pt x="280826" y="166891"/>
                    <a:pt x="257094" y="191919"/>
                  </a:cubicBezTo>
                  <a:cubicBezTo>
                    <a:pt x="259731" y="197188"/>
                    <a:pt x="263686" y="205092"/>
                    <a:pt x="266323" y="212996"/>
                  </a:cubicBezTo>
                  <a:cubicBezTo>
                    <a:pt x="272915" y="227486"/>
                    <a:pt x="272915" y="232755"/>
                    <a:pt x="274233" y="234072"/>
                  </a:cubicBezTo>
                  <a:cubicBezTo>
                    <a:pt x="274233" y="236707"/>
                    <a:pt x="274233" y="240659"/>
                    <a:pt x="271597" y="243293"/>
                  </a:cubicBezTo>
                  <a:cubicBezTo>
                    <a:pt x="204357" y="332869"/>
                    <a:pt x="204357" y="332869"/>
                    <a:pt x="204357" y="332869"/>
                  </a:cubicBezTo>
                  <a:cubicBezTo>
                    <a:pt x="203038" y="336821"/>
                    <a:pt x="199083" y="338138"/>
                    <a:pt x="195128" y="338138"/>
                  </a:cubicBezTo>
                  <a:cubicBezTo>
                    <a:pt x="193809" y="338138"/>
                    <a:pt x="191172" y="338138"/>
                    <a:pt x="189854" y="336821"/>
                  </a:cubicBezTo>
                  <a:cubicBezTo>
                    <a:pt x="184580" y="334186"/>
                    <a:pt x="181943" y="327600"/>
                    <a:pt x="184580" y="322331"/>
                  </a:cubicBezTo>
                  <a:cubicBezTo>
                    <a:pt x="184580" y="321013"/>
                    <a:pt x="197764" y="285447"/>
                    <a:pt x="193809" y="260418"/>
                  </a:cubicBezTo>
                  <a:cubicBezTo>
                    <a:pt x="192491" y="249880"/>
                    <a:pt x="189854" y="241976"/>
                    <a:pt x="187217" y="235390"/>
                  </a:cubicBezTo>
                  <a:cubicBezTo>
                    <a:pt x="183261" y="236707"/>
                    <a:pt x="179306" y="236707"/>
                    <a:pt x="175351" y="236707"/>
                  </a:cubicBezTo>
                  <a:cubicBezTo>
                    <a:pt x="167440" y="260418"/>
                    <a:pt x="167440" y="260418"/>
                    <a:pt x="167440" y="260418"/>
                  </a:cubicBezTo>
                  <a:cubicBezTo>
                    <a:pt x="166122" y="264370"/>
                    <a:pt x="163485" y="268322"/>
                    <a:pt x="158211" y="269639"/>
                  </a:cubicBezTo>
                  <a:cubicBezTo>
                    <a:pt x="158211" y="269639"/>
                    <a:pt x="156893" y="269639"/>
                    <a:pt x="155574" y="269639"/>
                  </a:cubicBezTo>
                  <a:cubicBezTo>
                    <a:pt x="152937" y="269639"/>
                    <a:pt x="148982" y="268322"/>
                    <a:pt x="147664" y="265687"/>
                  </a:cubicBezTo>
                  <a:cubicBezTo>
                    <a:pt x="145027" y="264370"/>
                    <a:pt x="145027" y="264370"/>
                    <a:pt x="145027" y="264370"/>
                  </a:cubicBezTo>
                  <a:cubicBezTo>
                    <a:pt x="139753" y="276226"/>
                    <a:pt x="130524" y="290716"/>
                    <a:pt x="116021" y="301254"/>
                  </a:cubicBezTo>
                  <a:cubicBezTo>
                    <a:pt x="92290" y="318379"/>
                    <a:pt x="46144" y="319696"/>
                    <a:pt x="32960" y="319696"/>
                  </a:cubicBezTo>
                  <a:cubicBezTo>
                    <a:pt x="30323" y="319696"/>
                    <a:pt x="30323" y="319696"/>
                    <a:pt x="30323" y="319696"/>
                  </a:cubicBezTo>
                  <a:cubicBezTo>
                    <a:pt x="23731" y="319696"/>
                    <a:pt x="18457" y="314427"/>
                    <a:pt x="18457" y="307841"/>
                  </a:cubicBezTo>
                  <a:cubicBezTo>
                    <a:pt x="18457" y="302571"/>
                    <a:pt x="17139" y="248563"/>
                    <a:pt x="36915" y="222217"/>
                  </a:cubicBezTo>
                  <a:cubicBezTo>
                    <a:pt x="47463" y="207727"/>
                    <a:pt x="61966" y="198506"/>
                    <a:pt x="73832" y="193236"/>
                  </a:cubicBezTo>
                  <a:cubicBezTo>
                    <a:pt x="72513" y="190602"/>
                    <a:pt x="72513" y="190602"/>
                    <a:pt x="72513" y="190602"/>
                  </a:cubicBezTo>
                  <a:cubicBezTo>
                    <a:pt x="69876" y="187967"/>
                    <a:pt x="68558" y="184015"/>
                    <a:pt x="68558" y="180064"/>
                  </a:cubicBezTo>
                  <a:cubicBezTo>
                    <a:pt x="69876" y="174794"/>
                    <a:pt x="73832" y="172160"/>
                    <a:pt x="77787" y="170842"/>
                  </a:cubicBezTo>
                  <a:cubicBezTo>
                    <a:pt x="101519" y="162939"/>
                    <a:pt x="101519" y="162939"/>
                    <a:pt x="101519" y="162939"/>
                  </a:cubicBezTo>
                  <a:cubicBezTo>
                    <a:pt x="101519" y="158987"/>
                    <a:pt x="102837" y="155035"/>
                    <a:pt x="102837" y="151083"/>
                  </a:cubicBezTo>
                  <a:cubicBezTo>
                    <a:pt x="96245" y="148449"/>
                    <a:pt x="88334" y="145814"/>
                    <a:pt x="77787" y="144497"/>
                  </a:cubicBezTo>
                  <a:cubicBezTo>
                    <a:pt x="75150" y="144497"/>
                    <a:pt x="72513" y="143179"/>
                    <a:pt x="69876" y="143179"/>
                  </a:cubicBezTo>
                  <a:cubicBezTo>
                    <a:pt x="46144" y="143179"/>
                    <a:pt x="15820" y="153718"/>
                    <a:pt x="15820" y="153718"/>
                  </a:cubicBezTo>
                  <a:cubicBezTo>
                    <a:pt x="10547" y="156352"/>
                    <a:pt x="3955" y="153718"/>
                    <a:pt x="1318" y="148449"/>
                  </a:cubicBezTo>
                  <a:cubicBezTo>
                    <a:pt x="-1319" y="143179"/>
                    <a:pt x="-1" y="136593"/>
                    <a:pt x="5273" y="133958"/>
                  </a:cubicBezTo>
                  <a:cubicBezTo>
                    <a:pt x="94926" y="66776"/>
                    <a:pt x="94926" y="66776"/>
                    <a:pt x="94926" y="66776"/>
                  </a:cubicBezTo>
                  <a:cubicBezTo>
                    <a:pt x="97563" y="64142"/>
                    <a:pt x="101519" y="64142"/>
                    <a:pt x="104155" y="64142"/>
                  </a:cubicBezTo>
                  <a:cubicBezTo>
                    <a:pt x="105474" y="65459"/>
                    <a:pt x="110748" y="65459"/>
                    <a:pt x="125250" y="72045"/>
                  </a:cubicBezTo>
                  <a:cubicBezTo>
                    <a:pt x="133161" y="74680"/>
                    <a:pt x="141072" y="78632"/>
                    <a:pt x="146345" y="81266"/>
                  </a:cubicBezTo>
                  <a:cubicBezTo>
                    <a:pt x="171395" y="57555"/>
                    <a:pt x="200401" y="40430"/>
                    <a:pt x="229407" y="28575"/>
                  </a:cubicBezTo>
                  <a:close/>
                  <a:moveTo>
                    <a:pt x="313616" y="0"/>
                  </a:moveTo>
                  <a:cubicBezTo>
                    <a:pt x="321529" y="0"/>
                    <a:pt x="328124" y="3944"/>
                    <a:pt x="333399" y="9202"/>
                  </a:cubicBezTo>
                  <a:cubicBezTo>
                    <a:pt x="338674" y="15776"/>
                    <a:pt x="339993" y="23664"/>
                    <a:pt x="337355" y="30237"/>
                  </a:cubicBezTo>
                  <a:cubicBezTo>
                    <a:pt x="334718" y="44698"/>
                    <a:pt x="329442" y="64418"/>
                    <a:pt x="321529" y="84138"/>
                  </a:cubicBezTo>
                  <a:lnTo>
                    <a:pt x="254268" y="17090"/>
                  </a:lnTo>
                  <a:cubicBezTo>
                    <a:pt x="274051" y="9202"/>
                    <a:pt x="293834" y="3944"/>
                    <a:pt x="308341" y="1314"/>
                  </a:cubicBezTo>
                  <a:cubicBezTo>
                    <a:pt x="309660" y="0"/>
                    <a:pt x="312297" y="0"/>
                    <a:pt x="313616" y="0"/>
                  </a:cubicBezTo>
                  <a:close/>
                </a:path>
              </a:pathLst>
            </a:cu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53" presetClass="entr" presetSubtype="528" fill="hold" nodeType="afterEffect">
                                  <p:stCondLst>
                                    <p:cond delay="0"/>
                                  </p:stCondLst>
                                  <p:childTnLst>
                                    <p:set>
                                      <p:cBhvr>
                                        <p:cTn id="13" dur="1" fill="hold">
                                          <p:stCondLst>
                                            <p:cond delay="0"/>
                                          </p:stCondLst>
                                        </p:cTn>
                                        <p:tgtEl>
                                          <p:spTgt spid="13"/>
                                        </p:tgtEl>
                                        <p:attrNameLst>
                                          <p:attrName>style.visibility</p:attrName>
                                        </p:attrNameLst>
                                      </p:cBhvr>
                                      <p:to>
                                        <p:strVal val="visible"/>
                                      </p:to>
                                    </p:set>
                                    <p:anim calcmode="lin" valueType="num">
                                      <p:cBhvr>
                                        <p:cTn id="14" dur="500" fill="hold"/>
                                        <p:tgtEl>
                                          <p:spTgt spid="13"/>
                                        </p:tgtEl>
                                        <p:attrNameLst>
                                          <p:attrName>ppt_w</p:attrName>
                                        </p:attrNameLst>
                                      </p:cBhvr>
                                      <p:tavLst>
                                        <p:tav tm="0">
                                          <p:val>
                                            <p:fltVal val="0"/>
                                          </p:val>
                                        </p:tav>
                                        <p:tav tm="100000">
                                          <p:val>
                                            <p:strVal val="#ppt_w"/>
                                          </p:val>
                                        </p:tav>
                                      </p:tavLst>
                                    </p:anim>
                                    <p:anim calcmode="lin" valueType="num">
                                      <p:cBhvr>
                                        <p:cTn id="15" dur="500" fill="hold"/>
                                        <p:tgtEl>
                                          <p:spTgt spid="13"/>
                                        </p:tgtEl>
                                        <p:attrNameLst>
                                          <p:attrName>ppt_h</p:attrName>
                                        </p:attrNameLst>
                                      </p:cBhvr>
                                      <p:tavLst>
                                        <p:tav tm="0">
                                          <p:val>
                                            <p:fltVal val="0"/>
                                          </p:val>
                                        </p:tav>
                                        <p:tav tm="100000">
                                          <p:val>
                                            <p:strVal val="#ppt_h"/>
                                          </p:val>
                                        </p:tav>
                                      </p:tavLst>
                                    </p:anim>
                                    <p:animEffect transition="in" filter="fade">
                                      <p:cBhvr>
                                        <p:cTn id="16" dur="500"/>
                                        <p:tgtEl>
                                          <p:spTgt spid="13"/>
                                        </p:tgtEl>
                                      </p:cBhvr>
                                    </p:animEffect>
                                    <p:anim calcmode="lin" valueType="num">
                                      <p:cBhvr>
                                        <p:cTn id="17" dur="500" fill="hold"/>
                                        <p:tgtEl>
                                          <p:spTgt spid="13"/>
                                        </p:tgtEl>
                                        <p:attrNameLst>
                                          <p:attrName>ppt_x</p:attrName>
                                        </p:attrNameLst>
                                      </p:cBhvr>
                                      <p:tavLst>
                                        <p:tav tm="0">
                                          <p:val>
                                            <p:fltVal val="0.5"/>
                                          </p:val>
                                        </p:tav>
                                        <p:tav tm="100000">
                                          <p:val>
                                            <p:strVal val="#ppt_x"/>
                                          </p:val>
                                        </p:tav>
                                      </p:tavLst>
                                    </p:anim>
                                    <p:anim calcmode="lin" valueType="num">
                                      <p:cBhvr>
                                        <p:cTn id="18" dur="500" fill="hold"/>
                                        <p:tgtEl>
                                          <p:spTgt spid="13"/>
                                        </p:tgtEl>
                                        <p:attrNameLst>
                                          <p:attrName>ppt_y</p:attrName>
                                        </p:attrNameLst>
                                      </p:cBhvr>
                                      <p:tavLst>
                                        <p:tav tm="0">
                                          <p:val>
                                            <p:fltVal val="0.5"/>
                                          </p:val>
                                        </p:tav>
                                        <p:tav tm="100000">
                                          <p:val>
                                            <p:strVal val="#ppt_y"/>
                                          </p:val>
                                        </p:tav>
                                      </p:tavLst>
                                    </p:anim>
                                  </p:childTnLst>
                                </p:cTn>
                              </p:par>
                            </p:childTnLst>
                          </p:cTn>
                        </p:par>
                        <p:par>
                          <p:cTn id="19" fill="hold">
                            <p:stCondLst>
                              <p:cond delay="1000"/>
                            </p:stCondLst>
                            <p:childTnLst>
                              <p:par>
                                <p:cTn id="20" presetID="53" presetClass="entr" presetSubtype="52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anim calcmode="lin" valueType="num">
                                      <p:cBhvr>
                                        <p:cTn id="25" dur="500" fill="hold"/>
                                        <p:tgtEl>
                                          <p:spTgt spid="14"/>
                                        </p:tgtEl>
                                        <p:attrNameLst>
                                          <p:attrName>ppt_x</p:attrName>
                                        </p:attrNameLst>
                                      </p:cBhvr>
                                      <p:tavLst>
                                        <p:tav tm="0">
                                          <p:val>
                                            <p:fltVal val="0.5"/>
                                          </p:val>
                                        </p:tav>
                                        <p:tav tm="100000">
                                          <p:val>
                                            <p:strVal val="#ppt_x"/>
                                          </p:val>
                                        </p:tav>
                                      </p:tavLst>
                                    </p:anim>
                                    <p:anim calcmode="lin" valueType="num">
                                      <p:cBhvr>
                                        <p:cTn id="26" dur="500" fill="hold"/>
                                        <p:tgtEl>
                                          <p:spTgt spid="14"/>
                                        </p:tgtEl>
                                        <p:attrNameLst>
                                          <p:attrName>ppt_y</p:attrName>
                                        </p:attrNameLst>
                                      </p:cBhvr>
                                      <p:tavLst>
                                        <p:tav tm="0">
                                          <p:val>
                                            <p:fltVal val="0.5"/>
                                          </p:val>
                                        </p:tav>
                                        <p:tav tm="100000">
                                          <p:val>
                                            <p:strVal val="#ppt_y"/>
                                          </p:val>
                                        </p:tav>
                                      </p:tavLst>
                                    </p:anim>
                                  </p:childTnLst>
                                </p:cTn>
                              </p:par>
                            </p:childTnLst>
                          </p:cTn>
                        </p:par>
                        <p:par>
                          <p:cTn id="27" fill="hold">
                            <p:stCondLst>
                              <p:cond delay="1500"/>
                            </p:stCondLst>
                            <p:childTnLst>
                              <p:par>
                                <p:cTn id="28" presetID="53" presetClass="entr" presetSubtype="528"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500" fill="hold"/>
                                        <p:tgtEl>
                                          <p:spTgt spid="12"/>
                                        </p:tgtEl>
                                        <p:attrNameLst>
                                          <p:attrName>ppt_w</p:attrName>
                                        </p:attrNameLst>
                                      </p:cBhvr>
                                      <p:tavLst>
                                        <p:tav tm="0">
                                          <p:val>
                                            <p:fltVal val="0"/>
                                          </p:val>
                                        </p:tav>
                                        <p:tav tm="100000">
                                          <p:val>
                                            <p:strVal val="#ppt_w"/>
                                          </p:val>
                                        </p:tav>
                                      </p:tavLst>
                                    </p:anim>
                                    <p:anim calcmode="lin" valueType="num">
                                      <p:cBhvr>
                                        <p:cTn id="31" dur="500" fill="hold"/>
                                        <p:tgtEl>
                                          <p:spTgt spid="12"/>
                                        </p:tgtEl>
                                        <p:attrNameLst>
                                          <p:attrName>ppt_h</p:attrName>
                                        </p:attrNameLst>
                                      </p:cBhvr>
                                      <p:tavLst>
                                        <p:tav tm="0">
                                          <p:val>
                                            <p:fltVal val="0"/>
                                          </p:val>
                                        </p:tav>
                                        <p:tav tm="100000">
                                          <p:val>
                                            <p:strVal val="#ppt_h"/>
                                          </p:val>
                                        </p:tav>
                                      </p:tavLst>
                                    </p:anim>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fltVal val="0.5"/>
                                          </p:val>
                                        </p:tav>
                                        <p:tav tm="100000">
                                          <p:val>
                                            <p:strVal val="#ppt_x"/>
                                          </p:val>
                                        </p:tav>
                                      </p:tavLst>
                                    </p:anim>
                                    <p:anim calcmode="lin" valueType="num">
                                      <p:cBhvr>
                                        <p:cTn id="34" dur="500" fill="hold"/>
                                        <p:tgtEl>
                                          <p:spTgt spid="12"/>
                                        </p:tgtEl>
                                        <p:attrNameLst>
                                          <p:attrName>ppt_y</p:attrName>
                                        </p:attrNameLst>
                                      </p:cBhvr>
                                      <p:tavLst>
                                        <p:tav tm="0">
                                          <p:val>
                                            <p:fltVal val="0.5"/>
                                          </p:val>
                                        </p:tav>
                                        <p:tav tm="100000">
                                          <p:val>
                                            <p:strVal val="#ppt_y"/>
                                          </p:val>
                                        </p:tav>
                                      </p:tavLst>
                                    </p:anim>
                                  </p:childTnLst>
                                </p:cTn>
                              </p:par>
                            </p:childTnLst>
                          </p:cTn>
                        </p:par>
                        <p:par>
                          <p:cTn id="35" fill="hold">
                            <p:stCondLst>
                              <p:cond delay="2000"/>
                            </p:stCondLst>
                            <p:childTnLst>
                              <p:par>
                                <p:cTn id="36" presetID="53" presetClass="entr" presetSubtype="528" fill="hold" nodeType="afterEffect">
                                  <p:stCondLst>
                                    <p:cond delay="0"/>
                                  </p:stCondLst>
                                  <p:childTnLst>
                                    <p:set>
                                      <p:cBhvr>
                                        <p:cTn id="37" dur="1" fill="hold">
                                          <p:stCondLst>
                                            <p:cond delay="0"/>
                                          </p:stCondLst>
                                        </p:cTn>
                                        <p:tgtEl>
                                          <p:spTgt spid="15"/>
                                        </p:tgtEl>
                                        <p:attrNameLst>
                                          <p:attrName>style.visibility</p:attrName>
                                        </p:attrNameLst>
                                      </p:cBhvr>
                                      <p:to>
                                        <p:strVal val="visible"/>
                                      </p:to>
                                    </p:set>
                                    <p:anim calcmode="lin" valueType="num">
                                      <p:cBhvr>
                                        <p:cTn id="38" dur="500" fill="hold"/>
                                        <p:tgtEl>
                                          <p:spTgt spid="15"/>
                                        </p:tgtEl>
                                        <p:attrNameLst>
                                          <p:attrName>ppt_w</p:attrName>
                                        </p:attrNameLst>
                                      </p:cBhvr>
                                      <p:tavLst>
                                        <p:tav tm="0">
                                          <p:val>
                                            <p:fltVal val="0"/>
                                          </p:val>
                                        </p:tav>
                                        <p:tav tm="100000">
                                          <p:val>
                                            <p:strVal val="#ppt_w"/>
                                          </p:val>
                                        </p:tav>
                                      </p:tavLst>
                                    </p:anim>
                                    <p:anim calcmode="lin" valueType="num">
                                      <p:cBhvr>
                                        <p:cTn id="39" dur="500" fill="hold"/>
                                        <p:tgtEl>
                                          <p:spTgt spid="15"/>
                                        </p:tgtEl>
                                        <p:attrNameLst>
                                          <p:attrName>ppt_h</p:attrName>
                                        </p:attrNameLst>
                                      </p:cBhvr>
                                      <p:tavLst>
                                        <p:tav tm="0">
                                          <p:val>
                                            <p:fltVal val="0"/>
                                          </p:val>
                                        </p:tav>
                                        <p:tav tm="100000">
                                          <p:val>
                                            <p:strVal val="#ppt_h"/>
                                          </p:val>
                                        </p:tav>
                                      </p:tavLst>
                                    </p:anim>
                                    <p:animEffect transition="in" filter="fade">
                                      <p:cBhvr>
                                        <p:cTn id="40" dur="500"/>
                                        <p:tgtEl>
                                          <p:spTgt spid="15"/>
                                        </p:tgtEl>
                                      </p:cBhvr>
                                    </p:animEffect>
                                    <p:anim calcmode="lin" valueType="num">
                                      <p:cBhvr>
                                        <p:cTn id="41" dur="500" fill="hold"/>
                                        <p:tgtEl>
                                          <p:spTgt spid="15"/>
                                        </p:tgtEl>
                                        <p:attrNameLst>
                                          <p:attrName>ppt_x</p:attrName>
                                        </p:attrNameLst>
                                      </p:cBhvr>
                                      <p:tavLst>
                                        <p:tav tm="0">
                                          <p:val>
                                            <p:fltVal val="0.5"/>
                                          </p:val>
                                        </p:tav>
                                        <p:tav tm="100000">
                                          <p:val>
                                            <p:strVal val="#ppt_x"/>
                                          </p:val>
                                        </p:tav>
                                      </p:tavLst>
                                    </p:anim>
                                    <p:anim calcmode="lin" valueType="num">
                                      <p:cBhvr>
                                        <p:cTn id="42" dur="500" fill="hold"/>
                                        <p:tgtEl>
                                          <p:spTgt spid="1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PA_库_组合 27"/>
          <p:cNvGrpSpPr/>
          <p:nvPr>
            <p:custDataLst>
              <p:tags r:id="rId1"/>
            </p:custDataLst>
          </p:nvPr>
        </p:nvGrpSpPr>
        <p:grpSpPr>
          <a:xfrm>
            <a:off x="1281359" y="1465395"/>
            <a:ext cx="2778862" cy="2024080"/>
            <a:chOff x="1281359" y="1465395"/>
            <a:chExt cx="2778862" cy="2024080"/>
          </a:xfrm>
        </p:grpSpPr>
        <p:sp>
          <p:nvSpPr>
            <p:cNvPr id="5" name="TextBox 52"/>
            <p:cNvSpPr txBox="1"/>
            <p:nvPr/>
          </p:nvSpPr>
          <p:spPr>
            <a:xfrm>
              <a:off x="1281359" y="1712075"/>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a:solidFill>
                    <a:sysClr val="windowText" lastClr="000000"/>
                  </a:solidFill>
                  <a:cs typeface="+mn-ea"/>
                  <a:sym typeface="+mn-lt"/>
                </a:rPr>
                <a:t>请替换文字内容复制你的内容到此</a:t>
              </a:r>
              <a:endParaRPr lang="en-US" altLang="zh-CN"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（请选择只保留文本）</a:t>
              </a:r>
              <a:endParaRPr lang="zh-CN" altLang="en-US"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如需更改请在（设置形状格式）菜单下</a:t>
              </a:r>
              <a:endParaRPr lang="en-US" altLang="zh-CN"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（文本选项）中调整</a:t>
              </a:r>
              <a:endParaRPr lang="en-US" sz="1100" dirty="0">
                <a:solidFill>
                  <a:sysClr val="windowText" lastClr="000000"/>
                </a:solidFill>
                <a:cs typeface="+mn-ea"/>
                <a:sym typeface="+mn-lt"/>
              </a:endParaRPr>
            </a:p>
          </p:txBody>
        </p:sp>
        <p:sp>
          <p:nvSpPr>
            <p:cNvPr id="6" name="Round Same Side Corner Rectangle 54"/>
            <p:cNvSpPr/>
            <p:nvPr/>
          </p:nvSpPr>
          <p:spPr>
            <a:xfrm>
              <a:off x="1631505" y="1465395"/>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9" name="PA_库_组合 28"/>
          <p:cNvGrpSpPr/>
          <p:nvPr>
            <p:custDataLst>
              <p:tags r:id="rId2"/>
            </p:custDataLst>
          </p:nvPr>
        </p:nvGrpSpPr>
        <p:grpSpPr>
          <a:xfrm>
            <a:off x="8140411" y="1459397"/>
            <a:ext cx="2778862" cy="2030078"/>
            <a:chOff x="8140411" y="1459397"/>
            <a:chExt cx="2778862" cy="2030078"/>
          </a:xfrm>
        </p:grpSpPr>
        <p:sp>
          <p:nvSpPr>
            <p:cNvPr id="8" name="TextBox 116"/>
            <p:cNvSpPr txBox="1"/>
            <p:nvPr/>
          </p:nvSpPr>
          <p:spPr>
            <a:xfrm>
              <a:off x="8140411" y="1712075"/>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a:sym typeface="+mn-lt"/>
                </a:rPr>
                <a:t>请替换文字内容复制你的内容到此</a:t>
              </a:r>
              <a:endParaRPr lang="en-US" altLang="zh-CN" dirty="0">
                <a:sym typeface="+mn-lt"/>
              </a:endParaRPr>
            </a:p>
            <a:p>
              <a:r>
                <a:rPr lang="zh-CN" altLang="en-US" dirty="0">
                  <a:sym typeface="+mn-lt"/>
                </a:rPr>
                <a:t>（请选择只保留文本）</a:t>
              </a:r>
              <a:endParaRPr lang="zh-CN" altLang="en-US" dirty="0">
                <a:sym typeface="+mn-lt"/>
              </a:endParaRPr>
            </a:p>
            <a:p>
              <a:r>
                <a:rPr lang="zh-CN" altLang="en-US" dirty="0">
                  <a:sym typeface="+mn-lt"/>
                </a:rPr>
                <a:t>如需更改请在（设置形状格式）菜单下</a:t>
              </a:r>
              <a:endParaRPr lang="en-US" altLang="zh-CN" dirty="0">
                <a:sym typeface="+mn-lt"/>
              </a:endParaRPr>
            </a:p>
            <a:p>
              <a:r>
                <a:rPr lang="zh-CN" altLang="en-US" dirty="0">
                  <a:sym typeface="+mn-lt"/>
                </a:rPr>
                <a:t>（文本选项）中调整</a:t>
              </a:r>
              <a:endParaRPr lang="en-US" dirty="0">
                <a:sym typeface="+mn-lt"/>
              </a:endParaRPr>
            </a:p>
          </p:txBody>
        </p:sp>
        <p:sp>
          <p:nvSpPr>
            <p:cNvPr id="9" name="Round Same Side Corner Rectangle 117"/>
            <p:cNvSpPr/>
            <p:nvPr/>
          </p:nvSpPr>
          <p:spPr>
            <a:xfrm>
              <a:off x="8640514" y="1459397"/>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2" name="PA_库_组合 1"/>
          <p:cNvGrpSpPr/>
          <p:nvPr>
            <p:custDataLst>
              <p:tags r:id="rId3"/>
            </p:custDataLst>
          </p:nvPr>
        </p:nvGrpSpPr>
        <p:grpSpPr>
          <a:xfrm>
            <a:off x="4380141" y="1543370"/>
            <a:ext cx="3474827" cy="4341058"/>
            <a:chOff x="4380141" y="1543370"/>
            <a:chExt cx="3474827" cy="4341058"/>
          </a:xfrm>
        </p:grpSpPr>
        <p:grpSp>
          <p:nvGrpSpPr>
            <p:cNvPr id="4" name="组合 3"/>
            <p:cNvGrpSpPr/>
            <p:nvPr/>
          </p:nvGrpSpPr>
          <p:grpSpPr>
            <a:xfrm>
              <a:off x="4717383" y="1543370"/>
              <a:ext cx="3137585" cy="4341058"/>
              <a:chOff x="4366409" y="1482557"/>
              <a:chExt cx="2813659" cy="3892886"/>
            </a:xfrm>
          </p:grpSpPr>
          <p:grpSp>
            <p:nvGrpSpPr>
              <p:cNvPr id="16" name="Group 35"/>
              <p:cNvGrpSpPr/>
              <p:nvPr/>
            </p:nvGrpSpPr>
            <p:grpSpPr>
              <a:xfrm>
                <a:off x="5133187" y="4809324"/>
                <a:ext cx="2046881" cy="566119"/>
                <a:chOff x="2889972" y="3780969"/>
                <a:chExt cx="1860801" cy="514654"/>
              </a:xfrm>
            </p:grpSpPr>
            <p:sp>
              <p:nvSpPr>
                <p:cNvPr id="25" name="Oval 36"/>
                <p:cNvSpPr/>
                <p:nvPr/>
              </p:nvSpPr>
              <p:spPr>
                <a:xfrm>
                  <a:off x="2889972" y="3780969"/>
                  <a:ext cx="1860801" cy="51465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6" name="Oval 38"/>
                <p:cNvSpPr/>
                <p:nvPr/>
              </p:nvSpPr>
              <p:spPr>
                <a:xfrm>
                  <a:off x="3138706" y="3887055"/>
                  <a:ext cx="1363332" cy="302482"/>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sp>
              <p:nvSpPr>
                <p:cNvPr id="27" name="Oval 39"/>
                <p:cNvSpPr/>
                <p:nvPr/>
              </p:nvSpPr>
              <p:spPr>
                <a:xfrm>
                  <a:off x="3538756" y="3975814"/>
                  <a:ext cx="563232" cy="124964"/>
                </a:xfrm>
                <a:prstGeom prst="ellipse">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US">
                    <a:cs typeface="+mn-ea"/>
                    <a:sym typeface="+mn-lt"/>
                  </a:endParaRPr>
                </a:p>
              </p:txBody>
            </p:sp>
          </p:grpSp>
          <p:grpSp>
            <p:nvGrpSpPr>
              <p:cNvPr id="17" name="Group 86"/>
              <p:cNvGrpSpPr/>
              <p:nvPr/>
            </p:nvGrpSpPr>
            <p:grpSpPr>
              <a:xfrm rot="3723659">
                <a:off x="3518057" y="2330909"/>
                <a:ext cx="3739744" cy="2043040"/>
                <a:chOff x="3990975" y="2525713"/>
                <a:chExt cx="1697038" cy="927100"/>
              </a:xfrm>
            </p:grpSpPr>
            <p:sp>
              <p:nvSpPr>
                <p:cNvPr id="18" name="Freeform 17"/>
                <p:cNvSpPr/>
                <p:nvPr/>
              </p:nvSpPr>
              <p:spPr bwMode="auto">
                <a:xfrm>
                  <a:off x="4016375" y="2970213"/>
                  <a:ext cx="363538" cy="330200"/>
                </a:xfrm>
                <a:custGeom>
                  <a:avLst/>
                  <a:gdLst/>
                  <a:ahLst/>
                  <a:cxnLst>
                    <a:cxn ang="0">
                      <a:pos x="236" y="0"/>
                    </a:cxn>
                    <a:cxn ang="0">
                      <a:pos x="271" y="128"/>
                    </a:cxn>
                    <a:cxn ang="0">
                      <a:pos x="236" y="0"/>
                    </a:cxn>
                  </a:cxnLst>
                  <a:rect l="0" t="0" r="r" b="b"/>
                  <a:pathLst>
                    <a:path w="271" h="245">
                      <a:moveTo>
                        <a:pt x="236" y="0"/>
                      </a:moveTo>
                      <a:cubicBezTo>
                        <a:pt x="23" y="81"/>
                        <a:pt x="0" y="245"/>
                        <a:pt x="271" y="128"/>
                      </a:cubicBezTo>
                      <a:lnTo>
                        <a:pt x="236" y="0"/>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19" name="Freeform 18"/>
                <p:cNvSpPr/>
                <p:nvPr/>
              </p:nvSpPr>
              <p:spPr bwMode="auto">
                <a:xfrm>
                  <a:off x="3990975" y="2651125"/>
                  <a:ext cx="404813" cy="327025"/>
                </a:xfrm>
                <a:custGeom>
                  <a:avLst/>
                  <a:gdLst/>
                  <a:ahLst/>
                  <a:cxnLst>
                    <a:cxn ang="0">
                      <a:pos x="255" y="244"/>
                    </a:cxn>
                    <a:cxn ang="0">
                      <a:pos x="302" y="121"/>
                    </a:cxn>
                    <a:cxn ang="0">
                      <a:pos x="255" y="244"/>
                    </a:cxn>
                  </a:cxnLst>
                  <a:rect l="0" t="0" r="r" b="b"/>
                  <a:pathLst>
                    <a:path w="302" h="244">
                      <a:moveTo>
                        <a:pt x="255" y="244"/>
                      </a:moveTo>
                      <a:cubicBezTo>
                        <a:pt x="0" y="106"/>
                        <a:pt x="50" y="0"/>
                        <a:pt x="302" y="121"/>
                      </a:cubicBezTo>
                      <a:lnTo>
                        <a:pt x="255" y="244"/>
                      </a:lnTo>
                      <a:close/>
                    </a:path>
                  </a:pathLst>
                </a:custGeom>
                <a:solidFill>
                  <a:schemeClr val="accent1">
                    <a:lumMod val="75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0" name="Freeform 19"/>
                <p:cNvSpPr/>
                <p:nvPr/>
              </p:nvSpPr>
              <p:spPr bwMode="auto">
                <a:xfrm>
                  <a:off x="5297488" y="3011488"/>
                  <a:ext cx="390525" cy="41275"/>
                </a:xfrm>
                <a:custGeom>
                  <a:avLst/>
                  <a:gdLst/>
                  <a:ahLst/>
                  <a:cxnLst>
                    <a:cxn ang="0">
                      <a:pos x="73" y="2"/>
                    </a:cxn>
                    <a:cxn ang="0">
                      <a:pos x="0" y="8"/>
                    </a:cxn>
                    <a:cxn ang="0">
                      <a:pos x="72" y="21"/>
                    </a:cxn>
                    <a:cxn ang="0">
                      <a:pos x="291" y="27"/>
                    </a:cxn>
                    <a:cxn ang="0">
                      <a:pos x="292" y="24"/>
                    </a:cxn>
                    <a:cxn ang="0">
                      <a:pos x="73" y="2"/>
                    </a:cxn>
                  </a:cxnLst>
                  <a:rect l="0" t="0" r="r" b="b"/>
                  <a:pathLst>
                    <a:path w="292" h="30">
                      <a:moveTo>
                        <a:pt x="73" y="2"/>
                      </a:moveTo>
                      <a:cubicBezTo>
                        <a:pt x="33" y="0"/>
                        <a:pt x="1" y="2"/>
                        <a:pt x="0" y="8"/>
                      </a:cubicBezTo>
                      <a:cubicBezTo>
                        <a:pt x="0" y="13"/>
                        <a:pt x="32" y="19"/>
                        <a:pt x="72" y="21"/>
                      </a:cubicBezTo>
                      <a:cubicBezTo>
                        <a:pt x="100" y="22"/>
                        <a:pt x="279" y="30"/>
                        <a:pt x="291" y="27"/>
                      </a:cubicBezTo>
                      <a:cubicBezTo>
                        <a:pt x="292" y="26"/>
                        <a:pt x="292" y="26"/>
                        <a:pt x="292" y="24"/>
                      </a:cubicBezTo>
                      <a:cubicBezTo>
                        <a:pt x="280" y="21"/>
                        <a:pt x="101" y="3"/>
                        <a:pt x="73" y="2"/>
                      </a:cubicBezTo>
                      <a:close/>
                    </a:path>
                  </a:pathLst>
                </a:custGeom>
                <a:solidFill>
                  <a:schemeClr val="tx2"/>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1" name="Freeform 21"/>
                <p:cNvSpPr/>
                <p:nvPr/>
              </p:nvSpPr>
              <p:spPr bwMode="auto">
                <a:xfrm>
                  <a:off x="4333875" y="2951163"/>
                  <a:ext cx="1028700" cy="134938"/>
                </a:xfrm>
                <a:custGeom>
                  <a:avLst/>
                  <a:gdLst/>
                  <a:ahLst/>
                  <a:cxnLst>
                    <a:cxn ang="0">
                      <a:pos x="768" y="10"/>
                    </a:cxn>
                    <a:cxn ang="0">
                      <a:pos x="0" y="9"/>
                    </a:cxn>
                    <a:cxn ang="0">
                      <a:pos x="0" y="26"/>
                    </a:cxn>
                    <a:cxn ang="0">
                      <a:pos x="763" y="100"/>
                    </a:cxn>
                    <a:cxn ang="0">
                      <a:pos x="768" y="10"/>
                    </a:cxn>
                  </a:cxnLst>
                  <a:rect l="0" t="0" r="r" b="b"/>
                  <a:pathLst>
                    <a:path w="768" h="100">
                      <a:moveTo>
                        <a:pt x="768" y="10"/>
                      </a:moveTo>
                      <a:cubicBezTo>
                        <a:pt x="512" y="0"/>
                        <a:pt x="257" y="0"/>
                        <a:pt x="0" y="9"/>
                      </a:cubicBezTo>
                      <a:cubicBezTo>
                        <a:pt x="0" y="26"/>
                        <a:pt x="0" y="26"/>
                        <a:pt x="0" y="26"/>
                      </a:cubicBezTo>
                      <a:cubicBezTo>
                        <a:pt x="254" y="60"/>
                        <a:pt x="508" y="85"/>
                        <a:pt x="763" y="100"/>
                      </a:cubicBezTo>
                      <a:lnTo>
                        <a:pt x="768" y="10"/>
                      </a:lnTo>
                      <a:close/>
                    </a:path>
                  </a:pathLst>
                </a:custGeom>
                <a:solidFill>
                  <a:schemeClr val="tx2">
                    <a:lumMod val="40000"/>
                    <a:lumOff val="6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2" name="Freeform 22"/>
                <p:cNvSpPr/>
                <p:nvPr/>
              </p:nvSpPr>
              <p:spPr bwMode="auto">
                <a:xfrm>
                  <a:off x="5111750" y="2957513"/>
                  <a:ext cx="307975" cy="128588"/>
                </a:xfrm>
                <a:custGeom>
                  <a:avLst/>
                  <a:gdLst/>
                  <a:ahLst/>
                  <a:cxnLst>
                    <a:cxn ang="0">
                      <a:pos x="187" y="5"/>
                    </a:cxn>
                    <a:cxn ang="0">
                      <a:pos x="10" y="0"/>
                    </a:cxn>
                    <a:cxn ang="0">
                      <a:pos x="0" y="82"/>
                    </a:cxn>
                    <a:cxn ang="0">
                      <a:pos x="182" y="95"/>
                    </a:cxn>
                    <a:cxn ang="0">
                      <a:pos x="187" y="5"/>
                    </a:cxn>
                  </a:cxnLst>
                  <a:rect l="0" t="0" r="r" b="b"/>
                  <a:pathLst>
                    <a:path w="230" h="95">
                      <a:moveTo>
                        <a:pt x="187" y="5"/>
                      </a:moveTo>
                      <a:cubicBezTo>
                        <a:pt x="10" y="0"/>
                        <a:pt x="10" y="0"/>
                        <a:pt x="10" y="0"/>
                      </a:cubicBezTo>
                      <a:cubicBezTo>
                        <a:pt x="44" y="14"/>
                        <a:pt x="40" y="66"/>
                        <a:pt x="0" y="82"/>
                      </a:cubicBezTo>
                      <a:cubicBezTo>
                        <a:pt x="182" y="95"/>
                        <a:pt x="182" y="95"/>
                        <a:pt x="182" y="95"/>
                      </a:cubicBezTo>
                      <a:cubicBezTo>
                        <a:pt x="230" y="85"/>
                        <a:pt x="228" y="17"/>
                        <a:pt x="187" y="5"/>
                      </a:cubicBezTo>
                      <a:close/>
                    </a:path>
                  </a:pathLst>
                </a:custGeom>
                <a:solidFill>
                  <a:schemeClr val="tx2">
                    <a:lumMod val="60000"/>
                    <a:lumOff val="40000"/>
                  </a:schemeClr>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3" name="Freeform 23"/>
                <p:cNvSpPr/>
                <p:nvPr/>
              </p:nvSpPr>
              <p:spPr bwMode="auto">
                <a:xfrm>
                  <a:off x="4324350" y="2525713"/>
                  <a:ext cx="420688" cy="466725"/>
                </a:xfrm>
                <a:custGeom>
                  <a:avLst/>
                  <a:gdLst/>
                  <a:ahLst/>
                  <a:cxnLst>
                    <a:cxn ang="0">
                      <a:pos x="314" y="348"/>
                    </a:cxn>
                    <a:cxn ang="0">
                      <a:pos x="0" y="334"/>
                    </a:cxn>
                    <a:cxn ang="0">
                      <a:pos x="314" y="348"/>
                    </a:cxn>
                  </a:cxnLst>
                  <a:rect l="0" t="0" r="r" b="b"/>
                  <a:pathLst>
                    <a:path w="314" h="348">
                      <a:moveTo>
                        <a:pt x="314" y="348"/>
                      </a:moveTo>
                      <a:cubicBezTo>
                        <a:pt x="0" y="334"/>
                        <a:pt x="0" y="334"/>
                        <a:pt x="0" y="334"/>
                      </a:cubicBezTo>
                      <a:cubicBezTo>
                        <a:pt x="78" y="44"/>
                        <a:pt x="280" y="0"/>
                        <a:pt x="314" y="348"/>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sp>
              <p:nvSpPr>
                <p:cNvPr id="24" name="Freeform 24"/>
                <p:cNvSpPr/>
                <p:nvPr/>
              </p:nvSpPr>
              <p:spPr bwMode="auto">
                <a:xfrm>
                  <a:off x="4324350" y="2974975"/>
                  <a:ext cx="420688" cy="477838"/>
                </a:xfrm>
                <a:custGeom>
                  <a:avLst/>
                  <a:gdLst/>
                  <a:ahLst/>
                  <a:cxnLst>
                    <a:cxn ang="0">
                      <a:pos x="314" y="14"/>
                    </a:cxn>
                    <a:cxn ang="0">
                      <a:pos x="0" y="0"/>
                    </a:cxn>
                    <a:cxn ang="0">
                      <a:pos x="314" y="14"/>
                    </a:cxn>
                  </a:cxnLst>
                  <a:rect l="0" t="0" r="r" b="b"/>
                  <a:pathLst>
                    <a:path w="314" h="356">
                      <a:moveTo>
                        <a:pt x="314" y="14"/>
                      </a:moveTo>
                      <a:cubicBezTo>
                        <a:pt x="0" y="0"/>
                        <a:pt x="0" y="0"/>
                        <a:pt x="0" y="0"/>
                      </a:cubicBezTo>
                      <a:cubicBezTo>
                        <a:pt x="49" y="296"/>
                        <a:pt x="247" y="356"/>
                        <a:pt x="314" y="14"/>
                      </a:cubicBezTo>
                      <a:close/>
                    </a:path>
                  </a:pathLst>
                </a:custGeom>
                <a:solidFill>
                  <a:schemeClr val="accent1"/>
                </a:solidFill>
                <a:ln w="9525">
                  <a:noFill/>
                  <a:round/>
                </a:ln>
              </p:spPr>
              <p:txBody>
                <a:bodyPr vert="horz" wrap="square" lIns="91440" tIns="45720" rIns="91440" bIns="45720" numCol="1" anchor="t" anchorCtr="0" compatLnSpc="1"/>
                <a:lstStyle/>
                <a:p>
                  <a:pPr>
                    <a:lnSpc>
                      <a:spcPct val="120000"/>
                    </a:lnSpc>
                  </a:pPr>
                  <a:endParaRPr lang="en-US" dirty="0">
                    <a:cs typeface="+mn-ea"/>
                    <a:sym typeface="+mn-lt"/>
                  </a:endParaRPr>
                </a:p>
              </p:txBody>
            </p:sp>
          </p:grpSp>
        </p:grpSp>
        <p:sp>
          <p:nvSpPr>
            <p:cNvPr id="7" name="Rectangle 81"/>
            <p:cNvSpPr/>
            <p:nvPr/>
          </p:nvSpPr>
          <p:spPr>
            <a:xfrm>
              <a:off x="4380141" y="2998337"/>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1</a:t>
              </a:r>
              <a:endParaRPr lang="en-US" sz="2000" b="1" dirty="0">
                <a:cs typeface="+mn-ea"/>
                <a:sym typeface="+mn-lt"/>
              </a:endParaRPr>
            </a:p>
          </p:txBody>
        </p:sp>
        <p:sp>
          <p:nvSpPr>
            <p:cNvPr id="10" name="Rectangle 114"/>
            <p:cNvSpPr/>
            <p:nvPr/>
          </p:nvSpPr>
          <p:spPr>
            <a:xfrm>
              <a:off x="7153641" y="4815865"/>
              <a:ext cx="683982" cy="683982"/>
            </a:xfrm>
            <a:prstGeom prst="ellipse">
              <a:avLst/>
            </a:prstGeom>
            <a:solidFill>
              <a:schemeClr val="bg1"/>
            </a:solidFill>
            <a:ln w="53975">
              <a:solidFill>
                <a:schemeClr val="bg1">
                  <a:lumMod val="75000"/>
                  <a:alpha val="80000"/>
                </a:schemeClr>
              </a:solidFill>
              <a:headEnd type="oval" w="med" len="med"/>
              <a:tailEnd type="oval" w="med" len="med"/>
            </a:ln>
            <a:effectLst/>
          </p:spPr>
          <p:style>
            <a:lnRef idx="1">
              <a:schemeClr val="accent1"/>
            </a:lnRef>
            <a:fillRef idx="0">
              <a:schemeClr val="accent1"/>
            </a:fillRef>
            <a:effectRef idx="0">
              <a:schemeClr val="accent1"/>
            </a:effectRef>
            <a:fontRef idx="minor">
              <a:schemeClr val="tx1"/>
            </a:fontRef>
          </p:style>
          <p:txBody>
            <a:bodyPr rtlCol="0" anchor="ctr"/>
            <a:lstStyle/>
            <a:p>
              <a:pPr algn="ctr">
                <a:lnSpc>
                  <a:spcPct val="120000"/>
                </a:lnSpc>
              </a:pPr>
              <a:r>
                <a:rPr lang="en-US" sz="2000" b="1" dirty="0">
                  <a:cs typeface="+mn-ea"/>
                  <a:sym typeface="+mn-lt"/>
                </a:rPr>
                <a:t>2</a:t>
              </a:r>
              <a:endParaRPr lang="en-US" sz="2000" b="1" dirty="0">
                <a:cs typeface="+mn-ea"/>
                <a:sym typeface="+mn-lt"/>
              </a:endParaRPr>
            </a:p>
          </p:txBody>
        </p:sp>
      </p:grpSp>
      <p:grpSp>
        <p:nvGrpSpPr>
          <p:cNvPr id="30" name="PA_库_组合 29"/>
          <p:cNvGrpSpPr/>
          <p:nvPr>
            <p:custDataLst>
              <p:tags r:id="rId4"/>
            </p:custDataLst>
          </p:nvPr>
        </p:nvGrpSpPr>
        <p:grpSpPr>
          <a:xfrm>
            <a:off x="8140411" y="3957172"/>
            <a:ext cx="2778862" cy="2030078"/>
            <a:chOff x="8140411" y="3957172"/>
            <a:chExt cx="2778862" cy="2030078"/>
          </a:xfrm>
        </p:grpSpPr>
        <p:sp>
          <p:nvSpPr>
            <p:cNvPr id="11" name="TextBox 116"/>
            <p:cNvSpPr txBox="1"/>
            <p:nvPr/>
          </p:nvSpPr>
          <p:spPr>
            <a:xfrm>
              <a:off x="8140411" y="4209850"/>
              <a:ext cx="2778862" cy="1777400"/>
            </a:xfrm>
            <a:prstGeom prst="rect">
              <a:avLst/>
            </a:prstGeom>
            <a:noFill/>
            <a:ln>
              <a:solidFill>
                <a:schemeClr val="bg1">
                  <a:lumMod val="85000"/>
                </a:schemeClr>
              </a:solidFill>
            </a:ln>
          </p:spPr>
          <p:txBody>
            <a:bodyPr wrap="square" lIns="0" tIns="0" rIns="0" bIns="0" rtlCol="0" anchor="ctr" anchorCtr="1">
              <a:normAutofit/>
            </a:bodyPr>
            <a:lstStyle>
              <a:defPPr>
                <a:defRPr lang="zh-CN"/>
              </a:defPPr>
              <a:lvl1pPr algn="ctr">
                <a:lnSpc>
                  <a:spcPct val="150000"/>
                </a:lnSpc>
                <a:defRPr sz="1100">
                  <a:solidFill>
                    <a:sysClr val="windowText" lastClr="000000"/>
                  </a:solidFill>
                  <a:cs typeface="+mn-ea"/>
                </a:defRPr>
              </a:lvl1pPr>
            </a:lstStyle>
            <a:p>
              <a:r>
                <a:rPr lang="zh-CN" altLang="en-US" dirty="0">
                  <a:sym typeface="+mn-lt"/>
                </a:rPr>
                <a:t>请替换文字内容复制你的内容到此</a:t>
              </a:r>
              <a:endParaRPr lang="en-US" altLang="zh-CN" dirty="0">
                <a:sym typeface="+mn-lt"/>
              </a:endParaRPr>
            </a:p>
            <a:p>
              <a:r>
                <a:rPr lang="zh-CN" altLang="en-US" dirty="0">
                  <a:sym typeface="+mn-lt"/>
                </a:rPr>
                <a:t>（请选择只保留文本）</a:t>
              </a:r>
              <a:endParaRPr lang="zh-CN" altLang="en-US" dirty="0">
                <a:sym typeface="+mn-lt"/>
              </a:endParaRPr>
            </a:p>
            <a:p>
              <a:r>
                <a:rPr lang="zh-CN" altLang="en-US" dirty="0">
                  <a:sym typeface="+mn-lt"/>
                </a:rPr>
                <a:t>如需更改请在（设置形状格式）菜单下</a:t>
              </a:r>
              <a:endParaRPr lang="en-US" altLang="zh-CN" dirty="0">
                <a:sym typeface="+mn-lt"/>
              </a:endParaRPr>
            </a:p>
            <a:p>
              <a:r>
                <a:rPr lang="zh-CN" altLang="en-US" dirty="0">
                  <a:sym typeface="+mn-lt"/>
                </a:rPr>
                <a:t>（文本选项）中调整</a:t>
              </a:r>
              <a:endParaRPr lang="en-US" dirty="0">
                <a:sym typeface="+mn-lt"/>
              </a:endParaRPr>
            </a:p>
          </p:txBody>
        </p:sp>
        <p:sp>
          <p:nvSpPr>
            <p:cNvPr id="12" name="Round Same Side Corner Rectangle 117"/>
            <p:cNvSpPr/>
            <p:nvPr/>
          </p:nvSpPr>
          <p:spPr>
            <a:xfrm>
              <a:off x="8640514" y="3957172"/>
              <a:ext cx="1778657" cy="445714"/>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grpSp>
        <p:nvGrpSpPr>
          <p:cNvPr id="31" name="PA_库_组合 30"/>
          <p:cNvGrpSpPr/>
          <p:nvPr>
            <p:custDataLst>
              <p:tags r:id="rId5"/>
            </p:custDataLst>
          </p:nvPr>
        </p:nvGrpSpPr>
        <p:grpSpPr>
          <a:xfrm>
            <a:off x="1281359" y="3963170"/>
            <a:ext cx="2778862" cy="2024080"/>
            <a:chOff x="1281359" y="3963170"/>
            <a:chExt cx="2778862" cy="2024080"/>
          </a:xfrm>
        </p:grpSpPr>
        <p:sp>
          <p:nvSpPr>
            <p:cNvPr id="13" name="TextBox 52"/>
            <p:cNvSpPr txBox="1"/>
            <p:nvPr/>
          </p:nvSpPr>
          <p:spPr>
            <a:xfrm>
              <a:off x="1281359" y="4209850"/>
              <a:ext cx="2778862" cy="1777400"/>
            </a:xfrm>
            <a:prstGeom prst="roundRect">
              <a:avLst>
                <a:gd name="adj" fmla="val 3352"/>
              </a:avLst>
            </a:prstGeom>
            <a:noFill/>
            <a:ln>
              <a:solidFill>
                <a:schemeClr val="bg1">
                  <a:lumMod val="85000"/>
                </a:schemeClr>
              </a:solidFill>
            </a:ln>
          </p:spPr>
          <p:txBody>
            <a:bodyPr wrap="square" lIns="0" tIns="0" rIns="0" bIns="0" rtlCol="0" anchor="ctr" anchorCtr="1">
              <a:normAutofit/>
            </a:bodyPr>
            <a:lstStyle/>
            <a:p>
              <a:pPr algn="ctr">
                <a:lnSpc>
                  <a:spcPct val="150000"/>
                </a:lnSpc>
              </a:pPr>
              <a:r>
                <a:rPr lang="zh-CN" altLang="en-US" sz="1100" dirty="0">
                  <a:solidFill>
                    <a:sysClr val="windowText" lastClr="000000"/>
                  </a:solidFill>
                  <a:cs typeface="+mn-ea"/>
                  <a:sym typeface="+mn-lt"/>
                </a:rPr>
                <a:t>请替换文字内容复制你的内容到此</a:t>
              </a:r>
              <a:endParaRPr lang="en-US" altLang="zh-CN"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（请选择只保留文本）</a:t>
              </a:r>
              <a:endParaRPr lang="zh-CN" altLang="en-US"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如需更改请在（设置形状格式）菜单下</a:t>
              </a:r>
              <a:endParaRPr lang="en-US" altLang="zh-CN" sz="1100" dirty="0">
                <a:solidFill>
                  <a:sysClr val="windowText" lastClr="000000"/>
                </a:solidFill>
                <a:cs typeface="+mn-ea"/>
                <a:sym typeface="+mn-lt"/>
              </a:endParaRPr>
            </a:p>
            <a:p>
              <a:pPr algn="ctr">
                <a:lnSpc>
                  <a:spcPct val="150000"/>
                </a:lnSpc>
              </a:pPr>
              <a:r>
                <a:rPr lang="zh-CN" altLang="en-US" sz="1100" dirty="0">
                  <a:solidFill>
                    <a:sysClr val="windowText" lastClr="000000"/>
                  </a:solidFill>
                  <a:cs typeface="+mn-ea"/>
                  <a:sym typeface="+mn-lt"/>
                </a:rPr>
                <a:t>（文本选项）中调整</a:t>
              </a:r>
              <a:endParaRPr lang="en-US" sz="1100" dirty="0">
                <a:solidFill>
                  <a:sysClr val="windowText" lastClr="000000"/>
                </a:solidFill>
                <a:cs typeface="+mn-ea"/>
                <a:sym typeface="+mn-lt"/>
              </a:endParaRPr>
            </a:p>
          </p:txBody>
        </p:sp>
        <p:sp>
          <p:nvSpPr>
            <p:cNvPr id="14" name="Round Same Side Corner Rectangle 54"/>
            <p:cNvSpPr/>
            <p:nvPr/>
          </p:nvSpPr>
          <p:spPr>
            <a:xfrm>
              <a:off x="1631505" y="3963170"/>
              <a:ext cx="2088426" cy="445714"/>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chorCtr="1">
              <a:noAutofit/>
            </a:bodyPr>
            <a:lstStyle/>
            <a:p>
              <a:pPr algn="ctr">
                <a:lnSpc>
                  <a:spcPct val="120000"/>
                </a:lnSpc>
              </a:pPr>
              <a:r>
                <a:rPr lang="zh-CN" altLang="en-US" sz="1600" b="1" dirty="0">
                  <a:cs typeface="+mn-ea"/>
                  <a:sym typeface="+mn-lt"/>
                </a:rPr>
                <a:t>输入标题文本</a:t>
              </a:r>
              <a:endParaRPr lang="en-US" sz="1600" b="1" dirty="0">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53" presetClass="entr" presetSubtype="52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anim calcmode="lin" valueType="num">
                                      <p:cBhvr>
                                        <p:cTn id="15" dur="500" fill="hold"/>
                                        <p:tgtEl>
                                          <p:spTgt spid="28"/>
                                        </p:tgtEl>
                                        <p:attrNameLst>
                                          <p:attrName>ppt_x</p:attrName>
                                        </p:attrNameLst>
                                      </p:cBhvr>
                                      <p:tavLst>
                                        <p:tav tm="0">
                                          <p:val>
                                            <p:fltVal val="0.5"/>
                                          </p:val>
                                        </p:tav>
                                        <p:tav tm="100000">
                                          <p:val>
                                            <p:strVal val="#ppt_x"/>
                                          </p:val>
                                        </p:tav>
                                      </p:tavLst>
                                    </p:anim>
                                    <p:anim calcmode="lin" valueType="num">
                                      <p:cBhvr>
                                        <p:cTn id="16" dur="500" fill="hold"/>
                                        <p:tgtEl>
                                          <p:spTgt spid="28"/>
                                        </p:tgtEl>
                                        <p:attrNameLst>
                                          <p:attrName>ppt_y</p:attrName>
                                        </p:attrNameLst>
                                      </p:cBhvr>
                                      <p:tavLst>
                                        <p:tav tm="0">
                                          <p:val>
                                            <p:fltVal val="0.5"/>
                                          </p:val>
                                        </p:tav>
                                        <p:tav tm="100000">
                                          <p:val>
                                            <p:strVal val="#ppt_y"/>
                                          </p:val>
                                        </p:tav>
                                      </p:tavLst>
                                    </p:anim>
                                  </p:childTnLst>
                                </p:cTn>
                              </p:par>
                            </p:childTnLst>
                          </p:cTn>
                        </p:par>
                        <p:par>
                          <p:cTn id="17" fill="hold">
                            <p:stCondLst>
                              <p:cond delay="1000"/>
                            </p:stCondLst>
                            <p:childTnLst>
                              <p:par>
                                <p:cTn id="18" presetID="53" presetClass="entr" presetSubtype="528" fill="hold"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fltVal val="0"/>
                                          </p:val>
                                        </p:tav>
                                        <p:tav tm="100000">
                                          <p:val>
                                            <p:strVal val="#ppt_h"/>
                                          </p:val>
                                        </p:tav>
                                      </p:tavLst>
                                    </p:anim>
                                    <p:animEffect transition="in" filter="fade">
                                      <p:cBhvr>
                                        <p:cTn id="22" dur="500"/>
                                        <p:tgtEl>
                                          <p:spTgt spid="29"/>
                                        </p:tgtEl>
                                      </p:cBhvr>
                                    </p:animEffect>
                                    <p:anim calcmode="lin" valueType="num">
                                      <p:cBhvr>
                                        <p:cTn id="23" dur="500" fill="hold"/>
                                        <p:tgtEl>
                                          <p:spTgt spid="29"/>
                                        </p:tgtEl>
                                        <p:attrNameLst>
                                          <p:attrName>ppt_x</p:attrName>
                                        </p:attrNameLst>
                                      </p:cBhvr>
                                      <p:tavLst>
                                        <p:tav tm="0">
                                          <p:val>
                                            <p:fltVal val="0.5"/>
                                          </p:val>
                                        </p:tav>
                                        <p:tav tm="100000">
                                          <p:val>
                                            <p:strVal val="#ppt_x"/>
                                          </p:val>
                                        </p:tav>
                                      </p:tavLst>
                                    </p:anim>
                                    <p:anim calcmode="lin" valueType="num">
                                      <p:cBhvr>
                                        <p:cTn id="24" dur="500" fill="hold"/>
                                        <p:tgtEl>
                                          <p:spTgt spid="29"/>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53" presetClass="entr" presetSubtype="528" fill="hold" nodeType="afterEffect">
                                  <p:stCondLst>
                                    <p:cond delay="0"/>
                                  </p:stCondLst>
                                  <p:childTnLst>
                                    <p:set>
                                      <p:cBhvr>
                                        <p:cTn id="27" dur="1" fill="hold">
                                          <p:stCondLst>
                                            <p:cond delay="0"/>
                                          </p:stCondLst>
                                        </p:cTn>
                                        <p:tgtEl>
                                          <p:spTgt spid="31"/>
                                        </p:tgtEl>
                                        <p:attrNameLst>
                                          <p:attrName>style.visibility</p:attrName>
                                        </p:attrNameLst>
                                      </p:cBhvr>
                                      <p:to>
                                        <p:strVal val="visible"/>
                                      </p:to>
                                    </p:set>
                                    <p:anim calcmode="lin" valueType="num">
                                      <p:cBhvr>
                                        <p:cTn id="28" dur="500" fill="hold"/>
                                        <p:tgtEl>
                                          <p:spTgt spid="31"/>
                                        </p:tgtEl>
                                        <p:attrNameLst>
                                          <p:attrName>ppt_w</p:attrName>
                                        </p:attrNameLst>
                                      </p:cBhvr>
                                      <p:tavLst>
                                        <p:tav tm="0">
                                          <p:val>
                                            <p:fltVal val="0"/>
                                          </p:val>
                                        </p:tav>
                                        <p:tav tm="100000">
                                          <p:val>
                                            <p:strVal val="#ppt_w"/>
                                          </p:val>
                                        </p:tav>
                                      </p:tavLst>
                                    </p:anim>
                                    <p:anim calcmode="lin" valueType="num">
                                      <p:cBhvr>
                                        <p:cTn id="29" dur="500" fill="hold"/>
                                        <p:tgtEl>
                                          <p:spTgt spid="31"/>
                                        </p:tgtEl>
                                        <p:attrNameLst>
                                          <p:attrName>ppt_h</p:attrName>
                                        </p:attrNameLst>
                                      </p:cBhvr>
                                      <p:tavLst>
                                        <p:tav tm="0">
                                          <p:val>
                                            <p:fltVal val="0"/>
                                          </p:val>
                                        </p:tav>
                                        <p:tav tm="100000">
                                          <p:val>
                                            <p:strVal val="#ppt_h"/>
                                          </p:val>
                                        </p:tav>
                                      </p:tavLst>
                                    </p:anim>
                                    <p:animEffect transition="in" filter="fade">
                                      <p:cBhvr>
                                        <p:cTn id="30" dur="500"/>
                                        <p:tgtEl>
                                          <p:spTgt spid="31"/>
                                        </p:tgtEl>
                                      </p:cBhvr>
                                    </p:animEffect>
                                    <p:anim calcmode="lin" valueType="num">
                                      <p:cBhvr>
                                        <p:cTn id="31" dur="500" fill="hold"/>
                                        <p:tgtEl>
                                          <p:spTgt spid="31"/>
                                        </p:tgtEl>
                                        <p:attrNameLst>
                                          <p:attrName>ppt_x</p:attrName>
                                        </p:attrNameLst>
                                      </p:cBhvr>
                                      <p:tavLst>
                                        <p:tav tm="0">
                                          <p:val>
                                            <p:fltVal val="0.5"/>
                                          </p:val>
                                        </p:tav>
                                        <p:tav tm="100000">
                                          <p:val>
                                            <p:strVal val="#ppt_x"/>
                                          </p:val>
                                        </p:tav>
                                      </p:tavLst>
                                    </p:anim>
                                    <p:anim calcmode="lin" valueType="num">
                                      <p:cBhvr>
                                        <p:cTn id="32" dur="500" fill="hold"/>
                                        <p:tgtEl>
                                          <p:spTgt spid="31"/>
                                        </p:tgtEl>
                                        <p:attrNameLst>
                                          <p:attrName>ppt_y</p:attrName>
                                        </p:attrNameLst>
                                      </p:cBhvr>
                                      <p:tavLst>
                                        <p:tav tm="0">
                                          <p:val>
                                            <p:fltVal val="0.5"/>
                                          </p:val>
                                        </p:tav>
                                        <p:tav tm="100000">
                                          <p:val>
                                            <p:strVal val="#ppt_y"/>
                                          </p:val>
                                        </p:tav>
                                      </p:tavLst>
                                    </p:anim>
                                  </p:childTnLst>
                                </p:cTn>
                              </p:par>
                            </p:childTnLst>
                          </p:cTn>
                        </p:par>
                        <p:par>
                          <p:cTn id="33" fill="hold">
                            <p:stCondLst>
                              <p:cond delay="2000"/>
                            </p:stCondLst>
                            <p:childTnLst>
                              <p:par>
                                <p:cTn id="34" presetID="53" presetClass="entr" presetSubtype="52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 calcmode="lin" valueType="num">
                                      <p:cBhvr>
                                        <p:cTn id="36" dur="500" fill="hold"/>
                                        <p:tgtEl>
                                          <p:spTgt spid="30"/>
                                        </p:tgtEl>
                                        <p:attrNameLst>
                                          <p:attrName>ppt_w</p:attrName>
                                        </p:attrNameLst>
                                      </p:cBhvr>
                                      <p:tavLst>
                                        <p:tav tm="0">
                                          <p:val>
                                            <p:fltVal val="0"/>
                                          </p:val>
                                        </p:tav>
                                        <p:tav tm="100000">
                                          <p:val>
                                            <p:strVal val="#ppt_w"/>
                                          </p:val>
                                        </p:tav>
                                      </p:tavLst>
                                    </p:anim>
                                    <p:anim calcmode="lin" valueType="num">
                                      <p:cBhvr>
                                        <p:cTn id="37" dur="500" fill="hold"/>
                                        <p:tgtEl>
                                          <p:spTgt spid="30"/>
                                        </p:tgtEl>
                                        <p:attrNameLst>
                                          <p:attrName>ppt_h</p:attrName>
                                        </p:attrNameLst>
                                      </p:cBhvr>
                                      <p:tavLst>
                                        <p:tav tm="0">
                                          <p:val>
                                            <p:fltVal val="0"/>
                                          </p:val>
                                        </p:tav>
                                        <p:tav tm="100000">
                                          <p:val>
                                            <p:strVal val="#ppt_h"/>
                                          </p:val>
                                        </p:tav>
                                      </p:tavLst>
                                    </p:anim>
                                    <p:animEffect transition="in" filter="fade">
                                      <p:cBhvr>
                                        <p:cTn id="38" dur="500"/>
                                        <p:tgtEl>
                                          <p:spTgt spid="30"/>
                                        </p:tgtEl>
                                      </p:cBhvr>
                                    </p:animEffect>
                                    <p:anim calcmode="lin" valueType="num">
                                      <p:cBhvr>
                                        <p:cTn id="39" dur="500" fill="hold"/>
                                        <p:tgtEl>
                                          <p:spTgt spid="30"/>
                                        </p:tgtEl>
                                        <p:attrNameLst>
                                          <p:attrName>ppt_x</p:attrName>
                                        </p:attrNameLst>
                                      </p:cBhvr>
                                      <p:tavLst>
                                        <p:tav tm="0">
                                          <p:val>
                                            <p:fltVal val="0.5"/>
                                          </p:val>
                                        </p:tav>
                                        <p:tav tm="100000">
                                          <p:val>
                                            <p:strVal val="#ppt_x"/>
                                          </p:val>
                                        </p:tav>
                                      </p:tavLst>
                                    </p:anim>
                                    <p:anim calcmode="lin" valueType="num">
                                      <p:cBhvr>
                                        <p:cTn id="40" dur="500" fill="hold"/>
                                        <p:tgtEl>
                                          <p:spTgt spid="30"/>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PA_库_组合 3"/>
          <p:cNvGrpSpPr/>
          <p:nvPr>
            <p:custDataLst>
              <p:tags r:id="rId1"/>
            </p:custDataLst>
          </p:nvPr>
        </p:nvGrpSpPr>
        <p:grpSpPr>
          <a:xfrm>
            <a:off x="4201895" y="1534895"/>
            <a:ext cx="3788211" cy="3788211"/>
            <a:chOff x="4411115" y="1685226"/>
            <a:chExt cx="3788211" cy="3788211"/>
          </a:xfrm>
        </p:grpSpPr>
        <p:sp>
          <p:nvSpPr>
            <p:cNvPr id="25" name="椭圆 24"/>
            <p:cNvSpPr/>
            <p:nvPr/>
          </p:nvSpPr>
          <p:spPr>
            <a:xfrm>
              <a:off x="4943872" y="2236579"/>
              <a:ext cx="2722696" cy="272269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nvGrpSpPr>
            <p:cNvPr id="26" name="组合 25"/>
            <p:cNvGrpSpPr/>
            <p:nvPr/>
          </p:nvGrpSpPr>
          <p:grpSpPr>
            <a:xfrm>
              <a:off x="4411115" y="1685226"/>
              <a:ext cx="3788211" cy="3788211"/>
              <a:chOff x="6124479" y="1489772"/>
              <a:chExt cx="3788211" cy="3788211"/>
            </a:xfrm>
          </p:grpSpPr>
          <p:sp>
            <p:nvSpPr>
              <p:cNvPr id="27" name="空心弧 26"/>
              <p:cNvSpPr/>
              <p:nvPr/>
            </p:nvSpPr>
            <p:spPr>
              <a:xfrm>
                <a:off x="6526824" y="1892117"/>
                <a:ext cx="2983520" cy="2983520"/>
              </a:xfrm>
              <a:prstGeom prst="blockArc">
                <a:avLst>
                  <a:gd name="adj1" fmla="val 10800000"/>
                  <a:gd name="adj2" fmla="val 16200000"/>
                  <a:gd name="adj3" fmla="val 464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8" name="空心弧 27"/>
              <p:cNvSpPr/>
              <p:nvPr/>
            </p:nvSpPr>
            <p:spPr>
              <a:xfrm>
                <a:off x="6526824" y="1892117"/>
                <a:ext cx="2983520" cy="2983520"/>
              </a:xfrm>
              <a:prstGeom prst="blockArc">
                <a:avLst>
                  <a:gd name="adj1" fmla="val 5400000"/>
                  <a:gd name="adj2" fmla="val 10800000"/>
                  <a:gd name="adj3" fmla="val 464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9" name="空心弧 28"/>
              <p:cNvSpPr/>
              <p:nvPr/>
            </p:nvSpPr>
            <p:spPr>
              <a:xfrm>
                <a:off x="6526824" y="1892117"/>
                <a:ext cx="2983520" cy="2983520"/>
              </a:xfrm>
              <a:prstGeom prst="blockArc">
                <a:avLst>
                  <a:gd name="adj1" fmla="val 0"/>
                  <a:gd name="adj2" fmla="val 5400000"/>
                  <a:gd name="adj3" fmla="val 4640"/>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0" name="空心弧 29"/>
              <p:cNvSpPr/>
              <p:nvPr/>
            </p:nvSpPr>
            <p:spPr>
              <a:xfrm>
                <a:off x="6526824" y="1892117"/>
                <a:ext cx="2983520" cy="2983520"/>
              </a:xfrm>
              <a:prstGeom prst="blockArc">
                <a:avLst>
                  <a:gd name="adj1" fmla="val 16200000"/>
                  <a:gd name="adj2" fmla="val 0"/>
                  <a:gd name="adj3" fmla="val 4640"/>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1" name="任意多边形: 形状 30"/>
              <p:cNvSpPr/>
              <p:nvPr/>
            </p:nvSpPr>
            <p:spPr>
              <a:xfrm>
                <a:off x="7581633" y="1489772"/>
                <a:ext cx="873904" cy="873904"/>
              </a:xfrm>
              <a:custGeom>
                <a:avLst/>
                <a:gdLst>
                  <a:gd name="connsiteX0" fmla="*/ 0 w 1057423"/>
                  <a:gd name="connsiteY0" fmla="*/ 528712 h 1057423"/>
                  <a:gd name="connsiteX1" fmla="*/ 528712 w 1057423"/>
                  <a:gd name="connsiteY1" fmla="*/ 0 h 1057423"/>
                  <a:gd name="connsiteX2" fmla="*/ 1057424 w 1057423"/>
                  <a:gd name="connsiteY2" fmla="*/ 528712 h 1057423"/>
                  <a:gd name="connsiteX3" fmla="*/ 528712 w 1057423"/>
                  <a:gd name="connsiteY3" fmla="*/ 1057424 h 1057423"/>
                  <a:gd name="connsiteX4" fmla="*/ 0 w 1057423"/>
                  <a:gd name="connsiteY4" fmla="*/ 528712 h 105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7423" h="1057423">
                    <a:moveTo>
                      <a:pt x="0" y="528712"/>
                    </a:moveTo>
                    <a:cubicBezTo>
                      <a:pt x="0" y="236712"/>
                      <a:pt x="236712" y="0"/>
                      <a:pt x="528712" y="0"/>
                    </a:cubicBezTo>
                    <a:cubicBezTo>
                      <a:pt x="820712" y="0"/>
                      <a:pt x="1057424" y="236712"/>
                      <a:pt x="1057424" y="528712"/>
                    </a:cubicBezTo>
                    <a:cubicBezTo>
                      <a:pt x="1057424" y="820712"/>
                      <a:pt x="820712" y="1057424"/>
                      <a:pt x="528712" y="1057424"/>
                    </a:cubicBezTo>
                    <a:cubicBezTo>
                      <a:pt x="236712" y="1057424"/>
                      <a:pt x="0" y="820712"/>
                      <a:pt x="0" y="528712"/>
                    </a:cubicBezTo>
                    <a:close/>
                  </a:path>
                </a:pathLst>
              </a:custGeom>
              <a:solidFill>
                <a:schemeClr val="accent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2" name="任意多边形: 形状 31"/>
              <p:cNvSpPr/>
              <p:nvPr/>
            </p:nvSpPr>
            <p:spPr>
              <a:xfrm>
                <a:off x="9038786" y="2946926"/>
                <a:ext cx="873904" cy="873904"/>
              </a:xfrm>
              <a:custGeom>
                <a:avLst/>
                <a:gdLst>
                  <a:gd name="connsiteX0" fmla="*/ 0 w 1057423"/>
                  <a:gd name="connsiteY0" fmla="*/ 528712 h 1057423"/>
                  <a:gd name="connsiteX1" fmla="*/ 528712 w 1057423"/>
                  <a:gd name="connsiteY1" fmla="*/ 0 h 1057423"/>
                  <a:gd name="connsiteX2" fmla="*/ 1057424 w 1057423"/>
                  <a:gd name="connsiteY2" fmla="*/ 528712 h 1057423"/>
                  <a:gd name="connsiteX3" fmla="*/ 528712 w 1057423"/>
                  <a:gd name="connsiteY3" fmla="*/ 1057424 h 1057423"/>
                  <a:gd name="connsiteX4" fmla="*/ 0 w 1057423"/>
                  <a:gd name="connsiteY4" fmla="*/ 528712 h 105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7423" h="1057423">
                    <a:moveTo>
                      <a:pt x="0" y="528712"/>
                    </a:moveTo>
                    <a:cubicBezTo>
                      <a:pt x="0" y="236712"/>
                      <a:pt x="236712" y="0"/>
                      <a:pt x="528712" y="0"/>
                    </a:cubicBezTo>
                    <a:cubicBezTo>
                      <a:pt x="820712" y="0"/>
                      <a:pt x="1057424" y="236712"/>
                      <a:pt x="1057424" y="528712"/>
                    </a:cubicBezTo>
                    <a:cubicBezTo>
                      <a:pt x="1057424" y="820712"/>
                      <a:pt x="820712" y="1057424"/>
                      <a:pt x="528712" y="1057424"/>
                    </a:cubicBezTo>
                    <a:cubicBezTo>
                      <a:pt x="236712" y="1057424"/>
                      <a:pt x="0" y="820712"/>
                      <a:pt x="0" y="528712"/>
                    </a:cubicBezTo>
                    <a:close/>
                  </a:path>
                </a:pathLst>
              </a:cu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3" name="任意多边形: 形状 32"/>
              <p:cNvSpPr/>
              <p:nvPr/>
            </p:nvSpPr>
            <p:spPr>
              <a:xfrm>
                <a:off x="7581633" y="4404079"/>
                <a:ext cx="873904" cy="873904"/>
              </a:xfrm>
              <a:custGeom>
                <a:avLst/>
                <a:gdLst>
                  <a:gd name="connsiteX0" fmla="*/ 0 w 1057423"/>
                  <a:gd name="connsiteY0" fmla="*/ 528712 h 1057423"/>
                  <a:gd name="connsiteX1" fmla="*/ 528712 w 1057423"/>
                  <a:gd name="connsiteY1" fmla="*/ 0 h 1057423"/>
                  <a:gd name="connsiteX2" fmla="*/ 1057424 w 1057423"/>
                  <a:gd name="connsiteY2" fmla="*/ 528712 h 1057423"/>
                  <a:gd name="connsiteX3" fmla="*/ 528712 w 1057423"/>
                  <a:gd name="connsiteY3" fmla="*/ 1057424 h 1057423"/>
                  <a:gd name="connsiteX4" fmla="*/ 0 w 1057423"/>
                  <a:gd name="connsiteY4" fmla="*/ 528712 h 105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7423" h="1057423">
                    <a:moveTo>
                      <a:pt x="0" y="528712"/>
                    </a:moveTo>
                    <a:cubicBezTo>
                      <a:pt x="0" y="236712"/>
                      <a:pt x="236712" y="0"/>
                      <a:pt x="528712" y="0"/>
                    </a:cubicBezTo>
                    <a:cubicBezTo>
                      <a:pt x="820712" y="0"/>
                      <a:pt x="1057424" y="236712"/>
                      <a:pt x="1057424" y="528712"/>
                    </a:cubicBezTo>
                    <a:cubicBezTo>
                      <a:pt x="1057424" y="820712"/>
                      <a:pt x="820712" y="1057424"/>
                      <a:pt x="528712" y="1057424"/>
                    </a:cubicBezTo>
                    <a:cubicBezTo>
                      <a:pt x="236712" y="1057424"/>
                      <a:pt x="0" y="820712"/>
                      <a:pt x="0" y="528712"/>
                    </a:cubicBezTo>
                    <a:close/>
                  </a:path>
                </a:pathLst>
              </a:custGeom>
              <a:solidFill>
                <a:schemeClr val="accent3"/>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4" name="任意多边形: 形状 33"/>
              <p:cNvSpPr/>
              <p:nvPr/>
            </p:nvSpPr>
            <p:spPr>
              <a:xfrm>
                <a:off x="6124479" y="2946926"/>
                <a:ext cx="873904" cy="873904"/>
              </a:xfrm>
              <a:custGeom>
                <a:avLst/>
                <a:gdLst>
                  <a:gd name="connsiteX0" fmla="*/ 0 w 1057423"/>
                  <a:gd name="connsiteY0" fmla="*/ 528712 h 1057423"/>
                  <a:gd name="connsiteX1" fmla="*/ 528712 w 1057423"/>
                  <a:gd name="connsiteY1" fmla="*/ 0 h 1057423"/>
                  <a:gd name="connsiteX2" fmla="*/ 1057424 w 1057423"/>
                  <a:gd name="connsiteY2" fmla="*/ 528712 h 1057423"/>
                  <a:gd name="connsiteX3" fmla="*/ 528712 w 1057423"/>
                  <a:gd name="connsiteY3" fmla="*/ 1057424 h 1057423"/>
                  <a:gd name="connsiteX4" fmla="*/ 0 w 1057423"/>
                  <a:gd name="connsiteY4" fmla="*/ 528712 h 10574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7423" h="1057423">
                    <a:moveTo>
                      <a:pt x="0" y="528712"/>
                    </a:moveTo>
                    <a:cubicBezTo>
                      <a:pt x="0" y="236712"/>
                      <a:pt x="236712" y="0"/>
                      <a:pt x="528712" y="0"/>
                    </a:cubicBezTo>
                    <a:cubicBezTo>
                      <a:pt x="820712" y="0"/>
                      <a:pt x="1057424" y="236712"/>
                      <a:pt x="1057424" y="528712"/>
                    </a:cubicBezTo>
                    <a:cubicBezTo>
                      <a:pt x="1057424" y="820712"/>
                      <a:pt x="820712" y="1057424"/>
                      <a:pt x="528712" y="1057424"/>
                    </a:cubicBezTo>
                    <a:cubicBezTo>
                      <a:pt x="236712" y="1057424"/>
                      <a:pt x="0" y="820712"/>
                      <a:pt x="0" y="528712"/>
                    </a:cubicBezTo>
                    <a:close/>
                  </a:path>
                </a:pathLst>
              </a:custGeom>
              <a:solidFill>
                <a:schemeClr val="accent1"/>
              </a:solidFill>
              <a:ln w="285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35" name="任意多边形: 形状 34"/>
              <p:cNvSpPr/>
              <p:nvPr/>
            </p:nvSpPr>
            <p:spPr bwMode="auto">
              <a:xfrm>
                <a:off x="7618083" y="2696304"/>
                <a:ext cx="802120" cy="950828"/>
              </a:xfrm>
              <a:custGeom>
                <a:avLst/>
                <a:gdLst>
                  <a:gd name="connsiteX0" fmla="*/ 227262 w 282575"/>
                  <a:gd name="connsiteY0" fmla="*/ 325438 h 334963"/>
                  <a:gd name="connsiteX1" fmla="*/ 228600 w 282575"/>
                  <a:gd name="connsiteY1" fmla="*/ 334963 h 334963"/>
                  <a:gd name="connsiteX2" fmla="*/ 160337 w 282575"/>
                  <a:gd name="connsiteY2" fmla="*/ 334963 h 334963"/>
                  <a:gd name="connsiteX3" fmla="*/ 160337 w 282575"/>
                  <a:gd name="connsiteY3" fmla="*/ 332242 h 334963"/>
                  <a:gd name="connsiteX4" fmla="*/ 227262 w 282575"/>
                  <a:gd name="connsiteY4" fmla="*/ 325438 h 334963"/>
                  <a:gd name="connsiteX5" fmla="*/ 58187 w 282575"/>
                  <a:gd name="connsiteY5" fmla="*/ 323850 h 334963"/>
                  <a:gd name="connsiteX6" fmla="*/ 123825 w 282575"/>
                  <a:gd name="connsiteY6" fmla="*/ 330654 h 334963"/>
                  <a:gd name="connsiteX7" fmla="*/ 123825 w 282575"/>
                  <a:gd name="connsiteY7" fmla="*/ 333375 h 334963"/>
                  <a:gd name="connsiteX8" fmla="*/ 55562 w 282575"/>
                  <a:gd name="connsiteY8" fmla="*/ 333375 h 334963"/>
                  <a:gd name="connsiteX9" fmla="*/ 58187 w 282575"/>
                  <a:gd name="connsiteY9" fmla="*/ 323850 h 334963"/>
                  <a:gd name="connsiteX10" fmla="*/ 206936 w 282575"/>
                  <a:gd name="connsiteY10" fmla="*/ 300038 h 334963"/>
                  <a:gd name="connsiteX11" fmla="*/ 205597 w 282575"/>
                  <a:gd name="connsiteY11" fmla="*/ 306893 h 334963"/>
                  <a:gd name="connsiteX12" fmla="*/ 227013 w 282575"/>
                  <a:gd name="connsiteY12" fmla="*/ 324717 h 334963"/>
                  <a:gd name="connsiteX13" fmla="*/ 160089 w 282575"/>
                  <a:gd name="connsiteY13" fmla="*/ 330201 h 334963"/>
                  <a:gd name="connsiteX14" fmla="*/ 165443 w 282575"/>
                  <a:gd name="connsiteY14" fmla="*/ 317862 h 334963"/>
                  <a:gd name="connsiteX15" fmla="*/ 165443 w 282575"/>
                  <a:gd name="connsiteY15" fmla="*/ 309635 h 334963"/>
                  <a:gd name="connsiteX16" fmla="*/ 206936 w 282575"/>
                  <a:gd name="connsiteY16" fmla="*/ 300038 h 334963"/>
                  <a:gd name="connsiteX17" fmla="*/ 75819 w 282575"/>
                  <a:gd name="connsiteY17" fmla="*/ 300038 h 334963"/>
                  <a:gd name="connsiteX18" fmla="*/ 117157 w 282575"/>
                  <a:gd name="connsiteY18" fmla="*/ 309130 h 334963"/>
                  <a:gd name="connsiteX19" fmla="*/ 117157 w 282575"/>
                  <a:gd name="connsiteY19" fmla="*/ 316923 h 334963"/>
                  <a:gd name="connsiteX20" fmla="*/ 122491 w 282575"/>
                  <a:gd name="connsiteY20" fmla="*/ 328613 h 334963"/>
                  <a:gd name="connsiteX21" fmla="*/ 57150 w 282575"/>
                  <a:gd name="connsiteY21" fmla="*/ 323418 h 334963"/>
                  <a:gd name="connsiteX22" fmla="*/ 77152 w 282575"/>
                  <a:gd name="connsiteY22" fmla="*/ 306532 h 334963"/>
                  <a:gd name="connsiteX23" fmla="*/ 75819 w 282575"/>
                  <a:gd name="connsiteY23" fmla="*/ 300038 h 334963"/>
                  <a:gd name="connsiteX24" fmla="*/ 155575 w 282575"/>
                  <a:gd name="connsiteY24" fmla="*/ 246063 h 334963"/>
                  <a:gd name="connsiteX25" fmla="*/ 155575 w 282575"/>
                  <a:gd name="connsiteY25" fmla="*/ 258763 h 334963"/>
                  <a:gd name="connsiteX26" fmla="*/ 165100 w 282575"/>
                  <a:gd name="connsiteY26" fmla="*/ 258763 h 334963"/>
                  <a:gd name="connsiteX27" fmla="*/ 163513 w 282575"/>
                  <a:gd name="connsiteY27" fmla="*/ 246063 h 334963"/>
                  <a:gd name="connsiteX28" fmla="*/ 150532 w 282575"/>
                  <a:gd name="connsiteY28" fmla="*/ 239407 h 334963"/>
                  <a:gd name="connsiteX29" fmla="*/ 157069 w 282575"/>
                  <a:gd name="connsiteY29" fmla="*/ 239407 h 334963"/>
                  <a:gd name="connsiteX30" fmla="*/ 170143 w 282575"/>
                  <a:gd name="connsiteY30" fmla="*/ 252230 h 334963"/>
                  <a:gd name="connsiteX31" fmla="*/ 157069 w 282575"/>
                  <a:gd name="connsiteY31" fmla="*/ 265052 h 334963"/>
                  <a:gd name="connsiteX32" fmla="*/ 157069 w 282575"/>
                  <a:gd name="connsiteY32" fmla="*/ 271463 h 334963"/>
                  <a:gd name="connsiteX33" fmla="*/ 149225 w 282575"/>
                  <a:gd name="connsiteY33" fmla="*/ 271463 h 334963"/>
                  <a:gd name="connsiteX34" fmla="*/ 150532 w 282575"/>
                  <a:gd name="connsiteY34" fmla="*/ 239407 h 334963"/>
                  <a:gd name="connsiteX35" fmla="*/ 141287 w 282575"/>
                  <a:gd name="connsiteY35" fmla="*/ 238125 h 334963"/>
                  <a:gd name="connsiteX36" fmla="*/ 142875 w 282575"/>
                  <a:gd name="connsiteY36" fmla="*/ 244475 h 334963"/>
                  <a:gd name="connsiteX37" fmla="*/ 130175 w 282575"/>
                  <a:gd name="connsiteY37" fmla="*/ 246063 h 334963"/>
                  <a:gd name="connsiteX38" fmla="*/ 131762 w 282575"/>
                  <a:gd name="connsiteY38" fmla="*/ 254000 h 334963"/>
                  <a:gd name="connsiteX39" fmla="*/ 142875 w 282575"/>
                  <a:gd name="connsiteY39" fmla="*/ 252413 h 334963"/>
                  <a:gd name="connsiteX40" fmla="*/ 142875 w 282575"/>
                  <a:gd name="connsiteY40" fmla="*/ 257175 h 334963"/>
                  <a:gd name="connsiteX41" fmla="*/ 134937 w 282575"/>
                  <a:gd name="connsiteY41" fmla="*/ 260350 h 334963"/>
                  <a:gd name="connsiteX42" fmla="*/ 136525 w 282575"/>
                  <a:gd name="connsiteY42" fmla="*/ 271463 h 334963"/>
                  <a:gd name="connsiteX43" fmla="*/ 128587 w 282575"/>
                  <a:gd name="connsiteY43" fmla="*/ 274638 h 334963"/>
                  <a:gd name="connsiteX44" fmla="*/ 123825 w 282575"/>
                  <a:gd name="connsiteY44" fmla="*/ 242888 h 334963"/>
                  <a:gd name="connsiteX45" fmla="*/ 160338 w 282575"/>
                  <a:gd name="connsiteY45" fmla="*/ 223838 h 334963"/>
                  <a:gd name="connsiteX46" fmla="*/ 123825 w 282575"/>
                  <a:gd name="connsiteY46" fmla="*/ 228600 h 334963"/>
                  <a:gd name="connsiteX47" fmla="*/ 114300 w 282575"/>
                  <a:gd name="connsiteY47" fmla="*/ 258763 h 334963"/>
                  <a:gd name="connsiteX48" fmla="*/ 130175 w 282575"/>
                  <a:gd name="connsiteY48" fmla="*/ 284163 h 334963"/>
                  <a:gd name="connsiteX49" fmla="*/ 169863 w 282575"/>
                  <a:gd name="connsiteY49" fmla="*/ 279401 h 334963"/>
                  <a:gd name="connsiteX50" fmla="*/ 177800 w 282575"/>
                  <a:gd name="connsiteY50" fmla="*/ 246063 h 334963"/>
                  <a:gd name="connsiteX51" fmla="*/ 219075 w 282575"/>
                  <a:gd name="connsiteY51" fmla="*/ 211138 h 334963"/>
                  <a:gd name="connsiteX52" fmla="*/ 223837 w 282575"/>
                  <a:gd name="connsiteY52" fmla="*/ 238125 h 334963"/>
                  <a:gd name="connsiteX53" fmla="*/ 211137 w 282575"/>
                  <a:gd name="connsiteY53" fmla="*/ 239713 h 334963"/>
                  <a:gd name="connsiteX54" fmla="*/ 204787 w 282575"/>
                  <a:gd name="connsiteY54" fmla="*/ 215900 h 334963"/>
                  <a:gd name="connsiteX55" fmla="*/ 63500 w 282575"/>
                  <a:gd name="connsiteY55" fmla="*/ 207963 h 334963"/>
                  <a:gd name="connsiteX56" fmla="*/ 76200 w 282575"/>
                  <a:gd name="connsiteY56" fmla="*/ 212726 h 334963"/>
                  <a:gd name="connsiteX57" fmla="*/ 71437 w 282575"/>
                  <a:gd name="connsiteY57" fmla="*/ 238126 h 334963"/>
                  <a:gd name="connsiteX58" fmla="*/ 57150 w 282575"/>
                  <a:gd name="connsiteY58" fmla="*/ 238126 h 334963"/>
                  <a:gd name="connsiteX59" fmla="*/ 254311 w 282575"/>
                  <a:gd name="connsiteY59" fmla="*/ 176213 h 334963"/>
                  <a:gd name="connsiteX60" fmla="*/ 262386 w 282575"/>
                  <a:gd name="connsiteY60" fmla="*/ 195823 h 334963"/>
                  <a:gd name="connsiteX61" fmla="*/ 255657 w 282575"/>
                  <a:gd name="connsiteY61" fmla="*/ 199745 h 334963"/>
                  <a:gd name="connsiteX62" fmla="*/ 254311 w 282575"/>
                  <a:gd name="connsiteY62" fmla="*/ 201053 h 334963"/>
                  <a:gd name="connsiteX63" fmla="*/ 250273 w 282575"/>
                  <a:gd name="connsiteY63" fmla="*/ 214126 h 334963"/>
                  <a:gd name="connsiteX64" fmla="*/ 263732 w 282575"/>
                  <a:gd name="connsiteY64" fmla="*/ 219356 h 334963"/>
                  <a:gd name="connsiteX65" fmla="*/ 274500 w 282575"/>
                  <a:gd name="connsiteY65" fmla="*/ 215434 h 334963"/>
                  <a:gd name="connsiteX66" fmla="*/ 282575 w 282575"/>
                  <a:gd name="connsiteY66" fmla="*/ 231122 h 334963"/>
                  <a:gd name="connsiteX67" fmla="*/ 281229 w 282575"/>
                  <a:gd name="connsiteY67" fmla="*/ 233736 h 334963"/>
                  <a:gd name="connsiteX68" fmla="*/ 254311 w 282575"/>
                  <a:gd name="connsiteY68" fmla="*/ 242888 h 334963"/>
                  <a:gd name="connsiteX69" fmla="*/ 240851 w 282575"/>
                  <a:gd name="connsiteY69" fmla="*/ 238966 h 334963"/>
                  <a:gd name="connsiteX70" fmla="*/ 238159 w 282575"/>
                  <a:gd name="connsiteY70" fmla="*/ 237659 h 334963"/>
                  <a:gd name="connsiteX71" fmla="*/ 226046 w 282575"/>
                  <a:gd name="connsiteY71" fmla="*/ 238966 h 334963"/>
                  <a:gd name="connsiteX72" fmla="*/ 220662 w 282575"/>
                  <a:gd name="connsiteY72" fmla="*/ 211511 h 334963"/>
                  <a:gd name="connsiteX73" fmla="*/ 228738 w 282575"/>
                  <a:gd name="connsiteY73" fmla="*/ 208897 h 334963"/>
                  <a:gd name="connsiteX74" fmla="*/ 228738 w 282575"/>
                  <a:gd name="connsiteY74" fmla="*/ 204975 h 334963"/>
                  <a:gd name="connsiteX75" fmla="*/ 250273 w 282575"/>
                  <a:gd name="connsiteY75" fmla="*/ 177520 h 334963"/>
                  <a:gd name="connsiteX76" fmla="*/ 254311 w 282575"/>
                  <a:gd name="connsiteY76" fmla="*/ 176213 h 334963"/>
                  <a:gd name="connsiteX77" fmla="*/ 28851 w 282575"/>
                  <a:gd name="connsiteY77" fmla="*/ 173038 h 334963"/>
                  <a:gd name="connsiteX78" fmla="*/ 39342 w 282575"/>
                  <a:gd name="connsiteY78" fmla="*/ 179602 h 334963"/>
                  <a:gd name="connsiteX79" fmla="*/ 55079 w 282575"/>
                  <a:gd name="connsiteY79" fmla="*/ 203231 h 334963"/>
                  <a:gd name="connsiteX80" fmla="*/ 53768 w 282575"/>
                  <a:gd name="connsiteY80" fmla="*/ 205857 h 334963"/>
                  <a:gd name="connsiteX81" fmla="*/ 60325 w 282575"/>
                  <a:gd name="connsiteY81" fmla="*/ 208482 h 334963"/>
                  <a:gd name="connsiteX82" fmla="*/ 55079 w 282575"/>
                  <a:gd name="connsiteY82" fmla="*/ 236050 h 334963"/>
                  <a:gd name="connsiteX83" fmla="*/ 45899 w 282575"/>
                  <a:gd name="connsiteY83" fmla="*/ 236050 h 334963"/>
                  <a:gd name="connsiteX84" fmla="*/ 43276 w 282575"/>
                  <a:gd name="connsiteY84" fmla="*/ 237363 h 334963"/>
                  <a:gd name="connsiteX85" fmla="*/ 19671 w 282575"/>
                  <a:gd name="connsiteY85" fmla="*/ 239988 h 334963"/>
                  <a:gd name="connsiteX86" fmla="*/ 0 w 282575"/>
                  <a:gd name="connsiteY86" fmla="*/ 228173 h 334963"/>
                  <a:gd name="connsiteX87" fmla="*/ 10491 w 282575"/>
                  <a:gd name="connsiteY87" fmla="*/ 211108 h 334963"/>
                  <a:gd name="connsiteX88" fmla="*/ 31474 w 282575"/>
                  <a:gd name="connsiteY88" fmla="*/ 211108 h 334963"/>
                  <a:gd name="connsiteX89" fmla="*/ 19671 w 282575"/>
                  <a:gd name="connsiteY89" fmla="*/ 192729 h 334963"/>
                  <a:gd name="connsiteX90" fmla="*/ 28851 w 282575"/>
                  <a:gd name="connsiteY90" fmla="*/ 173038 h 334963"/>
                  <a:gd name="connsiteX91" fmla="*/ 247650 w 282575"/>
                  <a:gd name="connsiteY91" fmla="*/ 139700 h 334963"/>
                  <a:gd name="connsiteX92" fmla="*/ 239744 w 282575"/>
                  <a:gd name="connsiteY92" fmla="*/ 172773 h 334963"/>
                  <a:gd name="connsiteX93" fmla="*/ 197576 w 282575"/>
                  <a:gd name="connsiteY93" fmla="*/ 213783 h 334963"/>
                  <a:gd name="connsiteX94" fmla="*/ 194941 w 282575"/>
                  <a:gd name="connsiteY94" fmla="*/ 217752 h 334963"/>
                  <a:gd name="connsiteX95" fmla="*/ 202847 w 282575"/>
                  <a:gd name="connsiteY95" fmla="*/ 215106 h 334963"/>
                  <a:gd name="connsiteX96" fmla="*/ 208118 w 282575"/>
                  <a:gd name="connsiteY96" fmla="*/ 241565 h 334963"/>
                  <a:gd name="connsiteX97" fmla="*/ 202847 w 282575"/>
                  <a:gd name="connsiteY97" fmla="*/ 241565 h 334963"/>
                  <a:gd name="connsiteX98" fmla="*/ 205483 w 282575"/>
                  <a:gd name="connsiteY98" fmla="*/ 252148 h 334963"/>
                  <a:gd name="connsiteX99" fmla="*/ 213389 w 282575"/>
                  <a:gd name="connsiteY99" fmla="*/ 283898 h 334963"/>
                  <a:gd name="connsiteX100" fmla="*/ 210754 w 282575"/>
                  <a:gd name="connsiteY100" fmla="*/ 289190 h 334963"/>
                  <a:gd name="connsiteX101" fmla="*/ 206801 w 282575"/>
                  <a:gd name="connsiteY101" fmla="*/ 290513 h 334963"/>
                  <a:gd name="connsiteX102" fmla="*/ 206801 w 282575"/>
                  <a:gd name="connsiteY102" fmla="*/ 298451 h 334963"/>
                  <a:gd name="connsiteX103" fmla="*/ 165951 w 282575"/>
                  <a:gd name="connsiteY103" fmla="*/ 306388 h 334963"/>
                  <a:gd name="connsiteX104" fmla="*/ 163315 w 282575"/>
                  <a:gd name="connsiteY104" fmla="*/ 299773 h 334963"/>
                  <a:gd name="connsiteX105" fmla="*/ 154091 w 282575"/>
                  <a:gd name="connsiteY105" fmla="*/ 301096 h 334963"/>
                  <a:gd name="connsiteX106" fmla="*/ 119830 w 282575"/>
                  <a:gd name="connsiteY106" fmla="*/ 298451 h 334963"/>
                  <a:gd name="connsiteX107" fmla="*/ 118512 w 282575"/>
                  <a:gd name="connsiteY107" fmla="*/ 305065 h 334963"/>
                  <a:gd name="connsiteX108" fmla="*/ 76345 w 282575"/>
                  <a:gd name="connsiteY108" fmla="*/ 295805 h 334963"/>
                  <a:gd name="connsiteX109" fmla="*/ 76345 w 282575"/>
                  <a:gd name="connsiteY109" fmla="*/ 285221 h 334963"/>
                  <a:gd name="connsiteX110" fmla="*/ 75027 w 282575"/>
                  <a:gd name="connsiteY110" fmla="*/ 285221 h 334963"/>
                  <a:gd name="connsiteX111" fmla="*/ 71074 w 282575"/>
                  <a:gd name="connsiteY111" fmla="*/ 275961 h 334963"/>
                  <a:gd name="connsiteX112" fmla="*/ 82933 w 282575"/>
                  <a:gd name="connsiteY112" fmla="*/ 238919 h 334963"/>
                  <a:gd name="connsiteX113" fmla="*/ 75027 w 282575"/>
                  <a:gd name="connsiteY113" fmla="*/ 238919 h 334963"/>
                  <a:gd name="connsiteX114" fmla="*/ 78980 w 282575"/>
                  <a:gd name="connsiteY114" fmla="*/ 212461 h 334963"/>
                  <a:gd name="connsiteX115" fmla="*/ 93475 w 282575"/>
                  <a:gd name="connsiteY115" fmla="*/ 216429 h 334963"/>
                  <a:gd name="connsiteX116" fmla="*/ 46037 w 282575"/>
                  <a:gd name="connsiteY116" fmla="*/ 155575 h 334963"/>
                  <a:gd name="connsiteX117" fmla="*/ 247650 w 282575"/>
                  <a:gd name="connsiteY117" fmla="*/ 139700 h 334963"/>
                  <a:gd name="connsiteX118" fmla="*/ 189569 w 282575"/>
                  <a:gd name="connsiteY118" fmla="*/ 74613 h 334963"/>
                  <a:gd name="connsiteX119" fmla="*/ 169862 w 282575"/>
                  <a:gd name="connsiteY119" fmla="*/ 95250 h 334963"/>
                  <a:gd name="connsiteX120" fmla="*/ 189569 w 282575"/>
                  <a:gd name="connsiteY120" fmla="*/ 115888 h 334963"/>
                  <a:gd name="connsiteX121" fmla="*/ 207962 w 282575"/>
                  <a:gd name="connsiteY121" fmla="*/ 95250 h 334963"/>
                  <a:gd name="connsiteX122" fmla="*/ 189569 w 282575"/>
                  <a:gd name="connsiteY122" fmla="*/ 74613 h 334963"/>
                  <a:gd name="connsiteX123" fmla="*/ 106363 w 282575"/>
                  <a:gd name="connsiteY123" fmla="*/ 74613 h 334963"/>
                  <a:gd name="connsiteX124" fmla="*/ 73025 w 282575"/>
                  <a:gd name="connsiteY124" fmla="*/ 107157 h 334963"/>
                  <a:gd name="connsiteX125" fmla="*/ 106363 w 282575"/>
                  <a:gd name="connsiteY125" fmla="*/ 139701 h 334963"/>
                  <a:gd name="connsiteX126" fmla="*/ 139701 w 282575"/>
                  <a:gd name="connsiteY126" fmla="*/ 107157 h 334963"/>
                  <a:gd name="connsiteX127" fmla="*/ 106363 w 282575"/>
                  <a:gd name="connsiteY127" fmla="*/ 74613 h 334963"/>
                  <a:gd name="connsiteX128" fmla="*/ 11344 w 282575"/>
                  <a:gd name="connsiteY128" fmla="*/ 63500 h 334963"/>
                  <a:gd name="connsiteX129" fmla="*/ 19243 w 282575"/>
                  <a:gd name="connsiteY129" fmla="*/ 71368 h 334963"/>
                  <a:gd name="connsiteX130" fmla="*/ 17926 w 282575"/>
                  <a:gd name="connsiteY130" fmla="*/ 75303 h 334963"/>
                  <a:gd name="connsiteX131" fmla="*/ 19243 w 282575"/>
                  <a:gd name="connsiteY131" fmla="*/ 75303 h 334963"/>
                  <a:gd name="connsiteX132" fmla="*/ 27142 w 282575"/>
                  <a:gd name="connsiteY132" fmla="*/ 76614 h 334963"/>
                  <a:gd name="connsiteX133" fmla="*/ 31091 w 282575"/>
                  <a:gd name="connsiteY133" fmla="*/ 84483 h 334963"/>
                  <a:gd name="connsiteX134" fmla="*/ 50838 w 282575"/>
                  <a:gd name="connsiteY134" fmla="*/ 66123 h 334963"/>
                  <a:gd name="connsiteX135" fmla="*/ 58737 w 282575"/>
                  <a:gd name="connsiteY135" fmla="*/ 72680 h 334963"/>
                  <a:gd name="connsiteX136" fmla="*/ 41623 w 282575"/>
                  <a:gd name="connsiteY136" fmla="*/ 97597 h 334963"/>
                  <a:gd name="connsiteX137" fmla="*/ 40306 w 282575"/>
                  <a:gd name="connsiteY137" fmla="*/ 105465 h 334963"/>
                  <a:gd name="connsiteX138" fmla="*/ 38990 w 282575"/>
                  <a:gd name="connsiteY138" fmla="*/ 123825 h 334963"/>
                  <a:gd name="connsiteX139" fmla="*/ 20559 w 282575"/>
                  <a:gd name="connsiteY139" fmla="*/ 117268 h 334963"/>
                  <a:gd name="connsiteX140" fmla="*/ 28458 w 282575"/>
                  <a:gd name="connsiteY140" fmla="*/ 89728 h 334963"/>
                  <a:gd name="connsiteX141" fmla="*/ 24509 w 282575"/>
                  <a:gd name="connsiteY141" fmla="*/ 83171 h 334963"/>
                  <a:gd name="connsiteX142" fmla="*/ 16610 w 282575"/>
                  <a:gd name="connsiteY142" fmla="*/ 79237 h 334963"/>
                  <a:gd name="connsiteX143" fmla="*/ 13977 w 282575"/>
                  <a:gd name="connsiteY143" fmla="*/ 79237 h 334963"/>
                  <a:gd name="connsiteX144" fmla="*/ 11344 w 282575"/>
                  <a:gd name="connsiteY144" fmla="*/ 79237 h 334963"/>
                  <a:gd name="connsiteX145" fmla="*/ 4762 w 282575"/>
                  <a:gd name="connsiteY145" fmla="*/ 71368 h 334963"/>
                  <a:gd name="connsiteX146" fmla="*/ 11344 w 282575"/>
                  <a:gd name="connsiteY146" fmla="*/ 63500 h 334963"/>
                  <a:gd name="connsiteX147" fmla="*/ 261938 w 282575"/>
                  <a:gd name="connsiteY147" fmla="*/ 53975 h 334963"/>
                  <a:gd name="connsiteX148" fmla="*/ 269875 w 282575"/>
                  <a:gd name="connsiteY148" fmla="*/ 60469 h 334963"/>
                  <a:gd name="connsiteX149" fmla="*/ 261938 w 282575"/>
                  <a:gd name="connsiteY149" fmla="*/ 68262 h 334963"/>
                  <a:gd name="connsiteX150" fmla="*/ 257969 w 282575"/>
                  <a:gd name="connsiteY150" fmla="*/ 66964 h 334963"/>
                  <a:gd name="connsiteX151" fmla="*/ 257969 w 282575"/>
                  <a:gd name="connsiteY151" fmla="*/ 74757 h 334963"/>
                  <a:gd name="connsiteX152" fmla="*/ 250031 w 282575"/>
                  <a:gd name="connsiteY152" fmla="*/ 81251 h 334963"/>
                  <a:gd name="connsiteX153" fmla="*/ 260615 w 282575"/>
                  <a:gd name="connsiteY153" fmla="*/ 102033 h 334963"/>
                  <a:gd name="connsiteX154" fmla="*/ 243417 w 282575"/>
                  <a:gd name="connsiteY154" fmla="*/ 111125 h 334963"/>
                  <a:gd name="connsiteX155" fmla="*/ 231510 w 282575"/>
                  <a:gd name="connsiteY155" fmla="*/ 87745 h 334963"/>
                  <a:gd name="connsiteX156" fmla="*/ 214312 w 282575"/>
                  <a:gd name="connsiteY156" fmla="*/ 66964 h 334963"/>
                  <a:gd name="connsiteX157" fmla="*/ 226219 w 282575"/>
                  <a:gd name="connsiteY157" fmla="*/ 55274 h 334963"/>
                  <a:gd name="connsiteX158" fmla="*/ 247385 w 282575"/>
                  <a:gd name="connsiteY158" fmla="*/ 76056 h 334963"/>
                  <a:gd name="connsiteX159" fmla="*/ 254000 w 282575"/>
                  <a:gd name="connsiteY159" fmla="*/ 72159 h 334963"/>
                  <a:gd name="connsiteX160" fmla="*/ 255323 w 282575"/>
                  <a:gd name="connsiteY160" fmla="*/ 61768 h 334963"/>
                  <a:gd name="connsiteX161" fmla="*/ 255323 w 282575"/>
                  <a:gd name="connsiteY161" fmla="*/ 60469 h 334963"/>
                  <a:gd name="connsiteX162" fmla="*/ 261938 w 282575"/>
                  <a:gd name="connsiteY162" fmla="*/ 53975 h 334963"/>
                  <a:gd name="connsiteX163" fmla="*/ 163412 w 282575"/>
                  <a:gd name="connsiteY163" fmla="*/ 42589 h 334963"/>
                  <a:gd name="connsiteX164" fmla="*/ 205531 w 282575"/>
                  <a:gd name="connsiteY164" fmla="*/ 60991 h 334963"/>
                  <a:gd name="connsiteX165" fmla="*/ 247650 w 282575"/>
                  <a:gd name="connsiteY165" fmla="*/ 134596 h 334963"/>
                  <a:gd name="connsiteX166" fmla="*/ 208164 w 282575"/>
                  <a:gd name="connsiteY166" fmla="*/ 151683 h 334963"/>
                  <a:gd name="connsiteX167" fmla="*/ 154198 w 282575"/>
                  <a:gd name="connsiteY167" fmla="*/ 162199 h 334963"/>
                  <a:gd name="connsiteX168" fmla="*/ 110763 w 282575"/>
                  <a:gd name="connsiteY168" fmla="*/ 162199 h 334963"/>
                  <a:gd name="connsiteX169" fmla="*/ 48900 w 282575"/>
                  <a:gd name="connsiteY169" fmla="*/ 152998 h 334963"/>
                  <a:gd name="connsiteX170" fmla="*/ 44952 w 282575"/>
                  <a:gd name="connsiteY170" fmla="*/ 149055 h 334963"/>
                  <a:gd name="connsiteX171" fmla="*/ 64695 w 282575"/>
                  <a:gd name="connsiteY171" fmla="*/ 74135 h 334963"/>
                  <a:gd name="connsiteX172" fmla="*/ 109446 w 282575"/>
                  <a:gd name="connsiteY172" fmla="*/ 47847 h 334963"/>
                  <a:gd name="connsiteX173" fmla="*/ 163412 w 282575"/>
                  <a:gd name="connsiteY173" fmla="*/ 42589 h 334963"/>
                  <a:gd name="connsiteX174" fmla="*/ 143394 w 282575"/>
                  <a:gd name="connsiteY174" fmla="*/ 0 h 334963"/>
                  <a:gd name="connsiteX175" fmla="*/ 155209 w 282575"/>
                  <a:gd name="connsiteY175" fmla="*/ 10459 h 334963"/>
                  <a:gd name="connsiteX176" fmla="*/ 144707 w 282575"/>
                  <a:gd name="connsiteY176" fmla="*/ 22225 h 334963"/>
                  <a:gd name="connsiteX177" fmla="*/ 144707 w 282575"/>
                  <a:gd name="connsiteY177" fmla="*/ 26147 h 334963"/>
                  <a:gd name="connsiteX178" fmla="*/ 176213 w 282575"/>
                  <a:gd name="connsiteY178" fmla="*/ 31376 h 334963"/>
                  <a:gd name="connsiteX179" fmla="*/ 173588 w 282575"/>
                  <a:gd name="connsiteY179" fmla="*/ 40528 h 334963"/>
                  <a:gd name="connsiteX180" fmla="*/ 135518 w 282575"/>
                  <a:gd name="connsiteY180" fmla="*/ 37913 h 334963"/>
                  <a:gd name="connsiteX181" fmla="*/ 111888 w 282575"/>
                  <a:gd name="connsiteY181" fmla="*/ 44450 h 334963"/>
                  <a:gd name="connsiteX182" fmla="*/ 107950 w 282575"/>
                  <a:gd name="connsiteY182" fmla="*/ 36606 h 334963"/>
                  <a:gd name="connsiteX183" fmla="*/ 128954 w 282575"/>
                  <a:gd name="connsiteY183" fmla="*/ 27454 h 334963"/>
                  <a:gd name="connsiteX184" fmla="*/ 140769 w 282575"/>
                  <a:gd name="connsiteY184" fmla="*/ 26147 h 334963"/>
                  <a:gd name="connsiteX185" fmla="*/ 140769 w 282575"/>
                  <a:gd name="connsiteY185" fmla="*/ 22225 h 334963"/>
                  <a:gd name="connsiteX186" fmla="*/ 132892 w 282575"/>
                  <a:gd name="connsiteY186" fmla="*/ 10459 h 334963"/>
                  <a:gd name="connsiteX187" fmla="*/ 143394 w 282575"/>
                  <a:gd name="connsiteY187" fmla="*/ 0 h 334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Lst>
                <a:rect l="l" t="t" r="r" b="b"/>
                <a:pathLst>
                  <a:path w="282575" h="334963">
                    <a:moveTo>
                      <a:pt x="227262" y="325438"/>
                    </a:moveTo>
                    <a:cubicBezTo>
                      <a:pt x="228600" y="326799"/>
                      <a:pt x="228600" y="334963"/>
                      <a:pt x="228600" y="334963"/>
                    </a:cubicBezTo>
                    <a:cubicBezTo>
                      <a:pt x="228600" y="334963"/>
                      <a:pt x="228600" y="334963"/>
                      <a:pt x="160337" y="334963"/>
                    </a:cubicBezTo>
                    <a:cubicBezTo>
                      <a:pt x="160337" y="334963"/>
                      <a:pt x="160337" y="334963"/>
                      <a:pt x="160337" y="332242"/>
                    </a:cubicBezTo>
                    <a:cubicBezTo>
                      <a:pt x="160337" y="332242"/>
                      <a:pt x="160337" y="332242"/>
                      <a:pt x="227262" y="325438"/>
                    </a:cubicBezTo>
                    <a:close/>
                    <a:moveTo>
                      <a:pt x="58187" y="323850"/>
                    </a:moveTo>
                    <a:cubicBezTo>
                      <a:pt x="58187" y="323850"/>
                      <a:pt x="58187" y="323850"/>
                      <a:pt x="123825" y="330654"/>
                    </a:cubicBezTo>
                    <a:cubicBezTo>
                      <a:pt x="123825" y="330654"/>
                      <a:pt x="123825" y="330654"/>
                      <a:pt x="123825" y="333375"/>
                    </a:cubicBezTo>
                    <a:cubicBezTo>
                      <a:pt x="123825" y="333375"/>
                      <a:pt x="123825" y="333375"/>
                      <a:pt x="55562" y="333375"/>
                    </a:cubicBezTo>
                    <a:cubicBezTo>
                      <a:pt x="55562" y="333375"/>
                      <a:pt x="55562" y="325211"/>
                      <a:pt x="58187" y="323850"/>
                    </a:cubicBezTo>
                    <a:close/>
                    <a:moveTo>
                      <a:pt x="206936" y="300038"/>
                    </a:moveTo>
                    <a:cubicBezTo>
                      <a:pt x="206936" y="300038"/>
                      <a:pt x="206936" y="300038"/>
                      <a:pt x="205597" y="306893"/>
                    </a:cubicBezTo>
                    <a:cubicBezTo>
                      <a:pt x="220321" y="309635"/>
                      <a:pt x="227013" y="324717"/>
                      <a:pt x="227013" y="324717"/>
                    </a:cubicBezTo>
                    <a:cubicBezTo>
                      <a:pt x="227013" y="324717"/>
                      <a:pt x="227013" y="324717"/>
                      <a:pt x="160089" y="330201"/>
                    </a:cubicBezTo>
                    <a:cubicBezTo>
                      <a:pt x="158750" y="326088"/>
                      <a:pt x="165443" y="317862"/>
                      <a:pt x="165443" y="317862"/>
                    </a:cubicBezTo>
                    <a:cubicBezTo>
                      <a:pt x="165443" y="317862"/>
                      <a:pt x="165443" y="317862"/>
                      <a:pt x="165443" y="309635"/>
                    </a:cubicBezTo>
                    <a:cubicBezTo>
                      <a:pt x="184182" y="301409"/>
                      <a:pt x="206936" y="300038"/>
                      <a:pt x="206936" y="300038"/>
                    </a:cubicBezTo>
                    <a:close/>
                    <a:moveTo>
                      <a:pt x="75819" y="300038"/>
                    </a:moveTo>
                    <a:cubicBezTo>
                      <a:pt x="75819" y="300038"/>
                      <a:pt x="99822" y="301337"/>
                      <a:pt x="117157" y="309130"/>
                    </a:cubicBezTo>
                    <a:cubicBezTo>
                      <a:pt x="117157" y="309130"/>
                      <a:pt x="117157" y="309130"/>
                      <a:pt x="117157" y="316923"/>
                    </a:cubicBezTo>
                    <a:cubicBezTo>
                      <a:pt x="117157" y="316923"/>
                      <a:pt x="123825" y="323418"/>
                      <a:pt x="122491" y="328613"/>
                    </a:cubicBezTo>
                    <a:cubicBezTo>
                      <a:pt x="122491" y="328613"/>
                      <a:pt x="122491" y="328613"/>
                      <a:pt x="57150" y="323418"/>
                    </a:cubicBezTo>
                    <a:cubicBezTo>
                      <a:pt x="57150" y="323418"/>
                      <a:pt x="62484" y="309130"/>
                      <a:pt x="77152" y="306532"/>
                    </a:cubicBezTo>
                    <a:cubicBezTo>
                      <a:pt x="77152" y="306532"/>
                      <a:pt x="77152" y="306532"/>
                      <a:pt x="75819" y="300038"/>
                    </a:cubicBezTo>
                    <a:close/>
                    <a:moveTo>
                      <a:pt x="155575" y="246063"/>
                    </a:moveTo>
                    <a:lnTo>
                      <a:pt x="155575" y="258763"/>
                    </a:lnTo>
                    <a:lnTo>
                      <a:pt x="165100" y="258763"/>
                    </a:lnTo>
                    <a:lnTo>
                      <a:pt x="163513" y="246063"/>
                    </a:lnTo>
                    <a:close/>
                    <a:moveTo>
                      <a:pt x="150532" y="239407"/>
                    </a:moveTo>
                    <a:cubicBezTo>
                      <a:pt x="150532" y="239407"/>
                      <a:pt x="150532" y="239407"/>
                      <a:pt x="157069" y="239407"/>
                    </a:cubicBezTo>
                    <a:cubicBezTo>
                      <a:pt x="171450" y="238125"/>
                      <a:pt x="170143" y="252230"/>
                      <a:pt x="170143" y="252230"/>
                    </a:cubicBezTo>
                    <a:cubicBezTo>
                      <a:pt x="170143" y="267616"/>
                      <a:pt x="157069" y="265052"/>
                      <a:pt x="157069" y="265052"/>
                    </a:cubicBezTo>
                    <a:cubicBezTo>
                      <a:pt x="157069" y="265052"/>
                      <a:pt x="157069" y="265052"/>
                      <a:pt x="157069" y="271463"/>
                    </a:cubicBezTo>
                    <a:cubicBezTo>
                      <a:pt x="157069" y="271463"/>
                      <a:pt x="157069" y="271463"/>
                      <a:pt x="149225" y="271463"/>
                    </a:cubicBezTo>
                    <a:cubicBezTo>
                      <a:pt x="149225" y="271463"/>
                      <a:pt x="149225" y="271463"/>
                      <a:pt x="150532" y="239407"/>
                    </a:cubicBezTo>
                    <a:close/>
                    <a:moveTo>
                      <a:pt x="141287" y="238125"/>
                    </a:moveTo>
                    <a:lnTo>
                      <a:pt x="142875" y="244475"/>
                    </a:lnTo>
                    <a:lnTo>
                      <a:pt x="130175" y="246063"/>
                    </a:lnTo>
                    <a:lnTo>
                      <a:pt x="131762" y="254000"/>
                    </a:lnTo>
                    <a:lnTo>
                      <a:pt x="142875" y="252413"/>
                    </a:lnTo>
                    <a:lnTo>
                      <a:pt x="142875" y="257175"/>
                    </a:lnTo>
                    <a:lnTo>
                      <a:pt x="134937" y="260350"/>
                    </a:lnTo>
                    <a:lnTo>
                      <a:pt x="136525" y="271463"/>
                    </a:lnTo>
                    <a:lnTo>
                      <a:pt x="128587" y="274638"/>
                    </a:lnTo>
                    <a:lnTo>
                      <a:pt x="123825" y="242888"/>
                    </a:lnTo>
                    <a:close/>
                    <a:moveTo>
                      <a:pt x="160338" y="223838"/>
                    </a:moveTo>
                    <a:lnTo>
                      <a:pt x="123825" y="228600"/>
                    </a:lnTo>
                    <a:lnTo>
                      <a:pt x="114300" y="258763"/>
                    </a:lnTo>
                    <a:lnTo>
                      <a:pt x="130175" y="284163"/>
                    </a:lnTo>
                    <a:lnTo>
                      <a:pt x="169863" y="279401"/>
                    </a:lnTo>
                    <a:lnTo>
                      <a:pt x="177800" y="246063"/>
                    </a:lnTo>
                    <a:close/>
                    <a:moveTo>
                      <a:pt x="219075" y="211138"/>
                    </a:moveTo>
                    <a:lnTo>
                      <a:pt x="223837" y="238125"/>
                    </a:lnTo>
                    <a:lnTo>
                      <a:pt x="211137" y="239713"/>
                    </a:lnTo>
                    <a:lnTo>
                      <a:pt x="204787" y="215900"/>
                    </a:lnTo>
                    <a:close/>
                    <a:moveTo>
                      <a:pt x="63500" y="207963"/>
                    </a:moveTo>
                    <a:lnTo>
                      <a:pt x="76200" y="212726"/>
                    </a:lnTo>
                    <a:lnTo>
                      <a:pt x="71437" y="238126"/>
                    </a:lnTo>
                    <a:lnTo>
                      <a:pt x="57150" y="238126"/>
                    </a:lnTo>
                    <a:close/>
                    <a:moveTo>
                      <a:pt x="254311" y="176213"/>
                    </a:moveTo>
                    <a:cubicBezTo>
                      <a:pt x="257002" y="182750"/>
                      <a:pt x="259694" y="189286"/>
                      <a:pt x="262386" y="195823"/>
                    </a:cubicBezTo>
                    <a:cubicBezTo>
                      <a:pt x="259694" y="197131"/>
                      <a:pt x="258348" y="198438"/>
                      <a:pt x="255657" y="199745"/>
                    </a:cubicBezTo>
                    <a:cubicBezTo>
                      <a:pt x="255657" y="199745"/>
                      <a:pt x="254311" y="201053"/>
                      <a:pt x="254311" y="201053"/>
                    </a:cubicBezTo>
                    <a:cubicBezTo>
                      <a:pt x="248927" y="204975"/>
                      <a:pt x="247581" y="210204"/>
                      <a:pt x="250273" y="214126"/>
                    </a:cubicBezTo>
                    <a:cubicBezTo>
                      <a:pt x="251619" y="218048"/>
                      <a:pt x="258348" y="220663"/>
                      <a:pt x="263732" y="219356"/>
                    </a:cubicBezTo>
                    <a:cubicBezTo>
                      <a:pt x="266424" y="218048"/>
                      <a:pt x="270462" y="216741"/>
                      <a:pt x="274500" y="215434"/>
                    </a:cubicBezTo>
                    <a:cubicBezTo>
                      <a:pt x="277192" y="220663"/>
                      <a:pt x="279883" y="225892"/>
                      <a:pt x="282575" y="231122"/>
                    </a:cubicBezTo>
                    <a:cubicBezTo>
                      <a:pt x="282575" y="231122"/>
                      <a:pt x="281229" y="233736"/>
                      <a:pt x="281229" y="233736"/>
                    </a:cubicBezTo>
                    <a:cubicBezTo>
                      <a:pt x="273154" y="240273"/>
                      <a:pt x="265078" y="242888"/>
                      <a:pt x="254311" y="242888"/>
                    </a:cubicBezTo>
                    <a:cubicBezTo>
                      <a:pt x="250273" y="241581"/>
                      <a:pt x="244889" y="240273"/>
                      <a:pt x="240851" y="238966"/>
                    </a:cubicBezTo>
                    <a:cubicBezTo>
                      <a:pt x="239505" y="238966"/>
                      <a:pt x="238159" y="238966"/>
                      <a:pt x="238159" y="237659"/>
                    </a:cubicBezTo>
                    <a:cubicBezTo>
                      <a:pt x="238159" y="237659"/>
                      <a:pt x="238159" y="237659"/>
                      <a:pt x="226046" y="238966"/>
                    </a:cubicBezTo>
                    <a:cubicBezTo>
                      <a:pt x="226046" y="238966"/>
                      <a:pt x="226046" y="238966"/>
                      <a:pt x="220662" y="211511"/>
                    </a:cubicBezTo>
                    <a:cubicBezTo>
                      <a:pt x="220662" y="211511"/>
                      <a:pt x="220662" y="211511"/>
                      <a:pt x="228738" y="208897"/>
                    </a:cubicBezTo>
                    <a:cubicBezTo>
                      <a:pt x="228738" y="207589"/>
                      <a:pt x="228738" y="206282"/>
                      <a:pt x="228738" y="204975"/>
                    </a:cubicBezTo>
                    <a:cubicBezTo>
                      <a:pt x="231430" y="191901"/>
                      <a:pt x="240851" y="184057"/>
                      <a:pt x="250273" y="177520"/>
                    </a:cubicBezTo>
                    <a:cubicBezTo>
                      <a:pt x="251619" y="177520"/>
                      <a:pt x="252965" y="177520"/>
                      <a:pt x="254311" y="176213"/>
                    </a:cubicBezTo>
                    <a:close/>
                    <a:moveTo>
                      <a:pt x="28851" y="173038"/>
                    </a:moveTo>
                    <a:cubicBezTo>
                      <a:pt x="31474" y="173038"/>
                      <a:pt x="36719" y="176976"/>
                      <a:pt x="39342" y="179602"/>
                    </a:cubicBezTo>
                    <a:cubicBezTo>
                      <a:pt x="47211" y="186165"/>
                      <a:pt x="52456" y="192729"/>
                      <a:pt x="55079" y="203231"/>
                    </a:cubicBezTo>
                    <a:cubicBezTo>
                      <a:pt x="55079" y="204544"/>
                      <a:pt x="55079" y="205857"/>
                      <a:pt x="53768" y="205857"/>
                    </a:cubicBezTo>
                    <a:cubicBezTo>
                      <a:pt x="53768" y="205857"/>
                      <a:pt x="53768" y="205857"/>
                      <a:pt x="60325" y="208482"/>
                    </a:cubicBezTo>
                    <a:cubicBezTo>
                      <a:pt x="60325" y="208482"/>
                      <a:pt x="60325" y="208482"/>
                      <a:pt x="55079" y="236050"/>
                    </a:cubicBezTo>
                    <a:lnTo>
                      <a:pt x="45899" y="236050"/>
                    </a:lnTo>
                    <a:cubicBezTo>
                      <a:pt x="44588" y="236050"/>
                      <a:pt x="44588" y="236050"/>
                      <a:pt x="43276" y="237363"/>
                    </a:cubicBezTo>
                    <a:cubicBezTo>
                      <a:pt x="35408" y="239988"/>
                      <a:pt x="27539" y="241301"/>
                      <a:pt x="19671" y="239988"/>
                    </a:cubicBezTo>
                    <a:cubicBezTo>
                      <a:pt x="6557" y="237363"/>
                      <a:pt x="0" y="228173"/>
                      <a:pt x="0" y="228173"/>
                    </a:cubicBezTo>
                    <a:cubicBezTo>
                      <a:pt x="0" y="228173"/>
                      <a:pt x="0" y="228173"/>
                      <a:pt x="10491" y="211108"/>
                    </a:cubicBezTo>
                    <a:cubicBezTo>
                      <a:pt x="26228" y="221610"/>
                      <a:pt x="31474" y="211108"/>
                      <a:pt x="31474" y="211108"/>
                    </a:cubicBezTo>
                    <a:cubicBezTo>
                      <a:pt x="38031" y="200606"/>
                      <a:pt x="19671" y="192729"/>
                      <a:pt x="19671" y="192729"/>
                    </a:cubicBezTo>
                    <a:cubicBezTo>
                      <a:pt x="19671" y="192729"/>
                      <a:pt x="19671" y="192729"/>
                      <a:pt x="28851" y="173038"/>
                    </a:cubicBezTo>
                    <a:close/>
                    <a:moveTo>
                      <a:pt x="247650" y="139700"/>
                    </a:moveTo>
                    <a:cubicBezTo>
                      <a:pt x="247650" y="151606"/>
                      <a:pt x="245015" y="162190"/>
                      <a:pt x="239744" y="172773"/>
                    </a:cubicBezTo>
                    <a:cubicBezTo>
                      <a:pt x="231837" y="191294"/>
                      <a:pt x="216025" y="204523"/>
                      <a:pt x="197576" y="213783"/>
                    </a:cubicBezTo>
                    <a:cubicBezTo>
                      <a:pt x="193623" y="215106"/>
                      <a:pt x="193623" y="215106"/>
                      <a:pt x="194941" y="217752"/>
                    </a:cubicBezTo>
                    <a:cubicBezTo>
                      <a:pt x="194941" y="217752"/>
                      <a:pt x="194941" y="217752"/>
                      <a:pt x="202847" y="215106"/>
                    </a:cubicBezTo>
                    <a:cubicBezTo>
                      <a:pt x="202847" y="215106"/>
                      <a:pt x="202847" y="215106"/>
                      <a:pt x="208118" y="241565"/>
                    </a:cubicBezTo>
                    <a:cubicBezTo>
                      <a:pt x="208118" y="241565"/>
                      <a:pt x="208118" y="241565"/>
                      <a:pt x="202847" y="241565"/>
                    </a:cubicBezTo>
                    <a:cubicBezTo>
                      <a:pt x="204165" y="245534"/>
                      <a:pt x="204165" y="249502"/>
                      <a:pt x="205483" y="252148"/>
                    </a:cubicBezTo>
                    <a:cubicBezTo>
                      <a:pt x="208118" y="262732"/>
                      <a:pt x="210754" y="273315"/>
                      <a:pt x="213389" y="283898"/>
                    </a:cubicBezTo>
                    <a:cubicBezTo>
                      <a:pt x="213389" y="286544"/>
                      <a:pt x="213389" y="287867"/>
                      <a:pt x="210754" y="289190"/>
                    </a:cubicBezTo>
                    <a:cubicBezTo>
                      <a:pt x="209436" y="289190"/>
                      <a:pt x="208118" y="290513"/>
                      <a:pt x="206801" y="290513"/>
                    </a:cubicBezTo>
                    <a:cubicBezTo>
                      <a:pt x="206801" y="294482"/>
                      <a:pt x="206801" y="297128"/>
                      <a:pt x="206801" y="298451"/>
                    </a:cubicBezTo>
                    <a:cubicBezTo>
                      <a:pt x="206801" y="298451"/>
                      <a:pt x="177810" y="301096"/>
                      <a:pt x="165951" y="306388"/>
                    </a:cubicBezTo>
                    <a:cubicBezTo>
                      <a:pt x="165951" y="306388"/>
                      <a:pt x="164633" y="301096"/>
                      <a:pt x="163315" y="299773"/>
                    </a:cubicBezTo>
                    <a:cubicBezTo>
                      <a:pt x="160680" y="301096"/>
                      <a:pt x="156727" y="301096"/>
                      <a:pt x="154091" y="301096"/>
                    </a:cubicBezTo>
                    <a:cubicBezTo>
                      <a:pt x="142231" y="301096"/>
                      <a:pt x="131689" y="299773"/>
                      <a:pt x="119830" y="298451"/>
                    </a:cubicBezTo>
                    <a:cubicBezTo>
                      <a:pt x="118512" y="298451"/>
                      <a:pt x="118512" y="305065"/>
                      <a:pt x="118512" y="305065"/>
                    </a:cubicBezTo>
                    <a:cubicBezTo>
                      <a:pt x="105335" y="299773"/>
                      <a:pt x="76345" y="295805"/>
                      <a:pt x="76345" y="295805"/>
                    </a:cubicBezTo>
                    <a:cubicBezTo>
                      <a:pt x="76345" y="295805"/>
                      <a:pt x="76345" y="287867"/>
                      <a:pt x="76345" y="285221"/>
                    </a:cubicBezTo>
                    <a:cubicBezTo>
                      <a:pt x="76345" y="285221"/>
                      <a:pt x="76345" y="285221"/>
                      <a:pt x="75027" y="285221"/>
                    </a:cubicBezTo>
                    <a:cubicBezTo>
                      <a:pt x="69756" y="281253"/>
                      <a:pt x="69756" y="281253"/>
                      <a:pt x="71074" y="275961"/>
                    </a:cubicBezTo>
                    <a:cubicBezTo>
                      <a:pt x="73709" y="264055"/>
                      <a:pt x="77662" y="250825"/>
                      <a:pt x="82933" y="238919"/>
                    </a:cubicBezTo>
                    <a:cubicBezTo>
                      <a:pt x="82933" y="238919"/>
                      <a:pt x="82933" y="238919"/>
                      <a:pt x="75027" y="238919"/>
                    </a:cubicBezTo>
                    <a:cubicBezTo>
                      <a:pt x="75027" y="238919"/>
                      <a:pt x="75027" y="238919"/>
                      <a:pt x="78980" y="212461"/>
                    </a:cubicBezTo>
                    <a:cubicBezTo>
                      <a:pt x="78980" y="212461"/>
                      <a:pt x="78980" y="212461"/>
                      <a:pt x="93475" y="216429"/>
                    </a:cubicBezTo>
                    <a:cubicBezTo>
                      <a:pt x="67120" y="204523"/>
                      <a:pt x="51308" y="184679"/>
                      <a:pt x="46037" y="155575"/>
                    </a:cubicBezTo>
                    <a:cubicBezTo>
                      <a:pt x="115877" y="176742"/>
                      <a:pt x="183081" y="174096"/>
                      <a:pt x="247650" y="139700"/>
                    </a:cubicBezTo>
                    <a:close/>
                    <a:moveTo>
                      <a:pt x="189569" y="74613"/>
                    </a:moveTo>
                    <a:cubicBezTo>
                      <a:pt x="179059" y="75903"/>
                      <a:pt x="171176" y="83642"/>
                      <a:pt x="169862" y="95250"/>
                    </a:cubicBezTo>
                    <a:cubicBezTo>
                      <a:pt x="169862" y="108149"/>
                      <a:pt x="179059" y="115888"/>
                      <a:pt x="189569" y="115888"/>
                    </a:cubicBezTo>
                    <a:cubicBezTo>
                      <a:pt x="200079" y="115888"/>
                      <a:pt x="207962" y="106859"/>
                      <a:pt x="207962" y="95250"/>
                    </a:cubicBezTo>
                    <a:cubicBezTo>
                      <a:pt x="207962" y="83642"/>
                      <a:pt x="202707" y="74613"/>
                      <a:pt x="189569" y="74613"/>
                    </a:cubicBezTo>
                    <a:close/>
                    <a:moveTo>
                      <a:pt x="106363" y="74613"/>
                    </a:moveTo>
                    <a:cubicBezTo>
                      <a:pt x="87951" y="74613"/>
                      <a:pt x="73025" y="89183"/>
                      <a:pt x="73025" y="107157"/>
                    </a:cubicBezTo>
                    <a:cubicBezTo>
                      <a:pt x="73025" y="125131"/>
                      <a:pt x="87951" y="139701"/>
                      <a:pt x="106363" y="139701"/>
                    </a:cubicBezTo>
                    <a:cubicBezTo>
                      <a:pt x="124775" y="139701"/>
                      <a:pt x="139701" y="125131"/>
                      <a:pt x="139701" y="107157"/>
                    </a:cubicBezTo>
                    <a:cubicBezTo>
                      <a:pt x="139701" y="89183"/>
                      <a:pt x="124775" y="74613"/>
                      <a:pt x="106363" y="74613"/>
                    </a:cubicBezTo>
                    <a:close/>
                    <a:moveTo>
                      <a:pt x="11344" y="63500"/>
                    </a:moveTo>
                    <a:cubicBezTo>
                      <a:pt x="15293" y="63500"/>
                      <a:pt x="19243" y="67434"/>
                      <a:pt x="19243" y="71368"/>
                    </a:cubicBezTo>
                    <a:cubicBezTo>
                      <a:pt x="19243" y="72680"/>
                      <a:pt x="19243" y="73991"/>
                      <a:pt x="17926" y="75303"/>
                    </a:cubicBezTo>
                    <a:cubicBezTo>
                      <a:pt x="19243" y="75303"/>
                      <a:pt x="19243" y="75303"/>
                      <a:pt x="19243" y="75303"/>
                    </a:cubicBezTo>
                    <a:cubicBezTo>
                      <a:pt x="24509" y="75303"/>
                      <a:pt x="24509" y="73991"/>
                      <a:pt x="27142" y="76614"/>
                    </a:cubicBezTo>
                    <a:cubicBezTo>
                      <a:pt x="28458" y="79237"/>
                      <a:pt x="29775" y="83171"/>
                      <a:pt x="31091" y="84483"/>
                    </a:cubicBezTo>
                    <a:cubicBezTo>
                      <a:pt x="40306" y="71368"/>
                      <a:pt x="50838" y="66123"/>
                      <a:pt x="50838" y="66123"/>
                    </a:cubicBezTo>
                    <a:cubicBezTo>
                      <a:pt x="50838" y="66123"/>
                      <a:pt x="50838" y="66123"/>
                      <a:pt x="58737" y="72680"/>
                    </a:cubicBezTo>
                    <a:cubicBezTo>
                      <a:pt x="58737" y="72680"/>
                      <a:pt x="45572" y="84483"/>
                      <a:pt x="41623" y="97597"/>
                    </a:cubicBezTo>
                    <a:cubicBezTo>
                      <a:pt x="41623" y="100220"/>
                      <a:pt x="40306" y="102842"/>
                      <a:pt x="40306" y="105465"/>
                    </a:cubicBezTo>
                    <a:cubicBezTo>
                      <a:pt x="38990" y="110711"/>
                      <a:pt x="38990" y="123825"/>
                      <a:pt x="38990" y="123825"/>
                    </a:cubicBezTo>
                    <a:cubicBezTo>
                      <a:pt x="38990" y="123825"/>
                      <a:pt x="38990" y="123825"/>
                      <a:pt x="20559" y="117268"/>
                    </a:cubicBezTo>
                    <a:cubicBezTo>
                      <a:pt x="20559" y="105465"/>
                      <a:pt x="25825" y="94974"/>
                      <a:pt x="28458" y="89728"/>
                    </a:cubicBezTo>
                    <a:cubicBezTo>
                      <a:pt x="27142" y="88417"/>
                      <a:pt x="24509" y="85794"/>
                      <a:pt x="24509" y="83171"/>
                    </a:cubicBezTo>
                    <a:cubicBezTo>
                      <a:pt x="21876" y="77925"/>
                      <a:pt x="21876" y="80548"/>
                      <a:pt x="16610" y="79237"/>
                    </a:cubicBezTo>
                    <a:cubicBezTo>
                      <a:pt x="15293" y="79237"/>
                      <a:pt x="13977" y="79237"/>
                      <a:pt x="13977" y="79237"/>
                    </a:cubicBezTo>
                    <a:cubicBezTo>
                      <a:pt x="12661" y="79237"/>
                      <a:pt x="12661" y="79237"/>
                      <a:pt x="11344" y="79237"/>
                    </a:cubicBezTo>
                    <a:cubicBezTo>
                      <a:pt x="7395" y="79237"/>
                      <a:pt x="4762" y="75303"/>
                      <a:pt x="4762" y="71368"/>
                    </a:cubicBezTo>
                    <a:cubicBezTo>
                      <a:pt x="4762" y="67434"/>
                      <a:pt x="7395" y="63500"/>
                      <a:pt x="11344" y="63500"/>
                    </a:cubicBezTo>
                    <a:close/>
                    <a:moveTo>
                      <a:pt x="261938" y="53975"/>
                    </a:moveTo>
                    <a:cubicBezTo>
                      <a:pt x="267229" y="53975"/>
                      <a:pt x="269875" y="56573"/>
                      <a:pt x="269875" y="60469"/>
                    </a:cubicBezTo>
                    <a:cubicBezTo>
                      <a:pt x="269875" y="65665"/>
                      <a:pt x="267229" y="68262"/>
                      <a:pt x="261938" y="68262"/>
                    </a:cubicBezTo>
                    <a:cubicBezTo>
                      <a:pt x="260615" y="68262"/>
                      <a:pt x="259292" y="68262"/>
                      <a:pt x="257969" y="66964"/>
                    </a:cubicBezTo>
                    <a:cubicBezTo>
                      <a:pt x="256646" y="68262"/>
                      <a:pt x="257969" y="70860"/>
                      <a:pt x="257969" y="74757"/>
                    </a:cubicBezTo>
                    <a:cubicBezTo>
                      <a:pt x="257969" y="78653"/>
                      <a:pt x="255323" y="79952"/>
                      <a:pt x="250031" y="81251"/>
                    </a:cubicBezTo>
                    <a:cubicBezTo>
                      <a:pt x="256646" y="92941"/>
                      <a:pt x="260615" y="102033"/>
                      <a:pt x="260615" y="102033"/>
                    </a:cubicBezTo>
                    <a:cubicBezTo>
                      <a:pt x="260615" y="102033"/>
                      <a:pt x="260615" y="102033"/>
                      <a:pt x="243417" y="111125"/>
                    </a:cubicBezTo>
                    <a:cubicBezTo>
                      <a:pt x="243417" y="111125"/>
                      <a:pt x="239448" y="98136"/>
                      <a:pt x="231510" y="87745"/>
                    </a:cubicBezTo>
                    <a:cubicBezTo>
                      <a:pt x="224896" y="77354"/>
                      <a:pt x="214312" y="66964"/>
                      <a:pt x="214312" y="66964"/>
                    </a:cubicBezTo>
                    <a:cubicBezTo>
                      <a:pt x="214312" y="66964"/>
                      <a:pt x="214312" y="66964"/>
                      <a:pt x="226219" y="55274"/>
                    </a:cubicBezTo>
                    <a:cubicBezTo>
                      <a:pt x="226219" y="55274"/>
                      <a:pt x="239448" y="63067"/>
                      <a:pt x="247385" y="76056"/>
                    </a:cubicBezTo>
                    <a:cubicBezTo>
                      <a:pt x="250031" y="76056"/>
                      <a:pt x="254000" y="74757"/>
                      <a:pt x="254000" y="72159"/>
                    </a:cubicBezTo>
                    <a:cubicBezTo>
                      <a:pt x="254000" y="69561"/>
                      <a:pt x="252677" y="64366"/>
                      <a:pt x="255323" y="61768"/>
                    </a:cubicBezTo>
                    <a:cubicBezTo>
                      <a:pt x="255323" y="61768"/>
                      <a:pt x="255323" y="61768"/>
                      <a:pt x="255323" y="60469"/>
                    </a:cubicBezTo>
                    <a:cubicBezTo>
                      <a:pt x="255323" y="56573"/>
                      <a:pt x="257969" y="53975"/>
                      <a:pt x="261938" y="53975"/>
                    </a:cubicBezTo>
                    <a:close/>
                    <a:moveTo>
                      <a:pt x="163412" y="42589"/>
                    </a:moveTo>
                    <a:cubicBezTo>
                      <a:pt x="179207" y="43904"/>
                      <a:pt x="195001" y="51790"/>
                      <a:pt x="205531" y="60991"/>
                    </a:cubicBezTo>
                    <a:cubicBezTo>
                      <a:pt x="226591" y="79392"/>
                      <a:pt x="242385" y="112252"/>
                      <a:pt x="247650" y="134596"/>
                    </a:cubicBezTo>
                    <a:cubicBezTo>
                      <a:pt x="235804" y="142483"/>
                      <a:pt x="222642" y="147740"/>
                      <a:pt x="208164" y="151683"/>
                    </a:cubicBezTo>
                    <a:cubicBezTo>
                      <a:pt x="191053" y="158255"/>
                      <a:pt x="172626" y="160884"/>
                      <a:pt x="154198" y="162199"/>
                    </a:cubicBezTo>
                    <a:cubicBezTo>
                      <a:pt x="139720" y="163513"/>
                      <a:pt x="125241" y="163513"/>
                      <a:pt x="110763" y="162199"/>
                    </a:cubicBezTo>
                    <a:cubicBezTo>
                      <a:pt x="89703" y="162199"/>
                      <a:pt x="68644" y="158255"/>
                      <a:pt x="48900" y="152998"/>
                    </a:cubicBezTo>
                    <a:cubicBezTo>
                      <a:pt x="46268" y="152998"/>
                      <a:pt x="44952" y="151683"/>
                      <a:pt x="44952" y="149055"/>
                    </a:cubicBezTo>
                    <a:cubicBezTo>
                      <a:pt x="39687" y="121453"/>
                      <a:pt x="43635" y="95165"/>
                      <a:pt x="64695" y="74135"/>
                    </a:cubicBezTo>
                    <a:cubicBezTo>
                      <a:pt x="76541" y="60991"/>
                      <a:pt x="92336" y="53104"/>
                      <a:pt x="109446" y="47847"/>
                    </a:cubicBezTo>
                    <a:cubicBezTo>
                      <a:pt x="126557" y="42589"/>
                      <a:pt x="144984" y="41275"/>
                      <a:pt x="163412" y="42589"/>
                    </a:cubicBezTo>
                    <a:close/>
                    <a:moveTo>
                      <a:pt x="143394" y="0"/>
                    </a:moveTo>
                    <a:cubicBezTo>
                      <a:pt x="149958" y="0"/>
                      <a:pt x="155209" y="5229"/>
                      <a:pt x="155209" y="10459"/>
                    </a:cubicBezTo>
                    <a:cubicBezTo>
                      <a:pt x="155209" y="16996"/>
                      <a:pt x="151271" y="22225"/>
                      <a:pt x="144707" y="22225"/>
                    </a:cubicBezTo>
                    <a:cubicBezTo>
                      <a:pt x="144707" y="22225"/>
                      <a:pt x="144707" y="22225"/>
                      <a:pt x="144707" y="26147"/>
                    </a:cubicBezTo>
                    <a:cubicBezTo>
                      <a:pt x="164398" y="26147"/>
                      <a:pt x="176213" y="31376"/>
                      <a:pt x="176213" y="31376"/>
                    </a:cubicBezTo>
                    <a:cubicBezTo>
                      <a:pt x="176213" y="31376"/>
                      <a:pt x="176213" y="31376"/>
                      <a:pt x="173588" y="40528"/>
                    </a:cubicBezTo>
                    <a:cubicBezTo>
                      <a:pt x="173588" y="40528"/>
                      <a:pt x="152583" y="36606"/>
                      <a:pt x="135518" y="37913"/>
                    </a:cubicBezTo>
                    <a:cubicBezTo>
                      <a:pt x="119765" y="40528"/>
                      <a:pt x="111888" y="44450"/>
                      <a:pt x="111888" y="44450"/>
                    </a:cubicBezTo>
                    <a:cubicBezTo>
                      <a:pt x="111888" y="44450"/>
                      <a:pt x="111888" y="44450"/>
                      <a:pt x="107950" y="36606"/>
                    </a:cubicBezTo>
                    <a:cubicBezTo>
                      <a:pt x="107950" y="36606"/>
                      <a:pt x="117139" y="30069"/>
                      <a:pt x="128954" y="27454"/>
                    </a:cubicBezTo>
                    <a:cubicBezTo>
                      <a:pt x="132892" y="27454"/>
                      <a:pt x="136830" y="26147"/>
                      <a:pt x="140769" y="26147"/>
                    </a:cubicBezTo>
                    <a:cubicBezTo>
                      <a:pt x="140769" y="26147"/>
                      <a:pt x="140769" y="26147"/>
                      <a:pt x="140769" y="22225"/>
                    </a:cubicBezTo>
                    <a:cubicBezTo>
                      <a:pt x="136830" y="19610"/>
                      <a:pt x="132892" y="15688"/>
                      <a:pt x="132892" y="10459"/>
                    </a:cubicBezTo>
                    <a:cubicBezTo>
                      <a:pt x="132892" y="5229"/>
                      <a:pt x="138143" y="0"/>
                      <a:pt x="143394" y="0"/>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6" name="任意多边形: 形状 35"/>
              <p:cNvSpPr/>
              <p:nvPr/>
            </p:nvSpPr>
            <p:spPr bwMode="auto">
              <a:xfrm>
                <a:off x="9263404" y="3207652"/>
                <a:ext cx="377851" cy="377851"/>
              </a:xfrm>
              <a:custGeom>
                <a:avLst/>
                <a:gdLst>
                  <a:gd name="T0" fmla="*/ 600 w 1152"/>
                  <a:gd name="T1" fmla="*/ 944 h 1153"/>
                  <a:gd name="T2" fmla="*/ 578 w 1152"/>
                  <a:gd name="T3" fmla="*/ 940 h 1153"/>
                  <a:gd name="T4" fmla="*/ 908 w 1152"/>
                  <a:gd name="T5" fmla="*/ 1066 h 1153"/>
                  <a:gd name="T6" fmla="*/ 367 w 1152"/>
                  <a:gd name="T7" fmla="*/ 868 h 1153"/>
                  <a:gd name="T8" fmla="*/ 1049 w 1152"/>
                  <a:gd name="T9" fmla="*/ 137 h 1153"/>
                  <a:gd name="T10" fmla="*/ 367 w 1152"/>
                  <a:gd name="T11" fmla="*/ 868 h 1153"/>
                  <a:gd name="T12" fmla="*/ 947 w 1152"/>
                  <a:gd name="T13" fmla="*/ 193 h 1153"/>
                  <a:gd name="T14" fmla="*/ 336 w 1152"/>
                  <a:gd name="T15" fmla="*/ 838 h 1153"/>
                  <a:gd name="T16" fmla="*/ 113 w 1152"/>
                  <a:gd name="T17" fmla="*/ 749 h 1153"/>
                  <a:gd name="T18" fmla="*/ 1131 w 1152"/>
                  <a:gd name="T19" fmla="*/ 4 h 1153"/>
                  <a:gd name="T20" fmla="*/ 1121 w 1152"/>
                  <a:gd name="T21" fmla="*/ 1 h 1153"/>
                  <a:gd name="T22" fmla="*/ 1110 w 1152"/>
                  <a:gd name="T23" fmla="*/ 1 h 1153"/>
                  <a:gd name="T24" fmla="*/ 1101 w 1152"/>
                  <a:gd name="T25" fmla="*/ 5 h 1153"/>
                  <a:gd name="T26" fmla="*/ 16 w 1152"/>
                  <a:gd name="T27" fmla="*/ 727 h 1153"/>
                  <a:gd name="T28" fmla="*/ 9 w 1152"/>
                  <a:gd name="T29" fmla="*/ 734 h 1153"/>
                  <a:gd name="T30" fmla="*/ 3 w 1152"/>
                  <a:gd name="T31" fmla="*/ 741 h 1153"/>
                  <a:gd name="T32" fmla="*/ 0 w 1152"/>
                  <a:gd name="T33" fmla="*/ 751 h 1153"/>
                  <a:gd name="T34" fmla="*/ 0 w 1152"/>
                  <a:gd name="T35" fmla="*/ 761 h 1153"/>
                  <a:gd name="T36" fmla="*/ 2 w 1152"/>
                  <a:gd name="T37" fmla="*/ 770 h 1153"/>
                  <a:gd name="T38" fmla="*/ 8 w 1152"/>
                  <a:gd name="T39" fmla="*/ 779 h 1153"/>
                  <a:gd name="T40" fmla="*/ 14 w 1152"/>
                  <a:gd name="T41" fmla="*/ 785 h 1153"/>
                  <a:gd name="T42" fmla="*/ 23 w 1152"/>
                  <a:gd name="T43" fmla="*/ 790 h 1153"/>
                  <a:gd name="T44" fmla="*/ 436 w 1152"/>
                  <a:gd name="T45" fmla="*/ 1134 h 1153"/>
                  <a:gd name="T46" fmla="*/ 443 w 1152"/>
                  <a:gd name="T47" fmla="*/ 1142 h 1153"/>
                  <a:gd name="T48" fmla="*/ 449 w 1152"/>
                  <a:gd name="T49" fmla="*/ 1148 h 1153"/>
                  <a:gd name="T50" fmla="*/ 458 w 1152"/>
                  <a:gd name="T51" fmla="*/ 1152 h 1153"/>
                  <a:gd name="T52" fmla="*/ 468 w 1152"/>
                  <a:gd name="T53" fmla="*/ 1153 h 1153"/>
                  <a:gd name="T54" fmla="*/ 473 w 1152"/>
                  <a:gd name="T55" fmla="*/ 1153 h 1153"/>
                  <a:gd name="T56" fmla="*/ 482 w 1152"/>
                  <a:gd name="T57" fmla="*/ 1150 h 1153"/>
                  <a:gd name="T58" fmla="*/ 489 w 1152"/>
                  <a:gd name="T59" fmla="*/ 1145 h 1153"/>
                  <a:gd name="T60" fmla="*/ 496 w 1152"/>
                  <a:gd name="T61" fmla="*/ 1139 h 1153"/>
                  <a:gd name="T62" fmla="*/ 573 w 1152"/>
                  <a:gd name="T63" fmla="*/ 1010 h 1153"/>
                  <a:gd name="T64" fmla="*/ 929 w 1152"/>
                  <a:gd name="T65" fmla="*/ 1153 h 1153"/>
                  <a:gd name="T66" fmla="*/ 941 w 1152"/>
                  <a:gd name="T67" fmla="*/ 1153 h 1153"/>
                  <a:gd name="T68" fmla="*/ 949 w 1152"/>
                  <a:gd name="T69" fmla="*/ 1150 h 1153"/>
                  <a:gd name="T70" fmla="*/ 960 w 1152"/>
                  <a:gd name="T71" fmla="*/ 1143 h 1153"/>
                  <a:gd name="T72" fmla="*/ 969 w 1152"/>
                  <a:gd name="T73" fmla="*/ 1130 h 1153"/>
                  <a:gd name="T74" fmla="*/ 1151 w 1152"/>
                  <a:gd name="T75" fmla="*/ 42 h 1153"/>
                  <a:gd name="T76" fmla="*/ 1151 w 1152"/>
                  <a:gd name="T77" fmla="*/ 33 h 1153"/>
                  <a:gd name="T78" fmla="*/ 1149 w 1152"/>
                  <a:gd name="T79" fmla="*/ 22 h 1153"/>
                  <a:gd name="T80" fmla="*/ 1144 w 1152"/>
                  <a:gd name="T81" fmla="*/ 13 h 1153"/>
                  <a:gd name="T82" fmla="*/ 1135 w 1152"/>
                  <a:gd name="T83" fmla="*/ 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52" h="1153">
                    <a:moveTo>
                      <a:pt x="908" y="1066"/>
                    </a:moveTo>
                    <a:lnTo>
                      <a:pt x="600" y="944"/>
                    </a:lnTo>
                    <a:lnTo>
                      <a:pt x="590" y="941"/>
                    </a:lnTo>
                    <a:lnTo>
                      <a:pt x="578" y="940"/>
                    </a:lnTo>
                    <a:lnTo>
                      <a:pt x="1051" y="205"/>
                    </a:lnTo>
                    <a:lnTo>
                      <a:pt x="908" y="1066"/>
                    </a:lnTo>
                    <a:close/>
                    <a:moveTo>
                      <a:pt x="367" y="868"/>
                    </a:moveTo>
                    <a:lnTo>
                      <a:pt x="367" y="868"/>
                    </a:lnTo>
                    <a:lnTo>
                      <a:pt x="366" y="866"/>
                    </a:lnTo>
                    <a:lnTo>
                      <a:pt x="1049" y="137"/>
                    </a:lnTo>
                    <a:lnTo>
                      <a:pt x="468" y="1042"/>
                    </a:lnTo>
                    <a:lnTo>
                      <a:pt x="367" y="868"/>
                    </a:lnTo>
                    <a:close/>
                    <a:moveTo>
                      <a:pt x="113" y="749"/>
                    </a:moveTo>
                    <a:lnTo>
                      <a:pt x="947" y="193"/>
                    </a:lnTo>
                    <a:lnTo>
                      <a:pt x="340" y="842"/>
                    </a:lnTo>
                    <a:lnTo>
                      <a:pt x="336" y="838"/>
                    </a:lnTo>
                    <a:lnTo>
                      <a:pt x="332" y="836"/>
                    </a:lnTo>
                    <a:lnTo>
                      <a:pt x="113" y="749"/>
                    </a:lnTo>
                    <a:close/>
                    <a:moveTo>
                      <a:pt x="1135" y="7"/>
                    </a:moveTo>
                    <a:lnTo>
                      <a:pt x="1131" y="4"/>
                    </a:lnTo>
                    <a:lnTo>
                      <a:pt x="1126" y="2"/>
                    </a:lnTo>
                    <a:lnTo>
                      <a:pt x="1121" y="1"/>
                    </a:lnTo>
                    <a:lnTo>
                      <a:pt x="1116" y="0"/>
                    </a:lnTo>
                    <a:lnTo>
                      <a:pt x="1110" y="1"/>
                    </a:lnTo>
                    <a:lnTo>
                      <a:pt x="1106" y="2"/>
                    </a:lnTo>
                    <a:lnTo>
                      <a:pt x="1101" y="5"/>
                    </a:lnTo>
                    <a:lnTo>
                      <a:pt x="1096" y="7"/>
                    </a:lnTo>
                    <a:lnTo>
                      <a:pt x="16" y="727"/>
                    </a:lnTo>
                    <a:lnTo>
                      <a:pt x="12" y="730"/>
                    </a:lnTo>
                    <a:lnTo>
                      <a:pt x="9" y="734"/>
                    </a:lnTo>
                    <a:lnTo>
                      <a:pt x="5" y="737"/>
                    </a:lnTo>
                    <a:lnTo>
                      <a:pt x="3" y="741"/>
                    </a:lnTo>
                    <a:lnTo>
                      <a:pt x="2" y="745"/>
                    </a:lnTo>
                    <a:lnTo>
                      <a:pt x="0" y="751"/>
                    </a:lnTo>
                    <a:lnTo>
                      <a:pt x="0" y="755"/>
                    </a:lnTo>
                    <a:lnTo>
                      <a:pt x="0" y="761"/>
                    </a:lnTo>
                    <a:lnTo>
                      <a:pt x="1" y="765"/>
                    </a:lnTo>
                    <a:lnTo>
                      <a:pt x="2" y="770"/>
                    </a:lnTo>
                    <a:lnTo>
                      <a:pt x="4" y="775"/>
                    </a:lnTo>
                    <a:lnTo>
                      <a:pt x="8" y="779"/>
                    </a:lnTo>
                    <a:lnTo>
                      <a:pt x="11" y="782"/>
                    </a:lnTo>
                    <a:lnTo>
                      <a:pt x="14" y="785"/>
                    </a:lnTo>
                    <a:lnTo>
                      <a:pt x="18" y="788"/>
                    </a:lnTo>
                    <a:lnTo>
                      <a:pt x="23" y="790"/>
                    </a:lnTo>
                    <a:lnTo>
                      <a:pt x="305" y="903"/>
                    </a:lnTo>
                    <a:lnTo>
                      <a:pt x="436" y="1134"/>
                    </a:lnTo>
                    <a:lnTo>
                      <a:pt x="440" y="1139"/>
                    </a:lnTo>
                    <a:lnTo>
                      <a:pt x="443" y="1142"/>
                    </a:lnTo>
                    <a:lnTo>
                      <a:pt x="446" y="1145"/>
                    </a:lnTo>
                    <a:lnTo>
                      <a:pt x="449" y="1148"/>
                    </a:lnTo>
                    <a:lnTo>
                      <a:pt x="454" y="1149"/>
                    </a:lnTo>
                    <a:lnTo>
                      <a:pt x="458" y="1152"/>
                    </a:lnTo>
                    <a:lnTo>
                      <a:pt x="463" y="1153"/>
                    </a:lnTo>
                    <a:lnTo>
                      <a:pt x="468" y="1153"/>
                    </a:lnTo>
                    <a:lnTo>
                      <a:pt x="468" y="1153"/>
                    </a:lnTo>
                    <a:lnTo>
                      <a:pt x="473" y="1153"/>
                    </a:lnTo>
                    <a:lnTo>
                      <a:pt x="477" y="1152"/>
                    </a:lnTo>
                    <a:lnTo>
                      <a:pt x="482" y="1150"/>
                    </a:lnTo>
                    <a:lnTo>
                      <a:pt x="486" y="1148"/>
                    </a:lnTo>
                    <a:lnTo>
                      <a:pt x="489" y="1145"/>
                    </a:lnTo>
                    <a:lnTo>
                      <a:pt x="494" y="1143"/>
                    </a:lnTo>
                    <a:lnTo>
                      <a:pt x="496" y="1139"/>
                    </a:lnTo>
                    <a:lnTo>
                      <a:pt x="499" y="1135"/>
                    </a:lnTo>
                    <a:lnTo>
                      <a:pt x="573" y="1010"/>
                    </a:lnTo>
                    <a:lnTo>
                      <a:pt x="922" y="1150"/>
                    </a:lnTo>
                    <a:lnTo>
                      <a:pt x="929" y="1153"/>
                    </a:lnTo>
                    <a:lnTo>
                      <a:pt x="936" y="1153"/>
                    </a:lnTo>
                    <a:lnTo>
                      <a:pt x="941" y="1153"/>
                    </a:lnTo>
                    <a:lnTo>
                      <a:pt x="945" y="1152"/>
                    </a:lnTo>
                    <a:lnTo>
                      <a:pt x="949" y="1150"/>
                    </a:lnTo>
                    <a:lnTo>
                      <a:pt x="954" y="1148"/>
                    </a:lnTo>
                    <a:lnTo>
                      <a:pt x="960" y="1143"/>
                    </a:lnTo>
                    <a:lnTo>
                      <a:pt x="966" y="1138"/>
                    </a:lnTo>
                    <a:lnTo>
                      <a:pt x="969" y="1130"/>
                    </a:lnTo>
                    <a:lnTo>
                      <a:pt x="972" y="1122"/>
                    </a:lnTo>
                    <a:lnTo>
                      <a:pt x="1151" y="42"/>
                    </a:lnTo>
                    <a:lnTo>
                      <a:pt x="1152" y="37"/>
                    </a:lnTo>
                    <a:lnTo>
                      <a:pt x="1151" y="33"/>
                    </a:lnTo>
                    <a:lnTo>
                      <a:pt x="1150" y="27"/>
                    </a:lnTo>
                    <a:lnTo>
                      <a:pt x="1149" y="22"/>
                    </a:lnTo>
                    <a:lnTo>
                      <a:pt x="1147" y="18"/>
                    </a:lnTo>
                    <a:lnTo>
                      <a:pt x="1144" y="13"/>
                    </a:lnTo>
                    <a:lnTo>
                      <a:pt x="1139" y="10"/>
                    </a:lnTo>
                    <a:lnTo>
                      <a:pt x="1135" y="7"/>
                    </a:lnTo>
                    <a:close/>
                  </a:path>
                </a:pathLst>
              </a:custGeom>
              <a:solidFill>
                <a:schemeClr val="bg1"/>
              </a:solidFill>
              <a:ln>
                <a:noFill/>
              </a:ln>
            </p:spPr>
            <p:txBody>
              <a:bodyPr anchor="ctr"/>
              <a:lstStyle/>
              <a:p>
                <a:pPr algn="ctr"/>
              </a:p>
            </p:txBody>
          </p:sp>
          <p:grpSp>
            <p:nvGrpSpPr>
              <p:cNvPr id="37" name="组合 36"/>
              <p:cNvGrpSpPr/>
              <p:nvPr/>
            </p:nvGrpSpPr>
            <p:grpSpPr>
              <a:xfrm>
                <a:off x="6349039" y="3184344"/>
                <a:ext cx="415636" cy="389659"/>
                <a:chOff x="5477668" y="3696891"/>
                <a:chExt cx="457200" cy="428625"/>
              </a:xfrm>
              <a:solidFill>
                <a:schemeClr val="bg1"/>
              </a:solidFill>
            </p:grpSpPr>
            <p:sp>
              <p:nvSpPr>
                <p:cNvPr id="46" name="任意多边形: 形状 45"/>
                <p:cNvSpPr/>
                <p:nvPr/>
              </p:nvSpPr>
              <p:spPr bwMode="auto">
                <a:xfrm>
                  <a:off x="5534818" y="3754040"/>
                  <a:ext cx="342900" cy="228600"/>
                </a:xfrm>
                <a:custGeom>
                  <a:avLst/>
                  <a:gdLst>
                    <a:gd name="T0" fmla="*/ 828 w 864"/>
                    <a:gd name="T1" fmla="*/ 541 h 577"/>
                    <a:gd name="T2" fmla="*/ 36 w 864"/>
                    <a:gd name="T3" fmla="*/ 541 h 577"/>
                    <a:gd name="T4" fmla="*/ 36 w 864"/>
                    <a:gd name="T5" fmla="*/ 37 h 577"/>
                    <a:gd name="T6" fmla="*/ 828 w 864"/>
                    <a:gd name="T7" fmla="*/ 37 h 577"/>
                    <a:gd name="T8" fmla="*/ 828 w 864"/>
                    <a:gd name="T9" fmla="*/ 541 h 577"/>
                    <a:gd name="T10" fmla="*/ 828 w 864"/>
                    <a:gd name="T11" fmla="*/ 0 h 577"/>
                    <a:gd name="T12" fmla="*/ 36 w 864"/>
                    <a:gd name="T13" fmla="*/ 1 h 577"/>
                    <a:gd name="T14" fmla="*/ 28 w 864"/>
                    <a:gd name="T15" fmla="*/ 1 h 577"/>
                    <a:gd name="T16" fmla="*/ 22 w 864"/>
                    <a:gd name="T17" fmla="*/ 4 h 577"/>
                    <a:gd name="T18" fmla="*/ 15 w 864"/>
                    <a:gd name="T19" fmla="*/ 7 h 577"/>
                    <a:gd name="T20" fmla="*/ 10 w 864"/>
                    <a:gd name="T21" fmla="*/ 11 h 577"/>
                    <a:gd name="T22" fmla="*/ 6 w 864"/>
                    <a:gd name="T23" fmla="*/ 16 h 577"/>
                    <a:gd name="T24" fmla="*/ 2 w 864"/>
                    <a:gd name="T25" fmla="*/ 23 h 577"/>
                    <a:gd name="T26" fmla="*/ 0 w 864"/>
                    <a:gd name="T27" fmla="*/ 29 h 577"/>
                    <a:gd name="T28" fmla="*/ 0 w 864"/>
                    <a:gd name="T29" fmla="*/ 37 h 577"/>
                    <a:gd name="T30" fmla="*/ 0 w 864"/>
                    <a:gd name="T31" fmla="*/ 540 h 577"/>
                    <a:gd name="T32" fmla="*/ 0 w 864"/>
                    <a:gd name="T33" fmla="*/ 548 h 577"/>
                    <a:gd name="T34" fmla="*/ 2 w 864"/>
                    <a:gd name="T35" fmla="*/ 554 h 577"/>
                    <a:gd name="T36" fmla="*/ 6 w 864"/>
                    <a:gd name="T37" fmla="*/ 561 h 577"/>
                    <a:gd name="T38" fmla="*/ 10 w 864"/>
                    <a:gd name="T39" fmla="*/ 566 h 577"/>
                    <a:gd name="T40" fmla="*/ 15 w 864"/>
                    <a:gd name="T41" fmla="*/ 571 h 577"/>
                    <a:gd name="T42" fmla="*/ 22 w 864"/>
                    <a:gd name="T43" fmla="*/ 574 h 577"/>
                    <a:gd name="T44" fmla="*/ 28 w 864"/>
                    <a:gd name="T45" fmla="*/ 576 h 577"/>
                    <a:gd name="T46" fmla="*/ 36 w 864"/>
                    <a:gd name="T47" fmla="*/ 577 h 577"/>
                    <a:gd name="T48" fmla="*/ 828 w 864"/>
                    <a:gd name="T49" fmla="*/ 577 h 577"/>
                    <a:gd name="T50" fmla="*/ 835 w 864"/>
                    <a:gd name="T51" fmla="*/ 576 h 577"/>
                    <a:gd name="T52" fmla="*/ 842 w 864"/>
                    <a:gd name="T53" fmla="*/ 574 h 577"/>
                    <a:gd name="T54" fmla="*/ 848 w 864"/>
                    <a:gd name="T55" fmla="*/ 571 h 577"/>
                    <a:gd name="T56" fmla="*/ 854 w 864"/>
                    <a:gd name="T57" fmla="*/ 566 h 577"/>
                    <a:gd name="T58" fmla="*/ 858 w 864"/>
                    <a:gd name="T59" fmla="*/ 561 h 577"/>
                    <a:gd name="T60" fmla="*/ 861 w 864"/>
                    <a:gd name="T61" fmla="*/ 554 h 577"/>
                    <a:gd name="T62" fmla="*/ 863 w 864"/>
                    <a:gd name="T63" fmla="*/ 548 h 577"/>
                    <a:gd name="T64" fmla="*/ 864 w 864"/>
                    <a:gd name="T65" fmla="*/ 540 h 577"/>
                    <a:gd name="T66" fmla="*/ 864 w 864"/>
                    <a:gd name="T67" fmla="*/ 37 h 577"/>
                    <a:gd name="T68" fmla="*/ 863 w 864"/>
                    <a:gd name="T69" fmla="*/ 29 h 577"/>
                    <a:gd name="T70" fmla="*/ 861 w 864"/>
                    <a:gd name="T71" fmla="*/ 23 h 577"/>
                    <a:gd name="T72" fmla="*/ 858 w 864"/>
                    <a:gd name="T73" fmla="*/ 16 h 577"/>
                    <a:gd name="T74" fmla="*/ 854 w 864"/>
                    <a:gd name="T75" fmla="*/ 11 h 577"/>
                    <a:gd name="T76" fmla="*/ 848 w 864"/>
                    <a:gd name="T77" fmla="*/ 7 h 577"/>
                    <a:gd name="T78" fmla="*/ 842 w 864"/>
                    <a:gd name="T79" fmla="*/ 4 h 577"/>
                    <a:gd name="T80" fmla="*/ 835 w 864"/>
                    <a:gd name="T81" fmla="*/ 1 h 577"/>
                    <a:gd name="T82" fmla="*/ 828 w 864"/>
                    <a:gd name="T83" fmla="*/ 0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64" h="577">
                      <a:moveTo>
                        <a:pt x="828" y="541"/>
                      </a:moveTo>
                      <a:lnTo>
                        <a:pt x="36" y="541"/>
                      </a:lnTo>
                      <a:lnTo>
                        <a:pt x="36" y="37"/>
                      </a:lnTo>
                      <a:lnTo>
                        <a:pt x="828" y="37"/>
                      </a:lnTo>
                      <a:lnTo>
                        <a:pt x="828" y="541"/>
                      </a:lnTo>
                      <a:close/>
                      <a:moveTo>
                        <a:pt x="828" y="0"/>
                      </a:moveTo>
                      <a:lnTo>
                        <a:pt x="36" y="1"/>
                      </a:lnTo>
                      <a:lnTo>
                        <a:pt x="28" y="1"/>
                      </a:lnTo>
                      <a:lnTo>
                        <a:pt x="22" y="4"/>
                      </a:lnTo>
                      <a:lnTo>
                        <a:pt x="15" y="7"/>
                      </a:lnTo>
                      <a:lnTo>
                        <a:pt x="10" y="11"/>
                      </a:lnTo>
                      <a:lnTo>
                        <a:pt x="6" y="16"/>
                      </a:lnTo>
                      <a:lnTo>
                        <a:pt x="2" y="23"/>
                      </a:lnTo>
                      <a:lnTo>
                        <a:pt x="0" y="29"/>
                      </a:lnTo>
                      <a:lnTo>
                        <a:pt x="0" y="37"/>
                      </a:lnTo>
                      <a:lnTo>
                        <a:pt x="0" y="540"/>
                      </a:lnTo>
                      <a:lnTo>
                        <a:pt x="0" y="548"/>
                      </a:lnTo>
                      <a:lnTo>
                        <a:pt x="2" y="554"/>
                      </a:lnTo>
                      <a:lnTo>
                        <a:pt x="6" y="561"/>
                      </a:lnTo>
                      <a:lnTo>
                        <a:pt x="10" y="566"/>
                      </a:lnTo>
                      <a:lnTo>
                        <a:pt x="15" y="571"/>
                      </a:lnTo>
                      <a:lnTo>
                        <a:pt x="22" y="574"/>
                      </a:lnTo>
                      <a:lnTo>
                        <a:pt x="28" y="576"/>
                      </a:lnTo>
                      <a:lnTo>
                        <a:pt x="36" y="577"/>
                      </a:lnTo>
                      <a:lnTo>
                        <a:pt x="828" y="577"/>
                      </a:lnTo>
                      <a:lnTo>
                        <a:pt x="835" y="576"/>
                      </a:lnTo>
                      <a:lnTo>
                        <a:pt x="842" y="574"/>
                      </a:lnTo>
                      <a:lnTo>
                        <a:pt x="848" y="571"/>
                      </a:lnTo>
                      <a:lnTo>
                        <a:pt x="854" y="566"/>
                      </a:lnTo>
                      <a:lnTo>
                        <a:pt x="858" y="561"/>
                      </a:lnTo>
                      <a:lnTo>
                        <a:pt x="861" y="554"/>
                      </a:lnTo>
                      <a:lnTo>
                        <a:pt x="863" y="548"/>
                      </a:lnTo>
                      <a:lnTo>
                        <a:pt x="864" y="540"/>
                      </a:lnTo>
                      <a:lnTo>
                        <a:pt x="864" y="37"/>
                      </a:lnTo>
                      <a:lnTo>
                        <a:pt x="863" y="29"/>
                      </a:lnTo>
                      <a:lnTo>
                        <a:pt x="861" y="23"/>
                      </a:lnTo>
                      <a:lnTo>
                        <a:pt x="858" y="16"/>
                      </a:lnTo>
                      <a:lnTo>
                        <a:pt x="854" y="11"/>
                      </a:lnTo>
                      <a:lnTo>
                        <a:pt x="848" y="7"/>
                      </a:lnTo>
                      <a:lnTo>
                        <a:pt x="842" y="4"/>
                      </a:lnTo>
                      <a:lnTo>
                        <a:pt x="835" y="1"/>
                      </a:lnTo>
                      <a:lnTo>
                        <a:pt x="82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任意多边形: 形状 46"/>
                <p:cNvSpPr/>
                <p:nvPr/>
              </p:nvSpPr>
              <p:spPr bwMode="auto">
                <a:xfrm>
                  <a:off x="5477668" y="3696891"/>
                  <a:ext cx="457200" cy="428625"/>
                </a:xfrm>
                <a:custGeom>
                  <a:avLst/>
                  <a:gdLst>
                    <a:gd name="T0" fmla="*/ 1077 w 1152"/>
                    <a:gd name="T1" fmla="*/ 842 h 1080"/>
                    <a:gd name="T2" fmla="*/ 1065 w 1152"/>
                    <a:gd name="T3" fmla="*/ 858 h 1080"/>
                    <a:gd name="T4" fmla="*/ 1044 w 1152"/>
                    <a:gd name="T5" fmla="*/ 864 h 1080"/>
                    <a:gd name="T6" fmla="*/ 108 w 1152"/>
                    <a:gd name="T7" fmla="*/ 864 h 1080"/>
                    <a:gd name="T8" fmla="*/ 88 w 1152"/>
                    <a:gd name="T9" fmla="*/ 858 h 1080"/>
                    <a:gd name="T10" fmla="*/ 75 w 1152"/>
                    <a:gd name="T11" fmla="*/ 842 h 1080"/>
                    <a:gd name="T12" fmla="*/ 72 w 1152"/>
                    <a:gd name="T13" fmla="*/ 108 h 1080"/>
                    <a:gd name="T14" fmla="*/ 78 w 1152"/>
                    <a:gd name="T15" fmla="*/ 88 h 1080"/>
                    <a:gd name="T16" fmla="*/ 94 w 1152"/>
                    <a:gd name="T17" fmla="*/ 75 h 1080"/>
                    <a:gd name="T18" fmla="*/ 1044 w 1152"/>
                    <a:gd name="T19" fmla="*/ 72 h 1080"/>
                    <a:gd name="T20" fmla="*/ 1065 w 1152"/>
                    <a:gd name="T21" fmla="*/ 78 h 1080"/>
                    <a:gd name="T22" fmla="*/ 1077 w 1152"/>
                    <a:gd name="T23" fmla="*/ 94 h 1080"/>
                    <a:gd name="T24" fmla="*/ 1080 w 1152"/>
                    <a:gd name="T25" fmla="*/ 828 h 1080"/>
                    <a:gd name="T26" fmla="*/ 97 w 1152"/>
                    <a:gd name="T27" fmla="*/ 1 h 1080"/>
                    <a:gd name="T28" fmla="*/ 65 w 1152"/>
                    <a:gd name="T29" fmla="*/ 8 h 1080"/>
                    <a:gd name="T30" fmla="*/ 40 w 1152"/>
                    <a:gd name="T31" fmla="*/ 24 h 1080"/>
                    <a:gd name="T32" fmla="*/ 18 w 1152"/>
                    <a:gd name="T33" fmla="*/ 47 h 1080"/>
                    <a:gd name="T34" fmla="*/ 5 w 1152"/>
                    <a:gd name="T35" fmla="*/ 76 h 1080"/>
                    <a:gd name="T36" fmla="*/ 0 w 1152"/>
                    <a:gd name="T37" fmla="*/ 108 h 1080"/>
                    <a:gd name="T38" fmla="*/ 2 w 1152"/>
                    <a:gd name="T39" fmla="*/ 850 h 1080"/>
                    <a:gd name="T40" fmla="*/ 13 w 1152"/>
                    <a:gd name="T41" fmla="*/ 879 h 1080"/>
                    <a:gd name="T42" fmla="*/ 32 w 1152"/>
                    <a:gd name="T43" fmla="*/ 905 h 1080"/>
                    <a:gd name="T44" fmla="*/ 56 w 1152"/>
                    <a:gd name="T45" fmla="*/ 923 h 1080"/>
                    <a:gd name="T46" fmla="*/ 86 w 1152"/>
                    <a:gd name="T47" fmla="*/ 934 h 1080"/>
                    <a:gd name="T48" fmla="*/ 468 w 1152"/>
                    <a:gd name="T49" fmla="*/ 936 h 1080"/>
                    <a:gd name="T50" fmla="*/ 237 w 1152"/>
                    <a:gd name="T51" fmla="*/ 1011 h 1080"/>
                    <a:gd name="T52" fmla="*/ 223 w 1152"/>
                    <a:gd name="T53" fmla="*/ 1021 h 1080"/>
                    <a:gd name="T54" fmla="*/ 217 w 1152"/>
                    <a:gd name="T55" fmla="*/ 1038 h 1080"/>
                    <a:gd name="T56" fmla="*/ 219 w 1152"/>
                    <a:gd name="T57" fmla="*/ 1058 h 1080"/>
                    <a:gd name="T58" fmla="*/ 232 w 1152"/>
                    <a:gd name="T59" fmla="*/ 1073 h 1080"/>
                    <a:gd name="T60" fmla="*/ 252 w 1152"/>
                    <a:gd name="T61" fmla="*/ 1080 h 1080"/>
                    <a:gd name="T62" fmla="*/ 914 w 1152"/>
                    <a:gd name="T63" fmla="*/ 1076 h 1080"/>
                    <a:gd name="T64" fmla="*/ 930 w 1152"/>
                    <a:gd name="T65" fmla="*/ 1063 h 1080"/>
                    <a:gd name="T66" fmla="*/ 936 w 1152"/>
                    <a:gd name="T67" fmla="*/ 1044 h 1080"/>
                    <a:gd name="T68" fmla="*/ 932 w 1152"/>
                    <a:gd name="T69" fmla="*/ 1027 h 1080"/>
                    <a:gd name="T70" fmla="*/ 920 w 1152"/>
                    <a:gd name="T71" fmla="*/ 1014 h 1080"/>
                    <a:gd name="T72" fmla="*/ 684 w 1152"/>
                    <a:gd name="T73" fmla="*/ 979 h 1080"/>
                    <a:gd name="T74" fmla="*/ 1056 w 1152"/>
                    <a:gd name="T75" fmla="*/ 935 h 1080"/>
                    <a:gd name="T76" fmla="*/ 1086 w 1152"/>
                    <a:gd name="T77" fmla="*/ 927 h 1080"/>
                    <a:gd name="T78" fmla="*/ 1113 w 1152"/>
                    <a:gd name="T79" fmla="*/ 911 h 1080"/>
                    <a:gd name="T80" fmla="*/ 1134 w 1152"/>
                    <a:gd name="T81" fmla="*/ 888 h 1080"/>
                    <a:gd name="T82" fmla="*/ 1148 w 1152"/>
                    <a:gd name="T83" fmla="*/ 860 h 1080"/>
                    <a:gd name="T84" fmla="*/ 1152 w 1152"/>
                    <a:gd name="T85" fmla="*/ 828 h 1080"/>
                    <a:gd name="T86" fmla="*/ 1150 w 1152"/>
                    <a:gd name="T87" fmla="*/ 86 h 1080"/>
                    <a:gd name="T88" fmla="*/ 1139 w 1152"/>
                    <a:gd name="T89" fmla="*/ 57 h 1080"/>
                    <a:gd name="T90" fmla="*/ 1121 w 1152"/>
                    <a:gd name="T91" fmla="*/ 32 h 1080"/>
                    <a:gd name="T92" fmla="*/ 1096 w 1152"/>
                    <a:gd name="T93" fmla="*/ 13 h 1080"/>
                    <a:gd name="T94" fmla="*/ 1066 w 1152"/>
                    <a:gd name="T95" fmla="*/ 2 h 10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52" h="1080">
                      <a:moveTo>
                        <a:pt x="1080" y="828"/>
                      </a:moveTo>
                      <a:lnTo>
                        <a:pt x="1080" y="836"/>
                      </a:lnTo>
                      <a:lnTo>
                        <a:pt x="1077" y="842"/>
                      </a:lnTo>
                      <a:lnTo>
                        <a:pt x="1074" y="849"/>
                      </a:lnTo>
                      <a:lnTo>
                        <a:pt x="1070" y="853"/>
                      </a:lnTo>
                      <a:lnTo>
                        <a:pt x="1065" y="858"/>
                      </a:lnTo>
                      <a:lnTo>
                        <a:pt x="1058" y="861"/>
                      </a:lnTo>
                      <a:lnTo>
                        <a:pt x="1052" y="864"/>
                      </a:lnTo>
                      <a:lnTo>
                        <a:pt x="1044" y="864"/>
                      </a:lnTo>
                      <a:lnTo>
                        <a:pt x="720" y="864"/>
                      </a:lnTo>
                      <a:lnTo>
                        <a:pt x="432" y="864"/>
                      </a:lnTo>
                      <a:lnTo>
                        <a:pt x="108" y="864"/>
                      </a:lnTo>
                      <a:lnTo>
                        <a:pt x="101" y="864"/>
                      </a:lnTo>
                      <a:lnTo>
                        <a:pt x="94" y="861"/>
                      </a:lnTo>
                      <a:lnTo>
                        <a:pt x="88" y="858"/>
                      </a:lnTo>
                      <a:lnTo>
                        <a:pt x="83" y="853"/>
                      </a:lnTo>
                      <a:lnTo>
                        <a:pt x="78" y="849"/>
                      </a:lnTo>
                      <a:lnTo>
                        <a:pt x="75" y="842"/>
                      </a:lnTo>
                      <a:lnTo>
                        <a:pt x="73" y="836"/>
                      </a:lnTo>
                      <a:lnTo>
                        <a:pt x="72" y="828"/>
                      </a:lnTo>
                      <a:lnTo>
                        <a:pt x="72" y="108"/>
                      </a:lnTo>
                      <a:lnTo>
                        <a:pt x="73" y="101"/>
                      </a:lnTo>
                      <a:lnTo>
                        <a:pt x="75" y="94"/>
                      </a:lnTo>
                      <a:lnTo>
                        <a:pt x="78" y="88"/>
                      </a:lnTo>
                      <a:lnTo>
                        <a:pt x="83" y="83"/>
                      </a:lnTo>
                      <a:lnTo>
                        <a:pt x="88" y="78"/>
                      </a:lnTo>
                      <a:lnTo>
                        <a:pt x="94" y="75"/>
                      </a:lnTo>
                      <a:lnTo>
                        <a:pt x="101" y="73"/>
                      </a:lnTo>
                      <a:lnTo>
                        <a:pt x="108" y="72"/>
                      </a:lnTo>
                      <a:lnTo>
                        <a:pt x="1044" y="72"/>
                      </a:lnTo>
                      <a:lnTo>
                        <a:pt x="1052" y="73"/>
                      </a:lnTo>
                      <a:lnTo>
                        <a:pt x="1058" y="75"/>
                      </a:lnTo>
                      <a:lnTo>
                        <a:pt x="1065" y="78"/>
                      </a:lnTo>
                      <a:lnTo>
                        <a:pt x="1070" y="83"/>
                      </a:lnTo>
                      <a:lnTo>
                        <a:pt x="1074" y="88"/>
                      </a:lnTo>
                      <a:lnTo>
                        <a:pt x="1077" y="94"/>
                      </a:lnTo>
                      <a:lnTo>
                        <a:pt x="1080" y="101"/>
                      </a:lnTo>
                      <a:lnTo>
                        <a:pt x="1080" y="108"/>
                      </a:lnTo>
                      <a:lnTo>
                        <a:pt x="1080" y="828"/>
                      </a:lnTo>
                      <a:close/>
                      <a:moveTo>
                        <a:pt x="1044" y="0"/>
                      </a:moveTo>
                      <a:lnTo>
                        <a:pt x="108" y="0"/>
                      </a:lnTo>
                      <a:lnTo>
                        <a:pt x="97" y="1"/>
                      </a:lnTo>
                      <a:lnTo>
                        <a:pt x="86" y="2"/>
                      </a:lnTo>
                      <a:lnTo>
                        <a:pt x="76" y="5"/>
                      </a:lnTo>
                      <a:lnTo>
                        <a:pt x="65" y="8"/>
                      </a:lnTo>
                      <a:lnTo>
                        <a:pt x="57" y="13"/>
                      </a:lnTo>
                      <a:lnTo>
                        <a:pt x="47" y="18"/>
                      </a:lnTo>
                      <a:lnTo>
                        <a:pt x="40" y="24"/>
                      </a:lnTo>
                      <a:lnTo>
                        <a:pt x="32" y="32"/>
                      </a:lnTo>
                      <a:lnTo>
                        <a:pt x="24" y="40"/>
                      </a:lnTo>
                      <a:lnTo>
                        <a:pt x="18" y="47"/>
                      </a:lnTo>
                      <a:lnTo>
                        <a:pt x="13" y="57"/>
                      </a:lnTo>
                      <a:lnTo>
                        <a:pt x="8" y="66"/>
                      </a:lnTo>
                      <a:lnTo>
                        <a:pt x="5" y="76"/>
                      </a:lnTo>
                      <a:lnTo>
                        <a:pt x="2" y="86"/>
                      </a:lnTo>
                      <a:lnTo>
                        <a:pt x="1" y="97"/>
                      </a:lnTo>
                      <a:lnTo>
                        <a:pt x="0" y="108"/>
                      </a:lnTo>
                      <a:lnTo>
                        <a:pt x="0" y="828"/>
                      </a:lnTo>
                      <a:lnTo>
                        <a:pt x="1" y="839"/>
                      </a:lnTo>
                      <a:lnTo>
                        <a:pt x="2" y="850"/>
                      </a:lnTo>
                      <a:lnTo>
                        <a:pt x="5" y="860"/>
                      </a:lnTo>
                      <a:lnTo>
                        <a:pt x="8" y="870"/>
                      </a:lnTo>
                      <a:lnTo>
                        <a:pt x="13" y="879"/>
                      </a:lnTo>
                      <a:lnTo>
                        <a:pt x="18" y="888"/>
                      </a:lnTo>
                      <a:lnTo>
                        <a:pt x="24" y="896"/>
                      </a:lnTo>
                      <a:lnTo>
                        <a:pt x="32" y="905"/>
                      </a:lnTo>
                      <a:lnTo>
                        <a:pt x="40" y="911"/>
                      </a:lnTo>
                      <a:lnTo>
                        <a:pt x="47" y="918"/>
                      </a:lnTo>
                      <a:lnTo>
                        <a:pt x="56" y="923"/>
                      </a:lnTo>
                      <a:lnTo>
                        <a:pt x="65" y="927"/>
                      </a:lnTo>
                      <a:lnTo>
                        <a:pt x="75" y="931"/>
                      </a:lnTo>
                      <a:lnTo>
                        <a:pt x="86" y="934"/>
                      </a:lnTo>
                      <a:lnTo>
                        <a:pt x="97" y="935"/>
                      </a:lnTo>
                      <a:lnTo>
                        <a:pt x="108" y="936"/>
                      </a:lnTo>
                      <a:lnTo>
                        <a:pt x="468" y="936"/>
                      </a:lnTo>
                      <a:lnTo>
                        <a:pt x="468" y="979"/>
                      </a:lnTo>
                      <a:lnTo>
                        <a:pt x="244" y="1008"/>
                      </a:lnTo>
                      <a:lnTo>
                        <a:pt x="237" y="1011"/>
                      </a:lnTo>
                      <a:lnTo>
                        <a:pt x="232" y="1014"/>
                      </a:lnTo>
                      <a:lnTo>
                        <a:pt x="227" y="1017"/>
                      </a:lnTo>
                      <a:lnTo>
                        <a:pt x="223" y="1021"/>
                      </a:lnTo>
                      <a:lnTo>
                        <a:pt x="220" y="1027"/>
                      </a:lnTo>
                      <a:lnTo>
                        <a:pt x="218" y="1032"/>
                      </a:lnTo>
                      <a:lnTo>
                        <a:pt x="217" y="1038"/>
                      </a:lnTo>
                      <a:lnTo>
                        <a:pt x="216" y="1044"/>
                      </a:lnTo>
                      <a:lnTo>
                        <a:pt x="217" y="1050"/>
                      </a:lnTo>
                      <a:lnTo>
                        <a:pt x="219" y="1058"/>
                      </a:lnTo>
                      <a:lnTo>
                        <a:pt x="222" y="1063"/>
                      </a:lnTo>
                      <a:lnTo>
                        <a:pt x="226" y="1069"/>
                      </a:lnTo>
                      <a:lnTo>
                        <a:pt x="232" y="1073"/>
                      </a:lnTo>
                      <a:lnTo>
                        <a:pt x="238" y="1076"/>
                      </a:lnTo>
                      <a:lnTo>
                        <a:pt x="245" y="1079"/>
                      </a:lnTo>
                      <a:lnTo>
                        <a:pt x="252" y="1080"/>
                      </a:lnTo>
                      <a:lnTo>
                        <a:pt x="900" y="1080"/>
                      </a:lnTo>
                      <a:lnTo>
                        <a:pt x="907" y="1079"/>
                      </a:lnTo>
                      <a:lnTo>
                        <a:pt x="914" y="1076"/>
                      </a:lnTo>
                      <a:lnTo>
                        <a:pt x="920" y="1073"/>
                      </a:lnTo>
                      <a:lnTo>
                        <a:pt x="925" y="1069"/>
                      </a:lnTo>
                      <a:lnTo>
                        <a:pt x="930" y="1063"/>
                      </a:lnTo>
                      <a:lnTo>
                        <a:pt x="933" y="1058"/>
                      </a:lnTo>
                      <a:lnTo>
                        <a:pt x="935" y="1050"/>
                      </a:lnTo>
                      <a:lnTo>
                        <a:pt x="936" y="1044"/>
                      </a:lnTo>
                      <a:lnTo>
                        <a:pt x="936" y="1038"/>
                      </a:lnTo>
                      <a:lnTo>
                        <a:pt x="934" y="1032"/>
                      </a:lnTo>
                      <a:lnTo>
                        <a:pt x="932" y="1027"/>
                      </a:lnTo>
                      <a:lnTo>
                        <a:pt x="928" y="1021"/>
                      </a:lnTo>
                      <a:lnTo>
                        <a:pt x="924" y="1017"/>
                      </a:lnTo>
                      <a:lnTo>
                        <a:pt x="920" y="1014"/>
                      </a:lnTo>
                      <a:lnTo>
                        <a:pt x="914" y="1011"/>
                      </a:lnTo>
                      <a:lnTo>
                        <a:pt x="909" y="1008"/>
                      </a:lnTo>
                      <a:lnTo>
                        <a:pt x="684" y="979"/>
                      </a:lnTo>
                      <a:lnTo>
                        <a:pt x="684" y="936"/>
                      </a:lnTo>
                      <a:lnTo>
                        <a:pt x="1044" y="936"/>
                      </a:lnTo>
                      <a:lnTo>
                        <a:pt x="1056" y="935"/>
                      </a:lnTo>
                      <a:lnTo>
                        <a:pt x="1066" y="934"/>
                      </a:lnTo>
                      <a:lnTo>
                        <a:pt x="1076" y="931"/>
                      </a:lnTo>
                      <a:lnTo>
                        <a:pt x="1086" y="927"/>
                      </a:lnTo>
                      <a:lnTo>
                        <a:pt x="1096" y="923"/>
                      </a:lnTo>
                      <a:lnTo>
                        <a:pt x="1104" y="918"/>
                      </a:lnTo>
                      <a:lnTo>
                        <a:pt x="1113" y="911"/>
                      </a:lnTo>
                      <a:lnTo>
                        <a:pt x="1121" y="905"/>
                      </a:lnTo>
                      <a:lnTo>
                        <a:pt x="1127" y="896"/>
                      </a:lnTo>
                      <a:lnTo>
                        <a:pt x="1134" y="888"/>
                      </a:lnTo>
                      <a:lnTo>
                        <a:pt x="1139" y="879"/>
                      </a:lnTo>
                      <a:lnTo>
                        <a:pt x="1143" y="870"/>
                      </a:lnTo>
                      <a:lnTo>
                        <a:pt x="1148" y="860"/>
                      </a:lnTo>
                      <a:lnTo>
                        <a:pt x="1150" y="850"/>
                      </a:lnTo>
                      <a:lnTo>
                        <a:pt x="1151" y="839"/>
                      </a:lnTo>
                      <a:lnTo>
                        <a:pt x="1152" y="828"/>
                      </a:lnTo>
                      <a:lnTo>
                        <a:pt x="1152" y="108"/>
                      </a:lnTo>
                      <a:lnTo>
                        <a:pt x="1151" y="97"/>
                      </a:lnTo>
                      <a:lnTo>
                        <a:pt x="1150" y="86"/>
                      </a:lnTo>
                      <a:lnTo>
                        <a:pt x="1147" y="76"/>
                      </a:lnTo>
                      <a:lnTo>
                        <a:pt x="1143" y="66"/>
                      </a:lnTo>
                      <a:lnTo>
                        <a:pt x="1139" y="57"/>
                      </a:lnTo>
                      <a:lnTo>
                        <a:pt x="1134" y="47"/>
                      </a:lnTo>
                      <a:lnTo>
                        <a:pt x="1127" y="40"/>
                      </a:lnTo>
                      <a:lnTo>
                        <a:pt x="1121" y="32"/>
                      </a:lnTo>
                      <a:lnTo>
                        <a:pt x="1113" y="24"/>
                      </a:lnTo>
                      <a:lnTo>
                        <a:pt x="1104" y="18"/>
                      </a:lnTo>
                      <a:lnTo>
                        <a:pt x="1096" y="13"/>
                      </a:lnTo>
                      <a:lnTo>
                        <a:pt x="1086" y="8"/>
                      </a:lnTo>
                      <a:lnTo>
                        <a:pt x="1076" y="5"/>
                      </a:lnTo>
                      <a:lnTo>
                        <a:pt x="1066" y="2"/>
                      </a:lnTo>
                      <a:lnTo>
                        <a:pt x="1055" y="1"/>
                      </a:lnTo>
                      <a:lnTo>
                        <a:pt x="10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38" name="组合 37"/>
              <p:cNvGrpSpPr/>
              <p:nvPr/>
            </p:nvGrpSpPr>
            <p:grpSpPr>
              <a:xfrm>
                <a:off x="7821085" y="1710708"/>
                <a:ext cx="415636" cy="415636"/>
                <a:chOff x="4563268" y="2753915"/>
                <a:chExt cx="457200" cy="457200"/>
              </a:xfrm>
              <a:solidFill>
                <a:schemeClr val="bg1"/>
              </a:solidFill>
            </p:grpSpPr>
            <p:sp>
              <p:nvSpPr>
                <p:cNvPr id="43" name="任意多边形: 形状 42"/>
                <p:cNvSpPr/>
                <p:nvPr/>
              </p:nvSpPr>
              <p:spPr bwMode="auto">
                <a:xfrm>
                  <a:off x="4563268" y="2753915"/>
                  <a:ext cx="457200" cy="457200"/>
                </a:xfrm>
                <a:custGeom>
                  <a:avLst/>
                  <a:gdLst>
                    <a:gd name="T0" fmla="*/ 924 w 1152"/>
                    <a:gd name="T1" fmla="*/ 677 h 1152"/>
                    <a:gd name="T2" fmla="*/ 896 w 1152"/>
                    <a:gd name="T3" fmla="*/ 742 h 1152"/>
                    <a:gd name="T4" fmla="*/ 905 w 1152"/>
                    <a:gd name="T5" fmla="*/ 804 h 1152"/>
                    <a:gd name="T6" fmla="*/ 765 w 1152"/>
                    <a:gd name="T7" fmla="*/ 893 h 1152"/>
                    <a:gd name="T8" fmla="*/ 704 w 1152"/>
                    <a:gd name="T9" fmla="*/ 912 h 1152"/>
                    <a:gd name="T10" fmla="*/ 653 w 1152"/>
                    <a:gd name="T11" fmla="*/ 952 h 1152"/>
                    <a:gd name="T12" fmla="*/ 499 w 1152"/>
                    <a:gd name="T13" fmla="*/ 952 h 1152"/>
                    <a:gd name="T14" fmla="*/ 448 w 1152"/>
                    <a:gd name="T15" fmla="*/ 912 h 1152"/>
                    <a:gd name="T16" fmla="*/ 388 w 1152"/>
                    <a:gd name="T17" fmla="*/ 893 h 1152"/>
                    <a:gd name="T18" fmla="*/ 247 w 1152"/>
                    <a:gd name="T19" fmla="*/ 804 h 1152"/>
                    <a:gd name="T20" fmla="*/ 256 w 1152"/>
                    <a:gd name="T21" fmla="*/ 742 h 1152"/>
                    <a:gd name="T22" fmla="*/ 228 w 1152"/>
                    <a:gd name="T23" fmla="*/ 677 h 1152"/>
                    <a:gd name="T24" fmla="*/ 72 w 1152"/>
                    <a:gd name="T25" fmla="*/ 625 h 1152"/>
                    <a:gd name="T26" fmla="*/ 222 w 1152"/>
                    <a:gd name="T27" fmla="*/ 482 h 1152"/>
                    <a:gd name="T28" fmla="*/ 253 w 1152"/>
                    <a:gd name="T29" fmla="*/ 420 h 1152"/>
                    <a:gd name="T30" fmla="*/ 253 w 1152"/>
                    <a:gd name="T31" fmla="*/ 356 h 1152"/>
                    <a:gd name="T32" fmla="*/ 378 w 1152"/>
                    <a:gd name="T33" fmla="*/ 259 h 1152"/>
                    <a:gd name="T34" fmla="*/ 438 w 1152"/>
                    <a:gd name="T35" fmla="*/ 244 h 1152"/>
                    <a:gd name="T36" fmla="*/ 495 w 1152"/>
                    <a:gd name="T37" fmla="*/ 208 h 1152"/>
                    <a:gd name="T38" fmla="*/ 649 w 1152"/>
                    <a:gd name="T39" fmla="*/ 192 h 1152"/>
                    <a:gd name="T40" fmla="*/ 694 w 1152"/>
                    <a:gd name="T41" fmla="*/ 236 h 1152"/>
                    <a:gd name="T42" fmla="*/ 756 w 1152"/>
                    <a:gd name="T43" fmla="*/ 259 h 1152"/>
                    <a:gd name="T44" fmla="*/ 967 w 1152"/>
                    <a:gd name="T45" fmla="*/ 255 h 1152"/>
                    <a:gd name="T46" fmla="*/ 894 w 1152"/>
                    <a:gd name="T47" fmla="*/ 401 h 1152"/>
                    <a:gd name="T48" fmla="*/ 919 w 1152"/>
                    <a:gd name="T49" fmla="*/ 466 h 1152"/>
                    <a:gd name="T50" fmla="*/ 970 w 1152"/>
                    <a:gd name="T51" fmla="*/ 505 h 1152"/>
                    <a:gd name="T52" fmla="*/ 975 w 1152"/>
                    <a:gd name="T53" fmla="*/ 411 h 1152"/>
                    <a:gd name="T54" fmla="*/ 1037 w 1152"/>
                    <a:gd name="T55" fmla="*/ 272 h 1152"/>
                    <a:gd name="T56" fmla="*/ 1023 w 1152"/>
                    <a:gd name="T57" fmla="*/ 208 h 1152"/>
                    <a:gd name="T58" fmla="*/ 918 w 1152"/>
                    <a:gd name="T59" fmla="*/ 116 h 1152"/>
                    <a:gd name="T60" fmla="*/ 857 w 1152"/>
                    <a:gd name="T61" fmla="*/ 125 h 1152"/>
                    <a:gd name="T62" fmla="*/ 694 w 1152"/>
                    <a:gd name="T63" fmla="*/ 51 h 1152"/>
                    <a:gd name="T64" fmla="*/ 649 w 1152"/>
                    <a:gd name="T65" fmla="*/ 4 h 1152"/>
                    <a:gd name="T66" fmla="*/ 514 w 1152"/>
                    <a:gd name="T67" fmla="*/ 1 h 1152"/>
                    <a:gd name="T68" fmla="*/ 462 w 1152"/>
                    <a:gd name="T69" fmla="*/ 40 h 1152"/>
                    <a:gd name="T70" fmla="*/ 400 w 1152"/>
                    <a:gd name="T71" fmla="*/ 182 h 1152"/>
                    <a:gd name="T72" fmla="*/ 247 w 1152"/>
                    <a:gd name="T73" fmla="*/ 113 h 1152"/>
                    <a:gd name="T74" fmla="*/ 203 w 1152"/>
                    <a:gd name="T75" fmla="*/ 134 h 1152"/>
                    <a:gd name="T76" fmla="*/ 113 w 1152"/>
                    <a:gd name="T77" fmla="*/ 247 h 1152"/>
                    <a:gd name="T78" fmla="*/ 188 w 1152"/>
                    <a:gd name="T79" fmla="*/ 387 h 1152"/>
                    <a:gd name="T80" fmla="*/ 45 w 1152"/>
                    <a:gd name="T81" fmla="*/ 460 h 1152"/>
                    <a:gd name="T82" fmla="*/ 2 w 1152"/>
                    <a:gd name="T83" fmla="*/ 508 h 1152"/>
                    <a:gd name="T84" fmla="*/ 2 w 1152"/>
                    <a:gd name="T85" fmla="*/ 643 h 1152"/>
                    <a:gd name="T86" fmla="*/ 45 w 1152"/>
                    <a:gd name="T87" fmla="*/ 692 h 1152"/>
                    <a:gd name="T88" fmla="*/ 188 w 1152"/>
                    <a:gd name="T89" fmla="*/ 764 h 1152"/>
                    <a:gd name="T90" fmla="*/ 113 w 1152"/>
                    <a:gd name="T91" fmla="*/ 905 h 1152"/>
                    <a:gd name="T92" fmla="*/ 203 w 1152"/>
                    <a:gd name="T93" fmla="*/ 1018 h 1152"/>
                    <a:gd name="T94" fmla="*/ 247 w 1152"/>
                    <a:gd name="T95" fmla="*/ 1039 h 1152"/>
                    <a:gd name="T96" fmla="*/ 400 w 1152"/>
                    <a:gd name="T97" fmla="*/ 969 h 1152"/>
                    <a:gd name="T98" fmla="*/ 462 w 1152"/>
                    <a:gd name="T99" fmla="*/ 1112 h 1152"/>
                    <a:gd name="T100" fmla="*/ 514 w 1152"/>
                    <a:gd name="T101" fmla="*/ 1151 h 1152"/>
                    <a:gd name="T102" fmla="*/ 649 w 1152"/>
                    <a:gd name="T103" fmla="*/ 1148 h 1152"/>
                    <a:gd name="T104" fmla="*/ 694 w 1152"/>
                    <a:gd name="T105" fmla="*/ 1100 h 1152"/>
                    <a:gd name="T106" fmla="*/ 857 w 1152"/>
                    <a:gd name="T107" fmla="*/ 1027 h 1152"/>
                    <a:gd name="T108" fmla="*/ 918 w 1152"/>
                    <a:gd name="T109" fmla="*/ 1036 h 1152"/>
                    <a:gd name="T110" fmla="*/ 1023 w 1152"/>
                    <a:gd name="T111" fmla="*/ 944 h 1152"/>
                    <a:gd name="T112" fmla="*/ 1037 w 1152"/>
                    <a:gd name="T113" fmla="*/ 881 h 1152"/>
                    <a:gd name="T114" fmla="*/ 975 w 1152"/>
                    <a:gd name="T115" fmla="*/ 742 h 1152"/>
                    <a:gd name="T116" fmla="*/ 1118 w 1152"/>
                    <a:gd name="T117" fmla="*/ 687 h 1152"/>
                    <a:gd name="T118" fmla="*/ 1151 w 1152"/>
                    <a:gd name="T119" fmla="*/ 631 h 1152"/>
                    <a:gd name="T120" fmla="*/ 1143 w 1152"/>
                    <a:gd name="T121" fmla="*/ 491 h 1152"/>
                    <a:gd name="T122" fmla="*/ 1094 w 1152"/>
                    <a:gd name="T123" fmla="*/ 456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52" h="1152">
                      <a:moveTo>
                        <a:pt x="970" y="647"/>
                      </a:moveTo>
                      <a:lnTo>
                        <a:pt x="960" y="650"/>
                      </a:lnTo>
                      <a:lnTo>
                        <a:pt x="951" y="653"/>
                      </a:lnTo>
                      <a:lnTo>
                        <a:pt x="944" y="657"/>
                      </a:lnTo>
                      <a:lnTo>
                        <a:pt x="936" y="664"/>
                      </a:lnTo>
                      <a:lnTo>
                        <a:pt x="930" y="670"/>
                      </a:lnTo>
                      <a:lnTo>
                        <a:pt x="924" y="677"/>
                      </a:lnTo>
                      <a:lnTo>
                        <a:pt x="919" y="685"/>
                      </a:lnTo>
                      <a:lnTo>
                        <a:pt x="916" y="694"/>
                      </a:lnTo>
                      <a:lnTo>
                        <a:pt x="913" y="704"/>
                      </a:lnTo>
                      <a:lnTo>
                        <a:pt x="908" y="714"/>
                      </a:lnTo>
                      <a:lnTo>
                        <a:pt x="904" y="723"/>
                      </a:lnTo>
                      <a:lnTo>
                        <a:pt x="900" y="733"/>
                      </a:lnTo>
                      <a:lnTo>
                        <a:pt x="896" y="742"/>
                      </a:lnTo>
                      <a:lnTo>
                        <a:pt x="894" y="750"/>
                      </a:lnTo>
                      <a:lnTo>
                        <a:pt x="893" y="760"/>
                      </a:lnTo>
                      <a:lnTo>
                        <a:pt x="893" y="769"/>
                      </a:lnTo>
                      <a:lnTo>
                        <a:pt x="894" y="778"/>
                      </a:lnTo>
                      <a:lnTo>
                        <a:pt x="896" y="787"/>
                      </a:lnTo>
                      <a:lnTo>
                        <a:pt x="900" y="796"/>
                      </a:lnTo>
                      <a:lnTo>
                        <a:pt x="905" y="804"/>
                      </a:lnTo>
                      <a:lnTo>
                        <a:pt x="967" y="898"/>
                      </a:lnTo>
                      <a:lnTo>
                        <a:pt x="897" y="967"/>
                      </a:lnTo>
                      <a:lnTo>
                        <a:pt x="805" y="905"/>
                      </a:lnTo>
                      <a:lnTo>
                        <a:pt x="795" y="899"/>
                      </a:lnTo>
                      <a:lnTo>
                        <a:pt x="785" y="895"/>
                      </a:lnTo>
                      <a:lnTo>
                        <a:pt x="774" y="893"/>
                      </a:lnTo>
                      <a:lnTo>
                        <a:pt x="765" y="893"/>
                      </a:lnTo>
                      <a:lnTo>
                        <a:pt x="756" y="893"/>
                      </a:lnTo>
                      <a:lnTo>
                        <a:pt x="748" y="894"/>
                      </a:lnTo>
                      <a:lnTo>
                        <a:pt x="741" y="896"/>
                      </a:lnTo>
                      <a:lnTo>
                        <a:pt x="733" y="899"/>
                      </a:lnTo>
                      <a:lnTo>
                        <a:pt x="724" y="904"/>
                      </a:lnTo>
                      <a:lnTo>
                        <a:pt x="714" y="908"/>
                      </a:lnTo>
                      <a:lnTo>
                        <a:pt x="704" y="912"/>
                      </a:lnTo>
                      <a:lnTo>
                        <a:pt x="694" y="915"/>
                      </a:lnTo>
                      <a:lnTo>
                        <a:pt x="686" y="920"/>
                      </a:lnTo>
                      <a:lnTo>
                        <a:pt x="677" y="924"/>
                      </a:lnTo>
                      <a:lnTo>
                        <a:pt x="670" y="930"/>
                      </a:lnTo>
                      <a:lnTo>
                        <a:pt x="663" y="936"/>
                      </a:lnTo>
                      <a:lnTo>
                        <a:pt x="658" y="944"/>
                      </a:lnTo>
                      <a:lnTo>
                        <a:pt x="653" y="952"/>
                      </a:lnTo>
                      <a:lnTo>
                        <a:pt x="650" y="961"/>
                      </a:lnTo>
                      <a:lnTo>
                        <a:pt x="647" y="969"/>
                      </a:lnTo>
                      <a:lnTo>
                        <a:pt x="625" y="1080"/>
                      </a:lnTo>
                      <a:lnTo>
                        <a:pt x="527" y="1080"/>
                      </a:lnTo>
                      <a:lnTo>
                        <a:pt x="505" y="969"/>
                      </a:lnTo>
                      <a:lnTo>
                        <a:pt x="502" y="961"/>
                      </a:lnTo>
                      <a:lnTo>
                        <a:pt x="499" y="952"/>
                      </a:lnTo>
                      <a:lnTo>
                        <a:pt x="495" y="944"/>
                      </a:lnTo>
                      <a:lnTo>
                        <a:pt x="489" y="936"/>
                      </a:lnTo>
                      <a:lnTo>
                        <a:pt x="483" y="930"/>
                      </a:lnTo>
                      <a:lnTo>
                        <a:pt x="475" y="924"/>
                      </a:lnTo>
                      <a:lnTo>
                        <a:pt x="466" y="920"/>
                      </a:lnTo>
                      <a:lnTo>
                        <a:pt x="458" y="915"/>
                      </a:lnTo>
                      <a:lnTo>
                        <a:pt x="448" y="912"/>
                      </a:lnTo>
                      <a:lnTo>
                        <a:pt x="438" y="908"/>
                      </a:lnTo>
                      <a:lnTo>
                        <a:pt x="429" y="904"/>
                      </a:lnTo>
                      <a:lnTo>
                        <a:pt x="419" y="899"/>
                      </a:lnTo>
                      <a:lnTo>
                        <a:pt x="411" y="896"/>
                      </a:lnTo>
                      <a:lnTo>
                        <a:pt x="404" y="894"/>
                      </a:lnTo>
                      <a:lnTo>
                        <a:pt x="396" y="893"/>
                      </a:lnTo>
                      <a:lnTo>
                        <a:pt x="388" y="893"/>
                      </a:lnTo>
                      <a:lnTo>
                        <a:pt x="378" y="893"/>
                      </a:lnTo>
                      <a:lnTo>
                        <a:pt x="367" y="895"/>
                      </a:lnTo>
                      <a:lnTo>
                        <a:pt x="357" y="899"/>
                      </a:lnTo>
                      <a:lnTo>
                        <a:pt x="348" y="905"/>
                      </a:lnTo>
                      <a:lnTo>
                        <a:pt x="255" y="967"/>
                      </a:lnTo>
                      <a:lnTo>
                        <a:pt x="185" y="898"/>
                      </a:lnTo>
                      <a:lnTo>
                        <a:pt x="247" y="804"/>
                      </a:lnTo>
                      <a:lnTo>
                        <a:pt x="253" y="796"/>
                      </a:lnTo>
                      <a:lnTo>
                        <a:pt x="256" y="787"/>
                      </a:lnTo>
                      <a:lnTo>
                        <a:pt x="258" y="778"/>
                      </a:lnTo>
                      <a:lnTo>
                        <a:pt x="259" y="769"/>
                      </a:lnTo>
                      <a:lnTo>
                        <a:pt x="259" y="760"/>
                      </a:lnTo>
                      <a:lnTo>
                        <a:pt x="258" y="750"/>
                      </a:lnTo>
                      <a:lnTo>
                        <a:pt x="256" y="742"/>
                      </a:lnTo>
                      <a:lnTo>
                        <a:pt x="253" y="733"/>
                      </a:lnTo>
                      <a:lnTo>
                        <a:pt x="248" y="723"/>
                      </a:lnTo>
                      <a:lnTo>
                        <a:pt x="244" y="714"/>
                      </a:lnTo>
                      <a:lnTo>
                        <a:pt x="240" y="704"/>
                      </a:lnTo>
                      <a:lnTo>
                        <a:pt x="236" y="694"/>
                      </a:lnTo>
                      <a:lnTo>
                        <a:pt x="232" y="685"/>
                      </a:lnTo>
                      <a:lnTo>
                        <a:pt x="228" y="677"/>
                      </a:lnTo>
                      <a:lnTo>
                        <a:pt x="222" y="670"/>
                      </a:lnTo>
                      <a:lnTo>
                        <a:pt x="216" y="664"/>
                      </a:lnTo>
                      <a:lnTo>
                        <a:pt x="208" y="657"/>
                      </a:lnTo>
                      <a:lnTo>
                        <a:pt x="200" y="653"/>
                      </a:lnTo>
                      <a:lnTo>
                        <a:pt x="191" y="650"/>
                      </a:lnTo>
                      <a:lnTo>
                        <a:pt x="182" y="647"/>
                      </a:lnTo>
                      <a:lnTo>
                        <a:pt x="72" y="625"/>
                      </a:lnTo>
                      <a:lnTo>
                        <a:pt x="72" y="527"/>
                      </a:lnTo>
                      <a:lnTo>
                        <a:pt x="182" y="505"/>
                      </a:lnTo>
                      <a:lnTo>
                        <a:pt x="191" y="503"/>
                      </a:lnTo>
                      <a:lnTo>
                        <a:pt x="200" y="499"/>
                      </a:lnTo>
                      <a:lnTo>
                        <a:pt x="208" y="494"/>
                      </a:lnTo>
                      <a:lnTo>
                        <a:pt x="216" y="489"/>
                      </a:lnTo>
                      <a:lnTo>
                        <a:pt x="222" y="482"/>
                      </a:lnTo>
                      <a:lnTo>
                        <a:pt x="228" y="475"/>
                      </a:lnTo>
                      <a:lnTo>
                        <a:pt x="232" y="466"/>
                      </a:lnTo>
                      <a:lnTo>
                        <a:pt x="236" y="458"/>
                      </a:lnTo>
                      <a:lnTo>
                        <a:pt x="240" y="448"/>
                      </a:lnTo>
                      <a:lnTo>
                        <a:pt x="244" y="438"/>
                      </a:lnTo>
                      <a:lnTo>
                        <a:pt x="248" y="428"/>
                      </a:lnTo>
                      <a:lnTo>
                        <a:pt x="253" y="420"/>
                      </a:lnTo>
                      <a:lnTo>
                        <a:pt x="256" y="410"/>
                      </a:lnTo>
                      <a:lnTo>
                        <a:pt x="258" y="401"/>
                      </a:lnTo>
                      <a:lnTo>
                        <a:pt x="259" y="392"/>
                      </a:lnTo>
                      <a:lnTo>
                        <a:pt x="259" y="383"/>
                      </a:lnTo>
                      <a:lnTo>
                        <a:pt x="258" y="373"/>
                      </a:lnTo>
                      <a:lnTo>
                        <a:pt x="256" y="365"/>
                      </a:lnTo>
                      <a:lnTo>
                        <a:pt x="253" y="356"/>
                      </a:lnTo>
                      <a:lnTo>
                        <a:pt x="247" y="347"/>
                      </a:lnTo>
                      <a:lnTo>
                        <a:pt x="185" y="255"/>
                      </a:lnTo>
                      <a:lnTo>
                        <a:pt x="255" y="185"/>
                      </a:lnTo>
                      <a:lnTo>
                        <a:pt x="348" y="247"/>
                      </a:lnTo>
                      <a:lnTo>
                        <a:pt x="357" y="252"/>
                      </a:lnTo>
                      <a:lnTo>
                        <a:pt x="367" y="257"/>
                      </a:lnTo>
                      <a:lnTo>
                        <a:pt x="378" y="259"/>
                      </a:lnTo>
                      <a:lnTo>
                        <a:pt x="388" y="260"/>
                      </a:lnTo>
                      <a:lnTo>
                        <a:pt x="396" y="259"/>
                      </a:lnTo>
                      <a:lnTo>
                        <a:pt x="404" y="258"/>
                      </a:lnTo>
                      <a:lnTo>
                        <a:pt x="411" y="256"/>
                      </a:lnTo>
                      <a:lnTo>
                        <a:pt x="419" y="252"/>
                      </a:lnTo>
                      <a:lnTo>
                        <a:pt x="429" y="248"/>
                      </a:lnTo>
                      <a:lnTo>
                        <a:pt x="438" y="244"/>
                      </a:lnTo>
                      <a:lnTo>
                        <a:pt x="448" y="239"/>
                      </a:lnTo>
                      <a:lnTo>
                        <a:pt x="458" y="236"/>
                      </a:lnTo>
                      <a:lnTo>
                        <a:pt x="466" y="233"/>
                      </a:lnTo>
                      <a:lnTo>
                        <a:pt x="475" y="228"/>
                      </a:lnTo>
                      <a:lnTo>
                        <a:pt x="482" y="222"/>
                      </a:lnTo>
                      <a:lnTo>
                        <a:pt x="489" y="216"/>
                      </a:lnTo>
                      <a:lnTo>
                        <a:pt x="495" y="208"/>
                      </a:lnTo>
                      <a:lnTo>
                        <a:pt x="499" y="201"/>
                      </a:lnTo>
                      <a:lnTo>
                        <a:pt x="502" y="192"/>
                      </a:lnTo>
                      <a:lnTo>
                        <a:pt x="505" y="182"/>
                      </a:lnTo>
                      <a:lnTo>
                        <a:pt x="527" y="72"/>
                      </a:lnTo>
                      <a:lnTo>
                        <a:pt x="625" y="72"/>
                      </a:lnTo>
                      <a:lnTo>
                        <a:pt x="647" y="182"/>
                      </a:lnTo>
                      <a:lnTo>
                        <a:pt x="649" y="192"/>
                      </a:lnTo>
                      <a:lnTo>
                        <a:pt x="653" y="201"/>
                      </a:lnTo>
                      <a:lnTo>
                        <a:pt x="658" y="208"/>
                      </a:lnTo>
                      <a:lnTo>
                        <a:pt x="663" y="216"/>
                      </a:lnTo>
                      <a:lnTo>
                        <a:pt x="670" y="222"/>
                      </a:lnTo>
                      <a:lnTo>
                        <a:pt x="677" y="228"/>
                      </a:lnTo>
                      <a:lnTo>
                        <a:pt x="686" y="233"/>
                      </a:lnTo>
                      <a:lnTo>
                        <a:pt x="694" y="236"/>
                      </a:lnTo>
                      <a:lnTo>
                        <a:pt x="704" y="239"/>
                      </a:lnTo>
                      <a:lnTo>
                        <a:pt x="714" y="244"/>
                      </a:lnTo>
                      <a:lnTo>
                        <a:pt x="724" y="248"/>
                      </a:lnTo>
                      <a:lnTo>
                        <a:pt x="732" y="252"/>
                      </a:lnTo>
                      <a:lnTo>
                        <a:pt x="741" y="256"/>
                      </a:lnTo>
                      <a:lnTo>
                        <a:pt x="748" y="258"/>
                      </a:lnTo>
                      <a:lnTo>
                        <a:pt x="756" y="259"/>
                      </a:lnTo>
                      <a:lnTo>
                        <a:pt x="765" y="260"/>
                      </a:lnTo>
                      <a:lnTo>
                        <a:pt x="774" y="259"/>
                      </a:lnTo>
                      <a:lnTo>
                        <a:pt x="785" y="257"/>
                      </a:lnTo>
                      <a:lnTo>
                        <a:pt x="795" y="252"/>
                      </a:lnTo>
                      <a:lnTo>
                        <a:pt x="805" y="247"/>
                      </a:lnTo>
                      <a:lnTo>
                        <a:pt x="897" y="185"/>
                      </a:lnTo>
                      <a:lnTo>
                        <a:pt x="967" y="255"/>
                      </a:lnTo>
                      <a:lnTo>
                        <a:pt x="905" y="347"/>
                      </a:lnTo>
                      <a:lnTo>
                        <a:pt x="900" y="356"/>
                      </a:lnTo>
                      <a:lnTo>
                        <a:pt x="896" y="365"/>
                      </a:lnTo>
                      <a:lnTo>
                        <a:pt x="894" y="373"/>
                      </a:lnTo>
                      <a:lnTo>
                        <a:pt x="893" y="383"/>
                      </a:lnTo>
                      <a:lnTo>
                        <a:pt x="893" y="392"/>
                      </a:lnTo>
                      <a:lnTo>
                        <a:pt x="894" y="401"/>
                      </a:lnTo>
                      <a:lnTo>
                        <a:pt x="896" y="410"/>
                      </a:lnTo>
                      <a:lnTo>
                        <a:pt x="900" y="419"/>
                      </a:lnTo>
                      <a:lnTo>
                        <a:pt x="904" y="428"/>
                      </a:lnTo>
                      <a:lnTo>
                        <a:pt x="908" y="438"/>
                      </a:lnTo>
                      <a:lnTo>
                        <a:pt x="913" y="448"/>
                      </a:lnTo>
                      <a:lnTo>
                        <a:pt x="916" y="458"/>
                      </a:lnTo>
                      <a:lnTo>
                        <a:pt x="919" y="466"/>
                      </a:lnTo>
                      <a:lnTo>
                        <a:pt x="924" y="475"/>
                      </a:lnTo>
                      <a:lnTo>
                        <a:pt x="930" y="482"/>
                      </a:lnTo>
                      <a:lnTo>
                        <a:pt x="936" y="489"/>
                      </a:lnTo>
                      <a:lnTo>
                        <a:pt x="944" y="494"/>
                      </a:lnTo>
                      <a:lnTo>
                        <a:pt x="951" y="499"/>
                      </a:lnTo>
                      <a:lnTo>
                        <a:pt x="960" y="503"/>
                      </a:lnTo>
                      <a:lnTo>
                        <a:pt x="970" y="505"/>
                      </a:lnTo>
                      <a:lnTo>
                        <a:pt x="1080" y="527"/>
                      </a:lnTo>
                      <a:lnTo>
                        <a:pt x="1080" y="625"/>
                      </a:lnTo>
                      <a:lnTo>
                        <a:pt x="970" y="647"/>
                      </a:lnTo>
                      <a:close/>
                      <a:moveTo>
                        <a:pt x="1094" y="456"/>
                      </a:moveTo>
                      <a:lnTo>
                        <a:pt x="984" y="434"/>
                      </a:lnTo>
                      <a:lnTo>
                        <a:pt x="979" y="422"/>
                      </a:lnTo>
                      <a:lnTo>
                        <a:pt x="975" y="411"/>
                      </a:lnTo>
                      <a:lnTo>
                        <a:pt x="970" y="399"/>
                      </a:lnTo>
                      <a:lnTo>
                        <a:pt x="964" y="387"/>
                      </a:lnTo>
                      <a:lnTo>
                        <a:pt x="1027" y="294"/>
                      </a:lnTo>
                      <a:lnTo>
                        <a:pt x="1030" y="289"/>
                      </a:lnTo>
                      <a:lnTo>
                        <a:pt x="1033" y="283"/>
                      </a:lnTo>
                      <a:lnTo>
                        <a:pt x="1036" y="277"/>
                      </a:lnTo>
                      <a:lnTo>
                        <a:pt x="1037" y="272"/>
                      </a:lnTo>
                      <a:lnTo>
                        <a:pt x="1039" y="259"/>
                      </a:lnTo>
                      <a:lnTo>
                        <a:pt x="1039" y="247"/>
                      </a:lnTo>
                      <a:lnTo>
                        <a:pt x="1037" y="235"/>
                      </a:lnTo>
                      <a:lnTo>
                        <a:pt x="1032" y="223"/>
                      </a:lnTo>
                      <a:lnTo>
                        <a:pt x="1029" y="218"/>
                      </a:lnTo>
                      <a:lnTo>
                        <a:pt x="1026" y="213"/>
                      </a:lnTo>
                      <a:lnTo>
                        <a:pt x="1023" y="208"/>
                      </a:lnTo>
                      <a:lnTo>
                        <a:pt x="1018" y="204"/>
                      </a:lnTo>
                      <a:lnTo>
                        <a:pt x="948" y="134"/>
                      </a:lnTo>
                      <a:lnTo>
                        <a:pt x="943" y="129"/>
                      </a:lnTo>
                      <a:lnTo>
                        <a:pt x="937" y="125"/>
                      </a:lnTo>
                      <a:lnTo>
                        <a:pt x="931" y="122"/>
                      </a:lnTo>
                      <a:lnTo>
                        <a:pt x="925" y="118"/>
                      </a:lnTo>
                      <a:lnTo>
                        <a:pt x="918" y="116"/>
                      </a:lnTo>
                      <a:lnTo>
                        <a:pt x="911" y="114"/>
                      </a:lnTo>
                      <a:lnTo>
                        <a:pt x="905" y="113"/>
                      </a:lnTo>
                      <a:lnTo>
                        <a:pt x="897" y="113"/>
                      </a:lnTo>
                      <a:lnTo>
                        <a:pt x="888" y="114"/>
                      </a:lnTo>
                      <a:lnTo>
                        <a:pt x="877" y="116"/>
                      </a:lnTo>
                      <a:lnTo>
                        <a:pt x="867" y="120"/>
                      </a:lnTo>
                      <a:lnTo>
                        <a:pt x="857" y="125"/>
                      </a:lnTo>
                      <a:lnTo>
                        <a:pt x="765" y="188"/>
                      </a:lnTo>
                      <a:lnTo>
                        <a:pt x="753" y="182"/>
                      </a:lnTo>
                      <a:lnTo>
                        <a:pt x="741" y="177"/>
                      </a:lnTo>
                      <a:lnTo>
                        <a:pt x="730" y="172"/>
                      </a:lnTo>
                      <a:lnTo>
                        <a:pt x="718" y="168"/>
                      </a:lnTo>
                      <a:lnTo>
                        <a:pt x="695" y="58"/>
                      </a:lnTo>
                      <a:lnTo>
                        <a:pt x="694" y="51"/>
                      </a:lnTo>
                      <a:lnTo>
                        <a:pt x="692" y="46"/>
                      </a:lnTo>
                      <a:lnTo>
                        <a:pt x="689" y="40"/>
                      </a:lnTo>
                      <a:lnTo>
                        <a:pt x="687" y="34"/>
                      </a:lnTo>
                      <a:lnTo>
                        <a:pt x="679" y="24"/>
                      </a:lnTo>
                      <a:lnTo>
                        <a:pt x="671" y="16"/>
                      </a:lnTo>
                      <a:lnTo>
                        <a:pt x="661" y="9"/>
                      </a:lnTo>
                      <a:lnTo>
                        <a:pt x="649" y="4"/>
                      </a:lnTo>
                      <a:lnTo>
                        <a:pt x="644" y="3"/>
                      </a:lnTo>
                      <a:lnTo>
                        <a:pt x="637" y="1"/>
                      </a:lnTo>
                      <a:lnTo>
                        <a:pt x="632" y="1"/>
                      </a:lnTo>
                      <a:lnTo>
                        <a:pt x="625" y="0"/>
                      </a:lnTo>
                      <a:lnTo>
                        <a:pt x="527" y="0"/>
                      </a:lnTo>
                      <a:lnTo>
                        <a:pt x="520" y="1"/>
                      </a:lnTo>
                      <a:lnTo>
                        <a:pt x="514" y="1"/>
                      </a:lnTo>
                      <a:lnTo>
                        <a:pt x="509" y="3"/>
                      </a:lnTo>
                      <a:lnTo>
                        <a:pt x="502" y="4"/>
                      </a:lnTo>
                      <a:lnTo>
                        <a:pt x="491" y="9"/>
                      </a:lnTo>
                      <a:lnTo>
                        <a:pt x="482" y="16"/>
                      </a:lnTo>
                      <a:lnTo>
                        <a:pt x="473" y="24"/>
                      </a:lnTo>
                      <a:lnTo>
                        <a:pt x="465" y="34"/>
                      </a:lnTo>
                      <a:lnTo>
                        <a:pt x="462" y="40"/>
                      </a:lnTo>
                      <a:lnTo>
                        <a:pt x="460" y="46"/>
                      </a:lnTo>
                      <a:lnTo>
                        <a:pt x="458" y="51"/>
                      </a:lnTo>
                      <a:lnTo>
                        <a:pt x="457" y="58"/>
                      </a:lnTo>
                      <a:lnTo>
                        <a:pt x="434" y="168"/>
                      </a:lnTo>
                      <a:lnTo>
                        <a:pt x="422" y="172"/>
                      </a:lnTo>
                      <a:lnTo>
                        <a:pt x="410" y="177"/>
                      </a:lnTo>
                      <a:lnTo>
                        <a:pt x="400" y="182"/>
                      </a:lnTo>
                      <a:lnTo>
                        <a:pt x="388" y="188"/>
                      </a:lnTo>
                      <a:lnTo>
                        <a:pt x="295" y="125"/>
                      </a:lnTo>
                      <a:lnTo>
                        <a:pt x="285" y="120"/>
                      </a:lnTo>
                      <a:lnTo>
                        <a:pt x="275" y="116"/>
                      </a:lnTo>
                      <a:lnTo>
                        <a:pt x="265" y="114"/>
                      </a:lnTo>
                      <a:lnTo>
                        <a:pt x="255" y="113"/>
                      </a:lnTo>
                      <a:lnTo>
                        <a:pt x="247" y="113"/>
                      </a:lnTo>
                      <a:lnTo>
                        <a:pt x="241" y="114"/>
                      </a:lnTo>
                      <a:lnTo>
                        <a:pt x="233" y="116"/>
                      </a:lnTo>
                      <a:lnTo>
                        <a:pt x="227" y="118"/>
                      </a:lnTo>
                      <a:lnTo>
                        <a:pt x="220" y="122"/>
                      </a:lnTo>
                      <a:lnTo>
                        <a:pt x="215" y="125"/>
                      </a:lnTo>
                      <a:lnTo>
                        <a:pt x="208" y="129"/>
                      </a:lnTo>
                      <a:lnTo>
                        <a:pt x="203" y="134"/>
                      </a:lnTo>
                      <a:lnTo>
                        <a:pt x="134" y="204"/>
                      </a:lnTo>
                      <a:lnTo>
                        <a:pt x="130" y="208"/>
                      </a:lnTo>
                      <a:lnTo>
                        <a:pt x="126" y="213"/>
                      </a:lnTo>
                      <a:lnTo>
                        <a:pt x="123" y="218"/>
                      </a:lnTo>
                      <a:lnTo>
                        <a:pt x="120" y="223"/>
                      </a:lnTo>
                      <a:lnTo>
                        <a:pt x="115" y="235"/>
                      </a:lnTo>
                      <a:lnTo>
                        <a:pt x="113" y="247"/>
                      </a:lnTo>
                      <a:lnTo>
                        <a:pt x="113" y="259"/>
                      </a:lnTo>
                      <a:lnTo>
                        <a:pt x="115" y="272"/>
                      </a:lnTo>
                      <a:lnTo>
                        <a:pt x="117" y="277"/>
                      </a:lnTo>
                      <a:lnTo>
                        <a:pt x="119" y="283"/>
                      </a:lnTo>
                      <a:lnTo>
                        <a:pt x="122" y="289"/>
                      </a:lnTo>
                      <a:lnTo>
                        <a:pt x="125" y="294"/>
                      </a:lnTo>
                      <a:lnTo>
                        <a:pt x="188" y="387"/>
                      </a:lnTo>
                      <a:lnTo>
                        <a:pt x="182" y="399"/>
                      </a:lnTo>
                      <a:lnTo>
                        <a:pt x="177" y="411"/>
                      </a:lnTo>
                      <a:lnTo>
                        <a:pt x="173" y="422"/>
                      </a:lnTo>
                      <a:lnTo>
                        <a:pt x="168" y="434"/>
                      </a:lnTo>
                      <a:lnTo>
                        <a:pt x="58" y="456"/>
                      </a:lnTo>
                      <a:lnTo>
                        <a:pt x="52" y="458"/>
                      </a:lnTo>
                      <a:lnTo>
                        <a:pt x="45" y="460"/>
                      </a:lnTo>
                      <a:lnTo>
                        <a:pt x="40" y="463"/>
                      </a:lnTo>
                      <a:lnTo>
                        <a:pt x="34" y="465"/>
                      </a:lnTo>
                      <a:lnTo>
                        <a:pt x="25" y="473"/>
                      </a:lnTo>
                      <a:lnTo>
                        <a:pt x="16" y="481"/>
                      </a:lnTo>
                      <a:lnTo>
                        <a:pt x="10" y="491"/>
                      </a:lnTo>
                      <a:lnTo>
                        <a:pt x="4" y="503"/>
                      </a:lnTo>
                      <a:lnTo>
                        <a:pt x="2" y="508"/>
                      </a:lnTo>
                      <a:lnTo>
                        <a:pt x="1" y="515"/>
                      </a:lnTo>
                      <a:lnTo>
                        <a:pt x="0" y="520"/>
                      </a:lnTo>
                      <a:lnTo>
                        <a:pt x="0" y="527"/>
                      </a:lnTo>
                      <a:lnTo>
                        <a:pt x="0" y="625"/>
                      </a:lnTo>
                      <a:lnTo>
                        <a:pt x="0" y="631"/>
                      </a:lnTo>
                      <a:lnTo>
                        <a:pt x="1" y="638"/>
                      </a:lnTo>
                      <a:lnTo>
                        <a:pt x="2" y="643"/>
                      </a:lnTo>
                      <a:lnTo>
                        <a:pt x="4" y="650"/>
                      </a:lnTo>
                      <a:lnTo>
                        <a:pt x="10" y="661"/>
                      </a:lnTo>
                      <a:lnTo>
                        <a:pt x="16" y="670"/>
                      </a:lnTo>
                      <a:lnTo>
                        <a:pt x="25" y="679"/>
                      </a:lnTo>
                      <a:lnTo>
                        <a:pt x="34" y="687"/>
                      </a:lnTo>
                      <a:lnTo>
                        <a:pt x="40" y="690"/>
                      </a:lnTo>
                      <a:lnTo>
                        <a:pt x="45" y="692"/>
                      </a:lnTo>
                      <a:lnTo>
                        <a:pt x="52" y="694"/>
                      </a:lnTo>
                      <a:lnTo>
                        <a:pt x="58" y="695"/>
                      </a:lnTo>
                      <a:lnTo>
                        <a:pt x="168" y="718"/>
                      </a:lnTo>
                      <a:lnTo>
                        <a:pt x="173" y="730"/>
                      </a:lnTo>
                      <a:lnTo>
                        <a:pt x="177" y="742"/>
                      </a:lnTo>
                      <a:lnTo>
                        <a:pt x="182" y="752"/>
                      </a:lnTo>
                      <a:lnTo>
                        <a:pt x="188" y="764"/>
                      </a:lnTo>
                      <a:lnTo>
                        <a:pt x="125" y="858"/>
                      </a:lnTo>
                      <a:lnTo>
                        <a:pt x="122" y="864"/>
                      </a:lnTo>
                      <a:lnTo>
                        <a:pt x="119" y="869"/>
                      </a:lnTo>
                      <a:lnTo>
                        <a:pt x="117" y="874"/>
                      </a:lnTo>
                      <a:lnTo>
                        <a:pt x="115" y="881"/>
                      </a:lnTo>
                      <a:lnTo>
                        <a:pt x="113" y="893"/>
                      </a:lnTo>
                      <a:lnTo>
                        <a:pt x="113" y="905"/>
                      </a:lnTo>
                      <a:lnTo>
                        <a:pt x="115" y="917"/>
                      </a:lnTo>
                      <a:lnTo>
                        <a:pt x="120" y="928"/>
                      </a:lnTo>
                      <a:lnTo>
                        <a:pt x="123" y="934"/>
                      </a:lnTo>
                      <a:lnTo>
                        <a:pt x="126" y="939"/>
                      </a:lnTo>
                      <a:lnTo>
                        <a:pt x="130" y="944"/>
                      </a:lnTo>
                      <a:lnTo>
                        <a:pt x="134" y="949"/>
                      </a:lnTo>
                      <a:lnTo>
                        <a:pt x="203" y="1018"/>
                      </a:lnTo>
                      <a:lnTo>
                        <a:pt x="208" y="1022"/>
                      </a:lnTo>
                      <a:lnTo>
                        <a:pt x="215" y="1027"/>
                      </a:lnTo>
                      <a:lnTo>
                        <a:pt x="220" y="1031"/>
                      </a:lnTo>
                      <a:lnTo>
                        <a:pt x="227" y="1033"/>
                      </a:lnTo>
                      <a:lnTo>
                        <a:pt x="233" y="1036"/>
                      </a:lnTo>
                      <a:lnTo>
                        <a:pt x="241" y="1038"/>
                      </a:lnTo>
                      <a:lnTo>
                        <a:pt x="247" y="1039"/>
                      </a:lnTo>
                      <a:lnTo>
                        <a:pt x="255" y="1039"/>
                      </a:lnTo>
                      <a:lnTo>
                        <a:pt x="265" y="1039"/>
                      </a:lnTo>
                      <a:lnTo>
                        <a:pt x="275" y="1036"/>
                      </a:lnTo>
                      <a:lnTo>
                        <a:pt x="285" y="1032"/>
                      </a:lnTo>
                      <a:lnTo>
                        <a:pt x="295" y="1027"/>
                      </a:lnTo>
                      <a:lnTo>
                        <a:pt x="388" y="964"/>
                      </a:lnTo>
                      <a:lnTo>
                        <a:pt x="400" y="969"/>
                      </a:lnTo>
                      <a:lnTo>
                        <a:pt x="410" y="975"/>
                      </a:lnTo>
                      <a:lnTo>
                        <a:pt x="422" y="979"/>
                      </a:lnTo>
                      <a:lnTo>
                        <a:pt x="434" y="984"/>
                      </a:lnTo>
                      <a:lnTo>
                        <a:pt x="457" y="1094"/>
                      </a:lnTo>
                      <a:lnTo>
                        <a:pt x="458" y="1100"/>
                      </a:lnTo>
                      <a:lnTo>
                        <a:pt x="460" y="1107"/>
                      </a:lnTo>
                      <a:lnTo>
                        <a:pt x="462" y="1112"/>
                      </a:lnTo>
                      <a:lnTo>
                        <a:pt x="465" y="1117"/>
                      </a:lnTo>
                      <a:lnTo>
                        <a:pt x="473" y="1127"/>
                      </a:lnTo>
                      <a:lnTo>
                        <a:pt x="482" y="1136"/>
                      </a:lnTo>
                      <a:lnTo>
                        <a:pt x="491" y="1142"/>
                      </a:lnTo>
                      <a:lnTo>
                        <a:pt x="502" y="1148"/>
                      </a:lnTo>
                      <a:lnTo>
                        <a:pt x="509" y="1150"/>
                      </a:lnTo>
                      <a:lnTo>
                        <a:pt x="514" y="1151"/>
                      </a:lnTo>
                      <a:lnTo>
                        <a:pt x="520" y="1152"/>
                      </a:lnTo>
                      <a:lnTo>
                        <a:pt x="527" y="1152"/>
                      </a:lnTo>
                      <a:lnTo>
                        <a:pt x="625" y="1152"/>
                      </a:lnTo>
                      <a:lnTo>
                        <a:pt x="632" y="1152"/>
                      </a:lnTo>
                      <a:lnTo>
                        <a:pt x="637" y="1151"/>
                      </a:lnTo>
                      <a:lnTo>
                        <a:pt x="644" y="1150"/>
                      </a:lnTo>
                      <a:lnTo>
                        <a:pt x="649" y="1148"/>
                      </a:lnTo>
                      <a:lnTo>
                        <a:pt x="661" y="1142"/>
                      </a:lnTo>
                      <a:lnTo>
                        <a:pt x="671" y="1136"/>
                      </a:lnTo>
                      <a:lnTo>
                        <a:pt x="679" y="1127"/>
                      </a:lnTo>
                      <a:lnTo>
                        <a:pt x="687" y="1117"/>
                      </a:lnTo>
                      <a:lnTo>
                        <a:pt x="689" y="1112"/>
                      </a:lnTo>
                      <a:lnTo>
                        <a:pt x="692" y="1107"/>
                      </a:lnTo>
                      <a:lnTo>
                        <a:pt x="694" y="1100"/>
                      </a:lnTo>
                      <a:lnTo>
                        <a:pt x="695" y="1094"/>
                      </a:lnTo>
                      <a:lnTo>
                        <a:pt x="718" y="984"/>
                      </a:lnTo>
                      <a:lnTo>
                        <a:pt x="730" y="979"/>
                      </a:lnTo>
                      <a:lnTo>
                        <a:pt x="741" y="975"/>
                      </a:lnTo>
                      <a:lnTo>
                        <a:pt x="753" y="969"/>
                      </a:lnTo>
                      <a:lnTo>
                        <a:pt x="765" y="964"/>
                      </a:lnTo>
                      <a:lnTo>
                        <a:pt x="857" y="1027"/>
                      </a:lnTo>
                      <a:lnTo>
                        <a:pt x="867" y="1032"/>
                      </a:lnTo>
                      <a:lnTo>
                        <a:pt x="877" y="1036"/>
                      </a:lnTo>
                      <a:lnTo>
                        <a:pt x="888" y="1039"/>
                      </a:lnTo>
                      <a:lnTo>
                        <a:pt x="897" y="1039"/>
                      </a:lnTo>
                      <a:lnTo>
                        <a:pt x="905" y="1039"/>
                      </a:lnTo>
                      <a:lnTo>
                        <a:pt x="911" y="1038"/>
                      </a:lnTo>
                      <a:lnTo>
                        <a:pt x="918" y="1036"/>
                      </a:lnTo>
                      <a:lnTo>
                        <a:pt x="925" y="1033"/>
                      </a:lnTo>
                      <a:lnTo>
                        <a:pt x="931" y="1031"/>
                      </a:lnTo>
                      <a:lnTo>
                        <a:pt x="937" y="1027"/>
                      </a:lnTo>
                      <a:lnTo>
                        <a:pt x="943" y="1022"/>
                      </a:lnTo>
                      <a:lnTo>
                        <a:pt x="948" y="1018"/>
                      </a:lnTo>
                      <a:lnTo>
                        <a:pt x="1018" y="949"/>
                      </a:lnTo>
                      <a:lnTo>
                        <a:pt x="1023" y="944"/>
                      </a:lnTo>
                      <a:lnTo>
                        <a:pt x="1026" y="939"/>
                      </a:lnTo>
                      <a:lnTo>
                        <a:pt x="1029" y="934"/>
                      </a:lnTo>
                      <a:lnTo>
                        <a:pt x="1032" y="928"/>
                      </a:lnTo>
                      <a:lnTo>
                        <a:pt x="1037" y="917"/>
                      </a:lnTo>
                      <a:lnTo>
                        <a:pt x="1039" y="905"/>
                      </a:lnTo>
                      <a:lnTo>
                        <a:pt x="1039" y="893"/>
                      </a:lnTo>
                      <a:lnTo>
                        <a:pt x="1037" y="881"/>
                      </a:lnTo>
                      <a:lnTo>
                        <a:pt x="1036" y="874"/>
                      </a:lnTo>
                      <a:lnTo>
                        <a:pt x="1033" y="869"/>
                      </a:lnTo>
                      <a:lnTo>
                        <a:pt x="1030" y="864"/>
                      </a:lnTo>
                      <a:lnTo>
                        <a:pt x="1027" y="858"/>
                      </a:lnTo>
                      <a:lnTo>
                        <a:pt x="964" y="764"/>
                      </a:lnTo>
                      <a:lnTo>
                        <a:pt x="970" y="752"/>
                      </a:lnTo>
                      <a:lnTo>
                        <a:pt x="975" y="742"/>
                      </a:lnTo>
                      <a:lnTo>
                        <a:pt x="979" y="730"/>
                      </a:lnTo>
                      <a:lnTo>
                        <a:pt x="984" y="718"/>
                      </a:lnTo>
                      <a:lnTo>
                        <a:pt x="1094" y="695"/>
                      </a:lnTo>
                      <a:lnTo>
                        <a:pt x="1100" y="694"/>
                      </a:lnTo>
                      <a:lnTo>
                        <a:pt x="1106" y="692"/>
                      </a:lnTo>
                      <a:lnTo>
                        <a:pt x="1112" y="690"/>
                      </a:lnTo>
                      <a:lnTo>
                        <a:pt x="1118" y="687"/>
                      </a:lnTo>
                      <a:lnTo>
                        <a:pt x="1127" y="679"/>
                      </a:lnTo>
                      <a:lnTo>
                        <a:pt x="1136" y="670"/>
                      </a:lnTo>
                      <a:lnTo>
                        <a:pt x="1143" y="661"/>
                      </a:lnTo>
                      <a:lnTo>
                        <a:pt x="1148" y="650"/>
                      </a:lnTo>
                      <a:lnTo>
                        <a:pt x="1149" y="643"/>
                      </a:lnTo>
                      <a:lnTo>
                        <a:pt x="1151" y="638"/>
                      </a:lnTo>
                      <a:lnTo>
                        <a:pt x="1151" y="631"/>
                      </a:lnTo>
                      <a:lnTo>
                        <a:pt x="1152" y="625"/>
                      </a:lnTo>
                      <a:lnTo>
                        <a:pt x="1152" y="527"/>
                      </a:lnTo>
                      <a:lnTo>
                        <a:pt x="1151" y="520"/>
                      </a:lnTo>
                      <a:lnTo>
                        <a:pt x="1151" y="515"/>
                      </a:lnTo>
                      <a:lnTo>
                        <a:pt x="1149" y="508"/>
                      </a:lnTo>
                      <a:lnTo>
                        <a:pt x="1148" y="503"/>
                      </a:lnTo>
                      <a:lnTo>
                        <a:pt x="1143" y="491"/>
                      </a:lnTo>
                      <a:lnTo>
                        <a:pt x="1136" y="481"/>
                      </a:lnTo>
                      <a:lnTo>
                        <a:pt x="1127" y="473"/>
                      </a:lnTo>
                      <a:lnTo>
                        <a:pt x="1118" y="465"/>
                      </a:lnTo>
                      <a:lnTo>
                        <a:pt x="1112" y="463"/>
                      </a:lnTo>
                      <a:lnTo>
                        <a:pt x="1106" y="460"/>
                      </a:lnTo>
                      <a:lnTo>
                        <a:pt x="1100" y="458"/>
                      </a:lnTo>
                      <a:lnTo>
                        <a:pt x="1094" y="4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任意多边形: 形状 43"/>
                <p:cNvSpPr/>
                <p:nvPr/>
              </p:nvSpPr>
              <p:spPr bwMode="auto">
                <a:xfrm>
                  <a:off x="4691856" y="2882503"/>
                  <a:ext cx="200025" cy="200025"/>
                </a:xfrm>
                <a:custGeom>
                  <a:avLst/>
                  <a:gdLst>
                    <a:gd name="T0" fmla="*/ 218 w 504"/>
                    <a:gd name="T1" fmla="*/ 469 h 504"/>
                    <a:gd name="T2" fmla="*/ 147 w 504"/>
                    <a:gd name="T3" fmla="*/ 446 h 504"/>
                    <a:gd name="T4" fmla="*/ 82 w 504"/>
                    <a:gd name="T5" fmla="*/ 392 h 504"/>
                    <a:gd name="T6" fmla="*/ 41 w 504"/>
                    <a:gd name="T7" fmla="*/ 317 h 504"/>
                    <a:gd name="T8" fmla="*/ 32 w 504"/>
                    <a:gd name="T9" fmla="*/ 263 h 504"/>
                    <a:gd name="T10" fmla="*/ 34 w 504"/>
                    <a:gd name="T11" fmla="*/ 219 h 504"/>
                    <a:gd name="T12" fmla="*/ 58 w 504"/>
                    <a:gd name="T13" fmla="*/ 147 h 504"/>
                    <a:gd name="T14" fmla="*/ 112 w 504"/>
                    <a:gd name="T15" fmla="*/ 82 h 504"/>
                    <a:gd name="T16" fmla="*/ 187 w 504"/>
                    <a:gd name="T17" fmla="*/ 42 h 504"/>
                    <a:gd name="T18" fmla="*/ 241 w 504"/>
                    <a:gd name="T19" fmla="*/ 32 h 504"/>
                    <a:gd name="T20" fmla="*/ 286 w 504"/>
                    <a:gd name="T21" fmla="*/ 34 h 504"/>
                    <a:gd name="T22" fmla="*/ 357 w 504"/>
                    <a:gd name="T23" fmla="*/ 58 h 504"/>
                    <a:gd name="T24" fmla="*/ 422 w 504"/>
                    <a:gd name="T25" fmla="*/ 112 h 504"/>
                    <a:gd name="T26" fmla="*/ 462 w 504"/>
                    <a:gd name="T27" fmla="*/ 186 h 504"/>
                    <a:gd name="T28" fmla="*/ 472 w 504"/>
                    <a:gd name="T29" fmla="*/ 240 h 504"/>
                    <a:gd name="T30" fmla="*/ 470 w 504"/>
                    <a:gd name="T31" fmla="*/ 286 h 504"/>
                    <a:gd name="T32" fmla="*/ 446 w 504"/>
                    <a:gd name="T33" fmla="*/ 357 h 504"/>
                    <a:gd name="T34" fmla="*/ 392 w 504"/>
                    <a:gd name="T35" fmla="*/ 422 h 504"/>
                    <a:gd name="T36" fmla="*/ 317 w 504"/>
                    <a:gd name="T37" fmla="*/ 463 h 504"/>
                    <a:gd name="T38" fmla="*/ 263 w 504"/>
                    <a:gd name="T39" fmla="*/ 473 h 504"/>
                    <a:gd name="T40" fmla="*/ 239 w 504"/>
                    <a:gd name="T41" fmla="*/ 1 h 504"/>
                    <a:gd name="T42" fmla="*/ 189 w 504"/>
                    <a:gd name="T43" fmla="*/ 8 h 504"/>
                    <a:gd name="T44" fmla="*/ 142 w 504"/>
                    <a:gd name="T45" fmla="*/ 24 h 504"/>
                    <a:gd name="T46" fmla="*/ 101 w 504"/>
                    <a:gd name="T47" fmla="*/ 50 h 504"/>
                    <a:gd name="T48" fmla="*/ 66 w 504"/>
                    <a:gd name="T49" fmla="*/ 83 h 504"/>
                    <a:gd name="T50" fmla="*/ 37 w 504"/>
                    <a:gd name="T51" fmla="*/ 122 h 504"/>
                    <a:gd name="T52" fmla="*/ 15 w 504"/>
                    <a:gd name="T53" fmla="*/ 165 h 504"/>
                    <a:gd name="T54" fmla="*/ 3 w 504"/>
                    <a:gd name="T55" fmla="*/ 213 h 504"/>
                    <a:gd name="T56" fmla="*/ 0 w 504"/>
                    <a:gd name="T57" fmla="*/ 265 h 504"/>
                    <a:gd name="T58" fmla="*/ 7 w 504"/>
                    <a:gd name="T59" fmla="*/ 315 h 504"/>
                    <a:gd name="T60" fmla="*/ 25 w 504"/>
                    <a:gd name="T61" fmla="*/ 361 h 504"/>
                    <a:gd name="T62" fmla="*/ 50 w 504"/>
                    <a:gd name="T63" fmla="*/ 402 h 504"/>
                    <a:gd name="T64" fmla="*/ 83 w 504"/>
                    <a:gd name="T65" fmla="*/ 438 h 504"/>
                    <a:gd name="T66" fmla="*/ 121 w 504"/>
                    <a:gd name="T67" fmla="*/ 467 h 504"/>
                    <a:gd name="T68" fmla="*/ 165 w 504"/>
                    <a:gd name="T69" fmla="*/ 489 h 504"/>
                    <a:gd name="T70" fmla="*/ 214 w 504"/>
                    <a:gd name="T71" fmla="*/ 501 h 504"/>
                    <a:gd name="T72" fmla="*/ 265 w 504"/>
                    <a:gd name="T73" fmla="*/ 504 h 504"/>
                    <a:gd name="T74" fmla="*/ 315 w 504"/>
                    <a:gd name="T75" fmla="*/ 496 h 504"/>
                    <a:gd name="T76" fmla="*/ 362 w 504"/>
                    <a:gd name="T77" fmla="*/ 479 h 504"/>
                    <a:gd name="T78" fmla="*/ 403 w 504"/>
                    <a:gd name="T79" fmla="*/ 454 h 504"/>
                    <a:gd name="T80" fmla="*/ 438 w 504"/>
                    <a:gd name="T81" fmla="*/ 421 h 504"/>
                    <a:gd name="T82" fmla="*/ 468 w 504"/>
                    <a:gd name="T83" fmla="*/ 383 h 504"/>
                    <a:gd name="T84" fmla="*/ 489 w 504"/>
                    <a:gd name="T85" fmla="*/ 339 h 504"/>
                    <a:gd name="T86" fmla="*/ 501 w 504"/>
                    <a:gd name="T87" fmla="*/ 290 h 504"/>
                    <a:gd name="T88" fmla="*/ 503 w 504"/>
                    <a:gd name="T89" fmla="*/ 239 h 504"/>
                    <a:gd name="T90" fmla="*/ 496 w 504"/>
                    <a:gd name="T91" fmla="*/ 189 h 504"/>
                    <a:gd name="T92" fmla="*/ 479 w 504"/>
                    <a:gd name="T93" fmla="*/ 142 h 504"/>
                    <a:gd name="T94" fmla="*/ 454 w 504"/>
                    <a:gd name="T95" fmla="*/ 101 h 504"/>
                    <a:gd name="T96" fmla="*/ 421 w 504"/>
                    <a:gd name="T97" fmla="*/ 66 h 504"/>
                    <a:gd name="T98" fmla="*/ 382 w 504"/>
                    <a:gd name="T99" fmla="*/ 36 h 504"/>
                    <a:gd name="T100" fmla="*/ 339 w 504"/>
                    <a:gd name="T101" fmla="*/ 15 h 504"/>
                    <a:gd name="T102" fmla="*/ 290 w 504"/>
                    <a:gd name="T103" fmla="*/ 3 h 5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04" h="504">
                      <a:moveTo>
                        <a:pt x="252" y="473"/>
                      </a:moveTo>
                      <a:lnTo>
                        <a:pt x="241" y="473"/>
                      </a:lnTo>
                      <a:lnTo>
                        <a:pt x="230" y="472"/>
                      </a:lnTo>
                      <a:lnTo>
                        <a:pt x="218" y="469"/>
                      </a:lnTo>
                      <a:lnTo>
                        <a:pt x="207" y="468"/>
                      </a:lnTo>
                      <a:lnTo>
                        <a:pt x="187" y="463"/>
                      </a:lnTo>
                      <a:lnTo>
                        <a:pt x="166" y="455"/>
                      </a:lnTo>
                      <a:lnTo>
                        <a:pt x="147" y="446"/>
                      </a:lnTo>
                      <a:lnTo>
                        <a:pt x="128" y="435"/>
                      </a:lnTo>
                      <a:lnTo>
                        <a:pt x="112" y="422"/>
                      </a:lnTo>
                      <a:lnTo>
                        <a:pt x="96" y="408"/>
                      </a:lnTo>
                      <a:lnTo>
                        <a:pt x="82" y="392"/>
                      </a:lnTo>
                      <a:lnTo>
                        <a:pt x="69" y="375"/>
                      </a:lnTo>
                      <a:lnTo>
                        <a:pt x="58" y="357"/>
                      </a:lnTo>
                      <a:lnTo>
                        <a:pt x="49" y="338"/>
                      </a:lnTo>
                      <a:lnTo>
                        <a:pt x="41" y="317"/>
                      </a:lnTo>
                      <a:lnTo>
                        <a:pt x="36" y="297"/>
                      </a:lnTo>
                      <a:lnTo>
                        <a:pt x="34" y="286"/>
                      </a:lnTo>
                      <a:lnTo>
                        <a:pt x="32" y="274"/>
                      </a:lnTo>
                      <a:lnTo>
                        <a:pt x="32" y="263"/>
                      </a:lnTo>
                      <a:lnTo>
                        <a:pt x="31" y="252"/>
                      </a:lnTo>
                      <a:lnTo>
                        <a:pt x="32" y="240"/>
                      </a:lnTo>
                      <a:lnTo>
                        <a:pt x="32" y="230"/>
                      </a:lnTo>
                      <a:lnTo>
                        <a:pt x="34" y="219"/>
                      </a:lnTo>
                      <a:lnTo>
                        <a:pt x="36" y="207"/>
                      </a:lnTo>
                      <a:lnTo>
                        <a:pt x="41" y="186"/>
                      </a:lnTo>
                      <a:lnTo>
                        <a:pt x="49" y="166"/>
                      </a:lnTo>
                      <a:lnTo>
                        <a:pt x="58" y="147"/>
                      </a:lnTo>
                      <a:lnTo>
                        <a:pt x="69" y="128"/>
                      </a:lnTo>
                      <a:lnTo>
                        <a:pt x="82" y="112"/>
                      </a:lnTo>
                      <a:lnTo>
                        <a:pt x="96" y="96"/>
                      </a:lnTo>
                      <a:lnTo>
                        <a:pt x="112" y="82"/>
                      </a:lnTo>
                      <a:lnTo>
                        <a:pt x="128" y="69"/>
                      </a:lnTo>
                      <a:lnTo>
                        <a:pt x="147" y="58"/>
                      </a:lnTo>
                      <a:lnTo>
                        <a:pt x="166" y="49"/>
                      </a:lnTo>
                      <a:lnTo>
                        <a:pt x="187" y="42"/>
                      </a:lnTo>
                      <a:lnTo>
                        <a:pt x="207" y="36"/>
                      </a:lnTo>
                      <a:lnTo>
                        <a:pt x="218" y="34"/>
                      </a:lnTo>
                      <a:lnTo>
                        <a:pt x="230" y="33"/>
                      </a:lnTo>
                      <a:lnTo>
                        <a:pt x="241" y="32"/>
                      </a:lnTo>
                      <a:lnTo>
                        <a:pt x="252" y="31"/>
                      </a:lnTo>
                      <a:lnTo>
                        <a:pt x="263" y="32"/>
                      </a:lnTo>
                      <a:lnTo>
                        <a:pt x="274" y="33"/>
                      </a:lnTo>
                      <a:lnTo>
                        <a:pt x="286" y="34"/>
                      </a:lnTo>
                      <a:lnTo>
                        <a:pt x="297" y="36"/>
                      </a:lnTo>
                      <a:lnTo>
                        <a:pt x="317" y="42"/>
                      </a:lnTo>
                      <a:lnTo>
                        <a:pt x="338" y="49"/>
                      </a:lnTo>
                      <a:lnTo>
                        <a:pt x="357" y="58"/>
                      </a:lnTo>
                      <a:lnTo>
                        <a:pt x="376" y="69"/>
                      </a:lnTo>
                      <a:lnTo>
                        <a:pt x="392" y="82"/>
                      </a:lnTo>
                      <a:lnTo>
                        <a:pt x="408" y="96"/>
                      </a:lnTo>
                      <a:lnTo>
                        <a:pt x="422" y="112"/>
                      </a:lnTo>
                      <a:lnTo>
                        <a:pt x="435" y="128"/>
                      </a:lnTo>
                      <a:lnTo>
                        <a:pt x="446" y="147"/>
                      </a:lnTo>
                      <a:lnTo>
                        <a:pt x="456" y="166"/>
                      </a:lnTo>
                      <a:lnTo>
                        <a:pt x="462" y="186"/>
                      </a:lnTo>
                      <a:lnTo>
                        <a:pt x="468" y="207"/>
                      </a:lnTo>
                      <a:lnTo>
                        <a:pt x="470" y="219"/>
                      </a:lnTo>
                      <a:lnTo>
                        <a:pt x="472" y="230"/>
                      </a:lnTo>
                      <a:lnTo>
                        <a:pt x="472" y="240"/>
                      </a:lnTo>
                      <a:lnTo>
                        <a:pt x="473" y="252"/>
                      </a:lnTo>
                      <a:lnTo>
                        <a:pt x="472" y="263"/>
                      </a:lnTo>
                      <a:lnTo>
                        <a:pt x="472" y="274"/>
                      </a:lnTo>
                      <a:lnTo>
                        <a:pt x="470" y="286"/>
                      </a:lnTo>
                      <a:lnTo>
                        <a:pt x="468" y="297"/>
                      </a:lnTo>
                      <a:lnTo>
                        <a:pt x="462" y="317"/>
                      </a:lnTo>
                      <a:lnTo>
                        <a:pt x="456" y="338"/>
                      </a:lnTo>
                      <a:lnTo>
                        <a:pt x="446" y="357"/>
                      </a:lnTo>
                      <a:lnTo>
                        <a:pt x="435" y="375"/>
                      </a:lnTo>
                      <a:lnTo>
                        <a:pt x="422" y="392"/>
                      </a:lnTo>
                      <a:lnTo>
                        <a:pt x="408" y="408"/>
                      </a:lnTo>
                      <a:lnTo>
                        <a:pt x="392" y="422"/>
                      </a:lnTo>
                      <a:lnTo>
                        <a:pt x="376" y="435"/>
                      </a:lnTo>
                      <a:lnTo>
                        <a:pt x="357" y="446"/>
                      </a:lnTo>
                      <a:lnTo>
                        <a:pt x="338" y="455"/>
                      </a:lnTo>
                      <a:lnTo>
                        <a:pt x="317" y="463"/>
                      </a:lnTo>
                      <a:lnTo>
                        <a:pt x="297" y="468"/>
                      </a:lnTo>
                      <a:lnTo>
                        <a:pt x="286" y="469"/>
                      </a:lnTo>
                      <a:lnTo>
                        <a:pt x="274" y="472"/>
                      </a:lnTo>
                      <a:lnTo>
                        <a:pt x="263" y="473"/>
                      </a:lnTo>
                      <a:lnTo>
                        <a:pt x="252" y="473"/>
                      </a:lnTo>
                      <a:lnTo>
                        <a:pt x="252" y="473"/>
                      </a:lnTo>
                      <a:close/>
                      <a:moveTo>
                        <a:pt x="252" y="0"/>
                      </a:moveTo>
                      <a:lnTo>
                        <a:pt x="239" y="1"/>
                      </a:lnTo>
                      <a:lnTo>
                        <a:pt x="227" y="1"/>
                      </a:lnTo>
                      <a:lnTo>
                        <a:pt x="214" y="3"/>
                      </a:lnTo>
                      <a:lnTo>
                        <a:pt x="201" y="5"/>
                      </a:lnTo>
                      <a:lnTo>
                        <a:pt x="189" y="8"/>
                      </a:lnTo>
                      <a:lnTo>
                        <a:pt x="177" y="12"/>
                      </a:lnTo>
                      <a:lnTo>
                        <a:pt x="165" y="15"/>
                      </a:lnTo>
                      <a:lnTo>
                        <a:pt x="154" y="20"/>
                      </a:lnTo>
                      <a:lnTo>
                        <a:pt x="142" y="24"/>
                      </a:lnTo>
                      <a:lnTo>
                        <a:pt x="132" y="30"/>
                      </a:lnTo>
                      <a:lnTo>
                        <a:pt x="121" y="36"/>
                      </a:lnTo>
                      <a:lnTo>
                        <a:pt x="111" y="43"/>
                      </a:lnTo>
                      <a:lnTo>
                        <a:pt x="101" y="50"/>
                      </a:lnTo>
                      <a:lnTo>
                        <a:pt x="92" y="58"/>
                      </a:lnTo>
                      <a:lnTo>
                        <a:pt x="83" y="66"/>
                      </a:lnTo>
                      <a:lnTo>
                        <a:pt x="73" y="74"/>
                      </a:lnTo>
                      <a:lnTo>
                        <a:pt x="66" y="83"/>
                      </a:lnTo>
                      <a:lnTo>
                        <a:pt x="57" y="91"/>
                      </a:lnTo>
                      <a:lnTo>
                        <a:pt x="50" y="101"/>
                      </a:lnTo>
                      <a:lnTo>
                        <a:pt x="43" y="111"/>
                      </a:lnTo>
                      <a:lnTo>
                        <a:pt x="37" y="122"/>
                      </a:lnTo>
                      <a:lnTo>
                        <a:pt x="30" y="131"/>
                      </a:lnTo>
                      <a:lnTo>
                        <a:pt x="25" y="142"/>
                      </a:lnTo>
                      <a:lnTo>
                        <a:pt x="19" y="154"/>
                      </a:lnTo>
                      <a:lnTo>
                        <a:pt x="15" y="165"/>
                      </a:lnTo>
                      <a:lnTo>
                        <a:pt x="12" y="177"/>
                      </a:lnTo>
                      <a:lnTo>
                        <a:pt x="7" y="189"/>
                      </a:lnTo>
                      <a:lnTo>
                        <a:pt x="5" y="202"/>
                      </a:lnTo>
                      <a:lnTo>
                        <a:pt x="3" y="213"/>
                      </a:lnTo>
                      <a:lnTo>
                        <a:pt x="1" y="226"/>
                      </a:lnTo>
                      <a:lnTo>
                        <a:pt x="0" y="239"/>
                      </a:lnTo>
                      <a:lnTo>
                        <a:pt x="0" y="252"/>
                      </a:lnTo>
                      <a:lnTo>
                        <a:pt x="0" y="265"/>
                      </a:lnTo>
                      <a:lnTo>
                        <a:pt x="1" y="277"/>
                      </a:lnTo>
                      <a:lnTo>
                        <a:pt x="3" y="290"/>
                      </a:lnTo>
                      <a:lnTo>
                        <a:pt x="5" y="303"/>
                      </a:lnTo>
                      <a:lnTo>
                        <a:pt x="7" y="315"/>
                      </a:lnTo>
                      <a:lnTo>
                        <a:pt x="12" y="327"/>
                      </a:lnTo>
                      <a:lnTo>
                        <a:pt x="15" y="339"/>
                      </a:lnTo>
                      <a:lnTo>
                        <a:pt x="19" y="350"/>
                      </a:lnTo>
                      <a:lnTo>
                        <a:pt x="25" y="361"/>
                      </a:lnTo>
                      <a:lnTo>
                        <a:pt x="30" y="372"/>
                      </a:lnTo>
                      <a:lnTo>
                        <a:pt x="37" y="383"/>
                      </a:lnTo>
                      <a:lnTo>
                        <a:pt x="43" y="393"/>
                      </a:lnTo>
                      <a:lnTo>
                        <a:pt x="50" y="402"/>
                      </a:lnTo>
                      <a:lnTo>
                        <a:pt x="57" y="412"/>
                      </a:lnTo>
                      <a:lnTo>
                        <a:pt x="66" y="421"/>
                      </a:lnTo>
                      <a:lnTo>
                        <a:pt x="73" y="431"/>
                      </a:lnTo>
                      <a:lnTo>
                        <a:pt x="83" y="438"/>
                      </a:lnTo>
                      <a:lnTo>
                        <a:pt x="92" y="447"/>
                      </a:lnTo>
                      <a:lnTo>
                        <a:pt x="101" y="454"/>
                      </a:lnTo>
                      <a:lnTo>
                        <a:pt x="111" y="461"/>
                      </a:lnTo>
                      <a:lnTo>
                        <a:pt x="121" y="467"/>
                      </a:lnTo>
                      <a:lnTo>
                        <a:pt x="132" y="474"/>
                      </a:lnTo>
                      <a:lnTo>
                        <a:pt x="142" y="479"/>
                      </a:lnTo>
                      <a:lnTo>
                        <a:pt x="154" y="485"/>
                      </a:lnTo>
                      <a:lnTo>
                        <a:pt x="165" y="489"/>
                      </a:lnTo>
                      <a:lnTo>
                        <a:pt x="177" y="492"/>
                      </a:lnTo>
                      <a:lnTo>
                        <a:pt x="189" y="496"/>
                      </a:lnTo>
                      <a:lnTo>
                        <a:pt x="201" y="499"/>
                      </a:lnTo>
                      <a:lnTo>
                        <a:pt x="214" y="501"/>
                      </a:lnTo>
                      <a:lnTo>
                        <a:pt x="227" y="503"/>
                      </a:lnTo>
                      <a:lnTo>
                        <a:pt x="239" y="504"/>
                      </a:lnTo>
                      <a:lnTo>
                        <a:pt x="252" y="504"/>
                      </a:lnTo>
                      <a:lnTo>
                        <a:pt x="265" y="504"/>
                      </a:lnTo>
                      <a:lnTo>
                        <a:pt x="277" y="503"/>
                      </a:lnTo>
                      <a:lnTo>
                        <a:pt x="290" y="501"/>
                      </a:lnTo>
                      <a:lnTo>
                        <a:pt x="302" y="499"/>
                      </a:lnTo>
                      <a:lnTo>
                        <a:pt x="315" y="496"/>
                      </a:lnTo>
                      <a:lnTo>
                        <a:pt x="327" y="492"/>
                      </a:lnTo>
                      <a:lnTo>
                        <a:pt x="339" y="489"/>
                      </a:lnTo>
                      <a:lnTo>
                        <a:pt x="350" y="485"/>
                      </a:lnTo>
                      <a:lnTo>
                        <a:pt x="362" y="479"/>
                      </a:lnTo>
                      <a:lnTo>
                        <a:pt x="373" y="474"/>
                      </a:lnTo>
                      <a:lnTo>
                        <a:pt x="382" y="467"/>
                      </a:lnTo>
                      <a:lnTo>
                        <a:pt x="393" y="461"/>
                      </a:lnTo>
                      <a:lnTo>
                        <a:pt x="403" y="454"/>
                      </a:lnTo>
                      <a:lnTo>
                        <a:pt x="412" y="447"/>
                      </a:lnTo>
                      <a:lnTo>
                        <a:pt x="421" y="438"/>
                      </a:lnTo>
                      <a:lnTo>
                        <a:pt x="430" y="431"/>
                      </a:lnTo>
                      <a:lnTo>
                        <a:pt x="438" y="421"/>
                      </a:lnTo>
                      <a:lnTo>
                        <a:pt x="446" y="412"/>
                      </a:lnTo>
                      <a:lnTo>
                        <a:pt x="454" y="402"/>
                      </a:lnTo>
                      <a:lnTo>
                        <a:pt x="461" y="393"/>
                      </a:lnTo>
                      <a:lnTo>
                        <a:pt x="468" y="383"/>
                      </a:lnTo>
                      <a:lnTo>
                        <a:pt x="474" y="372"/>
                      </a:lnTo>
                      <a:lnTo>
                        <a:pt x="479" y="361"/>
                      </a:lnTo>
                      <a:lnTo>
                        <a:pt x="484" y="350"/>
                      </a:lnTo>
                      <a:lnTo>
                        <a:pt x="489" y="339"/>
                      </a:lnTo>
                      <a:lnTo>
                        <a:pt x="492" y="327"/>
                      </a:lnTo>
                      <a:lnTo>
                        <a:pt x="496" y="315"/>
                      </a:lnTo>
                      <a:lnTo>
                        <a:pt x="499" y="303"/>
                      </a:lnTo>
                      <a:lnTo>
                        <a:pt x="501" y="290"/>
                      </a:lnTo>
                      <a:lnTo>
                        <a:pt x="503" y="277"/>
                      </a:lnTo>
                      <a:lnTo>
                        <a:pt x="503" y="265"/>
                      </a:lnTo>
                      <a:lnTo>
                        <a:pt x="504" y="252"/>
                      </a:lnTo>
                      <a:lnTo>
                        <a:pt x="503" y="239"/>
                      </a:lnTo>
                      <a:lnTo>
                        <a:pt x="503" y="226"/>
                      </a:lnTo>
                      <a:lnTo>
                        <a:pt x="501" y="213"/>
                      </a:lnTo>
                      <a:lnTo>
                        <a:pt x="499" y="202"/>
                      </a:lnTo>
                      <a:lnTo>
                        <a:pt x="496" y="189"/>
                      </a:lnTo>
                      <a:lnTo>
                        <a:pt x="492" y="177"/>
                      </a:lnTo>
                      <a:lnTo>
                        <a:pt x="489" y="165"/>
                      </a:lnTo>
                      <a:lnTo>
                        <a:pt x="484" y="154"/>
                      </a:lnTo>
                      <a:lnTo>
                        <a:pt x="479" y="142"/>
                      </a:lnTo>
                      <a:lnTo>
                        <a:pt x="474" y="131"/>
                      </a:lnTo>
                      <a:lnTo>
                        <a:pt x="468" y="122"/>
                      </a:lnTo>
                      <a:lnTo>
                        <a:pt x="461" y="111"/>
                      </a:lnTo>
                      <a:lnTo>
                        <a:pt x="454" y="101"/>
                      </a:lnTo>
                      <a:lnTo>
                        <a:pt x="446" y="91"/>
                      </a:lnTo>
                      <a:lnTo>
                        <a:pt x="438" y="83"/>
                      </a:lnTo>
                      <a:lnTo>
                        <a:pt x="430" y="74"/>
                      </a:lnTo>
                      <a:lnTo>
                        <a:pt x="421" y="66"/>
                      </a:lnTo>
                      <a:lnTo>
                        <a:pt x="412" y="58"/>
                      </a:lnTo>
                      <a:lnTo>
                        <a:pt x="403" y="50"/>
                      </a:lnTo>
                      <a:lnTo>
                        <a:pt x="393" y="43"/>
                      </a:lnTo>
                      <a:lnTo>
                        <a:pt x="382" y="36"/>
                      </a:lnTo>
                      <a:lnTo>
                        <a:pt x="373" y="30"/>
                      </a:lnTo>
                      <a:lnTo>
                        <a:pt x="362" y="24"/>
                      </a:lnTo>
                      <a:lnTo>
                        <a:pt x="350" y="20"/>
                      </a:lnTo>
                      <a:lnTo>
                        <a:pt x="339" y="15"/>
                      </a:lnTo>
                      <a:lnTo>
                        <a:pt x="327" y="12"/>
                      </a:lnTo>
                      <a:lnTo>
                        <a:pt x="315" y="8"/>
                      </a:lnTo>
                      <a:lnTo>
                        <a:pt x="302" y="5"/>
                      </a:lnTo>
                      <a:lnTo>
                        <a:pt x="290" y="3"/>
                      </a:lnTo>
                      <a:lnTo>
                        <a:pt x="277" y="1"/>
                      </a:lnTo>
                      <a:lnTo>
                        <a:pt x="265" y="1"/>
                      </a:lnTo>
                      <a:lnTo>
                        <a:pt x="25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任意多边形: 形状 44"/>
                <p:cNvSpPr/>
                <p:nvPr/>
              </p:nvSpPr>
              <p:spPr bwMode="auto">
                <a:xfrm>
                  <a:off x="4734718" y="2925365"/>
                  <a:ext cx="114300" cy="114300"/>
                </a:xfrm>
                <a:custGeom>
                  <a:avLst/>
                  <a:gdLst>
                    <a:gd name="T0" fmla="*/ 122 w 288"/>
                    <a:gd name="T1" fmla="*/ 250 h 288"/>
                    <a:gd name="T2" fmla="*/ 93 w 288"/>
                    <a:gd name="T3" fmla="*/ 239 h 288"/>
                    <a:gd name="T4" fmla="*/ 68 w 288"/>
                    <a:gd name="T5" fmla="*/ 220 h 288"/>
                    <a:gd name="T6" fmla="*/ 50 w 288"/>
                    <a:gd name="T7" fmla="*/ 195 h 288"/>
                    <a:gd name="T8" fmla="*/ 38 w 288"/>
                    <a:gd name="T9" fmla="*/ 166 h 288"/>
                    <a:gd name="T10" fmla="*/ 37 w 288"/>
                    <a:gd name="T11" fmla="*/ 132 h 288"/>
                    <a:gd name="T12" fmla="*/ 44 w 288"/>
                    <a:gd name="T13" fmla="*/ 102 h 288"/>
                    <a:gd name="T14" fmla="*/ 60 w 288"/>
                    <a:gd name="T15" fmla="*/ 75 h 288"/>
                    <a:gd name="T16" fmla="*/ 84 w 288"/>
                    <a:gd name="T17" fmla="*/ 55 h 288"/>
                    <a:gd name="T18" fmla="*/ 112 w 288"/>
                    <a:gd name="T19" fmla="*/ 41 h 288"/>
                    <a:gd name="T20" fmla="*/ 144 w 288"/>
                    <a:gd name="T21" fmla="*/ 36 h 288"/>
                    <a:gd name="T22" fmla="*/ 176 w 288"/>
                    <a:gd name="T23" fmla="*/ 41 h 288"/>
                    <a:gd name="T24" fmla="*/ 204 w 288"/>
                    <a:gd name="T25" fmla="*/ 55 h 288"/>
                    <a:gd name="T26" fmla="*/ 228 w 288"/>
                    <a:gd name="T27" fmla="*/ 75 h 288"/>
                    <a:gd name="T28" fmla="*/ 244 w 288"/>
                    <a:gd name="T29" fmla="*/ 102 h 288"/>
                    <a:gd name="T30" fmla="*/ 252 w 288"/>
                    <a:gd name="T31" fmla="*/ 132 h 288"/>
                    <a:gd name="T32" fmla="*/ 249 w 288"/>
                    <a:gd name="T33" fmla="*/ 166 h 288"/>
                    <a:gd name="T34" fmla="*/ 239 w 288"/>
                    <a:gd name="T35" fmla="*/ 195 h 288"/>
                    <a:gd name="T36" fmla="*/ 220 w 288"/>
                    <a:gd name="T37" fmla="*/ 220 h 288"/>
                    <a:gd name="T38" fmla="*/ 195 w 288"/>
                    <a:gd name="T39" fmla="*/ 239 h 288"/>
                    <a:gd name="T40" fmla="*/ 166 w 288"/>
                    <a:gd name="T41" fmla="*/ 250 h 288"/>
                    <a:gd name="T42" fmla="*/ 144 w 288"/>
                    <a:gd name="T43" fmla="*/ 252 h 288"/>
                    <a:gd name="T44" fmla="*/ 115 w 288"/>
                    <a:gd name="T45" fmla="*/ 3 h 288"/>
                    <a:gd name="T46" fmla="*/ 76 w 288"/>
                    <a:gd name="T47" fmla="*/ 17 h 288"/>
                    <a:gd name="T48" fmla="*/ 42 w 288"/>
                    <a:gd name="T49" fmla="*/ 42 h 288"/>
                    <a:gd name="T50" fmla="*/ 17 w 288"/>
                    <a:gd name="T51" fmla="*/ 75 h 288"/>
                    <a:gd name="T52" fmla="*/ 3 w 288"/>
                    <a:gd name="T53" fmla="*/ 115 h 288"/>
                    <a:gd name="T54" fmla="*/ 1 w 288"/>
                    <a:gd name="T55" fmla="*/ 158 h 288"/>
                    <a:gd name="T56" fmla="*/ 12 w 288"/>
                    <a:gd name="T57" fmla="*/ 201 h 288"/>
                    <a:gd name="T58" fmla="*/ 33 w 288"/>
                    <a:gd name="T59" fmla="*/ 235 h 288"/>
                    <a:gd name="T60" fmla="*/ 64 w 288"/>
                    <a:gd name="T61" fmla="*/ 263 h 288"/>
                    <a:gd name="T62" fmla="*/ 101 w 288"/>
                    <a:gd name="T63" fmla="*/ 282 h 288"/>
                    <a:gd name="T64" fmla="*/ 144 w 288"/>
                    <a:gd name="T65" fmla="*/ 288 h 288"/>
                    <a:gd name="T66" fmla="*/ 187 w 288"/>
                    <a:gd name="T67" fmla="*/ 282 h 288"/>
                    <a:gd name="T68" fmla="*/ 225 w 288"/>
                    <a:gd name="T69" fmla="*/ 263 h 288"/>
                    <a:gd name="T70" fmla="*/ 255 w 288"/>
                    <a:gd name="T71" fmla="*/ 235 h 288"/>
                    <a:gd name="T72" fmla="*/ 276 w 288"/>
                    <a:gd name="T73" fmla="*/ 201 h 288"/>
                    <a:gd name="T74" fmla="*/ 287 w 288"/>
                    <a:gd name="T75" fmla="*/ 158 h 288"/>
                    <a:gd name="T76" fmla="*/ 285 w 288"/>
                    <a:gd name="T77" fmla="*/ 115 h 288"/>
                    <a:gd name="T78" fmla="*/ 271 w 288"/>
                    <a:gd name="T79" fmla="*/ 75 h 288"/>
                    <a:gd name="T80" fmla="*/ 246 w 288"/>
                    <a:gd name="T81" fmla="*/ 42 h 288"/>
                    <a:gd name="T82" fmla="*/ 213 w 288"/>
                    <a:gd name="T83" fmla="*/ 17 h 288"/>
                    <a:gd name="T84" fmla="*/ 173 w 288"/>
                    <a:gd name="T85" fmla="*/ 3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288">
                      <a:moveTo>
                        <a:pt x="144" y="252"/>
                      </a:moveTo>
                      <a:lnTo>
                        <a:pt x="133" y="251"/>
                      </a:lnTo>
                      <a:lnTo>
                        <a:pt x="122" y="250"/>
                      </a:lnTo>
                      <a:lnTo>
                        <a:pt x="112" y="247"/>
                      </a:lnTo>
                      <a:lnTo>
                        <a:pt x="103" y="244"/>
                      </a:lnTo>
                      <a:lnTo>
                        <a:pt x="93" y="239"/>
                      </a:lnTo>
                      <a:lnTo>
                        <a:pt x="84" y="234"/>
                      </a:lnTo>
                      <a:lnTo>
                        <a:pt x="76" y="228"/>
                      </a:lnTo>
                      <a:lnTo>
                        <a:pt x="68" y="220"/>
                      </a:lnTo>
                      <a:lnTo>
                        <a:pt x="60" y="212"/>
                      </a:lnTo>
                      <a:lnTo>
                        <a:pt x="55" y="205"/>
                      </a:lnTo>
                      <a:lnTo>
                        <a:pt x="50" y="195"/>
                      </a:lnTo>
                      <a:lnTo>
                        <a:pt x="44" y="186"/>
                      </a:lnTo>
                      <a:lnTo>
                        <a:pt x="41" y="176"/>
                      </a:lnTo>
                      <a:lnTo>
                        <a:pt x="38" y="166"/>
                      </a:lnTo>
                      <a:lnTo>
                        <a:pt x="37" y="155"/>
                      </a:lnTo>
                      <a:lnTo>
                        <a:pt x="36" y="144"/>
                      </a:lnTo>
                      <a:lnTo>
                        <a:pt x="37" y="132"/>
                      </a:lnTo>
                      <a:lnTo>
                        <a:pt x="38" y="122"/>
                      </a:lnTo>
                      <a:lnTo>
                        <a:pt x="41" y="112"/>
                      </a:lnTo>
                      <a:lnTo>
                        <a:pt x="44" y="102"/>
                      </a:lnTo>
                      <a:lnTo>
                        <a:pt x="50" y="93"/>
                      </a:lnTo>
                      <a:lnTo>
                        <a:pt x="55" y="84"/>
                      </a:lnTo>
                      <a:lnTo>
                        <a:pt x="60" y="75"/>
                      </a:lnTo>
                      <a:lnTo>
                        <a:pt x="68" y="68"/>
                      </a:lnTo>
                      <a:lnTo>
                        <a:pt x="76" y="60"/>
                      </a:lnTo>
                      <a:lnTo>
                        <a:pt x="84" y="55"/>
                      </a:lnTo>
                      <a:lnTo>
                        <a:pt x="93" y="49"/>
                      </a:lnTo>
                      <a:lnTo>
                        <a:pt x="103" y="44"/>
                      </a:lnTo>
                      <a:lnTo>
                        <a:pt x="112" y="41"/>
                      </a:lnTo>
                      <a:lnTo>
                        <a:pt x="122" y="39"/>
                      </a:lnTo>
                      <a:lnTo>
                        <a:pt x="133" y="36"/>
                      </a:lnTo>
                      <a:lnTo>
                        <a:pt x="144" y="36"/>
                      </a:lnTo>
                      <a:lnTo>
                        <a:pt x="155" y="36"/>
                      </a:lnTo>
                      <a:lnTo>
                        <a:pt x="166" y="39"/>
                      </a:lnTo>
                      <a:lnTo>
                        <a:pt x="176" y="41"/>
                      </a:lnTo>
                      <a:lnTo>
                        <a:pt x="186" y="44"/>
                      </a:lnTo>
                      <a:lnTo>
                        <a:pt x="195" y="49"/>
                      </a:lnTo>
                      <a:lnTo>
                        <a:pt x="204" y="55"/>
                      </a:lnTo>
                      <a:lnTo>
                        <a:pt x="213" y="60"/>
                      </a:lnTo>
                      <a:lnTo>
                        <a:pt x="220" y="68"/>
                      </a:lnTo>
                      <a:lnTo>
                        <a:pt x="228" y="75"/>
                      </a:lnTo>
                      <a:lnTo>
                        <a:pt x="233" y="84"/>
                      </a:lnTo>
                      <a:lnTo>
                        <a:pt x="239" y="93"/>
                      </a:lnTo>
                      <a:lnTo>
                        <a:pt x="244" y="102"/>
                      </a:lnTo>
                      <a:lnTo>
                        <a:pt x="247" y="112"/>
                      </a:lnTo>
                      <a:lnTo>
                        <a:pt x="249" y="122"/>
                      </a:lnTo>
                      <a:lnTo>
                        <a:pt x="252" y="132"/>
                      </a:lnTo>
                      <a:lnTo>
                        <a:pt x="252" y="144"/>
                      </a:lnTo>
                      <a:lnTo>
                        <a:pt x="252" y="155"/>
                      </a:lnTo>
                      <a:lnTo>
                        <a:pt x="249" y="166"/>
                      </a:lnTo>
                      <a:lnTo>
                        <a:pt x="247" y="176"/>
                      </a:lnTo>
                      <a:lnTo>
                        <a:pt x="244" y="186"/>
                      </a:lnTo>
                      <a:lnTo>
                        <a:pt x="239" y="195"/>
                      </a:lnTo>
                      <a:lnTo>
                        <a:pt x="233" y="205"/>
                      </a:lnTo>
                      <a:lnTo>
                        <a:pt x="228" y="212"/>
                      </a:lnTo>
                      <a:lnTo>
                        <a:pt x="220" y="220"/>
                      </a:lnTo>
                      <a:lnTo>
                        <a:pt x="213" y="228"/>
                      </a:lnTo>
                      <a:lnTo>
                        <a:pt x="204" y="234"/>
                      </a:lnTo>
                      <a:lnTo>
                        <a:pt x="195" y="239"/>
                      </a:lnTo>
                      <a:lnTo>
                        <a:pt x="186" y="244"/>
                      </a:lnTo>
                      <a:lnTo>
                        <a:pt x="176" y="247"/>
                      </a:lnTo>
                      <a:lnTo>
                        <a:pt x="166" y="250"/>
                      </a:lnTo>
                      <a:lnTo>
                        <a:pt x="155" y="251"/>
                      </a:lnTo>
                      <a:lnTo>
                        <a:pt x="144" y="252"/>
                      </a:lnTo>
                      <a:lnTo>
                        <a:pt x="144" y="252"/>
                      </a:lnTo>
                      <a:close/>
                      <a:moveTo>
                        <a:pt x="144" y="0"/>
                      </a:moveTo>
                      <a:lnTo>
                        <a:pt x="130" y="1"/>
                      </a:lnTo>
                      <a:lnTo>
                        <a:pt x="115" y="3"/>
                      </a:lnTo>
                      <a:lnTo>
                        <a:pt x="101" y="6"/>
                      </a:lnTo>
                      <a:lnTo>
                        <a:pt x="88" y="12"/>
                      </a:lnTo>
                      <a:lnTo>
                        <a:pt x="76" y="17"/>
                      </a:lnTo>
                      <a:lnTo>
                        <a:pt x="64" y="24"/>
                      </a:lnTo>
                      <a:lnTo>
                        <a:pt x="53" y="33"/>
                      </a:lnTo>
                      <a:lnTo>
                        <a:pt x="42" y="42"/>
                      </a:lnTo>
                      <a:lnTo>
                        <a:pt x="33" y="53"/>
                      </a:lnTo>
                      <a:lnTo>
                        <a:pt x="25" y="63"/>
                      </a:lnTo>
                      <a:lnTo>
                        <a:pt x="17" y="75"/>
                      </a:lnTo>
                      <a:lnTo>
                        <a:pt x="12" y="88"/>
                      </a:lnTo>
                      <a:lnTo>
                        <a:pt x="6" y="101"/>
                      </a:lnTo>
                      <a:lnTo>
                        <a:pt x="3" y="115"/>
                      </a:lnTo>
                      <a:lnTo>
                        <a:pt x="1" y="129"/>
                      </a:lnTo>
                      <a:lnTo>
                        <a:pt x="0" y="144"/>
                      </a:lnTo>
                      <a:lnTo>
                        <a:pt x="1" y="158"/>
                      </a:lnTo>
                      <a:lnTo>
                        <a:pt x="3" y="174"/>
                      </a:lnTo>
                      <a:lnTo>
                        <a:pt x="6" y="186"/>
                      </a:lnTo>
                      <a:lnTo>
                        <a:pt x="12" y="201"/>
                      </a:lnTo>
                      <a:lnTo>
                        <a:pt x="17" y="212"/>
                      </a:lnTo>
                      <a:lnTo>
                        <a:pt x="25" y="224"/>
                      </a:lnTo>
                      <a:lnTo>
                        <a:pt x="33" y="235"/>
                      </a:lnTo>
                      <a:lnTo>
                        <a:pt x="42" y="246"/>
                      </a:lnTo>
                      <a:lnTo>
                        <a:pt x="53" y="256"/>
                      </a:lnTo>
                      <a:lnTo>
                        <a:pt x="64" y="263"/>
                      </a:lnTo>
                      <a:lnTo>
                        <a:pt x="76" y="271"/>
                      </a:lnTo>
                      <a:lnTo>
                        <a:pt x="88" y="276"/>
                      </a:lnTo>
                      <a:lnTo>
                        <a:pt x="101" y="282"/>
                      </a:lnTo>
                      <a:lnTo>
                        <a:pt x="115" y="285"/>
                      </a:lnTo>
                      <a:lnTo>
                        <a:pt x="130" y="287"/>
                      </a:lnTo>
                      <a:lnTo>
                        <a:pt x="144" y="288"/>
                      </a:lnTo>
                      <a:lnTo>
                        <a:pt x="159" y="287"/>
                      </a:lnTo>
                      <a:lnTo>
                        <a:pt x="173" y="285"/>
                      </a:lnTo>
                      <a:lnTo>
                        <a:pt x="187" y="282"/>
                      </a:lnTo>
                      <a:lnTo>
                        <a:pt x="200" y="276"/>
                      </a:lnTo>
                      <a:lnTo>
                        <a:pt x="213" y="271"/>
                      </a:lnTo>
                      <a:lnTo>
                        <a:pt x="225" y="263"/>
                      </a:lnTo>
                      <a:lnTo>
                        <a:pt x="235" y="256"/>
                      </a:lnTo>
                      <a:lnTo>
                        <a:pt x="246" y="246"/>
                      </a:lnTo>
                      <a:lnTo>
                        <a:pt x="255" y="235"/>
                      </a:lnTo>
                      <a:lnTo>
                        <a:pt x="263" y="224"/>
                      </a:lnTo>
                      <a:lnTo>
                        <a:pt x="271" y="212"/>
                      </a:lnTo>
                      <a:lnTo>
                        <a:pt x="276" y="201"/>
                      </a:lnTo>
                      <a:lnTo>
                        <a:pt x="282" y="186"/>
                      </a:lnTo>
                      <a:lnTo>
                        <a:pt x="285" y="174"/>
                      </a:lnTo>
                      <a:lnTo>
                        <a:pt x="287" y="158"/>
                      </a:lnTo>
                      <a:lnTo>
                        <a:pt x="288" y="144"/>
                      </a:lnTo>
                      <a:lnTo>
                        <a:pt x="287" y="129"/>
                      </a:lnTo>
                      <a:lnTo>
                        <a:pt x="285" y="115"/>
                      </a:lnTo>
                      <a:lnTo>
                        <a:pt x="282" y="101"/>
                      </a:lnTo>
                      <a:lnTo>
                        <a:pt x="276" y="88"/>
                      </a:lnTo>
                      <a:lnTo>
                        <a:pt x="271" y="75"/>
                      </a:lnTo>
                      <a:lnTo>
                        <a:pt x="263" y="63"/>
                      </a:lnTo>
                      <a:lnTo>
                        <a:pt x="255" y="53"/>
                      </a:lnTo>
                      <a:lnTo>
                        <a:pt x="246" y="42"/>
                      </a:lnTo>
                      <a:lnTo>
                        <a:pt x="235" y="33"/>
                      </a:lnTo>
                      <a:lnTo>
                        <a:pt x="225" y="24"/>
                      </a:lnTo>
                      <a:lnTo>
                        <a:pt x="213" y="17"/>
                      </a:lnTo>
                      <a:lnTo>
                        <a:pt x="200" y="12"/>
                      </a:lnTo>
                      <a:lnTo>
                        <a:pt x="187" y="6"/>
                      </a:lnTo>
                      <a:lnTo>
                        <a:pt x="173" y="3"/>
                      </a:lnTo>
                      <a:lnTo>
                        <a:pt x="159" y="1"/>
                      </a:lnTo>
                      <a:lnTo>
                        <a:pt x="14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39" name="组合 38"/>
              <p:cNvGrpSpPr/>
              <p:nvPr/>
            </p:nvGrpSpPr>
            <p:grpSpPr>
              <a:xfrm>
                <a:off x="7810766" y="4627692"/>
                <a:ext cx="415636" cy="415636"/>
                <a:chOff x="3648868" y="2753915"/>
                <a:chExt cx="457200" cy="457200"/>
              </a:xfrm>
              <a:solidFill>
                <a:schemeClr val="bg1"/>
              </a:solidFill>
            </p:grpSpPr>
            <p:sp>
              <p:nvSpPr>
                <p:cNvPr id="41" name="任意多边形: 形状 40"/>
                <p:cNvSpPr/>
                <p:nvPr/>
              </p:nvSpPr>
              <p:spPr bwMode="auto">
                <a:xfrm>
                  <a:off x="3648868" y="2753915"/>
                  <a:ext cx="457200" cy="457200"/>
                </a:xfrm>
                <a:custGeom>
                  <a:avLst/>
                  <a:gdLst>
                    <a:gd name="T0" fmla="*/ 630 w 1152"/>
                    <a:gd name="T1" fmla="*/ 780 h 1152"/>
                    <a:gd name="T2" fmla="*/ 534 w 1152"/>
                    <a:gd name="T3" fmla="*/ 739 h 1152"/>
                    <a:gd name="T4" fmla="*/ 454 w 1152"/>
                    <a:gd name="T5" fmla="*/ 674 h 1152"/>
                    <a:gd name="T6" fmla="*/ 395 w 1152"/>
                    <a:gd name="T7" fmla="*/ 588 h 1152"/>
                    <a:gd name="T8" fmla="*/ 364 w 1152"/>
                    <a:gd name="T9" fmla="*/ 487 h 1152"/>
                    <a:gd name="T10" fmla="*/ 364 w 1152"/>
                    <a:gd name="T11" fmla="*/ 378 h 1152"/>
                    <a:gd name="T12" fmla="*/ 395 w 1152"/>
                    <a:gd name="T13" fmla="*/ 276 h 1152"/>
                    <a:gd name="T14" fmla="*/ 454 w 1152"/>
                    <a:gd name="T15" fmla="*/ 190 h 1152"/>
                    <a:gd name="T16" fmla="*/ 534 w 1152"/>
                    <a:gd name="T17" fmla="*/ 124 h 1152"/>
                    <a:gd name="T18" fmla="*/ 630 w 1152"/>
                    <a:gd name="T19" fmla="*/ 83 h 1152"/>
                    <a:gd name="T20" fmla="*/ 739 w 1152"/>
                    <a:gd name="T21" fmla="*/ 72 h 1152"/>
                    <a:gd name="T22" fmla="*/ 844 w 1152"/>
                    <a:gd name="T23" fmla="*/ 94 h 1152"/>
                    <a:gd name="T24" fmla="*/ 936 w 1152"/>
                    <a:gd name="T25" fmla="*/ 143 h 1152"/>
                    <a:gd name="T26" fmla="*/ 1009 w 1152"/>
                    <a:gd name="T27" fmla="*/ 217 h 1152"/>
                    <a:gd name="T28" fmla="*/ 1059 w 1152"/>
                    <a:gd name="T29" fmla="*/ 309 h 1152"/>
                    <a:gd name="T30" fmla="*/ 1079 w 1152"/>
                    <a:gd name="T31" fmla="*/ 413 h 1152"/>
                    <a:gd name="T32" fmla="*/ 1068 w 1152"/>
                    <a:gd name="T33" fmla="*/ 522 h 1152"/>
                    <a:gd name="T34" fmla="*/ 1028 w 1152"/>
                    <a:gd name="T35" fmla="*/ 618 h 1152"/>
                    <a:gd name="T36" fmla="*/ 963 w 1152"/>
                    <a:gd name="T37" fmla="*/ 698 h 1152"/>
                    <a:gd name="T38" fmla="*/ 876 w 1152"/>
                    <a:gd name="T39" fmla="*/ 757 h 1152"/>
                    <a:gd name="T40" fmla="*/ 775 w 1152"/>
                    <a:gd name="T41" fmla="*/ 788 h 1152"/>
                    <a:gd name="T42" fmla="*/ 163 w 1152"/>
                    <a:gd name="T43" fmla="*/ 1077 h 1152"/>
                    <a:gd name="T44" fmla="*/ 127 w 1152"/>
                    <a:gd name="T45" fmla="*/ 1088 h 1152"/>
                    <a:gd name="T46" fmla="*/ 92 w 1152"/>
                    <a:gd name="T47" fmla="*/ 1077 h 1152"/>
                    <a:gd name="T48" fmla="*/ 68 w 1152"/>
                    <a:gd name="T49" fmla="*/ 1049 h 1152"/>
                    <a:gd name="T50" fmla="*/ 65 w 1152"/>
                    <a:gd name="T51" fmla="*/ 1012 h 1152"/>
                    <a:gd name="T52" fmla="*/ 83 w 1152"/>
                    <a:gd name="T53" fmla="*/ 979 h 1152"/>
                    <a:gd name="T54" fmla="*/ 415 w 1152"/>
                    <a:gd name="T55" fmla="*/ 737 h 1152"/>
                    <a:gd name="T56" fmla="*/ 719 w 1152"/>
                    <a:gd name="T57" fmla="*/ 0 h 1152"/>
                    <a:gd name="T58" fmla="*/ 592 w 1152"/>
                    <a:gd name="T59" fmla="*/ 19 h 1152"/>
                    <a:gd name="T60" fmla="*/ 479 w 1152"/>
                    <a:gd name="T61" fmla="*/ 74 h 1152"/>
                    <a:gd name="T62" fmla="*/ 387 w 1152"/>
                    <a:gd name="T63" fmla="*/ 157 h 1152"/>
                    <a:gd name="T64" fmla="*/ 322 w 1152"/>
                    <a:gd name="T65" fmla="*/ 264 h 1152"/>
                    <a:gd name="T66" fmla="*/ 291 w 1152"/>
                    <a:gd name="T67" fmla="*/ 387 h 1152"/>
                    <a:gd name="T68" fmla="*/ 302 w 1152"/>
                    <a:gd name="T69" fmla="*/ 537 h 1152"/>
                    <a:gd name="T70" fmla="*/ 38 w 1152"/>
                    <a:gd name="T71" fmla="*/ 934 h 1152"/>
                    <a:gd name="T72" fmla="*/ 2 w 1152"/>
                    <a:gd name="T73" fmla="*/ 999 h 1152"/>
                    <a:gd name="T74" fmla="*/ 10 w 1152"/>
                    <a:gd name="T75" fmla="*/ 1074 h 1152"/>
                    <a:gd name="T76" fmla="*/ 56 w 1152"/>
                    <a:gd name="T77" fmla="*/ 1130 h 1152"/>
                    <a:gd name="T78" fmla="*/ 127 w 1152"/>
                    <a:gd name="T79" fmla="*/ 1152 h 1152"/>
                    <a:gd name="T80" fmla="*/ 199 w 1152"/>
                    <a:gd name="T81" fmla="*/ 1129 h 1152"/>
                    <a:gd name="T82" fmla="*/ 565 w 1152"/>
                    <a:gd name="T83" fmla="*/ 834 h 1152"/>
                    <a:gd name="T84" fmla="*/ 719 w 1152"/>
                    <a:gd name="T85" fmla="*/ 864 h 1152"/>
                    <a:gd name="T86" fmla="*/ 848 w 1152"/>
                    <a:gd name="T87" fmla="*/ 844 h 1152"/>
                    <a:gd name="T88" fmla="*/ 961 w 1152"/>
                    <a:gd name="T89" fmla="*/ 790 h 1152"/>
                    <a:gd name="T90" fmla="*/ 1053 w 1152"/>
                    <a:gd name="T91" fmla="*/ 707 h 1152"/>
                    <a:gd name="T92" fmla="*/ 1118 w 1152"/>
                    <a:gd name="T93" fmla="*/ 600 h 1152"/>
                    <a:gd name="T94" fmla="*/ 1149 w 1152"/>
                    <a:gd name="T95" fmla="*/ 476 h 1152"/>
                    <a:gd name="T96" fmla="*/ 1143 w 1152"/>
                    <a:gd name="T97" fmla="*/ 345 h 1152"/>
                    <a:gd name="T98" fmla="*/ 1100 w 1152"/>
                    <a:gd name="T99" fmla="*/ 226 h 1152"/>
                    <a:gd name="T100" fmla="*/ 1025 w 1152"/>
                    <a:gd name="T101" fmla="*/ 126 h 1152"/>
                    <a:gd name="T102" fmla="*/ 926 w 1152"/>
                    <a:gd name="T103" fmla="*/ 53 h 1152"/>
                    <a:gd name="T104" fmla="*/ 807 w 1152"/>
                    <a:gd name="T105" fmla="*/ 8 h 1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152" h="1152">
                      <a:moveTo>
                        <a:pt x="719" y="792"/>
                      </a:moveTo>
                      <a:lnTo>
                        <a:pt x="701" y="791"/>
                      </a:lnTo>
                      <a:lnTo>
                        <a:pt x="683" y="790"/>
                      </a:lnTo>
                      <a:lnTo>
                        <a:pt x="665" y="788"/>
                      </a:lnTo>
                      <a:lnTo>
                        <a:pt x="647" y="785"/>
                      </a:lnTo>
                      <a:lnTo>
                        <a:pt x="630" y="780"/>
                      </a:lnTo>
                      <a:lnTo>
                        <a:pt x="613" y="776"/>
                      </a:lnTo>
                      <a:lnTo>
                        <a:pt x="596" y="770"/>
                      </a:lnTo>
                      <a:lnTo>
                        <a:pt x="580" y="763"/>
                      </a:lnTo>
                      <a:lnTo>
                        <a:pt x="564" y="757"/>
                      </a:lnTo>
                      <a:lnTo>
                        <a:pt x="549" y="748"/>
                      </a:lnTo>
                      <a:lnTo>
                        <a:pt x="534" y="739"/>
                      </a:lnTo>
                      <a:lnTo>
                        <a:pt x="519" y="731"/>
                      </a:lnTo>
                      <a:lnTo>
                        <a:pt x="505" y="720"/>
                      </a:lnTo>
                      <a:lnTo>
                        <a:pt x="491" y="709"/>
                      </a:lnTo>
                      <a:lnTo>
                        <a:pt x="478" y="698"/>
                      </a:lnTo>
                      <a:lnTo>
                        <a:pt x="466" y="687"/>
                      </a:lnTo>
                      <a:lnTo>
                        <a:pt x="454" y="674"/>
                      </a:lnTo>
                      <a:lnTo>
                        <a:pt x="442" y="661"/>
                      </a:lnTo>
                      <a:lnTo>
                        <a:pt x="431" y="648"/>
                      </a:lnTo>
                      <a:lnTo>
                        <a:pt x="421" y="634"/>
                      </a:lnTo>
                      <a:lnTo>
                        <a:pt x="412" y="618"/>
                      </a:lnTo>
                      <a:lnTo>
                        <a:pt x="403" y="603"/>
                      </a:lnTo>
                      <a:lnTo>
                        <a:pt x="395" y="588"/>
                      </a:lnTo>
                      <a:lnTo>
                        <a:pt x="388" y="572"/>
                      </a:lnTo>
                      <a:lnTo>
                        <a:pt x="381" y="556"/>
                      </a:lnTo>
                      <a:lnTo>
                        <a:pt x="376" y="539"/>
                      </a:lnTo>
                      <a:lnTo>
                        <a:pt x="372" y="522"/>
                      </a:lnTo>
                      <a:lnTo>
                        <a:pt x="367" y="504"/>
                      </a:lnTo>
                      <a:lnTo>
                        <a:pt x="364" y="487"/>
                      </a:lnTo>
                      <a:lnTo>
                        <a:pt x="362" y="468"/>
                      </a:lnTo>
                      <a:lnTo>
                        <a:pt x="361" y="450"/>
                      </a:lnTo>
                      <a:lnTo>
                        <a:pt x="360" y="432"/>
                      </a:lnTo>
                      <a:lnTo>
                        <a:pt x="361" y="413"/>
                      </a:lnTo>
                      <a:lnTo>
                        <a:pt x="362" y="395"/>
                      </a:lnTo>
                      <a:lnTo>
                        <a:pt x="364" y="378"/>
                      </a:lnTo>
                      <a:lnTo>
                        <a:pt x="367" y="359"/>
                      </a:lnTo>
                      <a:lnTo>
                        <a:pt x="372" y="342"/>
                      </a:lnTo>
                      <a:lnTo>
                        <a:pt x="376" y="325"/>
                      </a:lnTo>
                      <a:lnTo>
                        <a:pt x="381" y="309"/>
                      </a:lnTo>
                      <a:lnTo>
                        <a:pt x="388" y="292"/>
                      </a:lnTo>
                      <a:lnTo>
                        <a:pt x="395" y="276"/>
                      </a:lnTo>
                      <a:lnTo>
                        <a:pt x="403" y="260"/>
                      </a:lnTo>
                      <a:lnTo>
                        <a:pt x="412" y="245"/>
                      </a:lnTo>
                      <a:lnTo>
                        <a:pt x="421" y="231"/>
                      </a:lnTo>
                      <a:lnTo>
                        <a:pt x="431" y="217"/>
                      </a:lnTo>
                      <a:lnTo>
                        <a:pt x="442" y="203"/>
                      </a:lnTo>
                      <a:lnTo>
                        <a:pt x="454" y="190"/>
                      </a:lnTo>
                      <a:lnTo>
                        <a:pt x="466" y="178"/>
                      </a:lnTo>
                      <a:lnTo>
                        <a:pt x="478" y="166"/>
                      </a:lnTo>
                      <a:lnTo>
                        <a:pt x="491" y="154"/>
                      </a:lnTo>
                      <a:lnTo>
                        <a:pt x="505" y="143"/>
                      </a:lnTo>
                      <a:lnTo>
                        <a:pt x="519" y="134"/>
                      </a:lnTo>
                      <a:lnTo>
                        <a:pt x="534" y="124"/>
                      </a:lnTo>
                      <a:lnTo>
                        <a:pt x="549" y="115"/>
                      </a:lnTo>
                      <a:lnTo>
                        <a:pt x="564" y="108"/>
                      </a:lnTo>
                      <a:lnTo>
                        <a:pt x="580" y="100"/>
                      </a:lnTo>
                      <a:lnTo>
                        <a:pt x="596" y="94"/>
                      </a:lnTo>
                      <a:lnTo>
                        <a:pt x="613" y="88"/>
                      </a:lnTo>
                      <a:lnTo>
                        <a:pt x="630" y="83"/>
                      </a:lnTo>
                      <a:lnTo>
                        <a:pt x="647" y="80"/>
                      </a:lnTo>
                      <a:lnTo>
                        <a:pt x="665" y="76"/>
                      </a:lnTo>
                      <a:lnTo>
                        <a:pt x="683" y="74"/>
                      </a:lnTo>
                      <a:lnTo>
                        <a:pt x="701" y="72"/>
                      </a:lnTo>
                      <a:lnTo>
                        <a:pt x="719" y="72"/>
                      </a:lnTo>
                      <a:lnTo>
                        <a:pt x="739" y="72"/>
                      </a:lnTo>
                      <a:lnTo>
                        <a:pt x="757" y="74"/>
                      </a:lnTo>
                      <a:lnTo>
                        <a:pt x="775" y="76"/>
                      </a:lnTo>
                      <a:lnTo>
                        <a:pt x="793" y="80"/>
                      </a:lnTo>
                      <a:lnTo>
                        <a:pt x="810" y="83"/>
                      </a:lnTo>
                      <a:lnTo>
                        <a:pt x="827" y="88"/>
                      </a:lnTo>
                      <a:lnTo>
                        <a:pt x="844" y="94"/>
                      </a:lnTo>
                      <a:lnTo>
                        <a:pt x="860" y="100"/>
                      </a:lnTo>
                      <a:lnTo>
                        <a:pt x="876" y="108"/>
                      </a:lnTo>
                      <a:lnTo>
                        <a:pt x="891" y="115"/>
                      </a:lnTo>
                      <a:lnTo>
                        <a:pt x="906" y="124"/>
                      </a:lnTo>
                      <a:lnTo>
                        <a:pt x="921" y="134"/>
                      </a:lnTo>
                      <a:lnTo>
                        <a:pt x="936" y="143"/>
                      </a:lnTo>
                      <a:lnTo>
                        <a:pt x="948" y="154"/>
                      </a:lnTo>
                      <a:lnTo>
                        <a:pt x="963" y="166"/>
                      </a:lnTo>
                      <a:lnTo>
                        <a:pt x="974" y="178"/>
                      </a:lnTo>
                      <a:lnTo>
                        <a:pt x="986" y="190"/>
                      </a:lnTo>
                      <a:lnTo>
                        <a:pt x="998" y="203"/>
                      </a:lnTo>
                      <a:lnTo>
                        <a:pt x="1009" y="217"/>
                      </a:lnTo>
                      <a:lnTo>
                        <a:pt x="1019" y="231"/>
                      </a:lnTo>
                      <a:lnTo>
                        <a:pt x="1028" y="245"/>
                      </a:lnTo>
                      <a:lnTo>
                        <a:pt x="1037" y="260"/>
                      </a:lnTo>
                      <a:lnTo>
                        <a:pt x="1045" y="276"/>
                      </a:lnTo>
                      <a:lnTo>
                        <a:pt x="1052" y="292"/>
                      </a:lnTo>
                      <a:lnTo>
                        <a:pt x="1059" y="309"/>
                      </a:lnTo>
                      <a:lnTo>
                        <a:pt x="1064" y="325"/>
                      </a:lnTo>
                      <a:lnTo>
                        <a:pt x="1068" y="342"/>
                      </a:lnTo>
                      <a:lnTo>
                        <a:pt x="1073" y="359"/>
                      </a:lnTo>
                      <a:lnTo>
                        <a:pt x="1076" y="378"/>
                      </a:lnTo>
                      <a:lnTo>
                        <a:pt x="1078" y="395"/>
                      </a:lnTo>
                      <a:lnTo>
                        <a:pt x="1079" y="413"/>
                      </a:lnTo>
                      <a:lnTo>
                        <a:pt x="1080" y="432"/>
                      </a:lnTo>
                      <a:lnTo>
                        <a:pt x="1079" y="450"/>
                      </a:lnTo>
                      <a:lnTo>
                        <a:pt x="1078" y="468"/>
                      </a:lnTo>
                      <a:lnTo>
                        <a:pt x="1076" y="487"/>
                      </a:lnTo>
                      <a:lnTo>
                        <a:pt x="1073" y="504"/>
                      </a:lnTo>
                      <a:lnTo>
                        <a:pt x="1068" y="522"/>
                      </a:lnTo>
                      <a:lnTo>
                        <a:pt x="1064" y="539"/>
                      </a:lnTo>
                      <a:lnTo>
                        <a:pt x="1059" y="556"/>
                      </a:lnTo>
                      <a:lnTo>
                        <a:pt x="1052" y="572"/>
                      </a:lnTo>
                      <a:lnTo>
                        <a:pt x="1045" y="588"/>
                      </a:lnTo>
                      <a:lnTo>
                        <a:pt x="1037" y="603"/>
                      </a:lnTo>
                      <a:lnTo>
                        <a:pt x="1028" y="618"/>
                      </a:lnTo>
                      <a:lnTo>
                        <a:pt x="1019" y="634"/>
                      </a:lnTo>
                      <a:lnTo>
                        <a:pt x="1009" y="648"/>
                      </a:lnTo>
                      <a:lnTo>
                        <a:pt x="998" y="661"/>
                      </a:lnTo>
                      <a:lnTo>
                        <a:pt x="986" y="674"/>
                      </a:lnTo>
                      <a:lnTo>
                        <a:pt x="974" y="687"/>
                      </a:lnTo>
                      <a:lnTo>
                        <a:pt x="963" y="698"/>
                      </a:lnTo>
                      <a:lnTo>
                        <a:pt x="948" y="709"/>
                      </a:lnTo>
                      <a:lnTo>
                        <a:pt x="936" y="720"/>
                      </a:lnTo>
                      <a:lnTo>
                        <a:pt x="921" y="731"/>
                      </a:lnTo>
                      <a:lnTo>
                        <a:pt x="906" y="739"/>
                      </a:lnTo>
                      <a:lnTo>
                        <a:pt x="891" y="748"/>
                      </a:lnTo>
                      <a:lnTo>
                        <a:pt x="876" y="757"/>
                      </a:lnTo>
                      <a:lnTo>
                        <a:pt x="860" y="763"/>
                      </a:lnTo>
                      <a:lnTo>
                        <a:pt x="844" y="770"/>
                      </a:lnTo>
                      <a:lnTo>
                        <a:pt x="827" y="776"/>
                      </a:lnTo>
                      <a:lnTo>
                        <a:pt x="810" y="780"/>
                      </a:lnTo>
                      <a:lnTo>
                        <a:pt x="793" y="785"/>
                      </a:lnTo>
                      <a:lnTo>
                        <a:pt x="775" y="788"/>
                      </a:lnTo>
                      <a:lnTo>
                        <a:pt x="757" y="790"/>
                      </a:lnTo>
                      <a:lnTo>
                        <a:pt x="739" y="791"/>
                      </a:lnTo>
                      <a:lnTo>
                        <a:pt x="719" y="792"/>
                      </a:lnTo>
                      <a:close/>
                      <a:moveTo>
                        <a:pt x="173" y="1069"/>
                      </a:moveTo>
                      <a:lnTo>
                        <a:pt x="168" y="1073"/>
                      </a:lnTo>
                      <a:lnTo>
                        <a:pt x="163" y="1077"/>
                      </a:lnTo>
                      <a:lnTo>
                        <a:pt x="158" y="1081"/>
                      </a:lnTo>
                      <a:lnTo>
                        <a:pt x="152" y="1083"/>
                      </a:lnTo>
                      <a:lnTo>
                        <a:pt x="146" y="1085"/>
                      </a:lnTo>
                      <a:lnTo>
                        <a:pt x="141" y="1087"/>
                      </a:lnTo>
                      <a:lnTo>
                        <a:pt x="134" y="1088"/>
                      </a:lnTo>
                      <a:lnTo>
                        <a:pt x="127" y="1088"/>
                      </a:lnTo>
                      <a:lnTo>
                        <a:pt x="120" y="1088"/>
                      </a:lnTo>
                      <a:lnTo>
                        <a:pt x="115" y="1087"/>
                      </a:lnTo>
                      <a:lnTo>
                        <a:pt x="108" y="1085"/>
                      </a:lnTo>
                      <a:lnTo>
                        <a:pt x="103" y="1083"/>
                      </a:lnTo>
                      <a:lnTo>
                        <a:pt x="96" y="1081"/>
                      </a:lnTo>
                      <a:lnTo>
                        <a:pt x="92" y="1077"/>
                      </a:lnTo>
                      <a:lnTo>
                        <a:pt x="87" y="1074"/>
                      </a:lnTo>
                      <a:lnTo>
                        <a:pt x="82" y="1070"/>
                      </a:lnTo>
                      <a:lnTo>
                        <a:pt x="78" y="1066"/>
                      </a:lnTo>
                      <a:lnTo>
                        <a:pt x="75" y="1060"/>
                      </a:lnTo>
                      <a:lnTo>
                        <a:pt x="71" y="1055"/>
                      </a:lnTo>
                      <a:lnTo>
                        <a:pt x="68" y="1049"/>
                      </a:lnTo>
                      <a:lnTo>
                        <a:pt x="66" y="1044"/>
                      </a:lnTo>
                      <a:lnTo>
                        <a:pt x="65" y="1038"/>
                      </a:lnTo>
                      <a:lnTo>
                        <a:pt x="64" y="1031"/>
                      </a:lnTo>
                      <a:lnTo>
                        <a:pt x="64" y="1025"/>
                      </a:lnTo>
                      <a:lnTo>
                        <a:pt x="64" y="1018"/>
                      </a:lnTo>
                      <a:lnTo>
                        <a:pt x="65" y="1012"/>
                      </a:lnTo>
                      <a:lnTo>
                        <a:pt x="66" y="1006"/>
                      </a:lnTo>
                      <a:lnTo>
                        <a:pt x="69" y="1000"/>
                      </a:lnTo>
                      <a:lnTo>
                        <a:pt x="71" y="994"/>
                      </a:lnTo>
                      <a:lnTo>
                        <a:pt x="75" y="989"/>
                      </a:lnTo>
                      <a:lnTo>
                        <a:pt x="79" y="984"/>
                      </a:lnTo>
                      <a:lnTo>
                        <a:pt x="83" y="979"/>
                      </a:lnTo>
                      <a:lnTo>
                        <a:pt x="82" y="979"/>
                      </a:lnTo>
                      <a:lnTo>
                        <a:pt x="373" y="689"/>
                      </a:lnTo>
                      <a:lnTo>
                        <a:pt x="383" y="702"/>
                      </a:lnTo>
                      <a:lnTo>
                        <a:pt x="393" y="714"/>
                      </a:lnTo>
                      <a:lnTo>
                        <a:pt x="404" y="725"/>
                      </a:lnTo>
                      <a:lnTo>
                        <a:pt x="415" y="737"/>
                      </a:lnTo>
                      <a:lnTo>
                        <a:pt x="426" y="748"/>
                      </a:lnTo>
                      <a:lnTo>
                        <a:pt x="438" y="759"/>
                      </a:lnTo>
                      <a:lnTo>
                        <a:pt x="451" y="769"/>
                      </a:lnTo>
                      <a:lnTo>
                        <a:pt x="462" y="778"/>
                      </a:lnTo>
                      <a:lnTo>
                        <a:pt x="173" y="1069"/>
                      </a:lnTo>
                      <a:close/>
                      <a:moveTo>
                        <a:pt x="719" y="0"/>
                      </a:moveTo>
                      <a:lnTo>
                        <a:pt x="698" y="1"/>
                      </a:lnTo>
                      <a:lnTo>
                        <a:pt x="676" y="2"/>
                      </a:lnTo>
                      <a:lnTo>
                        <a:pt x="655" y="5"/>
                      </a:lnTo>
                      <a:lnTo>
                        <a:pt x="633" y="8"/>
                      </a:lnTo>
                      <a:lnTo>
                        <a:pt x="611" y="14"/>
                      </a:lnTo>
                      <a:lnTo>
                        <a:pt x="592" y="19"/>
                      </a:lnTo>
                      <a:lnTo>
                        <a:pt x="572" y="27"/>
                      </a:lnTo>
                      <a:lnTo>
                        <a:pt x="552" y="34"/>
                      </a:lnTo>
                      <a:lnTo>
                        <a:pt x="533" y="43"/>
                      </a:lnTo>
                      <a:lnTo>
                        <a:pt x="514" y="53"/>
                      </a:lnTo>
                      <a:lnTo>
                        <a:pt x="496" y="62"/>
                      </a:lnTo>
                      <a:lnTo>
                        <a:pt x="479" y="74"/>
                      </a:lnTo>
                      <a:lnTo>
                        <a:pt x="461" y="86"/>
                      </a:lnTo>
                      <a:lnTo>
                        <a:pt x="445" y="99"/>
                      </a:lnTo>
                      <a:lnTo>
                        <a:pt x="430" y="112"/>
                      </a:lnTo>
                      <a:lnTo>
                        <a:pt x="415" y="126"/>
                      </a:lnTo>
                      <a:lnTo>
                        <a:pt x="400" y="141"/>
                      </a:lnTo>
                      <a:lnTo>
                        <a:pt x="387" y="157"/>
                      </a:lnTo>
                      <a:lnTo>
                        <a:pt x="374" y="174"/>
                      </a:lnTo>
                      <a:lnTo>
                        <a:pt x="362" y="191"/>
                      </a:lnTo>
                      <a:lnTo>
                        <a:pt x="350" y="208"/>
                      </a:lnTo>
                      <a:lnTo>
                        <a:pt x="340" y="226"/>
                      </a:lnTo>
                      <a:lnTo>
                        <a:pt x="331" y="245"/>
                      </a:lnTo>
                      <a:lnTo>
                        <a:pt x="322" y="264"/>
                      </a:lnTo>
                      <a:lnTo>
                        <a:pt x="314" y="284"/>
                      </a:lnTo>
                      <a:lnTo>
                        <a:pt x="307" y="303"/>
                      </a:lnTo>
                      <a:lnTo>
                        <a:pt x="302" y="324"/>
                      </a:lnTo>
                      <a:lnTo>
                        <a:pt x="297" y="345"/>
                      </a:lnTo>
                      <a:lnTo>
                        <a:pt x="293" y="366"/>
                      </a:lnTo>
                      <a:lnTo>
                        <a:pt x="291" y="387"/>
                      </a:lnTo>
                      <a:lnTo>
                        <a:pt x="289" y="410"/>
                      </a:lnTo>
                      <a:lnTo>
                        <a:pt x="287" y="432"/>
                      </a:lnTo>
                      <a:lnTo>
                        <a:pt x="289" y="459"/>
                      </a:lnTo>
                      <a:lnTo>
                        <a:pt x="292" y="486"/>
                      </a:lnTo>
                      <a:lnTo>
                        <a:pt x="295" y="512"/>
                      </a:lnTo>
                      <a:lnTo>
                        <a:pt x="302" y="537"/>
                      </a:lnTo>
                      <a:lnTo>
                        <a:pt x="308" y="562"/>
                      </a:lnTo>
                      <a:lnTo>
                        <a:pt x="317" y="587"/>
                      </a:lnTo>
                      <a:lnTo>
                        <a:pt x="326" y="611"/>
                      </a:lnTo>
                      <a:lnTo>
                        <a:pt x="338" y="634"/>
                      </a:lnTo>
                      <a:lnTo>
                        <a:pt x="38" y="934"/>
                      </a:lnTo>
                      <a:lnTo>
                        <a:pt x="38" y="934"/>
                      </a:lnTo>
                      <a:lnTo>
                        <a:pt x="29" y="944"/>
                      </a:lnTo>
                      <a:lnTo>
                        <a:pt x="22" y="953"/>
                      </a:lnTo>
                      <a:lnTo>
                        <a:pt x="15" y="964"/>
                      </a:lnTo>
                      <a:lnTo>
                        <a:pt x="10" y="975"/>
                      </a:lnTo>
                      <a:lnTo>
                        <a:pt x="6" y="987"/>
                      </a:lnTo>
                      <a:lnTo>
                        <a:pt x="2" y="999"/>
                      </a:lnTo>
                      <a:lnTo>
                        <a:pt x="0" y="1012"/>
                      </a:lnTo>
                      <a:lnTo>
                        <a:pt x="0" y="1025"/>
                      </a:lnTo>
                      <a:lnTo>
                        <a:pt x="0" y="1038"/>
                      </a:lnTo>
                      <a:lnTo>
                        <a:pt x="2" y="1050"/>
                      </a:lnTo>
                      <a:lnTo>
                        <a:pt x="6" y="1062"/>
                      </a:lnTo>
                      <a:lnTo>
                        <a:pt x="10" y="1074"/>
                      </a:lnTo>
                      <a:lnTo>
                        <a:pt x="15" y="1085"/>
                      </a:lnTo>
                      <a:lnTo>
                        <a:pt x="22" y="1096"/>
                      </a:lnTo>
                      <a:lnTo>
                        <a:pt x="29" y="1106"/>
                      </a:lnTo>
                      <a:lnTo>
                        <a:pt x="37" y="1114"/>
                      </a:lnTo>
                      <a:lnTo>
                        <a:pt x="47" y="1123"/>
                      </a:lnTo>
                      <a:lnTo>
                        <a:pt x="56" y="1130"/>
                      </a:lnTo>
                      <a:lnTo>
                        <a:pt x="66" y="1137"/>
                      </a:lnTo>
                      <a:lnTo>
                        <a:pt x="78" y="1142"/>
                      </a:lnTo>
                      <a:lnTo>
                        <a:pt x="89" y="1147"/>
                      </a:lnTo>
                      <a:lnTo>
                        <a:pt x="102" y="1150"/>
                      </a:lnTo>
                      <a:lnTo>
                        <a:pt x="114" y="1151"/>
                      </a:lnTo>
                      <a:lnTo>
                        <a:pt x="127" y="1152"/>
                      </a:lnTo>
                      <a:lnTo>
                        <a:pt x="141" y="1151"/>
                      </a:lnTo>
                      <a:lnTo>
                        <a:pt x="152" y="1149"/>
                      </a:lnTo>
                      <a:lnTo>
                        <a:pt x="165" y="1147"/>
                      </a:lnTo>
                      <a:lnTo>
                        <a:pt x="177" y="1141"/>
                      </a:lnTo>
                      <a:lnTo>
                        <a:pt x="188" y="1136"/>
                      </a:lnTo>
                      <a:lnTo>
                        <a:pt x="199" y="1129"/>
                      </a:lnTo>
                      <a:lnTo>
                        <a:pt x="209" y="1122"/>
                      </a:lnTo>
                      <a:lnTo>
                        <a:pt x="217" y="1114"/>
                      </a:lnTo>
                      <a:lnTo>
                        <a:pt x="217" y="1114"/>
                      </a:lnTo>
                      <a:lnTo>
                        <a:pt x="518" y="814"/>
                      </a:lnTo>
                      <a:lnTo>
                        <a:pt x="541" y="825"/>
                      </a:lnTo>
                      <a:lnTo>
                        <a:pt x="565" y="834"/>
                      </a:lnTo>
                      <a:lnTo>
                        <a:pt x="589" y="843"/>
                      </a:lnTo>
                      <a:lnTo>
                        <a:pt x="614" y="851"/>
                      </a:lnTo>
                      <a:lnTo>
                        <a:pt x="640" y="856"/>
                      </a:lnTo>
                      <a:lnTo>
                        <a:pt x="667" y="860"/>
                      </a:lnTo>
                      <a:lnTo>
                        <a:pt x="692" y="864"/>
                      </a:lnTo>
                      <a:lnTo>
                        <a:pt x="719" y="864"/>
                      </a:lnTo>
                      <a:lnTo>
                        <a:pt x="742" y="864"/>
                      </a:lnTo>
                      <a:lnTo>
                        <a:pt x="764" y="861"/>
                      </a:lnTo>
                      <a:lnTo>
                        <a:pt x="785" y="859"/>
                      </a:lnTo>
                      <a:lnTo>
                        <a:pt x="807" y="855"/>
                      </a:lnTo>
                      <a:lnTo>
                        <a:pt x="827" y="851"/>
                      </a:lnTo>
                      <a:lnTo>
                        <a:pt x="848" y="844"/>
                      </a:lnTo>
                      <a:lnTo>
                        <a:pt x="869" y="838"/>
                      </a:lnTo>
                      <a:lnTo>
                        <a:pt x="888" y="830"/>
                      </a:lnTo>
                      <a:lnTo>
                        <a:pt x="907" y="822"/>
                      </a:lnTo>
                      <a:lnTo>
                        <a:pt x="926" y="812"/>
                      </a:lnTo>
                      <a:lnTo>
                        <a:pt x="944" y="801"/>
                      </a:lnTo>
                      <a:lnTo>
                        <a:pt x="961" y="790"/>
                      </a:lnTo>
                      <a:lnTo>
                        <a:pt x="979" y="778"/>
                      </a:lnTo>
                      <a:lnTo>
                        <a:pt x="995" y="765"/>
                      </a:lnTo>
                      <a:lnTo>
                        <a:pt x="1010" y="751"/>
                      </a:lnTo>
                      <a:lnTo>
                        <a:pt x="1025" y="737"/>
                      </a:lnTo>
                      <a:lnTo>
                        <a:pt x="1040" y="722"/>
                      </a:lnTo>
                      <a:lnTo>
                        <a:pt x="1053" y="707"/>
                      </a:lnTo>
                      <a:lnTo>
                        <a:pt x="1066" y="691"/>
                      </a:lnTo>
                      <a:lnTo>
                        <a:pt x="1078" y="674"/>
                      </a:lnTo>
                      <a:lnTo>
                        <a:pt x="1090" y="656"/>
                      </a:lnTo>
                      <a:lnTo>
                        <a:pt x="1100" y="638"/>
                      </a:lnTo>
                      <a:lnTo>
                        <a:pt x="1109" y="620"/>
                      </a:lnTo>
                      <a:lnTo>
                        <a:pt x="1118" y="600"/>
                      </a:lnTo>
                      <a:lnTo>
                        <a:pt x="1126" y="581"/>
                      </a:lnTo>
                      <a:lnTo>
                        <a:pt x="1132" y="560"/>
                      </a:lnTo>
                      <a:lnTo>
                        <a:pt x="1139" y="540"/>
                      </a:lnTo>
                      <a:lnTo>
                        <a:pt x="1143" y="519"/>
                      </a:lnTo>
                      <a:lnTo>
                        <a:pt x="1147" y="498"/>
                      </a:lnTo>
                      <a:lnTo>
                        <a:pt x="1149" y="476"/>
                      </a:lnTo>
                      <a:lnTo>
                        <a:pt x="1152" y="454"/>
                      </a:lnTo>
                      <a:lnTo>
                        <a:pt x="1152" y="432"/>
                      </a:lnTo>
                      <a:lnTo>
                        <a:pt x="1152" y="410"/>
                      </a:lnTo>
                      <a:lnTo>
                        <a:pt x="1149" y="387"/>
                      </a:lnTo>
                      <a:lnTo>
                        <a:pt x="1147" y="366"/>
                      </a:lnTo>
                      <a:lnTo>
                        <a:pt x="1143" y="345"/>
                      </a:lnTo>
                      <a:lnTo>
                        <a:pt x="1139" y="324"/>
                      </a:lnTo>
                      <a:lnTo>
                        <a:pt x="1132" y="303"/>
                      </a:lnTo>
                      <a:lnTo>
                        <a:pt x="1126" y="284"/>
                      </a:lnTo>
                      <a:lnTo>
                        <a:pt x="1118" y="264"/>
                      </a:lnTo>
                      <a:lnTo>
                        <a:pt x="1109" y="245"/>
                      </a:lnTo>
                      <a:lnTo>
                        <a:pt x="1100" y="226"/>
                      </a:lnTo>
                      <a:lnTo>
                        <a:pt x="1090" y="208"/>
                      </a:lnTo>
                      <a:lnTo>
                        <a:pt x="1078" y="191"/>
                      </a:lnTo>
                      <a:lnTo>
                        <a:pt x="1066" y="174"/>
                      </a:lnTo>
                      <a:lnTo>
                        <a:pt x="1053" y="157"/>
                      </a:lnTo>
                      <a:lnTo>
                        <a:pt x="1040" y="141"/>
                      </a:lnTo>
                      <a:lnTo>
                        <a:pt x="1025" y="126"/>
                      </a:lnTo>
                      <a:lnTo>
                        <a:pt x="1010" y="112"/>
                      </a:lnTo>
                      <a:lnTo>
                        <a:pt x="995" y="99"/>
                      </a:lnTo>
                      <a:lnTo>
                        <a:pt x="979" y="86"/>
                      </a:lnTo>
                      <a:lnTo>
                        <a:pt x="961" y="74"/>
                      </a:lnTo>
                      <a:lnTo>
                        <a:pt x="944" y="62"/>
                      </a:lnTo>
                      <a:lnTo>
                        <a:pt x="926" y="53"/>
                      </a:lnTo>
                      <a:lnTo>
                        <a:pt x="907" y="43"/>
                      </a:lnTo>
                      <a:lnTo>
                        <a:pt x="888" y="34"/>
                      </a:lnTo>
                      <a:lnTo>
                        <a:pt x="869" y="27"/>
                      </a:lnTo>
                      <a:lnTo>
                        <a:pt x="848" y="19"/>
                      </a:lnTo>
                      <a:lnTo>
                        <a:pt x="827" y="14"/>
                      </a:lnTo>
                      <a:lnTo>
                        <a:pt x="807" y="8"/>
                      </a:lnTo>
                      <a:lnTo>
                        <a:pt x="785" y="5"/>
                      </a:lnTo>
                      <a:lnTo>
                        <a:pt x="764" y="2"/>
                      </a:lnTo>
                      <a:lnTo>
                        <a:pt x="742" y="1"/>
                      </a:lnTo>
                      <a:lnTo>
                        <a:pt x="7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 name="任意多边形: 形状 41"/>
                <p:cNvSpPr/>
                <p:nvPr/>
              </p:nvSpPr>
              <p:spPr bwMode="auto">
                <a:xfrm>
                  <a:off x="3834606" y="2825353"/>
                  <a:ext cx="106363" cy="107950"/>
                </a:xfrm>
                <a:custGeom>
                  <a:avLst/>
                  <a:gdLst>
                    <a:gd name="T0" fmla="*/ 239 w 270"/>
                    <a:gd name="T1" fmla="*/ 0 h 270"/>
                    <a:gd name="T2" fmla="*/ 214 w 270"/>
                    <a:gd name="T3" fmla="*/ 3 h 270"/>
                    <a:gd name="T4" fmla="*/ 189 w 270"/>
                    <a:gd name="T5" fmla="*/ 8 h 270"/>
                    <a:gd name="T6" fmla="*/ 165 w 270"/>
                    <a:gd name="T7" fmla="*/ 15 h 270"/>
                    <a:gd name="T8" fmla="*/ 142 w 270"/>
                    <a:gd name="T9" fmla="*/ 25 h 270"/>
                    <a:gd name="T10" fmla="*/ 121 w 270"/>
                    <a:gd name="T11" fmla="*/ 37 h 270"/>
                    <a:gd name="T12" fmla="*/ 101 w 270"/>
                    <a:gd name="T13" fmla="*/ 50 h 270"/>
                    <a:gd name="T14" fmla="*/ 83 w 270"/>
                    <a:gd name="T15" fmla="*/ 66 h 270"/>
                    <a:gd name="T16" fmla="*/ 66 w 270"/>
                    <a:gd name="T17" fmla="*/ 82 h 270"/>
                    <a:gd name="T18" fmla="*/ 50 w 270"/>
                    <a:gd name="T19" fmla="*/ 102 h 270"/>
                    <a:gd name="T20" fmla="*/ 37 w 270"/>
                    <a:gd name="T21" fmla="*/ 121 h 270"/>
                    <a:gd name="T22" fmla="*/ 25 w 270"/>
                    <a:gd name="T23" fmla="*/ 143 h 270"/>
                    <a:gd name="T24" fmla="*/ 15 w 270"/>
                    <a:gd name="T25" fmla="*/ 165 h 270"/>
                    <a:gd name="T26" fmla="*/ 7 w 270"/>
                    <a:gd name="T27" fmla="*/ 189 h 270"/>
                    <a:gd name="T28" fmla="*/ 3 w 270"/>
                    <a:gd name="T29" fmla="*/ 214 h 270"/>
                    <a:gd name="T30" fmla="*/ 0 w 270"/>
                    <a:gd name="T31" fmla="*/ 239 h 270"/>
                    <a:gd name="T32" fmla="*/ 0 w 270"/>
                    <a:gd name="T33" fmla="*/ 256 h 270"/>
                    <a:gd name="T34" fmla="*/ 3 w 270"/>
                    <a:gd name="T35" fmla="*/ 262 h 270"/>
                    <a:gd name="T36" fmla="*/ 7 w 270"/>
                    <a:gd name="T37" fmla="*/ 267 h 270"/>
                    <a:gd name="T38" fmla="*/ 14 w 270"/>
                    <a:gd name="T39" fmla="*/ 270 h 270"/>
                    <a:gd name="T40" fmla="*/ 21 w 270"/>
                    <a:gd name="T41" fmla="*/ 270 h 270"/>
                    <a:gd name="T42" fmla="*/ 28 w 270"/>
                    <a:gd name="T43" fmla="*/ 267 h 270"/>
                    <a:gd name="T44" fmla="*/ 33 w 270"/>
                    <a:gd name="T45" fmla="*/ 262 h 270"/>
                    <a:gd name="T46" fmla="*/ 35 w 270"/>
                    <a:gd name="T47" fmla="*/ 256 h 270"/>
                    <a:gd name="T48" fmla="*/ 37 w 270"/>
                    <a:gd name="T49" fmla="*/ 241 h 270"/>
                    <a:gd name="T50" fmla="*/ 39 w 270"/>
                    <a:gd name="T51" fmla="*/ 219 h 270"/>
                    <a:gd name="T52" fmla="*/ 45 w 270"/>
                    <a:gd name="T53" fmla="*/ 188 h 270"/>
                    <a:gd name="T54" fmla="*/ 62 w 270"/>
                    <a:gd name="T55" fmla="*/ 149 h 270"/>
                    <a:gd name="T56" fmla="*/ 85 w 270"/>
                    <a:gd name="T57" fmla="*/ 114 h 270"/>
                    <a:gd name="T58" fmla="*/ 114 w 270"/>
                    <a:gd name="T59" fmla="*/ 85 h 270"/>
                    <a:gd name="T60" fmla="*/ 149 w 270"/>
                    <a:gd name="T61" fmla="*/ 62 h 270"/>
                    <a:gd name="T62" fmla="*/ 188 w 270"/>
                    <a:gd name="T63" fmla="*/ 45 h 270"/>
                    <a:gd name="T64" fmla="*/ 219 w 270"/>
                    <a:gd name="T65" fmla="*/ 39 h 270"/>
                    <a:gd name="T66" fmla="*/ 241 w 270"/>
                    <a:gd name="T67" fmla="*/ 37 h 270"/>
                    <a:gd name="T68" fmla="*/ 256 w 270"/>
                    <a:gd name="T69" fmla="*/ 36 h 270"/>
                    <a:gd name="T70" fmla="*/ 262 w 270"/>
                    <a:gd name="T71" fmla="*/ 32 h 270"/>
                    <a:gd name="T72" fmla="*/ 267 w 270"/>
                    <a:gd name="T73" fmla="*/ 28 h 270"/>
                    <a:gd name="T74" fmla="*/ 270 w 270"/>
                    <a:gd name="T75" fmla="*/ 22 h 270"/>
                    <a:gd name="T76" fmla="*/ 270 w 270"/>
                    <a:gd name="T77" fmla="*/ 14 h 270"/>
                    <a:gd name="T78" fmla="*/ 267 w 270"/>
                    <a:gd name="T79" fmla="*/ 8 h 270"/>
                    <a:gd name="T80" fmla="*/ 262 w 270"/>
                    <a:gd name="T81" fmla="*/ 3 h 270"/>
                    <a:gd name="T82" fmla="*/ 256 w 270"/>
                    <a:gd name="T83" fmla="*/ 0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0" h="270">
                      <a:moveTo>
                        <a:pt x="251" y="0"/>
                      </a:moveTo>
                      <a:lnTo>
                        <a:pt x="239" y="0"/>
                      </a:lnTo>
                      <a:lnTo>
                        <a:pt x="227" y="1"/>
                      </a:lnTo>
                      <a:lnTo>
                        <a:pt x="214" y="3"/>
                      </a:lnTo>
                      <a:lnTo>
                        <a:pt x="201" y="5"/>
                      </a:lnTo>
                      <a:lnTo>
                        <a:pt x="189" y="8"/>
                      </a:lnTo>
                      <a:lnTo>
                        <a:pt x="177" y="11"/>
                      </a:lnTo>
                      <a:lnTo>
                        <a:pt x="165" y="15"/>
                      </a:lnTo>
                      <a:lnTo>
                        <a:pt x="154" y="19"/>
                      </a:lnTo>
                      <a:lnTo>
                        <a:pt x="142" y="25"/>
                      </a:lnTo>
                      <a:lnTo>
                        <a:pt x="132" y="30"/>
                      </a:lnTo>
                      <a:lnTo>
                        <a:pt x="121" y="37"/>
                      </a:lnTo>
                      <a:lnTo>
                        <a:pt x="111" y="43"/>
                      </a:lnTo>
                      <a:lnTo>
                        <a:pt x="101" y="50"/>
                      </a:lnTo>
                      <a:lnTo>
                        <a:pt x="92" y="57"/>
                      </a:lnTo>
                      <a:lnTo>
                        <a:pt x="83" y="66"/>
                      </a:lnTo>
                      <a:lnTo>
                        <a:pt x="73" y="73"/>
                      </a:lnTo>
                      <a:lnTo>
                        <a:pt x="66" y="82"/>
                      </a:lnTo>
                      <a:lnTo>
                        <a:pt x="57" y="92"/>
                      </a:lnTo>
                      <a:lnTo>
                        <a:pt x="50" y="102"/>
                      </a:lnTo>
                      <a:lnTo>
                        <a:pt x="43" y="111"/>
                      </a:lnTo>
                      <a:lnTo>
                        <a:pt x="37" y="121"/>
                      </a:lnTo>
                      <a:lnTo>
                        <a:pt x="30" y="132"/>
                      </a:lnTo>
                      <a:lnTo>
                        <a:pt x="25" y="143"/>
                      </a:lnTo>
                      <a:lnTo>
                        <a:pt x="19" y="153"/>
                      </a:lnTo>
                      <a:lnTo>
                        <a:pt x="15" y="165"/>
                      </a:lnTo>
                      <a:lnTo>
                        <a:pt x="12" y="177"/>
                      </a:lnTo>
                      <a:lnTo>
                        <a:pt x="7" y="189"/>
                      </a:lnTo>
                      <a:lnTo>
                        <a:pt x="5" y="201"/>
                      </a:lnTo>
                      <a:lnTo>
                        <a:pt x="3" y="214"/>
                      </a:lnTo>
                      <a:lnTo>
                        <a:pt x="1" y="226"/>
                      </a:lnTo>
                      <a:lnTo>
                        <a:pt x="0" y="239"/>
                      </a:lnTo>
                      <a:lnTo>
                        <a:pt x="0" y="252"/>
                      </a:lnTo>
                      <a:lnTo>
                        <a:pt x="0" y="256"/>
                      </a:lnTo>
                      <a:lnTo>
                        <a:pt x="1" y="259"/>
                      </a:lnTo>
                      <a:lnTo>
                        <a:pt x="3" y="262"/>
                      </a:lnTo>
                      <a:lnTo>
                        <a:pt x="5" y="265"/>
                      </a:lnTo>
                      <a:lnTo>
                        <a:pt x="7" y="267"/>
                      </a:lnTo>
                      <a:lnTo>
                        <a:pt x="11" y="269"/>
                      </a:lnTo>
                      <a:lnTo>
                        <a:pt x="14" y="270"/>
                      </a:lnTo>
                      <a:lnTo>
                        <a:pt x="18" y="270"/>
                      </a:lnTo>
                      <a:lnTo>
                        <a:pt x="21" y="270"/>
                      </a:lnTo>
                      <a:lnTo>
                        <a:pt x="25" y="269"/>
                      </a:lnTo>
                      <a:lnTo>
                        <a:pt x="28" y="267"/>
                      </a:lnTo>
                      <a:lnTo>
                        <a:pt x="31" y="265"/>
                      </a:lnTo>
                      <a:lnTo>
                        <a:pt x="33" y="262"/>
                      </a:lnTo>
                      <a:lnTo>
                        <a:pt x="34" y="259"/>
                      </a:lnTo>
                      <a:lnTo>
                        <a:pt x="35" y="256"/>
                      </a:lnTo>
                      <a:lnTo>
                        <a:pt x="35" y="252"/>
                      </a:lnTo>
                      <a:lnTo>
                        <a:pt x="37" y="241"/>
                      </a:lnTo>
                      <a:lnTo>
                        <a:pt x="37" y="230"/>
                      </a:lnTo>
                      <a:lnTo>
                        <a:pt x="39" y="219"/>
                      </a:lnTo>
                      <a:lnTo>
                        <a:pt x="41" y="208"/>
                      </a:lnTo>
                      <a:lnTo>
                        <a:pt x="45" y="188"/>
                      </a:lnTo>
                      <a:lnTo>
                        <a:pt x="53" y="167"/>
                      </a:lnTo>
                      <a:lnTo>
                        <a:pt x="62" y="149"/>
                      </a:lnTo>
                      <a:lnTo>
                        <a:pt x="73" y="131"/>
                      </a:lnTo>
                      <a:lnTo>
                        <a:pt x="85" y="114"/>
                      </a:lnTo>
                      <a:lnTo>
                        <a:pt x="99" y="99"/>
                      </a:lnTo>
                      <a:lnTo>
                        <a:pt x="114" y="85"/>
                      </a:lnTo>
                      <a:lnTo>
                        <a:pt x="132" y="72"/>
                      </a:lnTo>
                      <a:lnTo>
                        <a:pt x="149" y="62"/>
                      </a:lnTo>
                      <a:lnTo>
                        <a:pt x="168" y="53"/>
                      </a:lnTo>
                      <a:lnTo>
                        <a:pt x="188" y="45"/>
                      </a:lnTo>
                      <a:lnTo>
                        <a:pt x="208" y="40"/>
                      </a:lnTo>
                      <a:lnTo>
                        <a:pt x="219" y="39"/>
                      </a:lnTo>
                      <a:lnTo>
                        <a:pt x="230" y="37"/>
                      </a:lnTo>
                      <a:lnTo>
                        <a:pt x="241" y="37"/>
                      </a:lnTo>
                      <a:lnTo>
                        <a:pt x="251" y="36"/>
                      </a:lnTo>
                      <a:lnTo>
                        <a:pt x="256" y="36"/>
                      </a:lnTo>
                      <a:lnTo>
                        <a:pt x="259" y="35"/>
                      </a:lnTo>
                      <a:lnTo>
                        <a:pt x="262" y="32"/>
                      </a:lnTo>
                      <a:lnTo>
                        <a:pt x="264" y="30"/>
                      </a:lnTo>
                      <a:lnTo>
                        <a:pt x="267" y="28"/>
                      </a:lnTo>
                      <a:lnTo>
                        <a:pt x="269" y="25"/>
                      </a:lnTo>
                      <a:lnTo>
                        <a:pt x="270" y="22"/>
                      </a:lnTo>
                      <a:lnTo>
                        <a:pt x="270" y="18"/>
                      </a:lnTo>
                      <a:lnTo>
                        <a:pt x="270" y="14"/>
                      </a:lnTo>
                      <a:lnTo>
                        <a:pt x="269" y="11"/>
                      </a:lnTo>
                      <a:lnTo>
                        <a:pt x="267" y="8"/>
                      </a:lnTo>
                      <a:lnTo>
                        <a:pt x="264" y="5"/>
                      </a:lnTo>
                      <a:lnTo>
                        <a:pt x="262" y="3"/>
                      </a:lnTo>
                      <a:lnTo>
                        <a:pt x="259" y="1"/>
                      </a:lnTo>
                      <a:lnTo>
                        <a:pt x="256" y="0"/>
                      </a:lnTo>
                      <a:lnTo>
                        <a:pt x="25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40" name="矩形 39"/>
              <p:cNvSpPr/>
              <p:nvPr/>
            </p:nvSpPr>
            <p:spPr>
              <a:xfrm>
                <a:off x="7560440" y="3789186"/>
                <a:ext cx="877163" cy="369332"/>
              </a:xfrm>
              <a:prstGeom prst="rect">
                <a:avLst/>
              </a:prstGeom>
            </p:spPr>
            <p:txBody>
              <a:bodyPr wrap="none">
                <a:spAutoFit/>
              </a:bodyPr>
              <a:lstStyle/>
              <a:p>
                <a:pPr algn="ctr">
                  <a:spcBef>
                    <a:spcPts val="600"/>
                  </a:spcBef>
                  <a:buClr>
                    <a:srgbClr val="E24848"/>
                  </a:buClr>
                  <a:defRPr/>
                </a:pPr>
                <a:r>
                  <a:rPr lang="zh-CN" altLang="en-US" b="1" noProof="1"/>
                  <a:t>关键词</a:t>
                </a:r>
                <a:endParaRPr lang="zh-CN" altLang="en-US" b="1" noProof="1"/>
              </a:p>
            </p:txBody>
          </p:sp>
        </p:grpSp>
      </p:grpSp>
      <p:grpSp>
        <p:nvGrpSpPr>
          <p:cNvPr id="5" name="PA_库_组合 4"/>
          <p:cNvGrpSpPr/>
          <p:nvPr>
            <p:custDataLst>
              <p:tags r:id="rId2"/>
            </p:custDataLst>
          </p:nvPr>
        </p:nvGrpSpPr>
        <p:grpSpPr>
          <a:xfrm>
            <a:off x="1307468" y="2624665"/>
            <a:ext cx="9613068" cy="2139516"/>
            <a:chOff x="1307468" y="2624665"/>
            <a:chExt cx="9613068" cy="2139516"/>
          </a:xfrm>
        </p:grpSpPr>
        <p:grpSp>
          <p:nvGrpSpPr>
            <p:cNvPr id="7" name="组合 6"/>
            <p:cNvGrpSpPr/>
            <p:nvPr/>
          </p:nvGrpSpPr>
          <p:grpSpPr>
            <a:xfrm>
              <a:off x="8170814" y="2624665"/>
              <a:ext cx="2749722" cy="2139516"/>
              <a:chOff x="8170814" y="1912116"/>
              <a:chExt cx="2749722" cy="2139516"/>
            </a:xfrm>
          </p:grpSpPr>
          <p:grpSp>
            <p:nvGrpSpPr>
              <p:cNvPr id="17" name="组合 16"/>
              <p:cNvGrpSpPr/>
              <p:nvPr/>
            </p:nvGrpSpPr>
            <p:grpSpPr>
              <a:xfrm>
                <a:off x="8170814" y="1912116"/>
                <a:ext cx="2611177" cy="2139516"/>
                <a:chOff x="1193500" y="1491637"/>
                <a:chExt cx="3761195" cy="2139516"/>
              </a:xfrm>
            </p:grpSpPr>
            <p:grpSp>
              <p:nvGrpSpPr>
                <p:cNvPr id="19" name="组合 18"/>
                <p:cNvGrpSpPr/>
                <p:nvPr/>
              </p:nvGrpSpPr>
              <p:grpSpPr>
                <a:xfrm>
                  <a:off x="1193500" y="1491637"/>
                  <a:ext cx="3761195" cy="815608"/>
                  <a:chOff x="1317257" y="1824875"/>
                  <a:chExt cx="3761195" cy="815608"/>
                </a:xfrm>
              </p:grpSpPr>
              <p:sp>
                <p:nvSpPr>
                  <p:cNvPr id="23" name="文本框 83"/>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t>请替换文字内容复制你的内容到此</a:t>
                    </a:r>
                    <a:endParaRPr lang="zh-CN" altLang="en-US" sz="1000" dirty="0"/>
                  </a:p>
                  <a:p>
                    <a:pPr algn="r"/>
                    <a:r>
                      <a:rPr lang="zh-CN" altLang="en-US" sz="1000" dirty="0"/>
                      <a:t>（请选择只保留文本）</a:t>
                    </a:r>
                    <a:endParaRPr lang="zh-CN" altLang="en-US" sz="1000" dirty="0"/>
                  </a:p>
                </p:txBody>
              </p:sp>
              <p:sp>
                <p:nvSpPr>
                  <p:cNvPr id="24" name="矩形 23"/>
                  <p:cNvSpPr/>
                  <p:nvPr/>
                </p:nvSpPr>
                <p:spPr>
                  <a:xfrm>
                    <a:off x="1317257" y="1824875"/>
                    <a:ext cx="3761195" cy="307777"/>
                  </a:xfrm>
                  <a:prstGeom prst="rect">
                    <a:avLst/>
                  </a:prstGeom>
                </p:spPr>
                <p:txBody>
                  <a:bodyPr wrap="square" lIns="0" tIns="0" rIns="0" bIns="0">
                    <a:normAutofit/>
                  </a:bodyPr>
                  <a:lstStyle/>
                  <a:p>
                    <a:pPr algn="r"/>
                    <a:r>
                      <a:rPr lang="zh-CN" altLang="en-US" sz="1600" b="1" dirty="0">
                        <a:solidFill>
                          <a:schemeClr val="accent1"/>
                        </a:solidFill>
                      </a:rPr>
                      <a:t>输入标题文本</a:t>
                    </a:r>
                    <a:endParaRPr lang="zh-CN" altLang="en-US" sz="1600" b="1" dirty="0">
                      <a:solidFill>
                        <a:schemeClr val="accent1"/>
                      </a:solidFill>
                    </a:endParaRPr>
                  </a:p>
                </p:txBody>
              </p:sp>
            </p:grpSp>
            <p:grpSp>
              <p:nvGrpSpPr>
                <p:cNvPr id="20" name="组合 19"/>
                <p:cNvGrpSpPr/>
                <p:nvPr/>
              </p:nvGrpSpPr>
              <p:grpSpPr>
                <a:xfrm>
                  <a:off x="1193500" y="2815545"/>
                  <a:ext cx="3761195" cy="815608"/>
                  <a:chOff x="1317257" y="1824875"/>
                  <a:chExt cx="3761195" cy="815608"/>
                </a:xfrm>
              </p:grpSpPr>
              <p:sp>
                <p:nvSpPr>
                  <p:cNvPr id="21" name="文本框 81"/>
                  <p:cNvSpPr txBox="1"/>
                  <p:nvPr/>
                </p:nvSpPr>
                <p:spPr>
                  <a:xfrm>
                    <a:off x="1317257" y="2132652"/>
                    <a:ext cx="3761195" cy="507831"/>
                  </a:xfrm>
                  <a:prstGeom prst="rect">
                    <a:avLst/>
                  </a:prstGeom>
                  <a:noFill/>
                </p:spPr>
                <p:txBody>
                  <a:bodyPr wrap="square" lIns="0" tIns="0" rIns="0" bIns="0">
                    <a:normAutofit/>
                  </a:bodyPr>
                  <a:lstStyle/>
                  <a:p>
                    <a:pPr algn="r">
                      <a:lnSpc>
                        <a:spcPct val="120000"/>
                      </a:lnSpc>
                    </a:pPr>
                    <a:r>
                      <a:rPr lang="zh-CN" altLang="en-US" sz="1000" dirty="0"/>
                      <a:t>请替换文字内容复制你的内容到此</a:t>
                    </a:r>
                    <a:endParaRPr lang="zh-CN" altLang="en-US" sz="1000" dirty="0"/>
                  </a:p>
                  <a:p>
                    <a:pPr algn="r"/>
                    <a:r>
                      <a:rPr lang="zh-CN" altLang="en-US" sz="1000" dirty="0"/>
                      <a:t>（请选择只保留文本）</a:t>
                    </a:r>
                    <a:endParaRPr lang="zh-CN" altLang="en-US" sz="1000" dirty="0"/>
                  </a:p>
                </p:txBody>
              </p:sp>
              <p:sp>
                <p:nvSpPr>
                  <p:cNvPr id="22" name="矩形 21"/>
                  <p:cNvSpPr/>
                  <p:nvPr/>
                </p:nvSpPr>
                <p:spPr>
                  <a:xfrm>
                    <a:off x="1317257" y="1824875"/>
                    <a:ext cx="3761195" cy="307777"/>
                  </a:xfrm>
                  <a:prstGeom prst="rect">
                    <a:avLst/>
                  </a:prstGeom>
                </p:spPr>
                <p:txBody>
                  <a:bodyPr wrap="square" lIns="0" tIns="0" rIns="0" bIns="0">
                    <a:normAutofit/>
                  </a:bodyPr>
                  <a:lstStyle/>
                  <a:p>
                    <a:pPr algn="r"/>
                    <a:r>
                      <a:rPr lang="zh-CN" altLang="en-US" sz="1600" b="1" dirty="0">
                        <a:solidFill>
                          <a:schemeClr val="accent3"/>
                        </a:solidFill>
                      </a:rPr>
                      <a:t>输入标题文本</a:t>
                    </a:r>
                    <a:endParaRPr lang="zh-CN" altLang="en-US" sz="1600" b="1" dirty="0">
                      <a:solidFill>
                        <a:schemeClr val="accent3"/>
                      </a:solidFill>
                    </a:endParaRPr>
                  </a:p>
                </p:txBody>
              </p:sp>
            </p:grpSp>
          </p:grpSp>
          <p:cxnSp>
            <p:nvCxnSpPr>
              <p:cNvPr id="18" name="直接连接符 17"/>
              <p:cNvCxnSpPr/>
              <p:nvPr/>
            </p:nvCxnSpPr>
            <p:spPr>
              <a:xfrm>
                <a:off x="8472264" y="2924944"/>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307468" y="2624665"/>
              <a:ext cx="2713719" cy="2139516"/>
              <a:chOff x="1307468" y="1697288"/>
              <a:chExt cx="2713719" cy="2139516"/>
            </a:xfrm>
          </p:grpSpPr>
          <p:grpSp>
            <p:nvGrpSpPr>
              <p:cNvPr id="9" name="组合 8"/>
              <p:cNvGrpSpPr/>
              <p:nvPr/>
            </p:nvGrpSpPr>
            <p:grpSpPr>
              <a:xfrm>
                <a:off x="1410010" y="1697288"/>
                <a:ext cx="2611177" cy="2139516"/>
                <a:chOff x="1193500" y="1491637"/>
                <a:chExt cx="3761195" cy="2139516"/>
              </a:xfrm>
            </p:grpSpPr>
            <p:grpSp>
              <p:nvGrpSpPr>
                <p:cNvPr id="11" name="组合 10"/>
                <p:cNvGrpSpPr/>
                <p:nvPr/>
              </p:nvGrpSpPr>
              <p:grpSpPr>
                <a:xfrm>
                  <a:off x="1193500" y="1491637"/>
                  <a:ext cx="3761195" cy="815608"/>
                  <a:chOff x="1317257" y="1824875"/>
                  <a:chExt cx="3761195" cy="815608"/>
                </a:xfrm>
              </p:grpSpPr>
              <p:sp>
                <p:nvSpPr>
                  <p:cNvPr id="15" name="文本框 75"/>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t>请替换文字内容复制你的内容到此</a:t>
                    </a:r>
                    <a:endParaRPr lang="zh-CN" altLang="en-US" sz="1000" dirty="0"/>
                  </a:p>
                  <a:p>
                    <a:r>
                      <a:rPr lang="zh-CN" altLang="en-US" sz="1000" dirty="0"/>
                      <a:t>（请选择只保留文本）</a:t>
                    </a:r>
                    <a:endParaRPr lang="zh-CN" altLang="en-US" sz="1000" dirty="0"/>
                  </a:p>
                </p:txBody>
              </p:sp>
              <p:sp>
                <p:nvSpPr>
                  <p:cNvPr id="16" name="矩形 15"/>
                  <p:cNvSpPr/>
                  <p:nvPr/>
                </p:nvSpPr>
                <p:spPr>
                  <a:xfrm>
                    <a:off x="1317257" y="1824875"/>
                    <a:ext cx="3761195" cy="307777"/>
                  </a:xfrm>
                  <a:prstGeom prst="rect">
                    <a:avLst/>
                  </a:prstGeom>
                </p:spPr>
                <p:txBody>
                  <a:bodyPr wrap="square" lIns="0" tIns="0" rIns="0" bIns="0">
                    <a:normAutofit/>
                  </a:bodyPr>
                  <a:lstStyle/>
                  <a:p>
                    <a:r>
                      <a:rPr lang="zh-CN" altLang="en-US" sz="1600" b="1" dirty="0">
                        <a:solidFill>
                          <a:schemeClr val="accent1"/>
                        </a:solidFill>
                      </a:rPr>
                      <a:t>输入标题文本</a:t>
                    </a:r>
                    <a:endParaRPr lang="zh-CN" altLang="en-US" sz="1600" b="1" dirty="0">
                      <a:solidFill>
                        <a:schemeClr val="accent1"/>
                      </a:solidFill>
                    </a:endParaRPr>
                  </a:p>
                </p:txBody>
              </p:sp>
            </p:grpSp>
            <p:grpSp>
              <p:nvGrpSpPr>
                <p:cNvPr id="12" name="组合 11"/>
                <p:cNvGrpSpPr/>
                <p:nvPr/>
              </p:nvGrpSpPr>
              <p:grpSpPr>
                <a:xfrm>
                  <a:off x="1193500" y="2815545"/>
                  <a:ext cx="3761195" cy="815608"/>
                  <a:chOff x="1317257" y="1824875"/>
                  <a:chExt cx="3761195" cy="815608"/>
                </a:xfrm>
              </p:grpSpPr>
              <p:sp>
                <p:nvSpPr>
                  <p:cNvPr id="13" name="文本框 73"/>
                  <p:cNvSpPr txBox="1"/>
                  <p:nvPr/>
                </p:nvSpPr>
                <p:spPr>
                  <a:xfrm>
                    <a:off x="1317257" y="2132652"/>
                    <a:ext cx="3761195" cy="507831"/>
                  </a:xfrm>
                  <a:prstGeom prst="rect">
                    <a:avLst/>
                  </a:prstGeom>
                  <a:noFill/>
                </p:spPr>
                <p:txBody>
                  <a:bodyPr wrap="square" lIns="0" tIns="0" rIns="0" bIns="0">
                    <a:normAutofit/>
                  </a:bodyPr>
                  <a:lstStyle/>
                  <a:p>
                    <a:pPr>
                      <a:lnSpc>
                        <a:spcPct val="120000"/>
                      </a:lnSpc>
                    </a:pPr>
                    <a:r>
                      <a:rPr lang="zh-CN" altLang="en-US" sz="1000" dirty="0"/>
                      <a:t>请替换文字内容复制你的内容到此</a:t>
                    </a:r>
                    <a:endParaRPr lang="zh-CN" altLang="en-US" sz="1000" dirty="0"/>
                  </a:p>
                  <a:p>
                    <a:r>
                      <a:rPr lang="zh-CN" altLang="en-US" sz="1000" dirty="0"/>
                      <a:t>（请选择只保留文本）</a:t>
                    </a:r>
                    <a:endParaRPr lang="zh-CN" altLang="en-US" sz="1000" dirty="0"/>
                  </a:p>
                </p:txBody>
              </p:sp>
              <p:sp>
                <p:nvSpPr>
                  <p:cNvPr id="14" name="矩形 13"/>
                  <p:cNvSpPr/>
                  <p:nvPr/>
                </p:nvSpPr>
                <p:spPr>
                  <a:xfrm>
                    <a:off x="1317257" y="1824875"/>
                    <a:ext cx="3761195" cy="307777"/>
                  </a:xfrm>
                  <a:prstGeom prst="rect">
                    <a:avLst/>
                  </a:prstGeom>
                </p:spPr>
                <p:txBody>
                  <a:bodyPr wrap="square" lIns="0" tIns="0" rIns="0" bIns="0">
                    <a:normAutofit/>
                  </a:bodyPr>
                  <a:lstStyle/>
                  <a:p>
                    <a:r>
                      <a:rPr lang="zh-CN" altLang="en-US" sz="1600" b="1" dirty="0">
                        <a:solidFill>
                          <a:schemeClr val="accent3"/>
                        </a:solidFill>
                      </a:rPr>
                      <a:t>输入标题文本</a:t>
                    </a:r>
                    <a:endParaRPr lang="zh-CN" altLang="en-US" sz="1600" b="1" dirty="0">
                      <a:solidFill>
                        <a:schemeClr val="accent3"/>
                      </a:solidFill>
                    </a:endParaRPr>
                  </a:p>
                </p:txBody>
              </p:sp>
            </p:grpSp>
          </p:grpSp>
          <p:cxnSp>
            <p:nvCxnSpPr>
              <p:cNvPr id="10" name="直接连接符 9"/>
              <p:cNvCxnSpPr/>
              <p:nvPr/>
            </p:nvCxnSpPr>
            <p:spPr>
              <a:xfrm>
                <a:off x="1307468" y="2710116"/>
                <a:ext cx="2448272" cy="0"/>
              </a:xfrm>
              <a:prstGeom prst="line">
                <a:avLst/>
              </a:prstGeom>
              <a:ln>
                <a:solidFill>
                  <a:schemeClr val="tx1">
                    <a:lumMod val="20000"/>
                    <a:lumOff val="80000"/>
                  </a:schemeClr>
                </a:solidFill>
              </a:ln>
            </p:spPr>
            <p:style>
              <a:lnRef idx="1">
                <a:schemeClr val="accent1"/>
              </a:lnRef>
              <a:fillRef idx="0">
                <a:schemeClr val="accent1"/>
              </a:fillRef>
              <a:effectRef idx="0">
                <a:schemeClr val="accent1"/>
              </a:effectRef>
              <a:fontRef idx="minor">
                <a:schemeClr val="tx1"/>
              </a:fontRef>
            </p:style>
          </p:cxnSp>
        </p:gr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anim calcmode="lin" valueType="num">
                                      <p:cBhvr>
                                        <p:cTn id="10" dur="500" fill="hold"/>
                                        <p:tgtEl>
                                          <p:spTgt spid="4"/>
                                        </p:tgtEl>
                                        <p:attrNameLst>
                                          <p:attrName>ppt_x</p:attrName>
                                        </p:attrNameLst>
                                      </p:cBhvr>
                                      <p:tavLst>
                                        <p:tav tm="0">
                                          <p:val>
                                            <p:fltVal val="0.5"/>
                                          </p:val>
                                        </p:tav>
                                        <p:tav tm="100000">
                                          <p:val>
                                            <p:strVal val="#ppt_x"/>
                                          </p:val>
                                        </p:tav>
                                      </p:tavLst>
                                    </p:anim>
                                    <p:anim calcmode="lin" valueType="num">
                                      <p:cBhvr>
                                        <p:cTn id="11" dur="50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anim calcmode="lin" valueType="num">
                                      <p:cBhvr>
                                        <p:cTn id="18" dur="500" fill="hold"/>
                                        <p:tgtEl>
                                          <p:spTgt spid="5"/>
                                        </p:tgtEl>
                                        <p:attrNameLst>
                                          <p:attrName>ppt_x</p:attrName>
                                        </p:attrNameLst>
                                      </p:cBhvr>
                                      <p:tavLst>
                                        <p:tav tm="0">
                                          <p:val>
                                            <p:fltVal val="0.5"/>
                                          </p:val>
                                        </p:tav>
                                        <p:tav tm="100000">
                                          <p:val>
                                            <p:strVal val="#ppt_x"/>
                                          </p:val>
                                        </p:tav>
                                      </p:tavLst>
                                    </p:anim>
                                    <p:anim calcmode="lin" valueType="num">
                                      <p:cBhvr>
                                        <p:cTn id="19" dur="500" fill="hold"/>
                                        <p:tgtEl>
                                          <p:spTgt spid="5"/>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8113" y="3120420"/>
            <a:ext cx="1453986" cy="1453986"/>
            <a:chOff x="1059543" y="1576941"/>
            <a:chExt cx="585688" cy="585688"/>
          </a:xfrm>
        </p:grpSpPr>
        <p:sp>
          <p:nvSpPr>
            <p:cNvPr id="3" name="椭圆 2"/>
            <p:cNvSpPr/>
            <p:nvPr/>
          </p:nvSpPr>
          <p:spPr>
            <a:xfrm>
              <a:off x="1059543" y="1576941"/>
              <a:ext cx="585688" cy="585688"/>
            </a:xfrm>
            <a:prstGeom prst="ellipse">
              <a:avLst/>
            </a:prstGeom>
            <a:solidFill>
              <a:schemeClr val="accent1"/>
            </a:solidFill>
            <a:ln w="0">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lstStyle/>
            <a:p>
              <a:pPr algn="ctr"/>
              <a:endParaRPr lang="zh-CN" altLang="en-US" sz="5400" dirty="0">
                <a:solidFill>
                  <a:schemeClr val="bg1"/>
                </a:solidFill>
              </a:endParaRPr>
            </a:p>
          </p:txBody>
        </p:sp>
        <p:sp>
          <p:nvSpPr>
            <p:cNvPr id="4" name="文本框 3"/>
            <p:cNvSpPr txBox="1"/>
            <p:nvPr/>
          </p:nvSpPr>
          <p:spPr>
            <a:xfrm>
              <a:off x="1106630" y="1628030"/>
              <a:ext cx="491518" cy="483511"/>
            </a:xfrm>
            <a:prstGeom prst="rect">
              <a:avLst/>
            </a:prstGeom>
            <a:noFill/>
          </p:spPr>
          <p:txBody>
            <a:bodyPr wrap="none" rtlCol="0" anchor="ctr" anchorCtr="0">
              <a:spAutoFit/>
            </a:bodyPr>
            <a:lstStyle/>
            <a:p>
              <a:pPr algn="ctr"/>
              <a:r>
                <a:rPr lang="en-US" altLang="zh-CN" sz="7200" b="1" dirty="0">
                  <a:solidFill>
                    <a:schemeClr val="bg1"/>
                  </a:solidFill>
                  <a:latin typeface="Century Gothic" panose="020B0502020202020204" pitchFamily="34" charset="0"/>
                </a:rPr>
                <a:t>04</a:t>
              </a:r>
              <a:endParaRPr lang="zh-CN" altLang="en-US" sz="7200" b="1" dirty="0">
                <a:solidFill>
                  <a:schemeClr val="bg1"/>
                </a:solidFill>
                <a:latin typeface="Century Gothic" panose="020B0502020202020204" pitchFamily="34" charset="0"/>
              </a:endParaRPr>
            </a:p>
          </p:txBody>
        </p:sp>
      </p:grpSp>
      <p:sp>
        <p:nvSpPr>
          <p:cNvPr id="5" name="文本框 4"/>
          <p:cNvSpPr txBox="1"/>
          <p:nvPr/>
        </p:nvSpPr>
        <p:spPr>
          <a:xfrm>
            <a:off x="1920916" y="4756781"/>
            <a:ext cx="8325821" cy="1014730"/>
          </a:xfrm>
          <a:prstGeom prst="rect">
            <a:avLst/>
          </a:prstGeom>
          <a:noFill/>
        </p:spPr>
        <p:txBody>
          <a:bodyPr wrap="square" rtlCol="0" anchor="ctr" anchorCtr="0">
            <a:spAutoFit/>
          </a:bodyPr>
          <a:lstStyle/>
          <a:p>
            <a:pPr algn="ctr"/>
            <a:r>
              <a:rPr lang="zh-CN" altLang="en-US" sz="6000" dirty="0">
                <a:solidFill>
                  <a:schemeClr val="accent1"/>
                </a:solidFill>
                <a:latin typeface="书体坊兰亭体" panose="03000509000000000000" charset="-122"/>
                <a:ea typeface="书体坊兰亭体" panose="03000509000000000000" charset="-122"/>
              </a:rPr>
              <a:t>下学期工作计划</a:t>
            </a:r>
            <a:endParaRPr lang="zh-CN" altLang="en-US" sz="6000" dirty="0">
              <a:solidFill>
                <a:schemeClr val="accent1"/>
              </a:solidFill>
              <a:latin typeface="书体坊兰亭体" panose="03000509000000000000" charset="-122"/>
              <a:ea typeface="书体坊兰亭体" panose="03000509000000000000" charset="-122"/>
            </a:endParaRPr>
          </a:p>
        </p:txBody>
      </p:sp>
      <p:sp>
        <p:nvSpPr>
          <p:cNvPr id="6" name="矩形 5"/>
          <p:cNvSpPr/>
          <p:nvPr/>
        </p:nvSpPr>
        <p:spPr>
          <a:xfrm>
            <a:off x="1749600" y="5771343"/>
            <a:ext cx="8668452" cy="707886"/>
          </a:xfrm>
          <a:prstGeom prst="rect">
            <a:avLst/>
          </a:prstGeom>
        </p:spPr>
        <p:txBody>
          <a:bodyPr wrap="square">
            <a:spAutoFit/>
          </a:bodyPr>
          <a:lstStyle/>
          <a:p>
            <a:pPr algn="ctr"/>
            <a:r>
              <a:rPr lang="en-US" altLang="zh-CN" sz="2000" dirty="0">
                <a:solidFill>
                  <a:schemeClr val="bg1">
                    <a:lumMod val="50000"/>
                  </a:schemeClr>
                </a:solidFill>
              </a:rPr>
              <a:t>Design format consistent with the PPT, on the one hand can make the project team members to write their own PPT</a:t>
            </a:r>
            <a:endParaRPr lang="zh-CN" altLang="en-US" sz="2000" dirty="0">
              <a:solidFill>
                <a:schemeClr val="bg1">
                  <a:lumMod val="50000"/>
                </a:schemeClr>
              </a:solidFill>
            </a:endParaRPr>
          </a:p>
        </p:txBody>
      </p:sp>
      <p:grpSp>
        <p:nvGrpSpPr>
          <p:cNvPr id="7" name="组合 6"/>
          <p:cNvGrpSpPr/>
          <p:nvPr/>
        </p:nvGrpSpPr>
        <p:grpSpPr>
          <a:xfrm>
            <a:off x="2719073" y="3766"/>
            <a:ext cx="6290096" cy="2983418"/>
            <a:chOff x="1181318" y="66299"/>
            <a:chExt cx="8554587" cy="4057475"/>
          </a:xfrm>
        </p:grpSpPr>
        <p:grpSp>
          <p:nvGrpSpPr>
            <p:cNvPr id="8" name="组合 7"/>
            <p:cNvGrpSpPr/>
            <p:nvPr/>
          </p:nvGrpSpPr>
          <p:grpSpPr>
            <a:xfrm>
              <a:off x="1181318" y="748615"/>
              <a:ext cx="8554587" cy="3375159"/>
              <a:chOff x="1588" y="3059113"/>
              <a:chExt cx="10031413" cy="3654425"/>
            </a:xfrm>
          </p:grpSpPr>
          <p:sp>
            <p:nvSpPr>
              <p:cNvPr id="37"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2"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3"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4"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9"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0"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2"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3"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4"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9"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0"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1"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2"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93"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9" name="组合 8"/>
            <p:cNvGrpSpPr/>
            <p:nvPr/>
          </p:nvGrpSpPr>
          <p:grpSpPr>
            <a:xfrm>
              <a:off x="3333748" y="66299"/>
              <a:ext cx="1968500" cy="1968500"/>
              <a:chOff x="9640327" y="293034"/>
              <a:chExt cx="1968500" cy="1968500"/>
            </a:xfrm>
          </p:grpSpPr>
          <p:sp>
            <p:nvSpPr>
              <p:cNvPr id="10"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5000">
        <p15:prstTrans prst="prestige"/>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2" presetClass="entr" presetSubtype="4"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p:tgtEl>
                                          <p:spTgt spid="5"/>
                                        </p:tgtEl>
                                        <p:attrNameLst>
                                          <p:attrName>ppt_y</p:attrName>
                                        </p:attrNameLst>
                                      </p:cBhvr>
                                      <p:tavLst>
                                        <p:tav tm="0">
                                          <p:val>
                                            <p:strVal val="#ppt_y+#ppt_h*1.125000"/>
                                          </p:val>
                                        </p:tav>
                                        <p:tav tm="100000">
                                          <p:val>
                                            <p:strVal val="#ppt_y"/>
                                          </p:val>
                                        </p:tav>
                                      </p:tavLst>
                                    </p:anim>
                                    <p:animEffect transition="in" filter="wipe(up)">
                                      <p:cBhvr>
                                        <p:cTn id="14" dur="500"/>
                                        <p:tgtEl>
                                          <p:spTgt spid="5"/>
                                        </p:tgtEl>
                                      </p:cBhvr>
                                    </p:animEffect>
                                  </p:childTnLst>
                                </p:cTn>
                              </p:par>
                            </p:childTnLst>
                          </p:cTn>
                        </p:par>
                        <p:par>
                          <p:cTn id="15" fill="hold">
                            <p:stCondLst>
                              <p:cond delay="1799"/>
                            </p:stCondLst>
                            <p:childTnLst>
                              <p:par>
                                <p:cTn id="16" presetID="22" presetClass="entr" presetSubtype="4"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down)">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_矩形 5"/>
          <p:cNvSpPr/>
          <p:nvPr>
            <p:custDataLst>
              <p:tags r:id="rId1"/>
            </p:custDataLst>
          </p:nvPr>
        </p:nvSpPr>
        <p:spPr bwMode="auto">
          <a:xfrm>
            <a:off x="1419293" y="2423883"/>
            <a:ext cx="4385673" cy="2498638"/>
          </a:xfrm>
          <a:prstGeom prst="rect">
            <a:avLst/>
          </a:prstGeom>
          <a:solidFill>
            <a:srgbClr val="FFFFFF"/>
          </a:solidFill>
          <a:ln>
            <a:noFill/>
          </a:ln>
        </p:spPr>
        <p:txBody>
          <a:bodyPr anchor="ctr"/>
          <a:lstStyle/>
          <a:p>
            <a:pPr algn="ctr"/>
          </a:p>
        </p:txBody>
      </p:sp>
      <p:sp>
        <p:nvSpPr>
          <p:cNvPr id="8" name="PA_矩形 6"/>
          <p:cNvSpPr/>
          <p:nvPr>
            <p:custDataLst>
              <p:tags r:id="rId2"/>
            </p:custDataLst>
          </p:nvPr>
        </p:nvSpPr>
        <p:spPr bwMode="auto">
          <a:xfrm>
            <a:off x="1419293" y="2423883"/>
            <a:ext cx="4385673" cy="249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grpSp>
        <p:nvGrpSpPr>
          <p:cNvPr id="2" name="PA_组合 1"/>
          <p:cNvGrpSpPr/>
          <p:nvPr>
            <p:custDataLst>
              <p:tags r:id="rId3"/>
            </p:custDataLst>
          </p:nvPr>
        </p:nvGrpSpPr>
        <p:grpSpPr>
          <a:xfrm>
            <a:off x="719674" y="2244876"/>
            <a:ext cx="5784911" cy="3065493"/>
            <a:chOff x="719674" y="2244876"/>
            <a:chExt cx="5784911" cy="3065493"/>
          </a:xfrm>
        </p:grpSpPr>
        <p:sp>
          <p:nvSpPr>
            <p:cNvPr id="4" name="Freeform: Shape 2"/>
            <p:cNvSpPr/>
            <p:nvPr/>
          </p:nvSpPr>
          <p:spPr bwMode="auto">
            <a:xfrm>
              <a:off x="1265645" y="2244876"/>
              <a:ext cx="4692968" cy="2870077"/>
            </a:xfrm>
            <a:custGeom>
              <a:avLst/>
              <a:gdLst>
                <a:gd name="T0" fmla="*/ 0 w 1890"/>
                <a:gd name="T1" fmla="*/ 1154 h 1154"/>
                <a:gd name="T2" fmla="*/ 0 w 1890"/>
                <a:gd name="T3" fmla="*/ 1142 h 1154"/>
                <a:gd name="T4" fmla="*/ 0 w 1890"/>
                <a:gd name="T5" fmla="*/ 1069 h 1154"/>
                <a:gd name="T6" fmla="*/ 0 w 1890"/>
                <a:gd name="T7" fmla="*/ 85 h 1154"/>
                <a:gd name="T8" fmla="*/ 77 w 1890"/>
                <a:gd name="T9" fmla="*/ 0 h 1154"/>
                <a:gd name="T10" fmla="*/ 1813 w 1890"/>
                <a:gd name="T11" fmla="*/ 0 h 1154"/>
                <a:gd name="T12" fmla="*/ 1890 w 1890"/>
                <a:gd name="T13" fmla="*/ 85 h 1154"/>
                <a:gd name="T14" fmla="*/ 1890 w 1890"/>
                <a:gd name="T15" fmla="*/ 1069 h 1154"/>
                <a:gd name="T16" fmla="*/ 1890 w 1890"/>
                <a:gd name="T17" fmla="*/ 1142 h 1154"/>
                <a:gd name="T18" fmla="*/ 1890 w 1890"/>
                <a:gd name="T19" fmla="*/ 1154 h 1154"/>
                <a:gd name="T20" fmla="*/ 0 w 1890"/>
                <a:gd name="T21" fmla="*/ 1154 h 1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90" h="1154">
                  <a:moveTo>
                    <a:pt x="0" y="1154"/>
                  </a:moveTo>
                  <a:cubicBezTo>
                    <a:pt x="0" y="1142"/>
                    <a:pt x="0" y="1142"/>
                    <a:pt x="0" y="1142"/>
                  </a:cubicBezTo>
                  <a:cubicBezTo>
                    <a:pt x="0" y="1142"/>
                    <a:pt x="0" y="1109"/>
                    <a:pt x="0" y="1069"/>
                  </a:cubicBezTo>
                  <a:cubicBezTo>
                    <a:pt x="0" y="85"/>
                    <a:pt x="0" y="85"/>
                    <a:pt x="0" y="85"/>
                  </a:cubicBezTo>
                  <a:cubicBezTo>
                    <a:pt x="0" y="39"/>
                    <a:pt x="35" y="0"/>
                    <a:pt x="77" y="0"/>
                  </a:cubicBezTo>
                  <a:cubicBezTo>
                    <a:pt x="1813" y="0"/>
                    <a:pt x="1813" y="0"/>
                    <a:pt x="1813" y="0"/>
                  </a:cubicBezTo>
                  <a:cubicBezTo>
                    <a:pt x="1856" y="0"/>
                    <a:pt x="1890" y="39"/>
                    <a:pt x="1890" y="85"/>
                  </a:cubicBezTo>
                  <a:cubicBezTo>
                    <a:pt x="1890" y="1069"/>
                    <a:pt x="1890" y="1069"/>
                    <a:pt x="1890" y="1069"/>
                  </a:cubicBezTo>
                  <a:cubicBezTo>
                    <a:pt x="1890" y="1109"/>
                    <a:pt x="1890" y="1142"/>
                    <a:pt x="1890" y="1142"/>
                  </a:cubicBezTo>
                  <a:cubicBezTo>
                    <a:pt x="1890" y="1154"/>
                    <a:pt x="1890" y="1154"/>
                    <a:pt x="1890" y="1154"/>
                  </a:cubicBezTo>
                  <a:cubicBezTo>
                    <a:pt x="0" y="1154"/>
                    <a:pt x="0" y="1154"/>
                    <a:pt x="0" y="1154"/>
                  </a:cubicBezTo>
                </a:path>
              </a:pathLst>
            </a:custGeom>
            <a:solidFill>
              <a:srgbClr val="292929"/>
            </a:solidFill>
            <a:ln>
              <a:noFill/>
            </a:ln>
          </p:spPr>
          <p:txBody>
            <a:bodyPr anchor="ctr"/>
            <a:lstStyle/>
            <a:p>
              <a:pPr algn="ctr"/>
            </a:p>
          </p:txBody>
        </p:sp>
        <p:sp>
          <p:nvSpPr>
            <p:cNvPr id="5" name="Freeform: Shape 3"/>
            <p:cNvSpPr/>
            <p:nvPr/>
          </p:nvSpPr>
          <p:spPr bwMode="auto">
            <a:xfrm>
              <a:off x="1280563" y="2262777"/>
              <a:ext cx="4663133" cy="2837260"/>
            </a:xfrm>
            <a:custGeom>
              <a:avLst/>
              <a:gdLst>
                <a:gd name="T0" fmla="*/ 0 w 1878"/>
                <a:gd name="T1" fmla="*/ 1141 h 1141"/>
                <a:gd name="T2" fmla="*/ 0 w 1878"/>
                <a:gd name="T3" fmla="*/ 1135 h 1141"/>
                <a:gd name="T4" fmla="*/ 0 w 1878"/>
                <a:gd name="T5" fmla="*/ 1062 h 1141"/>
                <a:gd name="T6" fmla="*/ 0 w 1878"/>
                <a:gd name="T7" fmla="*/ 78 h 1141"/>
                <a:gd name="T8" fmla="*/ 71 w 1878"/>
                <a:gd name="T9" fmla="*/ 0 h 1141"/>
                <a:gd name="T10" fmla="*/ 1807 w 1878"/>
                <a:gd name="T11" fmla="*/ 0 h 1141"/>
                <a:gd name="T12" fmla="*/ 1878 w 1878"/>
                <a:gd name="T13" fmla="*/ 78 h 1141"/>
                <a:gd name="T14" fmla="*/ 1878 w 1878"/>
                <a:gd name="T15" fmla="*/ 1062 h 1141"/>
                <a:gd name="T16" fmla="*/ 1878 w 1878"/>
                <a:gd name="T17" fmla="*/ 1135 h 1141"/>
                <a:gd name="T18" fmla="*/ 1878 w 1878"/>
                <a:gd name="T19" fmla="*/ 1141 h 1141"/>
                <a:gd name="T20" fmla="*/ 0 w 1878"/>
                <a:gd name="T21" fmla="*/ 1141 h 1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78" h="1141">
                  <a:moveTo>
                    <a:pt x="0" y="1141"/>
                  </a:moveTo>
                  <a:cubicBezTo>
                    <a:pt x="0" y="1135"/>
                    <a:pt x="0" y="1135"/>
                    <a:pt x="0" y="1135"/>
                  </a:cubicBezTo>
                  <a:cubicBezTo>
                    <a:pt x="0" y="1135"/>
                    <a:pt x="0" y="1102"/>
                    <a:pt x="0" y="1062"/>
                  </a:cubicBezTo>
                  <a:cubicBezTo>
                    <a:pt x="0" y="78"/>
                    <a:pt x="0" y="78"/>
                    <a:pt x="0" y="78"/>
                  </a:cubicBezTo>
                  <a:cubicBezTo>
                    <a:pt x="0" y="35"/>
                    <a:pt x="32" y="0"/>
                    <a:pt x="71" y="0"/>
                  </a:cubicBezTo>
                  <a:cubicBezTo>
                    <a:pt x="1807" y="0"/>
                    <a:pt x="1807" y="0"/>
                    <a:pt x="1807" y="0"/>
                  </a:cubicBezTo>
                  <a:cubicBezTo>
                    <a:pt x="1847" y="0"/>
                    <a:pt x="1878" y="35"/>
                    <a:pt x="1878" y="78"/>
                  </a:cubicBezTo>
                  <a:cubicBezTo>
                    <a:pt x="1878" y="1062"/>
                    <a:pt x="1878" y="1062"/>
                    <a:pt x="1878" y="1062"/>
                  </a:cubicBezTo>
                  <a:cubicBezTo>
                    <a:pt x="1878" y="1102"/>
                    <a:pt x="1878" y="1135"/>
                    <a:pt x="1878" y="1135"/>
                  </a:cubicBezTo>
                  <a:cubicBezTo>
                    <a:pt x="1878" y="1141"/>
                    <a:pt x="1878" y="1141"/>
                    <a:pt x="1878" y="1141"/>
                  </a:cubicBezTo>
                  <a:cubicBezTo>
                    <a:pt x="0" y="1141"/>
                    <a:pt x="0" y="1141"/>
                    <a:pt x="0" y="1141"/>
                  </a:cubicBezTo>
                </a:path>
              </a:pathLst>
            </a:custGeom>
            <a:solidFill>
              <a:srgbClr val="000000"/>
            </a:solidFill>
            <a:ln>
              <a:noFill/>
            </a:ln>
          </p:spPr>
          <p:txBody>
            <a:bodyPr anchor="ctr"/>
            <a:lstStyle/>
            <a:p>
              <a:pPr algn="ctr"/>
            </a:p>
          </p:txBody>
        </p:sp>
        <p:sp>
          <p:nvSpPr>
            <p:cNvPr id="6" name="Freeform: Shape 4"/>
            <p:cNvSpPr/>
            <p:nvPr/>
          </p:nvSpPr>
          <p:spPr bwMode="auto">
            <a:xfrm>
              <a:off x="1295481" y="2277694"/>
              <a:ext cx="4636283" cy="2807425"/>
            </a:xfrm>
            <a:custGeom>
              <a:avLst/>
              <a:gdLst>
                <a:gd name="T0" fmla="*/ 1867 w 1867"/>
                <a:gd name="T1" fmla="*/ 72 h 1129"/>
                <a:gd name="T2" fmla="*/ 1801 w 1867"/>
                <a:gd name="T3" fmla="*/ 0 h 1129"/>
                <a:gd name="T4" fmla="*/ 65 w 1867"/>
                <a:gd name="T5" fmla="*/ 0 h 1129"/>
                <a:gd name="T6" fmla="*/ 0 w 1867"/>
                <a:gd name="T7" fmla="*/ 72 h 1129"/>
                <a:gd name="T8" fmla="*/ 0 w 1867"/>
                <a:gd name="T9" fmla="*/ 1056 h 1129"/>
                <a:gd name="T10" fmla="*/ 0 w 1867"/>
                <a:gd name="T11" fmla="*/ 1129 h 1129"/>
                <a:gd name="T12" fmla="*/ 1866 w 1867"/>
                <a:gd name="T13" fmla="*/ 1129 h 1129"/>
                <a:gd name="T14" fmla="*/ 1867 w 1867"/>
                <a:gd name="T15" fmla="*/ 1056 h 1129"/>
                <a:gd name="T16" fmla="*/ 1867 w 1867"/>
                <a:gd name="T17" fmla="*/ 72 h 1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7" h="1129">
                  <a:moveTo>
                    <a:pt x="1867" y="72"/>
                  </a:moveTo>
                  <a:cubicBezTo>
                    <a:pt x="1867" y="32"/>
                    <a:pt x="1838" y="0"/>
                    <a:pt x="1801" y="0"/>
                  </a:cubicBezTo>
                  <a:cubicBezTo>
                    <a:pt x="65" y="0"/>
                    <a:pt x="65" y="0"/>
                    <a:pt x="65" y="0"/>
                  </a:cubicBezTo>
                  <a:cubicBezTo>
                    <a:pt x="29" y="0"/>
                    <a:pt x="0" y="32"/>
                    <a:pt x="0" y="72"/>
                  </a:cubicBezTo>
                  <a:cubicBezTo>
                    <a:pt x="0" y="1056"/>
                    <a:pt x="0" y="1056"/>
                    <a:pt x="0" y="1056"/>
                  </a:cubicBezTo>
                  <a:cubicBezTo>
                    <a:pt x="0" y="1096"/>
                    <a:pt x="0" y="1129"/>
                    <a:pt x="0" y="1129"/>
                  </a:cubicBezTo>
                  <a:cubicBezTo>
                    <a:pt x="1866" y="1129"/>
                    <a:pt x="1866" y="1129"/>
                    <a:pt x="1866" y="1129"/>
                  </a:cubicBezTo>
                  <a:cubicBezTo>
                    <a:pt x="1866" y="1129"/>
                    <a:pt x="1867" y="1096"/>
                    <a:pt x="1867" y="1056"/>
                  </a:cubicBezTo>
                  <a:cubicBezTo>
                    <a:pt x="1867" y="72"/>
                    <a:pt x="1867" y="72"/>
                    <a:pt x="1867" y="72"/>
                  </a:cubicBezTo>
                </a:path>
              </a:pathLst>
            </a:custGeom>
            <a:solidFill>
              <a:srgbClr val="000000"/>
            </a:solidFill>
            <a:ln>
              <a:noFill/>
            </a:ln>
          </p:spPr>
          <p:txBody>
            <a:bodyPr anchor="ctr"/>
            <a:lstStyle/>
            <a:p>
              <a:pPr algn="ctr"/>
            </a:p>
          </p:txBody>
        </p:sp>
        <p:sp>
          <p:nvSpPr>
            <p:cNvPr id="9" name="Oval 7"/>
            <p:cNvSpPr/>
            <p:nvPr/>
          </p:nvSpPr>
          <p:spPr bwMode="auto">
            <a:xfrm>
              <a:off x="3573345" y="2307528"/>
              <a:ext cx="79061" cy="77570"/>
            </a:xfrm>
            <a:prstGeom prst="ellipse">
              <a:avLst/>
            </a:prstGeom>
            <a:solidFill>
              <a:srgbClr val="4D4D4D"/>
            </a:solidFill>
            <a:ln>
              <a:noFill/>
            </a:ln>
          </p:spPr>
          <p:txBody>
            <a:bodyPr anchor="ctr"/>
            <a:lstStyle/>
            <a:p>
              <a:pPr algn="ctr"/>
            </a:p>
          </p:txBody>
        </p:sp>
        <p:sp>
          <p:nvSpPr>
            <p:cNvPr id="10" name="Freeform: Shape 8"/>
            <p:cNvSpPr/>
            <p:nvPr/>
          </p:nvSpPr>
          <p:spPr>
            <a:xfrm>
              <a:off x="2817129" y="2277696"/>
              <a:ext cx="3114635" cy="2807425"/>
            </a:xfrm>
            <a:custGeom>
              <a:avLst/>
              <a:gdLst>
                <a:gd name="connsiteX0" fmla="*/ 1015698 w 1929418"/>
                <a:gd name="connsiteY0" fmla="*/ 0 h 1739113"/>
                <a:gd name="connsiteX1" fmla="*/ 1145021 w 1929418"/>
                <a:gd name="connsiteY1" fmla="*/ 0 h 1739113"/>
                <a:gd name="connsiteX2" fmla="*/ 1827889 w 1929418"/>
                <a:gd name="connsiteY2" fmla="*/ 0 h 1739113"/>
                <a:gd name="connsiteX3" fmla="*/ 1929418 w 1929418"/>
                <a:gd name="connsiteY3" fmla="*/ 110909 h 1739113"/>
                <a:gd name="connsiteX4" fmla="*/ 1929418 w 1929418"/>
                <a:gd name="connsiteY4" fmla="*/ 1626664 h 1739113"/>
                <a:gd name="connsiteX5" fmla="*/ 1927880 w 1929418"/>
                <a:gd name="connsiteY5" fmla="*/ 1739113 h 1739113"/>
                <a:gd name="connsiteX6" fmla="*/ 4874 w 1929418"/>
                <a:gd name="connsiteY6" fmla="*/ 1739113 h 1739113"/>
                <a:gd name="connsiteX7" fmla="*/ 0 w 1929418"/>
                <a:gd name="connsiteY7" fmla="*/ 1739113 h 1739113"/>
                <a:gd name="connsiteX8" fmla="*/ 1015698 w 1929418"/>
                <a:gd name="connsiteY8" fmla="*/ 0 h 1739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29418" h="1739113">
                  <a:moveTo>
                    <a:pt x="1015698" y="0"/>
                  </a:moveTo>
                  <a:lnTo>
                    <a:pt x="1145021" y="0"/>
                  </a:lnTo>
                  <a:cubicBezTo>
                    <a:pt x="1350640" y="0"/>
                    <a:pt x="1577529" y="0"/>
                    <a:pt x="1827889" y="0"/>
                  </a:cubicBezTo>
                  <a:cubicBezTo>
                    <a:pt x="1884807" y="0"/>
                    <a:pt x="1929418" y="49293"/>
                    <a:pt x="1929418" y="110909"/>
                  </a:cubicBezTo>
                  <a:cubicBezTo>
                    <a:pt x="1929418" y="110909"/>
                    <a:pt x="1929418" y="110909"/>
                    <a:pt x="1929418" y="1626664"/>
                  </a:cubicBezTo>
                  <a:cubicBezTo>
                    <a:pt x="1929418" y="1688280"/>
                    <a:pt x="1927880" y="1739113"/>
                    <a:pt x="1927880" y="1739113"/>
                  </a:cubicBezTo>
                  <a:cubicBezTo>
                    <a:pt x="1927880" y="1739113"/>
                    <a:pt x="1927880" y="1739113"/>
                    <a:pt x="4874" y="1739113"/>
                  </a:cubicBezTo>
                  <a:lnTo>
                    <a:pt x="0" y="1739113"/>
                  </a:lnTo>
                  <a:lnTo>
                    <a:pt x="1015698" y="0"/>
                  </a:lnTo>
                  <a:close/>
                </a:path>
              </a:pathLst>
            </a:custGeom>
            <a:solidFill>
              <a:srgbClr val="FFFF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11" name="Freeform: Shape 9"/>
            <p:cNvSpPr/>
            <p:nvPr/>
          </p:nvSpPr>
          <p:spPr bwMode="auto">
            <a:xfrm>
              <a:off x="719674" y="5179097"/>
              <a:ext cx="5784911" cy="131272"/>
            </a:xfrm>
            <a:custGeom>
              <a:avLst/>
              <a:gdLst>
                <a:gd name="T0" fmla="*/ 2211 w 2330"/>
                <a:gd name="T1" fmla="*/ 53 h 53"/>
                <a:gd name="T2" fmla="*/ 119 w 2330"/>
                <a:gd name="T3" fmla="*/ 53 h 53"/>
                <a:gd name="T4" fmla="*/ 2 w 2330"/>
                <a:gd name="T5" fmla="*/ 0 h 53"/>
                <a:gd name="T6" fmla="*/ 2328 w 2330"/>
                <a:gd name="T7" fmla="*/ 0 h 53"/>
                <a:gd name="T8" fmla="*/ 2211 w 2330"/>
                <a:gd name="T9" fmla="*/ 53 h 53"/>
              </a:gdLst>
              <a:ahLst/>
              <a:cxnLst>
                <a:cxn ang="0">
                  <a:pos x="T0" y="T1"/>
                </a:cxn>
                <a:cxn ang="0">
                  <a:pos x="T2" y="T3"/>
                </a:cxn>
                <a:cxn ang="0">
                  <a:pos x="T4" y="T5"/>
                </a:cxn>
                <a:cxn ang="0">
                  <a:pos x="T6" y="T7"/>
                </a:cxn>
                <a:cxn ang="0">
                  <a:pos x="T8" y="T9"/>
                </a:cxn>
              </a:cxnLst>
              <a:rect l="0" t="0" r="r" b="b"/>
              <a:pathLst>
                <a:path w="2330" h="53">
                  <a:moveTo>
                    <a:pt x="2211" y="53"/>
                  </a:moveTo>
                  <a:cubicBezTo>
                    <a:pt x="1514" y="53"/>
                    <a:pt x="817" y="53"/>
                    <a:pt x="119" y="53"/>
                  </a:cubicBezTo>
                  <a:cubicBezTo>
                    <a:pt x="43" y="43"/>
                    <a:pt x="0" y="10"/>
                    <a:pt x="2" y="0"/>
                  </a:cubicBezTo>
                  <a:cubicBezTo>
                    <a:pt x="778" y="0"/>
                    <a:pt x="1552" y="0"/>
                    <a:pt x="2328" y="0"/>
                  </a:cubicBezTo>
                  <a:cubicBezTo>
                    <a:pt x="2330" y="10"/>
                    <a:pt x="2287" y="43"/>
                    <a:pt x="2211" y="53"/>
                  </a:cubicBezTo>
                  <a:close/>
                </a:path>
              </a:pathLst>
            </a:custGeom>
            <a:gradFill>
              <a:gsLst>
                <a:gs pos="0">
                  <a:srgbClr val="969696"/>
                </a:gs>
                <a:gs pos="100000">
                  <a:srgbClr val="292929"/>
                </a:gs>
              </a:gsLst>
              <a:lin ang="5400000" scaled="1"/>
            </a:gradFill>
            <a:ln>
              <a:noFill/>
            </a:ln>
          </p:spPr>
          <p:txBody>
            <a:bodyPr anchor="ctr"/>
            <a:lstStyle/>
            <a:p>
              <a:pPr algn="ctr"/>
            </a:p>
          </p:txBody>
        </p:sp>
        <p:sp>
          <p:nvSpPr>
            <p:cNvPr id="12" name="Freeform: Shape 10"/>
            <p:cNvSpPr/>
            <p:nvPr/>
          </p:nvSpPr>
          <p:spPr bwMode="auto">
            <a:xfrm>
              <a:off x="724149" y="5179097"/>
              <a:ext cx="5775961" cy="7458"/>
            </a:xfrm>
            <a:custGeom>
              <a:avLst/>
              <a:gdLst>
                <a:gd name="T0" fmla="*/ 2326 w 2326"/>
                <a:gd name="T1" fmla="*/ 3 h 3"/>
                <a:gd name="T2" fmla="*/ 2326 w 2326"/>
                <a:gd name="T3" fmla="*/ 0 h 3"/>
                <a:gd name="T4" fmla="*/ 0 w 2326"/>
                <a:gd name="T5" fmla="*/ 0 h 3"/>
                <a:gd name="T6" fmla="*/ 0 w 2326"/>
                <a:gd name="T7" fmla="*/ 3 h 3"/>
                <a:gd name="T8" fmla="*/ 2326 w 2326"/>
                <a:gd name="T9" fmla="*/ 3 h 3"/>
              </a:gdLst>
              <a:ahLst/>
              <a:cxnLst>
                <a:cxn ang="0">
                  <a:pos x="T0" y="T1"/>
                </a:cxn>
                <a:cxn ang="0">
                  <a:pos x="T2" y="T3"/>
                </a:cxn>
                <a:cxn ang="0">
                  <a:pos x="T4" y="T5"/>
                </a:cxn>
                <a:cxn ang="0">
                  <a:pos x="T6" y="T7"/>
                </a:cxn>
                <a:cxn ang="0">
                  <a:pos x="T8" y="T9"/>
                </a:cxn>
              </a:cxnLst>
              <a:rect l="0" t="0" r="r" b="b"/>
              <a:pathLst>
                <a:path w="2326" h="3">
                  <a:moveTo>
                    <a:pt x="2326" y="3"/>
                  </a:moveTo>
                  <a:cubicBezTo>
                    <a:pt x="2326" y="2"/>
                    <a:pt x="2326" y="1"/>
                    <a:pt x="2326" y="0"/>
                  </a:cubicBezTo>
                  <a:cubicBezTo>
                    <a:pt x="1550" y="0"/>
                    <a:pt x="776" y="0"/>
                    <a:pt x="0" y="0"/>
                  </a:cubicBezTo>
                  <a:cubicBezTo>
                    <a:pt x="0" y="1"/>
                    <a:pt x="0" y="2"/>
                    <a:pt x="0" y="3"/>
                  </a:cubicBezTo>
                  <a:cubicBezTo>
                    <a:pt x="776" y="3"/>
                    <a:pt x="1550" y="3"/>
                    <a:pt x="2326" y="3"/>
                  </a:cubicBezTo>
                  <a:close/>
                </a:path>
              </a:pathLst>
            </a:custGeom>
            <a:solidFill>
              <a:srgbClr val="4D4D4D"/>
            </a:solidFill>
            <a:ln>
              <a:noFill/>
            </a:ln>
          </p:spPr>
          <p:txBody>
            <a:bodyPr anchor="ctr"/>
            <a:lstStyle/>
            <a:p>
              <a:pPr algn="ctr"/>
            </a:p>
          </p:txBody>
        </p:sp>
        <p:sp>
          <p:nvSpPr>
            <p:cNvPr id="13" name="Freeform: Shape 11"/>
            <p:cNvSpPr/>
            <p:nvPr/>
          </p:nvSpPr>
          <p:spPr bwMode="auto">
            <a:xfrm>
              <a:off x="724149" y="5055284"/>
              <a:ext cx="5775961" cy="123812"/>
            </a:xfrm>
            <a:custGeom>
              <a:avLst/>
              <a:gdLst>
                <a:gd name="T0" fmla="*/ 2314 w 2326"/>
                <a:gd name="T1" fmla="*/ 0 h 50"/>
                <a:gd name="T2" fmla="*/ 12 w 2326"/>
                <a:gd name="T3" fmla="*/ 0 h 50"/>
                <a:gd name="T4" fmla="*/ 0 w 2326"/>
                <a:gd name="T5" fmla="*/ 12 h 50"/>
                <a:gd name="T6" fmla="*/ 0 w 2326"/>
                <a:gd name="T7" fmla="*/ 18 h 50"/>
                <a:gd name="T8" fmla="*/ 0 w 2326"/>
                <a:gd name="T9" fmla="*/ 30 h 50"/>
                <a:gd name="T10" fmla="*/ 0 w 2326"/>
                <a:gd name="T11" fmla="*/ 50 h 50"/>
                <a:gd name="T12" fmla="*/ 2326 w 2326"/>
                <a:gd name="T13" fmla="*/ 50 h 50"/>
                <a:gd name="T14" fmla="*/ 2326 w 2326"/>
                <a:gd name="T15" fmla="*/ 30 h 50"/>
                <a:gd name="T16" fmla="*/ 2326 w 2326"/>
                <a:gd name="T17" fmla="*/ 18 h 50"/>
                <a:gd name="T18" fmla="*/ 2326 w 2326"/>
                <a:gd name="T19" fmla="*/ 12 h 50"/>
                <a:gd name="T20" fmla="*/ 2314 w 2326"/>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26" h="50">
                  <a:moveTo>
                    <a:pt x="2314" y="0"/>
                  </a:moveTo>
                  <a:cubicBezTo>
                    <a:pt x="12" y="0"/>
                    <a:pt x="12" y="0"/>
                    <a:pt x="12" y="0"/>
                  </a:cubicBezTo>
                  <a:cubicBezTo>
                    <a:pt x="6" y="0"/>
                    <a:pt x="0" y="6"/>
                    <a:pt x="0" y="12"/>
                  </a:cubicBezTo>
                  <a:cubicBezTo>
                    <a:pt x="0" y="18"/>
                    <a:pt x="0" y="18"/>
                    <a:pt x="0" y="18"/>
                  </a:cubicBezTo>
                  <a:cubicBezTo>
                    <a:pt x="0" y="30"/>
                    <a:pt x="0" y="30"/>
                    <a:pt x="0" y="30"/>
                  </a:cubicBezTo>
                  <a:cubicBezTo>
                    <a:pt x="0" y="50"/>
                    <a:pt x="0" y="50"/>
                    <a:pt x="0" y="50"/>
                  </a:cubicBezTo>
                  <a:cubicBezTo>
                    <a:pt x="2326" y="50"/>
                    <a:pt x="2326" y="50"/>
                    <a:pt x="2326" y="50"/>
                  </a:cubicBezTo>
                  <a:cubicBezTo>
                    <a:pt x="2326" y="30"/>
                    <a:pt x="2326" y="30"/>
                    <a:pt x="2326" y="30"/>
                  </a:cubicBezTo>
                  <a:cubicBezTo>
                    <a:pt x="2326" y="18"/>
                    <a:pt x="2326" y="18"/>
                    <a:pt x="2326" y="18"/>
                  </a:cubicBezTo>
                  <a:cubicBezTo>
                    <a:pt x="2326" y="12"/>
                    <a:pt x="2326" y="12"/>
                    <a:pt x="2326" y="12"/>
                  </a:cubicBezTo>
                  <a:cubicBezTo>
                    <a:pt x="2326" y="6"/>
                    <a:pt x="2321" y="0"/>
                    <a:pt x="2314" y="0"/>
                  </a:cubicBezTo>
                  <a:close/>
                </a:path>
              </a:pathLst>
            </a:custGeom>
            <a:solidFill>
              <a:srgbClr val="C0C0C0"/>
            </a:solidFill>
            <a:ln>
              <a:noFill/>
            </a:ln>
          </p:spPr>
          <p:txBody>
            <a:bodyPr anchor="ctr"/>
            <a:lstStyle/>
            <a:p>
              <a:pPr algn="ctr"/>
            </a:p>
          </p:txBody>
        </p:sp>
        <p:sp>
          <p:nvSpPr>
            <p:cNvPr id="14" name="Freeform: Shape 12"/>
            <p:cNvSpPr/>
            <p:nvPr/>
          </p:nvSpPr>
          <p:spPr bwMode="auto">
            <a:xfrm>
              <a:off x="3189971" y="5055284"/>
              <a:ext cx="848792" cy="67127"/>
            </a:xfrm>
            <a:custGeom>
              <a:avLst/>
              <a:gdLst>
                <a:gd name="T0" fmla="*/ 0 w 342"/>
                <a:gd name="T1" fmla="*/ 0 h 27"/>
                <a:gd name="T2" fmla="*/ 0 w 342"/>
                <a:gd name="T3" fmla="*/ 16 h 27"/>
                <a:gd name="T4" fmla="*/ 11 w 342"/>
                <a:gd name="T5" fmla="*/ 27 h 27"/>
                <a:gd name="T6" fmla="*/ 332 w 342"/>
                <a:gd name="T7" fmla="*/ 27 h 27"/>
                <a:gd name="T8" fmla="*/ 342 w 342"/>
                <a:gd name="T9" fmla="*/ 16 h 27"/>
                <a:gd name="T10" fmla="*/ 342 w 342"/>
                <a:gd name="T11" fmla="*/ 0 h 27"/>
                <a:gd name="T12" fmla="*/ 0 w 34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342" h="27">
                  <a:moveTo>
                    <a:pt x="0" y="0"/>
                  </a:moveTo>
                  <a:cubicBezTo>
                    <a:pt x="0" y="16"/>
                    <a:pt x="0" y="16"/>
                    <a:pt x="0" y="16"/>
                  </a:cubicBezTo>
                  <a:cubicBezTo>
                    <a:pt x="0" y="22"/>
                    <a:pt x="5" y="27"/>
                    <a:pt x="11" y="27"/>
                  </a:cubicBezTo>
                  <a:cubicBezTo>
                    <a:pt x="332" y="27"/>
                    <a:pt x="332" y="27"/>
                    <a:pt x="332" y="27"/>
                  </a:cubicBezTo>
                  <a:cubicBezTo>
                    <a:pt x="338" y="27"/>
                    <a:pt x="342" y="22"/>
                    <a:pt x="342" y="16"/>
                  </a:cubicBezTo>
                  <a:cubicBezTo>
                    <a:pt x="342" y="0"/>
                    <a:pt x="342" y="0"/>
                    <a:pt x="342" y="0"/>
                  </a:cubicBezTo>
                  <a:lnTo>
                    <a:pt x="0" y="0"/>
                  </a:lnTo>
                  <a:close/>
                </a:path>
              </a:pathLst>
            </a:custGeom>
            <a:gradFill>
              <a:gsLst>
                <a:gs pos="0">
                  <a:srgbClr val="FFFFFF"/>
                </a:gs>
                <a:gs pos="100000">
                  <a:srgbClr val="777777"/>
                </a:gs>
              </a:gsLst>
              <a:lin ang="5400000" scaled="1"/>
            </a:gradFill>
            <a:ln>
              <a:noFill/>
            </a:ln>
          </p:spPr>
          <p:txBody>
            <a:bodyPr anchor="ctr"/>
            <a:lstStyle/>
            <a:p>
              <a:pPr algn="ctr"/>
            </a:p>
          </p:txBody>
        </p:sp>
        <p:sp>
          <p:nvSpPr>
            <p:cNvPr id="15" name="Freeform: Shape 13"/>
            <p:cNvSpPr/>
            <p:nvPr/>
          </p:nvSpPr>
          <p:spPr bwMode="auto">
            <a:xfrm>
              <a:off x="3189971" y="5089594"/>
              <a:ext cx="848792" cy="32818"/>
            </a:xfrm>
            <a:custGeom>
              <a:avLst/>
              <a:gdLst>
                <a:gd name="T0" fmla="*/ 332 w 342"/>
                <a:gd name="T1" fmla="*/ 11 h 13"/>
                <a:gd name="T2" fmla="*/ 11 w 342"/>
                <a:gd name="T3" fmla="*/ 11 h 13"/>
                <a:gd name="T4" fmla="*/ 0 w 342"/>
                <a:gd name="T5" fmla="*/ 0 h 13"/>
                <a:gd name="T6" fmla="*/ 0 w 342"/>
                <a:gd name="T7" fmla="*/ 2 h 13"/>
                <a:gd name="T8" fmla="*/ 11 w 342"/>
                <a:gd name="T9" fmla="*/ 13 h 13"/>
                <a:gd name="T10" fmla="*/ 332 w 342"/>
                <a:gd name="T11" fmla="*/ 13 h 13"/>
                <a:gd name="T12" fmla="*/ 342 w 342"/>
                <a:gd name="T13" fmla="*/ 2 h 13"/>
                <a:gd name="T14" fmla="*/ 342 w 342"/>
                <a:gd name="T15" fmla="*/ 0 h 13"/>
                <a:gd name="T16" fmla="*/ 332 w 342"/>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2" h="13">
                  <a:moveTo>
                    <a:pt x="332" y="11"/>
                  </a:moveTo>
                  <a:cubicBezTo>
                    <a:pt x="11" y="11"/>
                    <a:pt x="11" y="11"/>
                    <a:pt x="11" y="11"/>
                  </a:cubicBezTo>
                  <a:cubicBezTo>
                    <a:pt x="5" y="11"/>
                    <a:pt x="0" y="6"/>
                    <a:pt x="0" y="0"/>
                  </a:cubicBezTo>
                  <a:cubicBezTo>
                    <a:pt x="0" y="2"/>
                    <a:pt x="0" y="2"/>
                    <a:pt x="0" y="2"/>
                  </a:cubicBezTo>
                  <a:cubicBezTo>
                    <a:pt x="0" y="8"/>
                    <a:pt x="5" y="13"/>
                    <a:pt x="11" y="13"/>
                  </a:cubicBezTo>
                  <a:cubicBezTo>
                    <a:pt x="332" y="13"/>
                    <a:pt x="332" y="13"/>
                    <a:pt x="332" y="13"/>
                  </a:cubicBezTo>
                  <a:cubicBezTo>
                    <a:pt x="338" y="13"/>
                    <a:pt x="342" y="8"/>
                    <a:pt x="342" y="2"/>
                  </a:cubicBezTo>
                  <a:cubicBezTo>
                    <a:pt x="342" y="0"/>
                    <a:pt x="342" y="0"/>
                    <a:pt x="342" y="0"/>
                  </a:cubicBezTo>
                  <a:cubicBezTo>
                    <a:pt x="342" y="6"/>
                    <a:pt x="338" y="11"/>
                    <a:pt x="332" y="11"/>
                  </a:cubicBezTo>
                  <a:close/>
                </a:path>
              </a:pathLst>
            </a:custGeom>
            <a:solidFill>
              <a:srgbClr val="FFFFFF"/>
            </a:solidFill>
            <a:ln>
              <a:noFill/>
            </a:ln>
          </p:spPr>
          <p:txBody>
            <a:bodyPr anchor="ctr"/>
            <a:lstStyle/>
            <a:p>
              <a:pPr algn="ctr"/>
            </a:p>
          </p:txBody>
        </p:sp>
      </p:grpSp>
      <p:sp>
        <p:nvSpPr>
          <p:cNvPr id="16" name="PA_泪滴形 17"/>
          <p:cNvSpPr/>
          <p:nvPr>
            <p:custDataLst>
              <p:tags r:id="rId4"/>
            </p:custDataLst>
          </p:nvPr>
        </p:nvSpPr>
        <p:spPr>
          <a:xfrm>
            <a:off x="6863640" y="2310109"/>
            <a:ext cx="492800" cy="492799"/>
          </a:xfrm>
          <a:prstGeom prst="teardrop">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anchor="ctr">
            <a:normAutofit lnSpcReduction="10000"/>
          </a:bodyPr>
          <a:lstStyle/>
          <a:p>
            <a:pPr algn="ctr"/>
            <a:r>
              <a:rPr lang="en-US" b="1"/>
              <a:t>01</a:t>
            </a:r>
            <a:endParaRPr lang="en-US" b="1"/>
          </a:p>
        </p:txBody>
      </p:sp>
      <p:sp>
        <p:nvSpPr>
          <p:cNvPr id="17" name="PA_泪滴形 18"/>
          <p:cNvSpPr/>
          <p:nvPr>
            <p:custDataLst>
              <p:tags r:id="rId5"/>
            </p:custDataLst>
          </p:nvPr>
        </p:nvSpPr>
        <p:spPr>
          <a:xfrm>
            <a:off x="6863640" y="3438419"/>
            <a:ext cx="492800" cy="492799"/>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anchor="ctr">
            <a:normAutofit lnSpcReduction="10000"/>
          </a:bodyPr>
          <a:lstStyle/>
          <a:p>
            <a:pPr algn="ctr"/>
            <a:r>
              <a:rPr lang="en-US" b="1"/>
              <a:t>02</a:t>
            </a:r>
            <a:endParaRPr lang="en-US" b="1"/>
          </a:p>
        </p:txBody>
      </p:sp>
      <p:sp>
        <p:nvSpPr>
          <p:cNvPr id="18" name="PA_泪滴形 19"/>
          <p:cNvSpPr/>
          <p:nvPr>
            <p:custDataLst>
              <p:tags r:id="rId6"/>
            </p:custDataLst>
          </p:nvPr>
        </p:nvSpPr>
        <p:spPr>
          <a:xfrm>
            <a:off x="6863640" y="4514053"/>
            <a:ext cx="492800" cy="492799"/>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lIns="0" rIns="0" anchor="ctr">
            <a:normAutofit lnSpcReduction="10000"/>
          </a:bodyPr>
          <a:lstStyle/>
          <a:p>
            <a:pPr algn="ctr"/>
            <a:r>
              <a:rPr lang="en-US" b="1"/>
              <a:t>03</a:t>
            </a:r>
            <a:endParaRPr lang="en-US" b="1"/>
          </a:p>
        </p:txBody>
      </p:sp>
      <p:sp>
        <p:nvSpPr>
          <p:cNvPr id="19" name="PA_矩形 14"/>
          <p:cNvSpPr/>
          <p:nvPr>
            <p:custDataLst>
              <p:tags r:id="rId7"/>
            </p:custDataLst>
          </p:nvPr>
        </p:nvSpPr>
        <p:spPr>
          <a:xfrm>
            <a:off x="1419295" y="2423884"/>
            <a:ext cx="4385671" cy="2498637"/>
          </a:xfrm>
          <a:prstGeom prst="rect">
            <a:avLst/>
          </a:prstGeom>
          <a:blipFill>
            <a:blip r:embed="rId8"/>
            <a:stretch>
              <a:fillRect t="-12800" b="-12671"/>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sp>
        <p:nvSpPr>
          <p:cNvPr id="20" name="PA_文本框 24"/>
          <p:cNvSpPr txBox="1"/>
          <p:nvPr>
            <p:custDataLst>
              <p:tags r:id="rId9"/>
            </p:custDataLst>
          </p:nvPr>
        </p:nvSpPr>
        <p:spPr>
          <a:xfrm>
            <a:off x="7356445" y="2149492"/>
            <a:ext cx="3820227" cy="338553"/>
          </a:xfrm>
          <a:prstGeom prst="rect">
            <a:avLst/>
          </a:prstGeom>
        </p:spPr>
        <p:txBody>
          <a:bodyPr vert="horz" wrap="none" lIns="144000" rIns="144000">
            <a:normAutofit/>
          </a:bodyPr>
          <a:lstStyle/>
          <a:p>
            <a:r>
              <a:rPr lang="zh-CN" altLang="en-US" sz="1600" b="1" kern="900" dirty="0">
                <a:solidFill>
                  <a:schemeClr val="accent1"/>
                </a:solidFill>
              </a:rPr>
              <a:t>输入标题文本</a:t>
            </a:r>
            <a:endParaRPr lang="zh-CN" altLang="en-US" sz="1600" b="1" kern="900" dirty="0">
              <a:solidFill>
                <a:schemeClr val="accent1"/>
              </a:solidFill>
            </a:endParaRPr>
          </a:p>
        </p:txBody>
      </p:sp>
      <p:sp>
        <p:nvSpPr>
          <p:cNvPr id="21" name="PA_文本框 29"/>
          <p:cNvSpPr txBox="1"/>
          <p:nvPr>
            <p:custDataLst>
              <p:tags r:id="rId10"/>
            </p:custDataLst>
          </p:nvPr>
        </p:nvSpPr>
        <p:spPr>
          <a:xfrm>
            <a:off x="7356445" y="2488046"/>
            <a:ext cx="3820227" cy="295466"/>
          </a:xfrm>
          <a:prstGeom prst="rect">
            <a:avLst/>
          </a:prstGeom>
        </p:spPr>
        <p:txBody>
          <a:bodyPr vert="horz" wrap="square" lIns="144000" rIns="144000">
            <a:normAutofit/>
          </a:bodyPr>
          <a:lstStyle/>
          <a:p>
            <a:pPr lvl="0">
              <a:lnSpc>
                <a:spcPct val="120000"/>
              </a:lnSpc>
            </a:pPr>
            <a:r>
              <a:rPr lang="zh-CN" altLang="en-US" sz="1100" dirty="0">
                <a:solidFill>
                  <a:schemeClr val="dk1">
                    <a:lumMod val="100000"/>
                  </a:schemeClr>
                </a:solidFill>
              </a:rPr>
              <a:t>请替换文字内容复制你的内容到此（请选择只保留文本）</a:t>
            </a:r>
            <a:endParaRPr lang="zh-CN" altLang="en-US" sz="1100" dirty="0">
              <a:solidFill>
                <a:schemeClr val="dk1">
                  <a:lumMod val="100000"/>
                </a:schemeClr>
              </a:solidFill>
            </a:endParaRPr>
          </a:p>
        </p:txBody>
      </p:sp>
      <p:sp>
        <p:nvSpPr>
          <p:cNvPr id="22" name="PA_文本框 31"/>
          <p:cNvSpPr txBox="1"/>
          <p:nvPr>
            <p:custDataLst>
              <p:tags r:id="rId11"/>
            </p:custDataLst>
          </p:nvPr>
        </p:nvSpPr>
        <p:spPr>
          <a:xfrm>
            <a:off x="7356445" y="3294176"/>
            <a:ext cx="3820227" cy="338553"/>
          </a:xfrm>
          <a:prstGeom prst="rect">
            <a:avLst/>
          </a:prstGeom>
        </p:spPr>
        <p:txBody>
          <a:bodyPr vert="horz" wrap="none" lIns="144000" rIns="144000">
            <a:normAutofit/>
          </a:bodyPr>
          <a:lstStyle/>
          <a:p>
            <a:r>
              <a:rPr lang="zh-CN" altLang="en-US" sz="1600" b="1" kern="900" dirty="0">
                <a:solidFill>
                  <a:schemeClr val="accent2"/>
                </a:solidFill>
              </a:rPr>
              <a:t>输入标题文本</a:t>
            </a:r>
            <a:endParaRPr lang="zh-CN" altLang="en-US" sz="1600" b="1" kern="900" dirty="0">
              <a:solidFill>
                <a:schemeClr val="accent2"/>
              </a:solidFill>
            </a:endParaRPr>
          </a:p>
        </p:txBody>
      </p:sp>
      <p:sp>
        <p:nvSpPr>
          <p:cNvPr id="23" name="PA_文本框 32"/>
          <p:cNvSpPr txBox="1"/>
          <p:nvPr>
            <p:custDataLst>
              <p:tags r:id="rId12"/>
            </p:custDataLst>
          </p:nvPr>
        </p:nvSpPr>
        <p:spPr>
          <a:xfrm>
            <a:off x="7356445" y="3632730"/>
            <a:ext cx="3820227" cy="295466"/>
          </a:xfrm>
          <a:prstGeom prst="rect">
            <a:avLst/>
          </a:prstGeom>
        </p:spPr>
        <p:txBody>
          <a:bodyPr vert="horz" wrap="square" lIns="144000" rIns="144000">
            <a:normAutofit/>
          </a:bodyPr>
          <a:lstStyle/>
          <a:p>
            <a:pPr lvl="0">
              <a:lnSpc>
                <a:spcPct val="120000"/>
              </a:lnSpc>
            </a:pPr>
            <a:r>
              <a:rPr lang="zh-CN" altLang="en-US" sz="1100" dirty="0">
                <a:solidFill>
                  <a:schemeClr val="dk1">
                    <a:lumMod val="100000"/>
                  </a:schemeClr>
                </a:solidFill>
              </a:rPr>
              <a:t>请替换文字内容复制你的内容到此（请选择只保留文本）</a:t>
            </a:r>
            <a:endParaRPr lang="zh-CN" altLang="en-US" sz="1100" dirty="0">
              <a:solidFill>
                <a:schemeClr val="dk1">
                  <a:lumMod val="100000"/>
                </a:schemeClr>
              </a:solidFill>
            </a:endParaRPr>
          </a:p>
        </p:txBody>
      </p:sp>
      <p:sp>
        <p:nvSpPr>
          <p:cNvPr id="24" name="PA_文本框 34"/>
          <p:cNvSpPr txBox="1"/>
          <p:nvPr>
            <p:custDataLst>
              <p:tags r:id="rId13"/>
            </p:custDataLst>
          </p:nvPr>
        </p:nvSpPr>
        <p:spPr>
          <a:xfrm>
            <a:off x="7356445" y="4400324"/>
            <a:ext cx="3820227" cy="338553"/>
          </a:xfrm>
          <a:prstGeom prst="rect">
            <a:avLst/>
          </a:prstGeom>
        </p:spPr>
        <p:txBody>
          <a:bodyPr vert="horz" wrap="none" lIns="144000" rIns="144000">
            <a:normAutofit/>
          </a:bodyPr>
          <a:lstStyle/>
          <a:p>
            <a:r>
              <a:rPr lang="zh-CN" altLang="en-US" sz="1600" b="1" kern="900" dirty="0">
                <a:solidFill>
                  <a:schemeClr val="accent3"/>
                </a:solidFill>
              </a:rPr>
              <a:t>输入标题文本</a:t>
            </a:r>
            <a:endParaRPr lang="zh-CN" altLang="en-US" sz="1600" b="1" kern="900" dirty="0">
              <a:solidFill>
                <a:schemeClr val="accent3"/>
              </a:solidFill>
            </a:endParaRPr>
          </a:p>
        </p:txBody>
      </p:sp>
      <p:sp>
        <p:nvSpPr>
          <p:cNvPr id="25" name="PA_文本框 35"/>
          <p:cNvSpPr txBox="1"/>
          <p:nvPr>
            <p:custDataLst>
              <p:tags r:id="rId14"/>
            </p:custDataLst>
          </p:nvPr>
        </p:nvSpPr>
        <p:spPr>
          <a:xfrm>
            <a:off x="7356445" y="4738878"/>
            <a:ext cx="3820227" cy="295466"/>
          </a:xfrm>
          <a:prstGeom prst="rect">
            <a:avLst/>
          </a:prstGeom>
        </p:spPr>
        <p:txBody>
          <a:bodyPr vert="horz" wrap="square" lIns="144000" rIns="144000">
            <a:normAutofit/>
          </a:bodyPr>
          <a:lstStyle/>
          <a:p>
            <a:pPr lvl="0">
              <a:lnSpc>
                <a:spcPct val="120000"/>
              </a:lnSpc>
            </a:pPr>
            <a:r>
              <a:rPr lang="zh-CN" altLang="en-US" sz="1100" dirty="0">
                <a:solidFill>
                  <a:schemeClr val="dk1">
                    <a:lumMod val="100000"/>
                  </a:schemeClr>
                </a:solidFill>
              </a:rPr>
              <a:t>请替换文字内容复制你的内容到此（请选择只保留文本）</a:t>
            </a:r>
            <a:endParaRPr lang="zh-CN" altLang="en-US" sz="1100" dirty="0">
              <a:solidFill>
                <a:schemeClr val="dk1">
                  <a:lumMod val="100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childTnLst>
                                </p:cTn>
                              </p:par>
                            </p:childTnLst>
                          </p:cTn>
                        </p:par>
                        <p:par>
                          <p:cTn id="25" fill="hold">
                            <p:stCondLst>
                              <p:cond delay="500"/>
                            </p:stCondLst>
                            <p:childTnLst>
                              <p:par>
                                <p:cTn id="26" presetID="49" presetClass="entr" presetSubtype="0" decel="100000" fill="hold" grpId="0" nodeType="afterEffect">
                                  <p:stCondLst>
                                    <p:cond delay="0"/>
                                  </p:stCondLst>
                                  <p:childTnLst>
                                    <p:set>
                                      <p:cBhvr>
                                        <p:cTn id="27" dur="1" fill="hold">
                                          <p:stCondLst>
                                            <p:cond delay="0"/>
                                          </p:stCondLst>
                                        </p:cTn>
                                        <p:tgtEl>
                                          <p:spTgt spid="16"/>
                                        </p:tgtEl>
                                        <p:attrNameLst>
                                          <p:attrName>style.visibility</p:attrName>
                                        </p:attrNameLst>
                                      </p:cBhvr>
                                      <p:to>
                                        <p:strVal val="visible"/>
                                      </p:to>
                                    </p:set>
                                    <p:anim calcmode="lin" valueType="num">
                                      <p:cBhvr>
                                        <p:cTn id="28" dur="500" fill="hold"/>
                                        <p:tgtEl>
                                          <p:spTgt spid="16"/>
                                        </p:tgtEl>
                                        <p:attrNameLst>
                                          <p:attrName>ppt_w</p:attrName>
                                        </p:attrNameLst>
                                      </p:cBhvr>
                                      <p:tavLst>
                                        <p:tav tm="0">
                                          <p:val>
                                            <p:fltVal val="0"/>
                                          </p:val>
                                        </p:tav>
                                        <p:tav tm="100000">
                                          <p:val>
                                            <p:strVal val="#ppt_w"/>
                                          </p:val>
                                        </p:tav>
                                      </p:tavLst>
                                    </p:anim>
                                    <p:anim calcmode="lin" valueType="num">
                                      <p:cBhvr>
                                        <p:cTn id="29" dur="500" fill="hold"/>
                                        <p:tgtEl>
                                          <p:spTgt spid="16"/>
                                        </p:tgtEl>
                                        <p:attrNameLst>
                                          <p:attrName>ppt_h</p:attrName>
                                        </p:attrNameLst>
                                      </p:cBhvr>
                                      <p:tavLst>
                                        <p:tav tm="0">
                                          <p:val>
                                            <p:fltVal val="0"/>
                                          </p:val>
                                        </p:tav>
                                        <p:tav tm="100000">
                                          <p:val>
                                            <p:strVal val="#ppt_h"/>
                                          </p:val>
                                        </p:tav>
                                      </p:tavLst>
                                    </p:anim>
                                    <p:anim calcmode="lin" valueType="num">
                                      <p:cBhvr>
                                        <p:cTn id="30" dur="500" fill="hold"/>
                                        <p:tgtEl>
                                          <p:spTgt spid="16"/>
                                        </p:tgtEl>
                                        <p:attrNameLst>
                                          <p:attrName>style.rotation</p:attrName>
                                        </p:attrNameLst>
                                      </p:cBhvr>
                                      <p:tavLst>
                                        <p:tav tm="0">
                                          <p:val>
                                            <p:fltVal val="360"/>
                                          </p:val>
                                        </p:tav>
                                        <p:tav tm="100000">
                                          <p:val>
                                            <p:fltVal val="0"/>
                                          </p:val>
                                        </p:tav>
                                      </p:tavLst>
                                    </p:anim>
                                    <p:animEffect transition="in" filter="fade">
                                      <p:cBhvr>
                                        <p:cTn id="31" dur="500"/>
                                        <p:tgtEl>
                                          <p:spTgt spid="16"/>
                                        </p:tgtEl>
                                      </p:cBhvr>
                                    </p:animEffect>
                                  </p:childTnLst>
                                </p:cTn>
                              </p:par>
                            </p:childTnLst>
                          </p:cTn>
                        </p:par>
                        <p:par>
                          <p:cTn id="32" fill="hold">
                            <p:stCondLst>
                              <p:cond delay="1000"/>
                            </p:stCondLst>
                            <p:childTnLst>
                              <p:par>
                                <p:cTn id="33" presetID="2" presetClass="entr" presetSubtype="2"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additive="base">
                                        <p:cTn id="35" dur="500" fill="hold"/>
                                        <p:tgtEl>
                                          <p:spTgt spid="20"/>
                                        </p:tgtEl>
                                        <p:attrNameLst>
                                          <p:attrName>ppt_x</p:attrName>
                                        </p:attrNameLst>
                                      </p:cBhvr>
                                      <p:tavLst>
                                        <p:tav tm="0">
                                          <p:val>
                                            <p:strVal val="1+#ppt_w/2"/>
                                          </p:val>
                                        </p:tav>
                                        <p:tav tm="100000">
                                          <p:val>
                                            <p:strVal val="#ppt_x"/>
                                          </p:val>
                                        </p:tav>
                                      </p:tavLst>
                                    </p:anim>
                                    <p:anim calcmode="lin" valueType="num">
                                      <p:cBhvr additive="base">
                                        <p:cTn id="36" dur="500" fill="hold"/>
                                        <p:tgtEl>
                                          <p:spTgt spid="20"/>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1+#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1500"/>
                            </p:stCondLst>
                            <p:childTnLst>
                              <p:par>
                                <p:cTn id="42" presetID="49" presetClass="entr" presetSubtype="0" decel="100000"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500" fill="hold"/>
                                        <p:tgtEl>
                                          <p:spTgt spid="17"/>
                                        </p:tgtEl>
                                        <p:attrNameLst>
                                          <p:attrName>ppt_w</p:attrName>
                                        </p:attrNameLst>
                                      </p:cBhvr>
                                      <p:tavLst>
                                        <p:tav tm="0">
                                          <p:val>
                                            <p:fltVal val="0"/>
                                          </p:val>
                                        </p:tav>
                                        <p:tav tm="100000">
                                          <p:val>
                                            <p:strVal val="#ppt_w"/>
                                          </p:val>
                                        </p:tav>
                                      </p:tavLst>
                                    </p:anim>
                                    <p:anim calcmode="lin" valueType="num">
                                      <p:cBhvr>
                                        <p:cTn id="45" dur="500" fill="hold"/>
                                        <p:tgtEl>
                                          <p:spTgt spid="17"/>
                                        </p:tgtEl>
                                        <p:attrNameLst>
                                          <p:attrName>ppt_h</p:attrName>
                                        </p:attrNameLst>
                                      </p:cBhvr>
                                      <p:tavLst>
                                        <p:tav tm="0">
                                          <p:val>
                                            <p:fltVal val="0"/>
                                          </p:val>
                                        </p:tav>
                                        <p:tav tm="100000">
                                          <p:val>
                                            <p:strVal val="#ppt_h"/>
                                          </p:val>
                                        </p:tav>
                                      </p:tavLst>
                                    </p:anim>
                                    <p:anim calcmode="lin" valueType="num">
                                      <p:cBhvr>
                                        <p:cTn id="46" dur="500" fill="hold"/>
                                        <p:tgtEl>
                                          <p:spTgt spid="17"/>
                                        </p:tgtEl>
                                        <p:attrNameLst>
                                          <p:attrName>style.rotation</p:attrName>
                                        </p:attrNameLst>
                                      </p:cBhvr>
                                      <p:tavLst>
                                        <p:tav tm="0">
                                          <p:val>
                                            <p:fltVal val="360"/>
                                          </p:val>
                                        </p:tav>
                                        <p:tav tm="100000">
                                          <p:val>
                                            <p:fltVal val="0"/>
                                          </p:val>
                                        </p:tav>
                                      </p:tavLst>
                                    </p:anim>
                                    <p:animEffect transition="in" filter="fade">
                                      <p:cBhvr>
                                        <p:cTn id="47" dur="500"/>
                                        <p:tgtEl>
                                          <p:spTgt spid="17"/>
                                        </p:tgtEl>
                                      </p:cBhvr>
                                    </p:animEffect>
                                  </p:childTnLst>
                                </p:cTn>
                              </p:par>
                            </p:childTnLst>
                          </p:cTn>
                        </p:par>
                        <p:par>
                          <p:cTn id="48" fill="hold">
                            <p:stCondLst>
                              <p:cond delay="2000"/>
                            </p:stCondLst>
                            <p:childTnLst>
                              <p:par>
                                <p:cTn id="49" presetID="2" presetClass="entr" presetSubtype="2"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 calcmode="lin" valueType="num">
                                      <p:cBhvr additive="base">
                                        <p:cTn id="51" dur="500" fill="hold"/>
                                        <p:tgtEl>
                                          <p:spTgt spid="22"/>
                                        </p:tgtEl>
                                        <p:attrNameLst>
                                          <p:attrName>ppt_x</p:attrName>
                                        </p:attrNameLst>
                                      </p:cBhvr>
                                      <p:tavLst>
                                        <p:tav tm="0">
                                          <p:val>
                                            <p:strVal val="1+#ppt_w/2"/>
                                          </p:val>
                                        </p:tav>
                                        <p:tav tm="100000">
                                          <p:val>
                                            <p:strVal val="#ppt_x"/>
                                          </p:val>
                                        </p:tav>
                                      </p:tavLst>
                                    </p:anim>
                                    <p:anim calcmode="lin" valueType="num">
                                      <p:cBhvr additive="base">
                                        <p:cTn id="52" dur="500" fill="hold"/>
                                        <p:tgtEl>
                                          <p:spTgt spid="2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500" fill="hold"/>
                                        <p:tgtEl>
                                          <p:spTgt spid="23"/>
                                        </p:tgtEl>
                                        <p:attrNameLst>
                                          <p:attrName>ppt_x</p:attrName>
                                        </p:attrNameLst>
                                      </p:cBhvr>
                                      <p:tavLst>
                                        <p:tav tm="0">
                                          <p:val>
                                            <p:strVal val="1+#ppt_w/2"/>
                                          </p:val>
                                        </p:tav>
                                        <p:tav tm="100000">
                                          <p:val>
                                            <p:strVal val="#ppt_x"/>
                                          </p:val>
                                        </p:tav>
                                      </p:tavLst>
                                    </p:anim>
                                    <p:anim calcmode="lin" valueType="num">
                                      <p:cBhvr additive="base">
                                        <p:cTn id="56" dur="500" fill="hold"/>
                                        <p:tgtEl>
                                          <p:spTgt spid="23"/>
                                        </p:tgtEl>
                                        <p:attrNameLst>
                                          <p:attrName>ppt_y</p:attrName>
                                        </p:attrNameLst>
                                      </p:cBhvr>
                                      <p:tavLst>
                                        <p:tav tm="0">
                                          <p:val>
                                            <p:strVal val="#ppt_y"/>
                                          </p:val>
                                        </p:tav>
                                        <p:tav tm="100000">
                                          <p:val>
                                            <p:strVal val="#ppt_y"/>
                                          </p:val>
                                        </p:tav>
                                      </p:tavLst>
                                    </p:anim>
                                  </p:childTnLst>
                                </p:cTn>
                              </p:par>
                            </p:childTnLst>
                          </p:cTn>
                        </p:par>
                        <p:par>
                          <p:cTn id="57" fill="hold">
                            <p:stCondLst>
                              <p:cond delay="2500"/>
                            </p:stCondLst>
                            <p:childTnLst>
                              <p:par>
                                <p:cTn id="58" presetID="49" presetClass="entr" presetSubtype="0" decel="100000"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p:cTn id="60" dur="500" fill="hold"/>
                                        <p:tgtEl>
                                          <p:spTgt spid="18"/>
                                        </p:tgtEl>
                                        <p:attrNameLst>
                                          <p:attrName>ppt_w</p:attrName>
                                        </p:attrNameLst>
                                      </p:cBhvr>
                                      <p:tavLst>
                                        <p:tav tm="0">
                                          <p:val>
                                            <p:fltVal val="0"/>
                                          </p:val>
                                        </p:tav>
                                        <p:tav tm="100000">
                                          <p:val>
                                            <p:strVal val="#ppt_w"/>
                                          </p:val>
                                        </p:tav>
                                      </p:tavLst>
                                    </p:anim>
                                    <p:anim calcmode="lin" valueType="num">
                                      <p:cBhvr>
                                        <p:cTn id="61" dur="500" fill="hold"/>
                                        <p:tgtEl>
                                          <p:spTgt spid="18"/>
                                        </p:tgtEl>
                                        <p:attrNameLst>
                                          <p:attrName>ppt_h</p:attrName>
                                        </p:attrNameLst>
                                      </p:cBhvr>
                                      <p:tavLst>
                                        <p:tav tm="0">
                                          <p:val>
                                            <p:fltVal val="0"/>
                                          </p:val>
                                        </p:tav>
                                        <p:tav tm="100000">
                                          <p:val>
                                            <p:strVal val="#ppt_h"/>
                                          </p:val>
                                        </p:tav>
                                      </p:tavLst>
                                    </p:anim>
                                    <p:anim calcmode="lin" valueType="num">
                                      <p:cBhvr>
                                        <p:cTn id="62" dur="500" fill="hold"/>
                                        <p:tgtEl>
                                          <p:spTgt spid="18"/>
                                        </p:tgtEl>
                                        <p:attrNameLst>
                                          <p:attrName>style.rotation</p:attrName>
                                        </p:attrNameLst>
                                      </p:cBhvr>
                                      <p:tavLst>
                                        <p:tav tm="0">
                                          <p:val>
                                            <p:fltVal val="360"/>
                                          </p:val>
                                        </p:tav>
                                        <p:tav tm="100000">
                                          <p:val>
                                            <p:fltVal val="0"/>
                                          </p:val>
                                        </p:tav>
                                      </p:tavLst>
                                    </p:anim>
                                    <p:animEffect transition="in" filter="fade">
                                      <p:cBhvr>
                                        <p:cTn id="63" dur="500"/>
                                        <p:tgtEl>
                                          <p:spTgt spid="18"/>
                                        </p:tgtEl>
                                      </p:cBhvr>
                                    </p:animEffect>
                                  </p:childTnLst>
                                </p:cTn>
                              </p:par>
                            </p:childTnLst>
                          </p:cTn>
                        </p:par>
                        <p:par>
                          <p:cTn id="64" fill="hold">
                            <p:stCondLst>
                              <p:cond delay="3000"/>
                            </p:stCondLst>
                            <p:childTnLst>
                              <p:par>
                                <p:cTn id="65" presetID="2" presetClass="entr" presetSubtype="2"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 calcmode="lin" valueType="num">
                                      <p:cBhvr additive="base">
                                        <p:cTn id="67" dur="500" fill="hold"/>
                                        <p:tgtEl>
                                          <p:spTgt spid="24"/>
                                        </p:tgtEl>
                                        <p:attrNameLst>
                                          <p:attrName>ppt_x</p:attrName>
                                        </p:attrNameLst>
                                      </p:cBhvr>
                                      <p:tavLst>
                                        <p:tav tm="0">
                                          <p:val>
                                            <p:strVal val="1+#ppt_w/2"/>
                                          </p:val>
                                        </p:tav>
                                        <p:tav tm="100000">
                                          <p:val>
                                            <p:strVal val="#ppt_x"/>
                                          </p:val>
                                        </p:tav>
                                      </p:tavLst>
                                    </p:anim>
                                    <p:anim calcmode="lin" valueType="num">
                                      <p:cBhvr additive="base">
                                        <p:cTn id="68" dur="500" fill="hold"/>
                                        <p:tgtEl>
                                          <p:spTgt spid="24"/>
                                        </p:tgtEl>
                                        <p:attrNameLst>
                                          <p:attrName>ppt_y</p:attrName>
                                        </p:attrNameLst>
                                      </p:cBhvr>
                                      <p:tavLst>
                                        <p:tav tm="0">
                                          <p:val>
                                            <p:strVal val="#ppt_y"/>
                                          </p:val>
                                        </p:tav>
                                        <p:tav tm="100000">
                                          <p:val>
                                            <p:strVal val="#ppt_y"/>
                                          </p:val>
                                        </p:tav>
                                      </p:tavLst>
                                    </p:anim>
                                  </p:childTnLst>
                                </p:cTn>
                              </p:par>
                              <p:par>
                                <p:cTn id="69" presetID="2" presetClass="entr" presetSubtype="2"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additive="base">
                                        <p:cTn id="71" dur="500" fill="hold"/>
                                        <p:tgtEl>
                                          <p:spTgt spid="25"/>
                                        </p:tgtEl>
                                        <p:attrNameLst>
                                          <p:attrName>ppt_x</p:attrName>
                                        </p:attrNameLst>
                                      </p:cBhvr>
                                      <p:tavLst>
                                        <p:tav tm="0">
                                          <p:val>
                                            <p:strVal val="1+#ppt_w/2"/>
                                          </p:val>
                                        </p:tav>
                                        <p:tav tm="100000">
                                          <p:val>
                                            <p:strVal val="#ppt_x"/>
                                          </p:val>
                                        </p:tav>
                                      </p:tavLst>
                                    </p:anim>
                                    <p:anim calcmode="lin" valueType="num">
                                      <p:cBhvr additive="base">
                                        <p:cTn id="72"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16" grpId="0" animBg="1"/>
      <p:bldP spid="17" grpId="0" animBg="1"/>
      <p:bldP spid="18" grpId="0" animBg="1"/>
      <p:bldP spid="19" grpId="0" animBg="1"/>
      <p:bldP spid="20" grpId="0"/>
      <p:bldP spid="21" grpId="0"/>
      <p:bldP spid="22" grpId="0"/>
      <p:bldP spid="23" grpId="0"/>
      <p:bldP spid="24" grpId="0"/>
      <p:bldP spid="2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库_组合 1"/>
          <p:cNvGrpSpPr/>
          <p:nvPr>
            <p:custDataLst>
              <p:tags r:id="rId1"/>
            </p:custDataLst>
          </p:nvPr>
        </p:nvGrpSpPr>
        <p:grpSpPr>
          <a:xfrm>
            <a:off x="5049491" y="2689017"/>
            <a:ext cx="2060540" cy="2060540"/>
            <a:chOff x="5049491" y="2689017"/>
            <a:chExt cx="2060540" cy="2060540"/>
          </a:xfrm>
        </p:grpSpPr>
        <p:grpSp>
          <p:nvGrpSpPr>
            <p:cNvPr id="4" name="组合 3"/>
            <p:cNvGrpSpPr/>
            <p:nvPr/>
          </p:nvGrpSpPr>
          <p:grpSpPr>
            <a:xfrm rot="5400000">
              <a:off x="5049491" y="2689017"/>
              <a:ext cx="2060540" cy="2060540"/>
              <a:chOff x="5049491" y="2689017"/>
              <a:chExt cx="2060540" cy="2060540"/>
            </a:xfrm>
          </p:grpSpPr>
          <p:sp>
            <p:nvSpPr>
              <p:cNvPr id="19" name="弧形 18"/>
              <p:cNvSpPr/>
              <p:nvPr/>
            </p:nvSpPr>
            <p:spPr>
              <a:xfrm>
                <a:off x="5049491" y="2689017"/>
                <a:ext cx="2060540" cy="2060540"/>
              </a:xfrm>
              <a:prstGeom prst="arc">
                <a:avLst>
                  <a:gd name="adj1" fmla="val 7846411"/>
                  <a:gd name="adj2" fmla="val 7144191"/>
                </a:avLst>
              </a:prstGeom>
              <a:solidFill>
                <a:schemeClr val="bg1"/>
              </a:solidFill>
              <a:ln w="19050">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anchor="ctr"/>
              <a:lstStyle/>
              <a:p>
                <a:pPr algn="ctr"/>
              </a:p>
            </p:txBody>
          </p:sp>
          <p:sp>
            <p:nvSpPr>
              <p:cNvPr id="20" name="弧形 19"/>
              <p:cNvSpPr/>
              <p:nvPr/>
            </p:nvSpPr>
            <p:spPr>
              <a:xfrm>
                <a:off x="5049491" y="2689017"/>
                <a:ext cx="2060540" cy="2060540"/>
              </a:xfrm>
              <a:prstGeom prst="arc">
                <a:avLst>
                  <a:gd name="adj1" fmla="val 7829154"/>
                  <a:gd name="adj2" fmla="val 18569970"/>
                </a:avLst>
              </a:prstGeom>
              <a:ln w="57150">
                <a:gradFill>
                  <a:gsLst>
                    <a:gs pos="0">
                      <a:schemeClr val="accent1"/>
                    </a:gs>
                    <a:gs pos="100000">
                      <a:schemeClr val="accent1">
                        <a:lumMod val="40000"/>
                        <a:lumOff val="60000"/>
                      </a:schemeClr>
                    </a:gs>
                  </a:gsLst>
                  <a:lin ang="5400000" scaled="1"/>
                </a:gra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p>
            </p:txBody>
          </p:sp>
        </p:grpSp>
        <p:sp>
          <p:nvSpPr>
            <p:cNvPr id="5" name="任意多边形 29"/>
            <p:cNvSpPr/>
            <p:nvPr/>
          </p:nvSpPr>
          <p:spPr bwMode="auto">
            <a:xfrm>
              <a:off x="5703911" y="3177893"/>
              <a:ext cx="751701" cy="774140"/>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path path="circle">
                <a:fillToRect l="50000" t="130000" r="50000" b="-30000"/>
              </a:path>
              <a:tileRect/>
            </a:gradFill>
            <a:ln>
              <a:noFill/>
            </a:ln>
          </p:spPr>
          <p:txBody>
            <a:bodyPr anchor="ctr"/>
            <a:lstStyle/>
            <a:p>
              <a:pPr algn="ctr"/>
            </a:p>
          </p:txBody>
        </p:sp>
        <p:sp>
          <p:nvSpPr>
            <p:cNvPr id="7" name="矩形 6"/>
            <p:cNvSpPr/>
            <p:nvPr/>
          </p:nvSpPr>
          <p:spPr>
            <a:xfrm>
              <a:off x="5200722" y="3978375"/>
              <a:ext cx="1758077" cy="338554"/>
            </a:xfrm>
            <a:prstGeom prst="rect">
              <a:avLst/>
            </a:prstGeom>
          </p:spPr>
          <p:txBody>
            <a:bodyPr wrap="none">
              <a:normAutofit/>
            </a:bodyPr>
            <a:lstStyle/>
            <a:p>
              <a:pPr algn="ctr"/>
              <a:r>
                <a:rPr lang="zh-CN" altLang="en-US" sz="1600" b="1" dirty="0">
                  <a:solidFill>
                    <a:schemeClr val="accent1"/>
                  </a:solidFill>
                </a:rPr>
                <a:t>输入标题文本</a:t>
              </a:r>
              <a:endParaRPr lang="zh-CN" altLang="en-US" sz="1600" b="1" dirty="0">
                <a:solidFill>
                  <a:schemeClr val="accent1"/>
                </a:solidFill>
              </a:endParaRPr>
            </a:p>
          </p:txBody>
        </p:sp>
      </p:grpSp>
      <p:grpSp>
        <p:nvGrpSpPr>
          <p:cNvPr id="21" name="PA_库_组合 20"/>
          <p:cNvGrpSpPr/>
          <p:nvPr>
            <p:custDataLst>
              <p:tags r:id="rId2"/>
            </p:custDataLst>
          </p:nvPr>
        </p:nvGrpSpPr>
        <p:grpSpPr>
          <a:xfrm>
            <a:off x="737124" y="2265458"/>
            <a:ext cx="3623842" cy="944382"/>
            <a:chOff x="737124" y="2265458"/>
            <a:chExt cx="3623842" cy="944382"/>
          </a:xfrm>
        </p:grpSpPr>
        <p:sp>
          <p:nvSpPr>
            <p:cNvPr id="6" name="六边形 5"/>
            <p:cNvSpPr/>
            <p:nvPr/>
          </p:nvSpPr>
          <p:spPr>
            <a:xfrm>
              <a:off x="3411626" y="2333314"/>
              <a:ext cx="949340" cy="818397"/>
            </a:xfrm>
            <a:prstGeom prst="hexagon">
              <a:avLst/>
            </a:prstGeom>
            <a:solidFill>
              <a:schemeClr val="accent1"/>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wrap="none" anchor="ctr">
              <a:normAutofit/>
            </a:bodyPr>
            <a:lstStyle/>
            <a:p>
              <a:pPr algn="ctr"/>
              <a:r>
                <a:rPr lang="zh-CN" altLang="en-US" sz="1400">
                  <a:solidFill>
                    <a:schemeClr val="bg1"/>
                  </a:solidFill>
                </a:rPr>
                <a:t>关键词</a:t>
              </a:r>
              <a:endParaRPr lang="zh-CN" altLang="en-US" sz="1400">
                <a:solidFill>
                  <a:schemeClr val="bg1"/>
                </a:solidFill>
              </a:endParaRPr>
            </a:p>
          </p:txBody>
        </p:sp>
        <p:sp>
          <p:nvSpPr>
            <p:cNvPr id="11" name="文本框 18"/>
            <p:cNvSpPr txBox="1"/>
            <p:nvPr/>
          </p:nvSpPr>
          <p:spPr>
            <a:xfrm>
              <a:off x="1717792" y="2265458"/>
              <a:ext cx="1415772" cy="338554"/>
            </a:xfrm>
            <a:prstGeom prst="rect">
              <a:avLst/>
            </a:prstGeom>
            <a:noFill/>
          </p:spPr>
          <p:txBody>
            <a:bodyPr wrap="none">
              <a:normAutofit/>
            </a:bodyPr>
            <a:lstStyle/>
            <a:p>
              <a:pPr algn="r"/>
              <a:r>
                <a:rPr lang="zh-CN" altLang="en-US" sz="1600" b="1" dirty="0"/>
                <a:t>输入标题文本</a:t>
              </a:r>
              <a:endParaRPr lang="zh-CN" altLang="en-US" sz="1600" b="1" dirty="0"/>
            </a:p>
          </p:txBody>
        </p:sp>
        <p:sp>
          <p:nvSpPr>
            <p:cNvPr id="12" name="矩形 11"/>
            <p:cNvSpPr/>
            <p:nvPr/>
          </p:nvSpPr>
          <p:spPr>
            <a:xfrm>
              <a:off x="737124" y="2711242"/>
              <a:ext cx="2404101" cy="498598"/>
            </a:xfrm>
            <a:prstGeom prst="rect">
              <a:avLst/>
            </a:prstGeom>
          </p:spPr>
          <p:txBody>
            <a:bodyPr wrap="square">
              <a:normAutofit/>
            </a:bodyPr>
            <a:lstStyle/>
            <a:p>
              <a:pPr algn="r">
                <a:lnSpc>
                  <a:spcPct val="120000"/>
                </a:lnSpc>
                <a:buClr>
                  <a:srgbClr val="E24848"/>
                </a:buClr>
              </a:pPr>
              <a:r>
                <a:rPr lang="zh-CN" altLang="en-US" sz="1100" noProof="1"/>
                <a:t>请替换文字内容复制你的内容到此</a:t>
              </a:r>
              <a:br>
                <a:rPr lang="zh-CN" altLang="en-US" sz="1100" noProof="1"/>
              </a:br>
              <a:r>
                <a:rPr lang="zh-CN" altLang="en-US" sz="1100" noProof="1"/>
                <a:t>（请选择只保留文本）</a:t>
              </a:r>
              <a:endParaRPr lang="zh-CN" altLang="en-US" sz="1100" noProof="1"/>
            </a:p>
          </p:txBody>
        </p:sp>
      </p:grpSp>
      <p:grpSp>
        <p:nvGrpSpPr>
          <p:cNvPr id="22" name="PA_库_组合 21"/>
          <p:cNvGrpSpPr/>
          <p:nvPr>
            <p:custDataLst>
              <p:tags r:id="rId3"/>
            </p:custDataLst>
          </p:nvPr>
        </p:nvGrpSpPr>
        <p:grpSpPr>
          <a:xfrm>
            <a:off x="737124" y="4441535"/>
            <a:ext cx="3623842" cy="975406"/>
            <a:chOff x="737124" y="4441535"/>
            <a:chExt cx="3623842" cy="975406"/>
          </a:xfrm>
        </p:grpSpPr>
        <p:sp>
          <p:nvSpPr>
            <p:cNvPr id="8" name="六边形 7"/>
            <p:cNvSpPr/>
            <p:nvPr/>
          </p:nvSpPr>
          <p:spPr>
            <a:xfrm>
              <a:off x="3411626" y="4486206"/>
              <a:ext cx="949340" cy="818397"/>
            </a:xfrm>
            <a:prstGeom prst="hexagon">
              <a:avLst/>
            </a:prstGeom>
            <a:solidFill>
              <a:schemeClr val="accent3"/>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wrap="none" anchor="ctr">
              <a:normAutofit/>
            </a:bodyPr>
            <a:lstStyle/>
            <a:p>
              <a:pPr algn="ctr"/>
              <a:r>
                <a:rPr lang="zh-CN" altLang="en-US" sz="1400">
                  <a:solidFill>
                    <a:schemeClr val="bg1"/>
                  </a:solidFill>
                </a:rPr>
                <a:t>关键词</a:t>
              </a:r>
              <a:endParaRPr lang="zh-CN" altLang="en-US" sz="1400">
                <a:solidFill>
                  <a:schemeClr val="bg1"/>
                </a:solidFill>
              </a:endParaRPr>
            </a:p>
          </p:txBody>
        </p:sp>
        <p:sp>
          <p:nvSpPr>
            <p:cNvPr id="13" name="文本框 21"/>
            <p:cNvSpPr txBox="1"/>
            <p:nvPr/>
          </p:nvSpPr>
          <p:spPr>
            <a:xfrm>
              <a:off x="1774257" y="4441535"/>
              <a:ext cx="1415772" cy="338554"/>
            </a:xfrm>
            <a:prstGeom prst="rect">
              <a:avLst/>
            </a:prstGeom>
            <a:noFill/>
          </p:spPr>
          <p:txBody>
            <a:bodyPr wrap="none">
              <a:normAutofit/>
            </a:bodyPr>
            <a:lstStyle/>
            <a:p>
              <a:pPr algn="r"/>
              <a:r>
                <a:rPr lang="zh-CN" altLang="en-US" sz="1600" b="1" dirty="0"/>
                <a:t>输入标题文本</a:t>
              </a:r>
              <a:endParaRPr lang="zh-CN" altLang="en-US" sz="1600" b="1" dirty="0"/>
            </a:p>
          </p:txBody>
        </p:sp>
        <p:sp>
          <p:nvSpPr>
            <p:cNvPr id="14" name="矩形 13"/>
            <p:cNvSpPr/>
            <p:nvPr/>
          </p:nvSpPr>
          <p:spPr>
            <a:xfrm>
              <a:off x="737124" y="4918343"/>
              <a:ext cx="2404101" cy="498598"/>
            </a:xfrm>
            <a:prstGeom prst="rect">
              <a:avLst/>
            </a:prstGeom>
          </p:spPr>
          <p:txBody>
            <a:bodyPr wrap="square">
              <a:normAutofit/>
            </a:bodyPr>
            <a:lstStyle/>
            <a:p>
              <a:pPr algn="r">
                <a:lnSpc>
                  <a:spcPct val="120000"/>
                </a:lnSpc>
                <a:buClr>
                  <a:srgbClr val="E24848"/>
                </a:buClr>
              </a:pPr>
              <a:r>
                <a:rPr lang="zh-CN" altLang="en-US" sz="1100" noProof="1"/>
                <a:t>请替换文字内容复制你的内容到此</a:t>
              </a:r>
              <a:br>
                <a:rPr lang="zh-CN" altLang="en-US" sz="1100" noProof="1"/>
              </a:br>
              <a:r>
                <a:rPr lang="zh-CN" altLang="en-US" sz="1100" noProof="1"/>
                <a:t>（请选择只保留文本）</a:t>
              </a:r>
              <a:endParaRPr lang="zh-CN" altLang="en-US" sz="1100" noProof="1"/>
            </a:p>
          </p:txBody>
        </p:sp>
      </p:grpSp>
      <p:grpSp>
        <p:nvGrpSpPr>
          <p:cNvPr id="24" name="PA_库_组合 23"/>
          <p:cNvGrpSpPr/>
          <p:nvPr>
            <p:custDataLst>
              <p:tags r:id="rId4"/>
            </p:custDataLst>
          </p:nvPr>
        </p:nvGrpSpPr>
        <p:grpSpPr>
          <a:xfrm>
            <a:off x="7798551" y="2265458"/>
            <a:ext cx="3656326" cy="944382"/>
            <a:chOff x="7798551" y="2265458"/>
            <a:chExt cx="3656326" cy="944382"/>
          </a:xfrm>
        </p:grpSpPr>
        <p:sp>
          <p:nvSpPr>
            <p:cNvPr id="9" name="六边形 8"/>
            <p:cNvSpPr/>
            <p:nvPr/>
          </p:nvSpPr>
          <p:spPr>
            <a:xfrm>
              <a:off x="7798551" y="2333314"/>
              <a:ext cx="949340" cy="818397"/>
            </a:xfrm>
            <a:prstGeom prst="hexagon">
              <a:avLst/>
            </a:prstGeom>
            <a:solidFill>
              <a:schemeClr val="accent3"/>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wrap="none" anchor="ctr">
              <a:normAutofit/>
            </a:bodyPr>
            <a:lstStyle/>
            <a:p>
              <a:pPr algn="ctr"/>
              <a:r>
                <a:rPr lang="zh-CN" altLang="en-US" sz="1400">
                  <a:solidFill>
                    <a:schemeClr val="bg1"/>
                  </a:solidFill>
                </a:rPr>
                <a:t>关键词</a:t>
              </a:r>
              <a:endParaRPr lang="zh-CN" altLang="en-US" sz="1400">
                <a:solidFill>
                  <a:schemeClr val="bg1"/>
                </a:solidFill>
              </a:endParaRPr>
            </a:p>
          </p:txBody>
        </p:sp>
        <p:sp>
          <p:nvSpPr>
            <p:cNvPr id="15" name="文本框 24"/>
            <p:cNvSpPr txBox="1"/>
            <p:nvPr/>
          </p:nvSpPr>
          <p:spPr>
            <a:xfrm>
              <a:off x="9050777" y="2265458"/>
              <a:ext cx="1415772" cy="338554"/>
            </a:xfrm>
            <a:prstGeom prst="rect">
              <a:avLst/>
            </a:prstGeom>
            <a:noFill/>
          </p:spPr>
          <p:txBody>
            <a:bodyPr wrap="none">
              <a:normAutofit/>
            </a:bodyPr>
            <a:lstStyle/>
            <a:p>
              <a:r>
                <a:rPr lang="zh-CN" altLang="en-US" sz="1600" b="1" dirty="0"/>
                <a:t>输入标题文本</a:t>
              </a:r>
              <a:endParaRPr lang="zh-CN" altLang="en-US" sz="1600" b="1" dirty="0"/>
            </a:p>
          </p:txBody>
        </p:sp>
        <p:sp>
          <p:nvSpPr>
            <p:cNvPr id="16" name="矩形 15"/>
            <p:cNvSpPr/>
            <p:nvPr/>
          </p:nvSpPr>
          <p:spPr>
            <a:xfrm>
              <a:off x="9050776" y="2711242"/>
              <a:ext cx="2404101" cy="498598"/>
            </a:xfrm>
            <a:prstGeom prst="rect">
              <a:avLst/>
            </a:prstGeom>
          </p:spPr>
          <p:txBody>
            <a:bodyPr wrap="square">
              <a:normAutofit/>
            </a:bodyPr>
            <a:lstStyle/>
            <a:p>
              <a:pPr>
                <a:lnSpc>
                  <a:spcPct val="120000"/>
                </a:lnSpc>
                <a:buClr>
                  <a:srgbClr val="E24848"/>
                </a:buClr>
              </a:pPr>
              <a:r>
                <a:rPr lang="zh-CN" altLang="en-US" sz="1100" noProof="1"/>
                <a:t>请替换文字内容复制你的内容到此</a:t>
              </a:r>
              <a:br>
                <a:rPr lang="zh-CN" altLang="en-US" sz="1100" noProof="1"/>
              </a:br>
              <a:r>
                <a:rPr lang="zh-CN" altLang="en-US" sz="1100" noProof="1"/>
                <a:t>（请选择只保留文本）</a:t>
              </a:r>
              <a:endParaRPr lang="zh-CN" altLang="en-US" sz="1100" noProof="1"/>
            </a:p>
          </p:txBody>
        </p:sp>
      </p:grpSp>
      <p:grpSp>
        <p:nvGrpSpPr>
          <p:cNvPr id="23" name="PA_库_组合 22"/>
          <p:cNvGrpSpPr/>
          <p:nvPr>
            <p:custDataLst>
              <p:tags r:id="rId5"/>
            </p:custDataLst>
          </p:nvPr>
        </p:nvGrpSpPr>
        <p:grpSpPr>
          <a:xfrm>
            <a:off x="7798551" y="4441535"/>
            <a:ext cx="3656326" cy="957902"/>
            <a:chOff x="7798551" y="4441535"/>
            <a:chExt cx="3656326" cy="957902"/>
          </a:xfrm>
        </p:grpSpPr>
        <p:sp>
          <p:nvSpPr>
            <p:cNvPr id="10" name="六边形 9"/>
            <p:cNvSpPr/>
            <p:nvPr/>
          </p:nvSpPr>
          <p:spPr>
            <a:xfrm>
              <a:off x="7798551" y="4486206"/>
              <a:ext cx="949340" cy="818397"/>
            </a:xfrm>
            <a:prstGeom prst="hexagon">
              <a:avLst/>
            </a:prstGeom>
            <a:solidFill>
              <a:schemeClr val="accent1"/>
            </a:solidFill>
            <a:ln w="12700">
              <a:noFill/>
              <a:headEnd type="oval" w="med" len="med"/>
              <a:tailEnd type="oval" w="med" len="med"/>
            </a:ln>
            <a:effectLst>
              <a:outerShdw blurRad="76200" dir="18900000" sy="23000" kx="-1200000" algn="bl" rotWithShape="0">
                <a:prstClr val="black">
                  <a:alpha val="20000"/>
                </a:prstClr>
              </a:outerShdw>
            </a:effectLst>
          </p:spPr>
          <p:style>
            <a:lnRef idx="1">
              <a:schemeClr val="accent1"/>
            </a:lnRef>
            <a:fillRef idx="0">
              <a:schemeClr val="accent1"/>
            </a:fillRef>
            <a:effectRef idx="0">
              <a:schemeClr val="accent1"/>
            </a:effectRef>
            <a:fontRef idx="minor">
              <a:schemeClr val="tx1"/>
            </a:fontRef>
          </p:style>
          <p:txBody>
            <a:bodyPr wrap="none" anchor="ctr">
              <a:normAutofit/>
            </a:bodyPr>
            <a:lstStyle/>
            <a:p>
              <a:pPr algn="ctr"/>
              <a:r>
                <a:rPr lang="zh-CN" altLang="en-US" sz="1400">
                  <a:solidFill>
                    <a:schemeClr val="bg1"/>
                  </a:solidFill>
                </a:rPr>
                <a:t>关键词</a:t>
              </a:r>
              <a:endParaRPr lang="zh-CN" altLang="en-US" sz="1400">
                <a:solidFill>
                  <a:schemeClr val="bg1"/>
                </a:solidFill>
              </a:endParaRPr>
            </a:p>
          </p:txBody>
        </p:sp>
        <p:sp>
          <p:nvSpPr>
            <p:cNvPr id="17" name="文本框 27"/>
            <p:cNvSpPr txBox="1"/>
            <p:nvPr/>
          </p:nvSpPr>
          <p:spPr>
            <a:xfrm>
              <a:off x="9050775" y="4441535"/>
              <a:ext cx="1415772" cy="338554"/>
            </a:xfrm>
            <a:prstGeom prst="rect">
              <a:avLst/>
            </a:prstGeom>
            <a:noFill/>
          </p:spPr>
          <p:txBody>
            <a:bodyPr wrap="none">
              <a:normAutofit/>
            </a:bodyPr>
            <a:lstStyle/>
            <a:p>
              <a:r>
                <a:rPr lang="zh-CN" altLang="en-US" sz="1600" b="1" dirty="0"/>
                <a:t>输入标题文本</a:t>
              </a:r>
              <a:endParaRPr lang="zh-CN" altLang="en-US" sz="1600" b="1" dirty="0"/>
            </a:p>
          </p:txBody>
        </p:sp>
        <p:sp>
          <p:nvSpPr>
            <p:cNvPr id="18" name="矩形 17"/>
            <p:cNvSpPr/>
            <p:nvPr/>
          </p:nvSpPr>
          <p:spPr>
            <a:xfrm>
              <a:off x="9050776" y="4918343"/>
              <a:ext cx="2404101" cy="481094"/>
            </a:xfrm>
            <a:prstGeom prst="rect">
              <a:avLst/>
            </a:prstGeom>
          </p:spPr>
          <p:txBody>
            <a:bodyPr wrap="square">
              <a:normAutofit fontScale="92500" lnSpcReduction="10000"/>
            </a:bodyPr>
            <a:lstStyle/>
            <a:p>
              <a:pPr>
                <a:lnSpc>
                  <a:spcPct val="130000"/>
                </a:lnSpc>
                <a:buClr>
                  <a:srgbClr val="E24848"/>
                </a:buClr>
              </a:pPr>
              <a:r>
                <a:rPr lang="zh-CN" altLang="en-US" sz="1100" noProof="1"/>
                <a:t>请替换文字内容复制你的内容到此</a:t>
              </a:r>
              <a:br>
                <a:rPr lang="zh-CN" altLang="en-US" sz="1100" noProof="1"/>
              </a:br>
              <a:r>
                <a:rPr lang="zh-CN" altLang="en-US" sz="1100" noProof="1"/>
                <a:t>（请选择只保留文本）</a:t>
              </a:r>
              <a:endParaRPr lang="zh-CN" altLang="en-US" sz="1100" noProof="1"/>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7" presetClass="entr" presetSubtype="2"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ppt_x+#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anim calcmode="lin" valueType="num">
                                      <p:cBhvr>
                                        <p:cTn id="16" dur="500" fill="hold"/>
                                        <p:tgtEl>
                                          <p:spTgt spid="21"/>
                                        </p:tgtEl>
                                        <p:attrNameLst>
                                          <p:attrName>ppt_w</p:attrName>
                                        </p:attrNameLst>
                                      </p:cBhvr>
                                      <p:tavLst>
                                        <p:tav tm="0">
                                          <p:val>
                                            <p:fltVal val="0"/>
                                          </p:val>
                                        </p:tav>
                                        <p:tav tm="100000">
                                          <p:val>
                                            <p:strVal val="#ppt_w"/>
                                          </p:val>
                                        </p:tav>
                                      </p:tavLst>
                                    </p:anim>
                                    <p:anim calcmode="lin" valueType="num">
                                      <p:cBhvr>
                                        <p:cTn id="17" dur="500" fill="hold"/>
                                        <p:tgtEl>
                                          <p:spTgt spid="21"/>
                                        </p:tgtEl>
                                        <p:attrNameLst>
                                          <p:attrName>ppt_h</p:attrName>
                                        </p:attrNameLst>
                                      </p:cBhvr>
                                      <p:tavLst>
                                        <p:tav tm="0">
                                          <p:val>
                                            <p:strVal val="#ppt_h"/>
                                          </p:val>
                                        </p:tav>
                                        <p:tav tm="100000">
                                          <p:val>
                                            <p:strVal val="#ppt_h"/>
                                          </p:val>
                                        </p:tav>
                                      </p:tavLst>
                                    </p:anim>
                                  </p:childTnLst>
                                </p:cTn>
                              </p:par>
                            </p:childTnLst>
                          </p:cTn>
                        </p:par>
                        <p:par>
                          <p:cTn id="18" fill="hold">
                            <p:stCondLst>
                              <p:cond delay="1000"/>
                            </p:stCondLst>
                            <p:childTnLst>
                              <p:par>
                                <p:cTn id="19" presetID="17" presetClass="entr" presetSubtype="2"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ppt_x</p:attrName>
                                        </p:attrNameLst>
                                      </p:cBhvr>
                                      <p:tavLst>
                                        <p:tav tm="0">
                                          <p:val>
                                            <p:strVal val="#ppt_x+#ppt_w/2"/>
                                          </p:val>
                                        </p:tav>
                                        <p:tav tm="100000">
                                          <p:val>
                                            <p:strVal val="#ppt_x"/>
                                          </p:val>
                                        </p:tav>
                                      </p:tavLst>
                                    </p:anim>
                                    <p:anim calcmode="lin" valueType="num">
                                      <p:cBhvr>
                                        <p:cTn id="22" dur="500" fill="hold"/>
                                        <p:tgtEl>
                                          <p:spTgt spid="22"/>
                                        </p:tgtEl>
                                        <p:attrNameLst>
                                          <p:attrName>ppt_y</p:attrName>
                                        </p:attrNameLst>
                                      </p:cBhvr>
                                      <p:tavLst>
                                        <p:tav tm="0">
                                          <p:val>
                                            <p:strVal val="#ppt_y"/>
                                          </p:val>
                                        </p:tav>
                                        <p:tav tm="100000">
                                          <p:val>
                                            <p:strVal val="#ppt_y"/>
                                          </p:val>
                                        </p:tav>
                                      </p:tavLst>
                                    </p:anim>
                                    <p:anim calcmode="lin" valueType="num">
                                      <p:cBhvr>
                                        <p:cTn id="23" dur="500" fill="hold"/>
                                        <p:tgtEl>
                                          <p:spTgt spid="22"/>
                                        </p:tgtEl>
                                        <p:attrNameLst>
                                          <p:attrName>ppt_w</p:attrName>
                                        </p:attrNameLst>
                                      </p:cBhvr>
                                      <p:tavLst>
                                        <p:tav tm="0">
                                          <p:val>
                                            <p:fltVal val="0"/>
                                          </p:val>
                                        </p:tav>
                                        <p:tav tm="100000">
                                          <p:val>
                                            <p:strVal val="#ppt_w"/>
                                          </p:val>
                                        </p:tav>
                                      </p:tavLst>
                                    </p:anim>
                                    <p:anim calcmode="lin" valueType="num">
                                      <p:cBhvr>
                                        <p:cTn id="24" dur="500" fill="hold"/>
                                        <p:tgtEl>
                                          <p:spTgt spid="22"/>
                                        </p:tgtEl>
                                        <p:attrNameLst>
                                          <p:attrName>ppt_h</p:attrName>
                                        </p:attrNameLst>
                                      </p:cBhvr>
                                      <p:tavLst>
                                        <p:tav tm="0">
                                          <p:val>
                                            <p:strVal val="#ppt_h"/>
                                          </p:val>
                                        </p:tav>
                                        <p:tav tm="100000">
                                          <p:val>
                                            <p:strVal val="#ppt_h"/>
                                          </p:val>
                                        </p:tav>
                                      </p:tavLst>
                                    </p:anim>
                                  </p:childTnLst>
                                </p:cTn>
                              </p:par>
                            </p:childTnLst>
                          </p:cTn>
                        </p:par>
                        <p:par>
                          <p:cTn id="25" fill="hold">
                            <p:stCondLst>
                              <p:cond delay="1500"/>
                            </p:stCondLst>
                            <p:childTnLst>
                              <p:par>
                                <p:cTn id="26" presetID="17" presetClass="entr" presetSubtype="8" fill="hold" nodeType="after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ppt_x</p:attrName>
                                        </p:attrNameLst>
                                      </p:cBhvr>
                                      <p:tavLst>
                                        <p:tav tm="0">
                                          <p:val>
                                            <p:strVal val="#ppt_x-#ppt_w/2"/>
                                          </p:val>
                                        </p:tav>
                                        <p:tav tm="100000">
                                          <p:val>
                                            <p:strVal val="#ppt_x"/>
                                          </p:val>
                                        </p:tav>
                                      </p:tavLst>
                                    </p:anim>
                                    <p:anim calcmode="lin" valueType="num">
                                      <p:cBhvr>
                                        <p:cTn id="29" dur="500" fill="hold"/>
                                        <p:tgtEl>
                                          <p:spTgt spid="24"/>
                                        </p:tgtEl>
                                        <p:attrNameLst>
                                          <p:attrName>ppt_y</p:attrName>
                                        </p:attrNameLst>
                                      </p:cBhvr>
                                      <p:tavLst>
                                        <p:tav tm="0">
                                          <p:val>
                                            <p:strVal val="#ppt_y"/>
                                          </p:val>
                                        </p:tav>
                                        <p:tav tm="100000">
                                          <p:val>
                                            <p:strVal val="#ppt_y"/>
                                          </p:val>
                                        </p:tav>
                                      </p:tavLst>
                                    </p:anim>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strVal val="#ppt_h"/>
                                          </p:val>
                                        </p:tav>
                                        <p:tav tm="100000">
                                          <p:val>
                                            <p:strVal val="#ppt_h"/>
                                          </p:val>
                                        </p:tav>
                                      </p:tavLst>
                                    </p:anim>
                                  </p:childTnLst>
                                </p:cTn>
                              </p:par>
                            </p:childTnLst>
                          </p:cTn>
                        </p:par>
                        <p:par>
                          <p:cTn id="32" fill="hold">
                            <p:stCondLst>
                              <p:cond delay="2000"/>
                            </p:stCondLst>
                            <p:childTnLst>
                              <p:par>
                                <p:cTn id="33" presetID="17"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 calcmode="lin" valueType="num">
                                      <p:cBhvr>
                                        <p:cTn id="35" dur="500" fill="hold"/>
                                        <p:tgtEl>
                                          <p:spTgt spid="23"/>
                                        </p:tgtEl>
                                        <p:attrNameLst>
                                          <p:attrName>ppt_x</p:attrName>
                                        </p:attrNameLst>
                                      </p:cBhvr>
                                      <p:tavLst>
                                        <p:tav tm="0">
                                          <p:val>
                                            <p:strVal val="#ppt_x-#ppt_w/2"/>
                                          </p:val>
                                        </p:tav>
                                        <p:tav tm="100000">
                                          <p:val>
                                            <p:strVal val="#ppt_x"/>
                                          </p:val>
                                        </p:tav>
                                      </p:tavLst>
                                    </p:anim>
                                    <p:anim calcmode="lin" valueType="num">
                                      <p:cBhvr>
                                        <p:cTn id="36" dur="500" fill="hold"/>
                                        <p:tgtEl>
                                          <p:spTgt spid="23"/>
                                        </p:tgtEl>
                                        <p:attrNameLst>
                                          <p:attrName>ppt_y</p:attrName>
                                        </p:attrNameLst>
                                      </p:cBhvr>
                                      <p:tavLst>
                                        <p:tav tm="0">
                                          <p:val>
                                            <p:strVal val="#ppt_y"/>
                                          </p:val>
                                        </p:tav>
                                        <p:tav tm="100000">
                                          <p:val>
                                            <p:strVal val="#ppt_y"/>
                                          </p:val>
                                        </p:tav>
                                      </p:tavLst>
                                    </p:anim>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A_库_右箭头 3"/>
          <p:cNvSpPr/>
          <p:nvPr>
            <p:custDataLst>
              <p:tags r:id="rId1"/>
            </p:custDataLst>
          </p:nvPr>
        </p:nvSpPr>
        <p:spPr>
          <a:xfrm>
            <a:off x="829496" y="2358610"/>
            <a:ext cx="10533008" cy="836287"/>
          </a:xfrm>
          <a:prstGeom prst="rightArrow">
            <a:avLst>
              <a:gd name="adj1" fmla="val 82027"/>
              <a:gd name="adj2" fmla="val 80062"/>
            </a:avLst>
          </a:prstGeom>
          <a:solidFill>
            <a:schemeClr val="bg1">
              <a:lumMod val="85000"/>
            </a:schemeClr>
          </a:solidFill>
          <a:ln w="12700">
            <a:miter lim="400000"/>
          </a:ln>
        </p:spPr>
        <p:txBody>
          <a:bodyPr anchor="ctr"/>
          <a:lstStyle/>
          <a:p>
            <a:pPr algn="ctr"/>
          </a:p>
        </p:txBody>
      </p:sp>
      <p:grpSp>
        <p:nvGrpSpPr>
          <p:cNvPr id="2" name="PA_库_组合 1"/>
          <p:cNvGrpSpPr/>
          <p:nvPr>
            <p:custDataLst>
              <p:tags r:id="rId2"/>
            </p:custDataLst>
          </p:nvPr>
        </p:nvGrpSpPr>
        <p:grpSpPr>
          <a:xfrm>
            <a:off x="900243" y="1682806"/>
            <a:ext cx="2470954" cy="3186354"/>
            <a:chOff x="900243" y="1682806"/>
            <a:chExt cx="2470954" cy="3186354"/>
          </a:xfrm>
        </p:grpSpPr>
        <p:sp>
          <p:nvSpPr>
            <p:cNvPr id="9" name="椭圆 8"/>
            <p:cNvSpPr/>
            <p:nvPr/>
          </p:nvSpPr>
          <p:spPr>
            <a:xfrm>
              <a:off x="1569514" y="2207411"/>
              <a:ext cx="1138686" cy="1138686"/>
            </a:xfrm>
            <a:prstGeom prst="ellipse">
              <a:avLst/>
            </a:prstGeom>
            <a:solidFill>
              <a:schemeClr val="accent1">
                <a:lumMod val="100000"/>
              </a:schemeClr>
            </a:solidFill>
            <a:ln w="57150" cap="flat">
              <a:solidFill>
                <a:schemeClr val="bg1"/>
              </a:solidFill>
              <a:prstDash val="solid"/>
              <a:miter lim="400000"/>
            </a:ln>
            <a:effectLst/>
          </p:spPr>
          <p:txBody>
            <a:bodyPr anchor="ctr"/>
            <a:lstStyle/>
            <a:p>
              <a:pPr algn="ctr"/>
            </a:p>
          </p:txBody>
        </p:sp>
        <p:sp>
          <p:nvSpPr>
            <p:cNvPr id="10" name="任意多边形: 形状 9"/>
            <p:cNvSpPr/>
            <p:nvPr/>
          </p:nvSpPr>
          <p:spPr>
            <a:xfrm>
              <a:off x="1949184" y="2568671"/>
              <a:ext cx="379344" cy="416166"/>
            </a:xfrm>
            <a:custGeom>
              <a:avLst/>
              <a:gdLst/>
              <a:ahLst/>
              <a:cxnLst>
                <a:cxn ang="0">
                  <a:pos x="wd2" y="hd2"/>
                </a:cxn>
                <a:cxn ang="5400000">
                  <a:pos x="wd2" y="hd2"/>
                </a:cxn>
                <a:cxn ang="10800000">
                  <a:pos x="wd2" y="hd2"/>
                </a:cxn>
                <a:cxn ang="16200000">
                  <a:pos x="wd2" y="hd2"/>
                </a:cxn>
              </a:cxnLst>
              <a:rect l="0" t="0" r="r" b="b"/>
              <a:pathLst>
                <a:path w="21600" h="21600" extrusionOk="0">
                  <a:moveTo>
                    <a:pt x="10794" y="0"/>
                  </a:moveTo>
                  <a:cubicBezTo>
                    <a:pt x="9574" y="0"/>
                    <a:pt x="8582" y="904"/>
                    <a:pt x="8582" y="2016"/>
                  </a:cubicBezTo>
                  <a:cubicBezTo>
                    <a:pt x="8582" y="2052"/>
                    <a:pt x="8592" y="2085"/>
                    <a:pt x="8594" y="2121"/>
                  </a:cubicBezTo>
                  <a:cubicBezTo>
                    <a:pt x="6551" y="2506"/>
                    <a:pt x="4677" y="3423"/>
                    <a:pt x="3168" y="4799"/>
                  </a:cubicBezTo>
                  <a:cubicBezTo>
                    <a:pt x="1128" y="6658"/>
                    <a:pt x="0" y="9132"/>
                    <a:pt x="0" y="11761"/>
                  </a:cubicBezTo>
                  <a:cubicBezTo>
                    <a:pt x="0" y="14390"/>
                    <a:pt x="1128" y="16864"/>
                    <a:pt x="3168" y="18723"/>
                  </a:cubicBezTo>
                  <a:cubicBezTo>
                    <a:pt x="5207" y="20582"/>
                    <a:pt x="7910" y="21600"/>
                    <a:pt x="10794" y="21600"/>
                  </a:cubicBezTo>
                  <a:cubicBezTo>
                    <a:pt x="13679" y="21600"/>
                    <a:pt x="16392" y="20582"/>
                    <a:pt x="18432" y="18723"/>
                  </a:cubicBezTo>
                  <a:cubicBezTo>
                    <a:pt x="20472" y="16864"/>
                    <a:pt x="21600" y="14390"/>
                    <a:pt x="21600" y="11761"/>
                  </a:cubicBezTo>
                  <a:cubicBezTo>
                    <a:pt x="21600" y="9132"/>
                    <a:pt x="20472" y="6658"/>
                    <a:pt x="18432" y="4799"/>
                  </a:cubicBezTo>
                  <a:cubicBezTo>
                    <a:pt x="16923" y="3423"/>
                    <a:pt x="15049" y="2506"/>
                    <a:pt x="13006" y="2121"/>
                  </a:cubicBezTo>
                  <a:cubicBezTo>
                    <a:pt x="13008" y="2086"/>
                    <a:pt x="13006" y="2052"/>
                    <a:pt x="13006" y="2016"/>
                  </a:cubicBezTo>
                  <a:cubicBezTo>
                    <a:pt x="13006" y="904"/>
                    <a:pt x="12014" y="0"/>
                    <a:pt x="10794" y="0"/>
                  </a:cubicBezTo>
                  <a:close/>
                  <a:moveTo>
                    <a:pt x="10794" y="672"/>
                  </a:moveTo>
                  <a:cubicBezTo>
                    <a:pt x="11605" y="672"/>
                    <a:pt x="12265" y="1267"/>
                    <a:pt x="12269" y="2006"/>
                  </a:cubicBezTo>
                  <a:cubicBezTo>
                    <a:pt x="11784" y="1946"/>
                    <a:pt x="11292" y="1922"/>
                    <a:pt x="10794" y="1922"/>
                  </a:cubicBezTo>
                  <a:cubicBezTo>
                    <a:pt x="10297" y="1922"/>
                    <a:pt x="9804" y="1946"/>
                    <a:pt x="9320" y="2006"/>
                  </a:cubicBezTo>
                  <a:cubicBezTo>
                    <a:pt x="9323" y="1267"/>
                    <a:pt x="9983" y="672"/>
                    <a:pt x="10794" y="672"/>
                  </a:cubicBezTo>
                  <a:close/>
                  <a:moveTo>
                    <a:pt x="10426" y="2594"/>
                  </a:moveTo>
                  <a:lnTo>
                    <a:pt x="10426" y="4032"/>
                  </a:lnTo>
                  <a:lnTo>
                    <a:pt x="11163" y="4032"/>
                  </a:lnTo>
                  <a:lnTo>
                    <a:pt x="11163" y="2594"/>
                  </a:lnTo>
                  <a:cubicBezTo>
                    <a:pt x="13712" y="2677"/>
                    <a:pt x="16100" y="3619"/>
                    <a:pt x="17914" y="5271"/>
                  </a:cubicBezTo>
                  <a:cubicBezTo>
                    <a:pt x="19727" y="6924"/>
                    <a:pt x="20760" y="9102"/>
                    <a:pt x="20851" y="11425"/>
                  </a:cubicBezTo>
                  <a:lnTo>
                    <a:pt x="19273" y="11425"/>
                  </a:lnTo>
                  <a:lnTo>
                    <a:pt x="19273" y="12097"/>
                  </a:lnTo>
                  <a:lnTo>
                    <a:pt x="20851" y="12097"/>
                  </a:lnTo>
                  <a:cubicBezTo>
                    <a:pt x="20760" y="14420"/>
                    <a:pt x="19727" y="16598"/>
                    <a:pt x="17914" y="18250"/>
                  </a:cubicBezTo>
                  <a:cubicBezTo>
                    <a:pt x="16100" y="19903"/>
                    <a:pt x="13712" y="20845"/>
                    <a:pt x="11163" y="20928"/>
                  </a:cubicBezTo>
                  <a:lnTo>
                    <a:pt x="11163" y="19489"/>
                  </a:lnTo>
                  <a:lnTo>
                    <a:pt x="10426" y="19489"/>
                  </a:lnTo>
                  <a:lnTo>
                    <a:pt x="10426" y="20928"/>
                  </a:lnTo>
                  <a:cubicBezTo>
                    <a:pt x="7876" y="20845"/>
                    <a:pt x="5499" y="19903"/>
                    <a:pt x="3686" y="18250"/>
                  </a:cubicBezTo>
                  <a:cubicBezTo>
                    <a:pt x="1873" y="16598"/>
                    <a:pt x="840" y="14420"/>
                    <a:pt x="749" y="12097"/>
                  </a:cubicBezTo>
                  <a:lnTo>
                    <a:pt x="2316" y="12097"/>
                  </a:lnTo>
                  <a:lnTo>
                    <a:pt x="2316" y="11425"/>
                  </a:lnTo>
                  <a:lnTo>
                    <a:pt x="749" y="11425"/>
                  </a:lnTo>
                  <a:cubicBezTo>
                    <a:pt x="840" y="9102"/>
                    <a:pt x="1873" y="6924"/>
                    <a:pt x="3686" y="5271"/>
                  </a:cubicBezTo>
                  <a:cubicBezTo>
                    <a:pt x="5499" y="3619"/>
                    <a:pt x="7876" y="2677"/>
                    <a:pt x="10426" y="2594"/>
                  </a:cubicBezTo>
                  <a:close/>
                  <a:moveTo>
                    <a:pt x="15310" y="6720"/>
                  </a:moveTo>
                  <a:lnTo>
                    <a:pt x="8306" y="9409"/>
                  </a:lnTo>
                  <a:lnTo>
                    <a:pt x="8110" y="9598"/>
                  </a:lnTo>
                  <a:lnTo>
                    <a:pt x="5530" y="15646"/>
                  </a:lnTo>
                  <a:lnTo>
                    <a:pt x="6002" y="16077"/>
                  </a:lnTo>
                  <a:cubicBezTo>
                    <a:pt x="6002" y="16077"/>
                    <a:pt x="12637" y="13724"/>
                    <a:pt x="12637" y="13724"/>
                  </a:cubicBezTo>
                  <a:lnTo>
                    <a:pt x="12845" y="13546"/>
                  </a:lnTo>
                  <a:lnTo>
                    <a:pt x="15794" y="7161"/>
                  </a:lnTo>
                  <a:lnTo>
                    <a:pt x="15310" y="6720"/>
                  </a:lnTo>
                  <a:close/>
                  <a:moveTo>
                    <a:pt x="14769" y="7655"/>
                  </a:moveTo>
                  <a:cubicBezTo>
                    <a:pt x="14769" y="7655"/>
                    <a:pt x="12384" y="12821"/>
                    <a:pt x="12384" y="12821"/>
                  </a:cubicBezTo>
                  <a:lnTo>
                    <a:pt x="9101" y="9839"/>
                  </a:lnTo>
                  <a:lnTo>
                    <a:pt x="14769" y="7655"/>
                  </a:lnTo>
                  <a:close/>
                  <a:moveTo>
                    <a:pt x="8594" y="10322"/>
                  </a:moveTo>
                  <a:lnTo>
                    <a:pt x="11854" y="13283"/>
                  </a:lnTo>
                  <a:lnTo>
                    <a:pt x="6520" y="15174"/>
                  </a:lnTo>
                  <a:cubicBezTo>
                    <a:pt x="6520" y="15174"/>
                    <a:pt x="8594" y="10322"/>
                    <a:pt x="8594" y="10322"/>
                  </a:cubicBezTo>
                  <a:close/>
                </a:path>
              </a:pathLst>
            </a:custGeom>
            <a:solidFill>
              <a:schemeClr val="bg1"/>
            </a:solidFill>
            <a:ln w="12700" cap="flat">
              <a:noFill/>
              <a:miter lim="400000"/>
            </a:ln>
            <a:effectLst/>
          </p:spPr>
          <p:txBody>
            <a:bodyPr anchor="ctr"/>
            <a:lstStyle/>
            <a:p>
              <a:pPr algn="ctr"/>
            </a:p>
          </p:txBody>
        </p:sp>
        <p:sp>
          <p:nvSpPr>
            <p:cNvPr id="13" name="文本框 14"/>
            <p:cNvSpPr txBox="1"/>
            <p:nvPr/>
          </p:nvSpPr>
          <p:spPr>
            <a:xfrm>
              <a:off x="1785671" y="1682806"/>
              <a:ext cx="700099" cy="400110"/>
            </a:xfrm>
            <a:prstGeom prst="rect">
              <a:avLst/>
            </a:prstGeom>
            <a:noFill/>
          </p:spPr>
          <p:txBody>
            <a:bodyPr wrap="square">
              <a:normAutofit fontScale="77500" lnSpcReduction="20000"/>
            </a:bodyPr>
            <a:lstStyle/>
            <a:p>
              <a:pPr algn="ctr"/>
              <a:r>
                <a:rPr lang="en-US" sz="3200">
                  <a:solidFill>
                    <a:schemeClr val="accent1">
                      <a:lumMod val="100000"/>
                    </a:schemeClr>
                  </a:solidFill>
                  <a:latin typeface="Impact" panose="020B0806030902050204" pitchFamily="34" charset="0"/>
                </a:rPr>
                <a:t>01</a:t>
              </a:r>
              <a:endParaRPr lang="en-US" sz="3200">
                <a:solidFill>
                  <a:schemeClr val="accent1">
                    <a:lumMod val="100000"/>
                  </a:schemeClr>
                </a:solidFill>
                <a:latin typeface="Impact" panose="020B0806030902050204" pitchFamily="34" charset="0"/>
              </a:endParaRPr>
            </a:p>
          </p:txBody>
        </p:sp>
        <p:sp>
          <p:nvSpPr>
            <p:cNvPr id="14" name="文本框 15"/>
            <p:cNvSpPr txBox="1"/>
            <p:nvPr/>
          </p:nvSpPr>
          <p:spPr>
            <a:xfrm>
              <a:off x="900243" y="4075387"/>
              <a:ext cx="2470954" cy="793773"/>
            </a:xfrm>
            <a:prstGeom prst="rect">
              <a:avLst/>
            </a:prstGeom>
            <a:noFill/>
          </p:spPr>
          <p:txBody>
            <a:bodyPr wrap="square" anchor="ctr">
              <a:normAutofit/>
            </a:bodyPr>
            <a:lstStyle/>
            <a:p>
              <a:pPr algn="ctr">
                <a:lnSpc>
                  <a:spcPct val="120000"/>
                </a:lnSpc>
              </a:pPr>
              <a:r>
                <a:rPr lang="zh-CN" altLang="en-US" sz="1200" dirty="0"/>
                <a:t>请替换文字内容复制你的内容到此</a:t>
              </a:r>
              <a:br>
                <a:rPr lang="zh-CN" altLang="en-US" sz="1200" dirty="0"/>
              </a:br>
              <a:r>
                <a:rPr lang="zh-CN" altLang="en-US" sz="1200" dirty="0"/>
                <a:t>（请选择只保留文本）</a:t>
              </a:r>
              <a:endParaRPr lang="zh-CN" altLang="en-US" sz="1200" dirty="0"/>
            </a:p>
          </p:txBody>
        </p:sp>
        <p:sp>
          <p:nvSpPr>
            <p:cNvPr id="15" name="文本框 16"/>
            <p:cNvSpPr txBox="1"/>
            <p:nvPr/>
          </p:nvSpPr>
          <p:spPr>
            <a:xfrm>
              <a:off x="1158457"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1">
                      <a:lumMod val="100000"/>
                    </a:schemeClr>
                  </a:solidFill>
                </a:rPr>
                <a:t>输入标题文本</a:t>
              </a:r>
              <a:endParaRPr lang="zh-CN" altLang="en-US" sz="1400" b="1" dirty="0">
                <a:solidFill>
                  <a:schemeClr val="accent1">
                    <a:lumMod val="100000"/>
                  </a:schemeClr>
                </a:solidFill>
              </a:endParaRPr>
            </a:p>
          </p:txBody>
        </p:sp>
      </p:grpSp>
      <p:grpSp>
        <p:nvGrpSpPr>
          <p:cNvPr id="25" name="PA_库_组合 24"/>
          <p:cNvGrpSpPr/>
          <p:nvPr>
            <p:custDataLst>
              <p:tags r:id="rId3"/>
            </p:custDataLst>
          </p:nvPr>
        </p:nvGrpSpPr>
        <p:grpSpPr>
          <a:xfrm>
            <a:off x="3397679" y="1682806"/>
            <a:ext cx="2470954" cy="3186354"/>
            <a:chOff x="3397679" y="1682806"/>
            <a:chExt cx="2470954" cy="3186354"/>
          </a:xfrm>
        </p:grpSpPr>
        <p:sp>
          <p:nvSpPr>
            <p:cNvPr id="7" name="椭圆 6"/>
            <p:cNvSpPr/>
            <p:nvPr/>
          </p:nvSpPr>
          <p:spPr>
            <a:xfrm>
              <a:off x="4067569" y="2207411"/>
              <a:ext cx="1138686" cy="1138686"/>
            </a:xfrm>
            <a:prstGeom prst="ellipse">
              <a:avLst/>
            </a:prstGeom>
            <a:solidFill>
              <a:schemeClr val="accent2">
                <a:lumMod val="100000"/>
              </a:schemeClr>
            </a:solidFill>
            <a:ln w="57150" cap="flat">
              <a:solidFill>
                <a:schemeClr val="bg1"/>
              </a:solidFill>
              <a:prstDash val="solid"/>
              <a:miter lim="400000"/>
            </a:ln>
            <a:effectLst/>
          </p:spPr>
          <p:txBody>
            <a:bodyPr anchor="ctr"/>
            <a:lstStyle/>
            <a:p>
              <a:pPr algn="ctr"/>
            </a:p>
          </p:txBody>
        </p:sp>
        <p:sp>
          <p:nvSpPr>
            <p:cNvPr id="8" name="任意多边形: 形状 7"/>
            <p:cNvSpPr/>
            <p:nvPr/>
          </p:nvSpPr>
          <p:spPr>
            <a:xfrm>
              <a:off x="4450182" y="2590024"/>
              <a:ext cx="373460" cy="373459"/>
            </a:xfrm>
            <a:custGeom>
              <a:avLst/>
              <a:gdLst/>
              <a:ahLst/>
              <a:cxnLst>
                <a:cxn ang="0">
                  <a:pos x="wd2" y="hd2"/>
                </a:cxn>
                <a:cxn ang="5400000">
                  <a:pos x="wd2" y="hd2"/>
                </a:cxn>
                <a:cxn ang="10800000">
                  <a:pos x="wd2" y="hd2"/>
                </a:cxn>
                <a:cxn ang="16200000">
                  <a:pos x="wd2" y="hd2"/>
                </a:cxn>
              </a:cxnLst>
              <a:rect l="0" t="0" r="r" b="b"/>
              <a:pathLst>
                <a:path w="21600" h="21600" extrusionOk="0">
                  <a:moveTo>
                    <a:pt x="7042" y="671"/>
                  </a:moveTo>
                  <a:cubicBezTo>
                    <a:pt x="10555" y="671"/>
                    <a:pt x="13413" y="3529"/>
                    <a:pt x="13413" y="7042"/>
                  </a:cubicBezTo>
                  <a:cubicBezTo>
                    <a:pt x="13413" y="10555"/>
                    <a:pt x="10555" y="13413"/>
                    <a:pt x="7042" y="13413"/>
                  </a:cubicBezTo>
                  <a:cubicBezTo>
                    <a:pt x="3529" y="13413"/>
                    <a:pt x="671" y="10555"/>
                    <a:pt x="671" y="7042"/>
                  </a:cubicBezTo>
                  <a:cubicBezTo>
                    <a:pt x="671" y="3529"/>
                    <a:pt x="3529" y="671"/>
                    <a:pt x="7042" y="671"/>
                  </a:cubicBezTo>
                  <a:close/>
                  <a:moveTo>
                    <a:pt x="20652" y="19114"/>
                  </a:moveTo>
                  <a:lnTo>
                    <a:pt x="19114" y="20652"/>
                  </a:lnTo>
                  <a:lnTo>
                    <a:pt x="13217" y="14755"/>
                  </a:lnTo>
                  <a:lnTo>
                    <a:pt x="14755" y="13217"/>
                  </a:lnTo>
                  <a:cubicBezTo>
                    <a:pt x="14755" y="13217"/>
                    <a:pt x="20652" y="19114"/>
                    <a:pt x="20652" y="19114"/>
                  </a:cubicBezTo>
                  <a:close/>
                  <a:moveTo>
                    <a:pt x="7042" y="14084"/>
                  </a:moveTo>
                  <a:cubicBezTo>
                    <a:pt x="8863" y="14084"/>
                    <a:pt x="10519" y="13383"/>
                    <a:pt x="11771" y="12245"/>
                  </a:cubicBezTo>
                  <a:lnTo>
                    <a:pt x="13274" y="13749"/>
                  </a:lnTo>
                  <a:lnTo>
                    <a:pt x="12268" y="14755"/>
                  </a:lnTo>
                  <a:lnTo>
                    <a:pt x="19114" y="21600"/>
                  </a:lnTo>
                  <a:lnTo>
                    <a:pt x="21600" y="19114"/>
                  </a:lnTo>
                  <a:lnTo>
                    <a:pt x="14755" y="12268"/>
                  </a:lnTo>
                  <a:lnTo>
                    <a:pt x="13749" y="13274"/>
                  </a:lnTo>
                  <a:lnTo>
                    <a:pt x="12245" y="11771"/>
                  </a:lnTo>
                  <a:cubicBezTo>
                    <a:pt x="13383" y="10519"/>
                    <a:pt x="14084" y="8863"/>
                    <a:pt x="14084" y="7042"/>
                  </a:cubicBezTo>
                  <a:cubicBezTo>
                    <a:pt x="14084" y="3159"/>
                    <a:pt x="10925" y="0"/>
                    <a:pt x="7042" y="0"/>
                  </a:cubicBezTo>
                  <a:cubicBezTo>
                    <a:pt x="3159" y="0"/>
                    <a:pt x="0" y="3159"/>
                    <a:pt x="0" y="7042"/>
                  </a:cubicBezTo>
                  <a:cubicBezTo>
                    <a:pt x="0" y="10925"/>
                    <a:pt x="3159" y="14084"/>
                    <a:pt x="7042" y="14084"/>
                  </a:cubicBezTo>
                  <a:close/>
                </a:path>
              </a:pathLst>
            </a:custGeom>
            <a:solidFill>
              <a:schemeClr val="bg1"/>
            </a:solidFill>
            <a:ln w="12700" cap="flat">
              <a:noFill/>
              <a:miter lim="400000"/>
            </a:ln>
            <a:effectLst/>
          </p:spPr>
          <p:txBody>
            <a:bodyPr anchor="ctr"/>
            <a:lstStyle/>
            <a:p>
              <a:pPr algn="ctr"/>
            </a:p>
          </p:txBody>
        </p:sp>
        <p:sp>
          <p:nvSpPr>
            <p:cNvPr id="16" name="文本框 17"/>
            <p:cNvSpPr txBox="1"/>
            <p:nvPr/>
          </p:nvSpPr>
          <p:spPr>
            <a:xfrm>
              <a:off x="4188057" y="1682806"/>
              <a:ext cx="890198" cy="400110"/>
            </a:xfrm>
            <a:prstGeom prst="rect">
              <a:avLst/>
            </a:prstGeom>
            <a:noFill/>
          </p:spPr>
          <p:txBody>
            <a:bodyPr wrap="square">
              <a:normAutofit fontScale="77500" lnSpcReduction="20000"/>
            </a:bodyPr>
            <a:lstStyle/>
            <a:p>
              <a:pPr algn="ctr"/>
              <a:r>
                <a:rPr lang="en-US" sz="3200">
                  <a:solidFill>
                    <a:schemeClr val="accent2">
                      <a:lumMod val="100000"/>
                    </a:schemeClr>
                  </a:solidFill>
                  <a:latin typeface="Impact" panose="020B0806030902050204" pitchFamily="34" charset="0"/>
                </a:rPr>
                <a:t>02</a:t>
              </a:r>
              <a:endParaRPr lang="en-US" sz="3200">
                <a:solidFill>
                  <a:schemeClr val="accent2">
                    <a:lumMod val="100000"/>
                  </a:schemeClr>
                </a:solidFill>
                <a:latin typeface="Impact" panose="020B0806030902050204" pitchFamily="34" charset="0"/>
              </a:endParaRPr>
            </a:p>
          </p:txBody>
        </p:sp>
        <p:sp>
          <p:nvSpPr>
            <p:cNvPr id="17" name="文本框 18"/>
            <p:cNvSpPr txBox="1"/>
            <p:nvPr/>
          </p:nvSpPr>
          <p:spPr>
            <a:xfrm>
              <a:off x="3397679" y="4075387"/>
              <a:ext cx="2470954" cy="793773"/>
            </a:xfrm>
            <a:prstGeom prst="rect">
              <a:avLst/>
            </a:prstGeom>
            <a:noFill/>
          </p:spPr>
          <p:txBody>
            <a:bodyPr wrap="square" anchor="ctr">
              <a:normAutofit/>
            </a:bodyPr>
            <a:lstStyle/>
            <a:p>
              <a:pPr algn="ctr">
                <a:lnSpc>
                  <a:spcPct val="120000"/>
                </a:lnSpc>
              </a:pPr>
              <a:r>
                <a:rPr lang="zh-CN" altLang="en-US" sz="1200" dirty="0"/>
                <a:t>请替换文字内容复制你的内容到此</a:t>
              </a:r>
              <a:br>
                <a:rPr lang="zh-CN" altLang="en-US" sz="1200" dirty="0"/>
              </a:br>
              <a:r>
                <a:rPr lang="zh-CN" altLang="en-US" sz="1200" dirty="0"/>
                <a:t>（请选择只保留文本）</a:t>
              </a:r>
              <a:endParaRPr lang="zh-CN" altLang="en-US" sz="1200" dirty="0"/>
            </a:p>
          </p:txBody>
        </p:sp>
        <p:sp>
          <p:nvSpPr>
            <p:cNvPr id="18" name="文本框 19"/>
            <p:cNvSpPr txBox="1"/>
            <p:nvPr/>
          </p:nvSpPr>
          <p:spPr>
            <a:xfrm>
              <a:off x="3655892"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2">
                      <a:lumMod val="100000"/>
                    </a:schemeClr>
                  </a:solidFill>
                </a:rPr>
                <a:t>输入标题文本</a:t>
              </a:r>
              <a:endParaRPr lang="zh-CN" altLang="en-US" sz="1400" b="1" dirty="0">
                <a:solidFill>
                  <a:schemeClr val="accent2">
                    <a:lumMod val="100000"/>
                  </a:schemeClr>
                </a:solidFill>
              </a:endParaRPr>
            </a:p>
          </p:txBody>
        </p:sp>
      </p:grpSp>
      <p:grpSp>
        <p:nvGrpSpPr>
          <p:cNvPr id="26" name="PA_库_组合 25"/>
          <p:cNvGrpSpPr/>
          <p:nvPr>
            <p:custDataLst>
              <p:tags r:id="rId4"/>
            </p:custDataLst>
          </p:nvPr>
        </p:nvGrpSpPr>
        <p:grpSpPr>
          <a:xfrm>
            <a:off x="5885705" y="1682806"/>
            <a:ext cx="2470954" cy="3186354"/>
            <a:chOff x="5885705" y="1682806"/>
            <a:chExt cx="2470954" cy="3186354"/>
          </a:xfrm>
        </p:grpSpPr>
        <p:sp>
          <p:nvSpPr>
            <p:cNvPr id="5" name="椭圆 4"/>
            <p:cNvSpPr/>
            <p:nvPr/>
          </p:nvSpPr>
          <p:spPr>
            <a:xfrm>
              <a:off x="6565625" y="2207411"/>
              <a:ext cx="1138686" cy="1138686"/>
            </a:xfrm>
            <a:prstGeom prst="ellipse">
              <a:avLst/>
            </a:prstGeom>
            <a:solidFill>
              <a:schemeClr val="accent3">
                <a:lumMod val="100000"/>
              </a:schemeClr>
            </a:solidFill>
            <a:ln w="57150" cap="flat">
              <a:solidFill>
                <a:schemeClr val="bg1"/>
              </a:solidFill>
              <a:prstDash val="solid"/>
              <a:miter lim="400000"/>
            </a:ln>
            <a:effectLst/>
          </p:spPr>
          <p:txBody>
            <a:bodyPr anchor="ctr"/>
            <a:lstStyle/>
            <a:p>
              <a:pPr algn="ctr"/>
            </a:p>
          </p:txBody>
        </p:sp>
        <p:sp>
          <p:nvSpPr>
            <p:cNvPr id="6" name="任意多边形: 形状 5"/>
            <p:cNvSpPr/>
            <p:nvPr/>
          </p:nvSpPr>
          <p:spPr>
            <a:xfrm>
              <a:off x="6992549" y="2590024"/>
              <a:ext cx="284836" cy="373460"/>
            </a:xfrm>
            <a:custGeom>
              <a:avLst/>
              <a:gdLst/>
              <a:ahLst/>
              <a:cxnLst>
                <a:cxn ang="0">
                  <a:pos x="wd2" y="hd2"/>
                </a:cxn>
                <a:cxn ang="5400000">
                  <a:pos x="wd2" y="hd2"/>
                </a:cxn>
                <a:cxn ang="10800000">
                  <a:pos x="wd2" y="hd2"/>
                </a:cxn>
                <a:cxn ang="16200000">
                  <a:pos x="wd2" y="hd2"/>
                </a:cxn>
              </a:cxnLst>
              <a:rect l="0" t="0" r="r" b="b"/>
              <a:pathLst>
                <a:path w="21600" h="21600" extrusionOk="0">
                  <a:moveTo>
                    <a:pt x="9210" y="0"/>
                  </a:moveTo>
                  <a:lnTo>
                    <a:pt x="9210" y="675"/>
                  </a:lnTo>
                  <a:cubicBezTo>
                    <a:pt x="15339" y="675"/>
                    <a:pt x="20715" y="4775"/>
                    <a:pt x="20715" y="9450"/>
                  </a:cubicBezTo>
                  <a:cubicBezTo>
                    <a:pt x="20715" y="14125"/>
                    <a:pt x="15339" y="18225"/>
                    <a:pt x="9210" y="18225"/>
                  </a:cubicBezTo>
                  <a:cubicBezTo>
                    <a:pt x="5110" y="18225"/>
                    <a:pt x="3813" y="17021"/>
                    <a:pt x="3803" y="17012"/>
                  </a:cubicBezTo>
                  <a:lnTo>
                    <a:pt x="3098" y="17413"/>
                  </a:lnTo>
                  <a:cubicBezTo>
                    <a:pt x="3155" y="17472"/>
                    <a:pt x="4529" y="18800"/>
                    <a:pt x="8767" y="18889"/>
                  </a:cubicBezTo>
                  <a:lnTo>
                    <a:pt x="8767" y="20925"/>
                  </a:lnTo>
                  <a:lnTo>
                    <a:pt x="4785" y="20925"/>
                  </a:lnTo>
                  <a:lnTo>
                    <a:pt x="4785" y="21600"/>
                  </a:lnTo>
                  <a:lnTo>
                    <a:pt x="8767" y="21600"/>
                  </a:lnTo>
                  <a:lnTo>
                    <a:pt x="9652" y="21600"/>
                  </a:lnTo>
                  <a:lnTo>
                    <a:pt x="13635" y="21600"/>
                  </a:lnTo>
                  <a:lnTo>
                    <a:pt x="13635" y="20925"/>
                  </a:lnTo>
                  <a:lnTo>
                    <a:pt x="9652" y="20925"/>
                  </a:lnTo>
                  <a:lnTo>
                    <a:pt x="9652" y="18889"/>
                  </a:lnTo>
                  <a:cubicBezTo>
                    <a:pt x="16066" y="18698"/>
                    <a:pt x="21600" y="14371"/>
                    <a:pt x="21600" y="9450"/>
                  </a:cubicBezTo>
                  <a:cubicBezTo>
                    <a:pt x="21600" y="4416"/>
                    <a:pt x="15810" y="0"/>
                    <a:pt x="9210" y="0"/>
                  </a:cubicBezTo>
                  <a:close/>
                  <a:moveTo>
                    <a:pt x="9293" y="2363"/>
                  </a:moveTo>
                  <a:cubicBezTo>
                    <a:pt x="4168" y="2363"/>
                    <a:pt x="0" y="5542"/>
                    <a:pt x="0" y="9450"/>
                  </a:cubicBezTo>
                  <a:cubicBezTo>
                    <a:pt x="0" y="13358"/>
                    <a:pt x="4168" y="16537"/>
                    <a:pt x="9293" y="16537"/>
                  </a:cubicBezTo>
                  <a:cubicBezTo>
                    <a:pt x="14417" y="16537"/>
                    <a:pt x="18585" y="13358"/>
                    <a:pt x="18585" y="9450"/>
                  </a:cubicBezTo>
                  <a:cubicBezTo>
                    <a:pt x="18585" y="5542"/>
                    <a:pt x="14417" y="2363"/>
                    <a:pt x="9293" y="2363"/>
                  </a:cubicBezTo>
                  <a:close/>
                  <a:moveTo>
                    <a:pt x="9293" y="3038"/>
                  </a:moveTo>
                  <a:cubicBezTo>
                    <a:pt x="13929" y="3038"/>
                    <a:pt x="17700" y="5914"/>
                    <a:pt x="17700" y="9450"/>
                  </a:cubicBezTo>
                  <a:cubicBezTo>
                    <a:pt x="17700" y="12986"/>
                    <a:pt x="13929" y="15862"/>
                    <a:pt x="9293" y="15862"/>
                  </a:cubicBezTo>
                  <a:cubicBezTo>
                    <a:pt x="4657" y="15862"/>
                    <a:pt x="885" y="12986"/>
                    <a:pt x="885" y="9450"/>
                  </a:cubicBezTo>
                  <a:cubicBezTo>
                    <a:pt x="885" y="5914"/>
                    <a:pt x="4657" y="3038"/>
                    <a:pt x="9293" y="3038"/>
                  </a:cubicBezTo>
                  <a:close/>
                </a:path>
              </a:pathLst>
            </a:custGeom>
            <a:solidFill>
              <a:schemeClr val="bg1"/>
            </a:solidFill>
            <a:ln w="12700" cap="flat">
              <a:noFill/>
              <a:miter lim="400000"/>
            </a:ln>
            <a:effectLst/>
          </p:spPr>
          <p:txBody>
            <a:bodyPr anchor="ctr"/>
            <a:lstStyle/>
            <a:p>
              <a:pPr algn="ctr"/>
            </a:p>
          </p:txBody>
        </p:sp>
        <p:sp>
          <p:nvSpPr>
            <p:cNvPr id="19" name="文本框 20"/>
            <p:cNvSpPr txBox="1"/>
            <p:nvPr/>
          </p:nvSpPr>
          <p:spPr>
            <a:xfrm>
              <a:off x="6676083" y="1682806"/>
              <a:ext cx="890198" cy="400110"/>
            </a:xfrm>
            <a:prstGeom prst="rect">
              <a:avLst/>
            </a:prstGeom>
            <a:noFill/>
          </p:spPr>
          <p:txBody>
            <a:bodyPr wrap="square">
              <a:normAutofit fontScale="77500" lnSpcReduction="20000"/>
            </a:bodyPr>
            <a:lstStyle/>
            <a:p>
              <a:pPr algn="ctr"/>
              <a:r>
                <a:rPr lang="en-US" sz="3200">
                  <a:solidFill>
                    <a:schemeClr val="accent3">
                      <a:lumMod val="100000"/>
                    </a:schemeClr>
                  </a:solidFill>
                  <a:latin typeface="Impact" panose="020B0806030902050204" pitchFamily="34" charset="0"/>
                </a:rPr>
                <a:t>03</a:t>
              </a:r>
              <a:endParaRPr lang="en-US" sz="3200">
                <a:solidFill>
                  <a:schemeClr val="accent3">
                    <a:lumMod val="100000"/>
                  </a:schemeClr>
                </a:solidFill>
                <a:latin typeface="Impact" panose="020B0806030902050204" pitchFamily="34" charset="0"/>
              </a:endParaRPr>
            </a:p>
          </p:txBody>
        </p:sp>
        <p:sp>
          <p:nvSpPr>
            <p:cNvPr id="20" name="文本框 21"/>
            <p:cNvSpPr txBox="1"/>
            <p:nvPr/>
          </p:nvSpPr>
          <p:spPr>
            <a:xfrm>
              <a:off x="5885705" y="4075387"/>
              <a:ext cx="2470954" cy="793773"/>
            </a:xfrm>
            <a:prstGeom prst="rect">
              <a:avLst/>
            </a:prstGeom>
            <a:noFill/>
          </p:spPr>
          <p:txBody>
            <a:bodyPr wrap="square" anchor="ctr">
              <a:normAutofit/>
            </a:bodyPr>
            <a:lstStyle/>
            <a:p>
              <a:pPr algn="ctr">
                <a:lnSpc>
                  <a:spcPct val="120000"/>
                </a:lnSpc>
              </a:pPr>
              <a:r>
                <a:rPr lang="zh-CN" altLang="en-US" sz="1200" dirty="0"/>
                <a:t>请替换文字内容复制你的内容到此</a:t>
              </a:r>
              <a:br>
                <a:rPr lang="zh-CN" altLang="en-US" sz="1200" dirty="0"/>
              </a:br>
              <a:r>
                <a:rPr lang="zh-CN" altLang="en-US" sz="1200" dirty="0"/>
                <a:t>（请选择只保留文本）</a:t>
              </a:r>
              <a:endParaRPr lang="zh-CN" altLang="en-US" sz="1200" dirty="0"/>
            </a:p>
          </p:txBody>
        </p:sp>
        <p:sp>
          <p:nvSpPr>
            <p:cNvPr id="21" name="文本框 22"/>
            <p:cNvSpPr txBox="1"/>
            <p:nvPr/>
          </p:nvSpPr>
          <p:spPr>
            <a:xfrm>
              <a:off x="6143919"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3">
                      <a:lumMod val="100000"/>
                    </a:schemeClr>
                  </a:solidFill>
                </a:rPr>
                <a:t>输入标题文本</a:t>
              </a:r>
              <a:endParaRPr lang="zh-CN" altLang="en-US" sz="1400" b="1" dirty="0">
                <a:solidFill>
                  <a:schemeClr val="accent3">
                    <a:lumMod val="100000"/>
                  </a:schemeClr>
                </a:solidFill>
              </a:endParaRPr>
            </a:p>
          </p:txBody>
        </p:sp>
      </p:grpSp>
      <p:grpSp>
        <p:nvGrpSpPr>
          <p:cNvPr id="27" name="PA_库_组合 26"/>
          <p:cNvGrpSpPr/>
          <p:nvPr>
            <p:custDataLst>
              <p:tags r:id="rId5"/>
            </p:custDataLst>
          </p:nvPr>
        </p:nvGrpSpPr>
        <p:grpSpPr>
          <a:xfrm>
            <a:off x="8547320" y="1682806"/>
            <a:ext cx="2470954" cy="3186354"/>
            <a:chOff x="8547320" y="1682806"/>
            <a:chExt cx="2470954" cy="3186354"/>
          </a:xfrm>
        </p:grpSpPr>
        <p:sp>
          <p:nvSpPr>
            <p:cNvPr id="11" name="椭圆 10"/>
            <p:cNvSpPr/>
            <p:nvPr/>
          </p:nvSpPr>
          <p:spPr>
            <a:xfrm>
              <a:off x="9213591" y="2207411"/>
              <a:ext cx="1138686" cy="1138686"/>
            </a:xfrm>
            <a:prstGeom prst="ellipse">
              <a:avLst/>
            </a:prstGeom>
            <a:solidFill>
              <a:schemeClr val="accent4">
                <a:lumMod val="100000"/>
              </a:schemeClr>
            </a:solidFill>
            <a:ln w="57150" cap="flat">
              <a:solidFill>
                <a:schemeClr val="bg1"/>
              </a:solidFill>
              <a:prstDash val="solid"/>
              <a:miter lim="400000"/>
            </a:ln>
            <a:effectLst/>
          </p:spPr>
          <p:txBody>
            <a:bodyPr anchor="ctr"/>
            <a:lstStyle/>
            <a:p>
              <a:pPr algn="ctr"/>
            </a:p>
          </p:txBody>
        </p:sp>
        <p:sp>
          <p:nvSpPr>
            <p:cNvPr id="12" name="任意多边形: 形状 11"/>
            <p:cNvSpPr/>
            <p:nvPr/>
          </p:nvSpPr>
          <p:spPr>
            <a:xfrm>
              <a:off x="9596204" y="2590024"/>
              <a:ext cx="373460" cy="37346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10800" y="675"/>
                  </a:lnTo>
                  <a:cubicBezTo>
                    <a:pt x="16383" y="675"/>
                    <a:pt x="20925" y="5217"/>
                    <a:pt x="20925" y="10800"/>
                  </a:cubicBezTo>
                  <a:cubicBezTo>
                    <a:pt x="20925" y="16383"/>
                    <a:pt x="16383" y="20925"/>
                    <a:pt x="10800" y="20925"/>
                  </a:cubicBezTo>
                  <a:cubicBezTo>
                    <a:pt x="5217" y="20925"/>
                    <a:pt x="675" y="16383"/>
                    <a:pt x="675" y="10800"/>
                  </a:cubicBezTo>
                  <a:cubicBezTo>
                    <a:pt x="675" y="8686"/>
                    <a:pt x="1322" y="6664"/>
                    <a:pt x="2542" y="4946"/>
                  </a:cubicBezTo>
                  <a:lnTo>
                    <a:pt x="4050" y="3438"/>
                  </a:lnTo>
                  <a:lnTo>
                    <a:pt x="4050" y="6413"/>
                  </a:lnTo>
                  <a:lnTo>
                    <a:pt x="4725" y="6413"/>
                  </a:lnTo>
                  <a:lnTo>
                    <a:pt x="4725" y="2700"/>
                  </a:lnTo>
                  <a:lnTo>
                    <a:pt x="4388" y="2363"/>
                  </a:lnTo>
                  <a:lnTo>
                    <a:pt x="675" y="2363"/>
                  </a:lnTo>
                  <a:lnTo>
                    <a:pt x="675" y="3038"/>
                  </a:lnTo>
                  <a:lnTo>
                    <a:pt x="3491" y="3038"/>
                  </a:lnTo>
                  <a:lnTo>
                    <a:pt x="2046" y="4482"/>
                  </a:lnTo>
                  <a:lnTo>
                    <a:pt x="2004" y="4525"/>
                  </a:lnTo>
                  <a:cubicBezTo>
                    <a:pt x="691" y="6362"/>
                    <a:pt x="0" y="8535"/>
                    <a:pt x="0" y="10800"/>
                  </a:cubicBezTo>
                  <a:cubicBezTo>
                    <a:pt x="0" y="16755"/>
                    <a:pt x="4845" y="21600"/>
                    <a:pt x="10800" y="21600"/>
                  </a:cubicBezTo>
                  <a:cubicBezTo>
                    <a:pt x="16755" y="21600"/>
                    <a:pt x="21600" y="16755"/>
                    <a:pt x="21600" y="10800"/>
                  </a:cubicBezTo>
                  <a:cubicBezTo>
                    <a:pt x="21600" y="4845"/>
                    <a:pt x="16755" y="0"/>
                    <a:pt x="10800" y="0"/>
                  </a:cubicBezTo>
                  <a:close/>
                  <a:moveTo>
                    <a:pt x="10463" y="1350"/>
                  </a:moveTo>
                  <a:cubicBezTo>
                    <a:pt x="10463" y="1350"/>
                    <a:pt x="10463" y="2700"/>
                    <a:pt x="10463" y="2700"/>
                  </a:cubicBezTo>
                  <a:lnTo>
                    <a:pt x="11137" y="2700"/>
                  </a:lnTo>
                  <a:lnTo>
                    <a:pt x="11137" y="1350"/>
                  </a:lnTo>
                  <a:lnTo>
                    <a:pt x="10463" y="1350"/>
                  </a:lnTo>
                  <a:close/>
                  <a:moveTo>
                    <a:pt x="10463" y="4050"/>
                  </a:moveTo>
                  <a:lnTo>
                    <a:pt x="10463" y="10937"/>
                  </a:lnTo>
                  <a:lnTo>
                    <a:pt x="13595" y="14080"/>
                  </a:lnTo>
                  <a:cubicBezTo>
                    <a:pt x="13595" y="14080"/>
                    <a:pt x="14080" y="13595"/>
                    <a:pt x="14080" y="13595"/>
                  </a:cubicBezTo>
                  <a:lnTo>
                    <a:pt x="11137" y="10663"/>
                  </a:lnTo>
                  <a:lnTo>
                    <a:pt x="11137" y="4050"/>
                  </a:lnTo>
                  <a:lnTo>
                    <a:pt x="10463" y="4050"/>
                  </a:lnTo>
                  <a:close/>
                  <a:moveTo>
                    <a:pt x="1350" y="10463"/>
                  </a:moveTo>
                  <a:cubicBezTo>
                    <a:pt x="1350" y="10463"/>
                    <a:pt x="1350" y="11137"/>
                    <a:pt x="1350" y="11137"/>
                  </a:cubicBezTo>
                  <a:lnTo>
                    <a:pt x="2700" y="11137"/>
                  </a:lnTo>
                  <a:lnTo>
                    <a:pt x="2700" y="10463"/>
                  </a:lnTo>
                  <a:lnTo>
                    <a:pt x="1350" y="10463"/>
                  </a:lnTo>
                  <a:close/>
                  <a:moveTo>
                    <a:pt x="18900" y="10463"/>
                  </a:moveTo>
                  <a:cubicBezTo>
                    <a:pt x="18900" y="10463"/>
                    <a:pt x="18900" y="11137"/>
                    <a:pt x="18900" y="11137"/>
                  </a:cubicBezTo>
                  <a:lnTo>
                    <a:pt x="20250" y="11137"/>
                  </a:lnTo>
                  <a:lnTo>
                    <a:pt x="20250" y="10463"/>
                  </a:lnTo>
                  <a:lnTo>
                    <a:pt x="18900" y="10463"/>
                  </a:lnTo>
                  <a:close/>
                  <a:moveTo>
                    <a:pt x="10463" y="18900"/>
                  </a:moveTo>
                  <a:cubicBezTo>
                    <a:pt x="10463" y="18900"/>
                    <a:pt x="10463" y="20250"/>
                    <a:pt x="10463" y="20250"/>
                  </a:cubicBezTo>
                  <a:lnTo>
                    <a:pt x="11137" y="20250"/>
                  </a:lnTo>
                  <a:lnTo>
                    <a:pt x="11137" y="18900"/>
                  </a:lnTo>
                  <a:lnTo>
                    <a:pt x="10463" y="18900"/>
                  </a:lnTo>
                  <a:close/>
                </a:path>
              </a:pathLst>
            </a:custGeom>
            <a:solidFill>
              <a:schemeClr val="bg1"/>
            </a:solidFill>
            <a:ln w="12700" cap="flat">
              <a:noFill/>
              <a:miter lim="400000"/>
            </a:ln>
            <a:effectLst/>
          </p:spPr>
          <p:txBody>
            <a:bodyPr anchor="ctr"/>
            <a:lstStyle/>
            <a:p>
              <a:pPr algn="ctr"/>
            </a:p>
          </p:txBody>
        </p:sp>
        <p:sp>
          <p:nvSpPr>
            <p:cNvPr id="22" name="文本框 23"/>
            <p:cNvSpPr txBox="1"/>
            <p:nvPr/>
          </p:nvSpPr>
          <p:spPr>
            <a:xfrm>
              <a:off x="9337699" y="1682806"/>
              <a:ext cx="890198" cy="400110"/>
            </a:xfrm>
            <a:prstGeom prst="rect">
              <a:avLst/>
            </a:prstGeom>
            <a:noFill/>
          </p:spPr>
          <p:txBody>
            <a:bodyPr wrap="square">
              <a:normAutofit fontScale="77500" lnSpcReduction="20000"/>
            </a:bodyPr>
            <a:lstStyle/>
            <a:p>
              <a:pPr algn="ctr"/>
              <a:r>
                <a:rPr lang="en-US" sz="3200">
                  <a:solidFill>
                    <a:schemeClr val="accent4">
                      <a:lumMod val="100000"/>
                    </a:schemeClr>
                  </a:solidFill>
                  <a:latin typeface="Impact" panose="020B0806030902050204" pitchFamily="34" charset="0"/>
                </a:rPr>
                <a:t>04</a:t>
              </a:r>
              <a:endParaRPr lang="en-US" sz="3200">
                <a:solidFill>
                  <a:schemeClr val="accent4">
                    <a:lumMod val="100000"/>
                  </a:schemeClr>
                </a:solidFill>
                <a:latin typeface="Impact" panose="020B0806030902050204" pitchFamily="34" charset="0"/>
              </a:endParaRPr>
            </a:p>
          </p:txBody>
        </p:sp>
        <p:sp>
          <p:nvSpPr>
            <p:cNvPr id="23" name="文本框 24"/>
            <p:cNvSpPr txBox="1"/>
            <p:nvPr/>
          </p:nvSpPr>
          <p:spPr>
            <a:xfrm>
              <a:off x="8547320" y="4075387"/>
              <a:ext cx="2470954" cy="793773"/>
            </a:xfrm>
            <a:prstGeom prst="rect">
              <a:avLst/>
            </a:prstGeom>
            <a:noFill/>
          </p:spPr>
          <p:txBody>
            <a:bodyPr wrap="square" anchor="ctr">
              <a:normAutofit/>
            </a:bodyPr>
            <a:lstStyle/>
            <a:p>
              <a:pPr algn="ctr">
                <a:lnSpc>
                  <a:spcPct val="120000"/>
                </a:lnSpc>
              </a:pPr>
              <a:r>
                <a:rPr lang="zh-CN" altLang="en-US" sz="1200" dirty="0"/>
                <a:t>请替换文字内容复制你的内容到此</a:t>
              </a:r>
              <a:br>
                <a:rPr lang="zh-CN" altLang="en-US" sz="1200" dirty="0"/>
              </a:br>
              <a:r>
                <a:rPr lang="zh-CN" altLang="en-US" sz="1200" dirty="0"/>
                <a:t>（请选择只保留文本）</a:t>
              </a:r>
              <a:endParaRPr lang="zh-CN" altLang="en-US" sz="1200" dirty="0"/>
            </a:p>
          </p:txBody>
        </p:sp>
        <p:sp>
          <p:nvSpPr>
            <p:cNvPr id="24" name="文本框 25"/>
            <p:cNvSpPr txBox="1"/>
            <p:nvPr/>
          </p:nvSpPr>
          <p:spPr>
            <a:xfrm>
              <a:off x="8805534" y="3659384"/>
              <a:ext cx="1962890" cy="253916"/>
            </a:xfrm>
            <a:prstGeom prst="rect">
              <a:avLst/>
            </a:prstGeom>
            <a:noFill/>
          </p:spPr>
          <p:txBody>
            <a:bodyPr wrap="none" lIns="0" tIns="0" rIns="0" bIns="0">
              <a:noAutofit/>
            </a:bodyPr>
            <a:lstStyle/>
            <a:p>
              <a:pPr algn="ctr">
                <a:lnSpc>
                  <a:spcPct val="120000"/>
                </a:lnSpc>
              </a:pPr>
              <a:r>
                <a:rPr lang="zh-CN" altLang="en-US" sz="1400" b="1" dirty="0">
                  <a:solidFill>
                    <a:schemeClr val="accent4">
                      <a:lumMod val="100000"/>
                    </a:schemeClr>
                  </a:solidFill>
                </a:rPr>
                <a:t>输入标题文本</a:t>
              </a:r>
              <a:endParaRPr lang="zh-CN" altLang="en-US" sz="1400" b="1" dirty="0">
                <a:solidFill>
                  <a:schemeClr val="accent4">
                    <a:lumMod val="100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3" presetClass="entr" presetSubtype="16"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3" presetClass="entr" presetSubtype="16"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p:cTn id="16" dur="500" fill="hold"/>
                                        <p:tgtEl>
                                          <p:spTgt spid="25"/>
                                        </p:tgtEl>
                                        <p:attrNameLst>
                                          <p:attrName>ppt_w</p:attrName>
                                        </p:attrNameLst>
                                      </p:cBhvr>
                                      <p:tavLst>
                                        <p:tav tm="0">
                                          <p:val>
                                            <p:fltVal val="0"/>
                                          </p:val>
                                        </p:tav>
                                        <p:tav tm="100000">
                                          <p:val>
                                            <p:strVal val="#ppt_w"/>
                                          </p:val>
                                        </p:tav>
                                      </p:tavLst>
                                    </p:anim>
                                    <p:anim calcmode="lin" valueType="num">
                                      <p:cBhvr>
                                        <p:cTn id="17" dur="500" fill="hold"/>
                                        <p:tgtEl>
                                          <p:spTgt spid="25"/>
                                        </p:tgtEl>
                                        <p:attrNameLst>
                                          <p:attrName>ppt_h</p:attrName>
                                        </p:attrNameLst>
                                      </p:cBhvr>
                                      <p:tavLst>
                                        <p:tav tm="0">
                                          <p:val>
                                            <p:fltVal val="0"/>
                                          </p:val>
                                        </p:tav>
                                        <p:tav tm="100000">
                                          <p:val>
                                            <p:strVal val="#ppt_h"/>
                                          </p:val>
                                        </p:tav>
                                      </p:tavLst>
                                    </p:anim>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23" presetClass="entr" presetSubtype="16" fill="hold" nodeType="afterEffect">
                                  <p:stCondLst>
                                    <p:cond delay="0"/>
                                  </p:stCondLst>
                                  <p:childTnLst>
                                    <p:set>
                                      <p:cBhvr>
                                        <p:cTn id="25" dur="1" fill="hold">
                                          <p:stCondLst>
                                            <p:cond delay="0"/>
                                          </p:stCondLst>
                                        </p:cTn>
                                        <p:tgtEl>
                                          <p:spTgt spid="27"/>
                                        </p:tgtEl>
                                        <p:attrNameLst>
                                          <p:attrName>style.visibility</p:attrName>
                                        </p:attrNameLst>
                                      </p:cBhvr>
                                      <p:to>
                                        <p:strVal val="visible"/>
                                      </p:to>
                                    </p:set>
                                    <p:anim calcmode="lin" valueType="num">
                                      <p:cBhvr>
                                        <p:cTn id="26" dur="500" fill="hold"/>
                                        <p:tgtEl>
                                          <p:spTgt spid="27"/>
                                        </p:tgtEl>
                                        <p:attrNameLst>
                                          <p:attrName>ppt_w</p:attrName>
                                        </p:attrNameLst>
                                      </p:cBhvr>
                                      <p:tavLst>
                                        <p:tav tm="0">
                                          <p:val>
                                            <p:fltVal val="0"/>
                                          </p:val>
                                        </p:tav>
                                        <p:tav tm="100000">
                                          <p:val>
                                            <p:strVal val="#ppt_w"/>
                                          </p:val>
                                        </p:tav>
                                      </p:tavLst>
                                    </p:anim>
                                    <p:anim calcmode="lin" valueType="num">
                                      <p:cBhvr>
                                        <p:cTn id="27" dur="500" fill="hold"/>
                                        <p:tgtEl>
                                          <p:spTgt spid="27"/>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PA_库_组合 42"/>
          <p:cNvGrpSpPr/>
          <p:nvPr>
            <p:custDataLst>
              <p:tags r:id="rId1"/>
            </p:custDataLst>
          </p:nvPr>
        </p:nvGrpSpPr>
        <p:grpSpPr>
          <a:xfrm>
            <a:off x="8796300" y="2200914"/>
            <a:ext cx="2039320" cy="740855"/>
            <a:chOff x="8796300" y="2200914"/>
            <a:chExt cx="2039320" cy="740855"/>
          </a:xfrm>
        </p:grpSpPr>
        <p:sp>
          <p:nvSpPr>
            <p:cNvPr id="34" name="矩形 33"/>
            <p:cNvSpPr/>
            <p:nvPr/>
          </p:nvSpPr>
          <p:spPr>
            <a:xfrm>
              <a:off x="8796301" y="2200914"/>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2">
                      <a:lumMod val="100000"/>
                    </a:schemeClr>
                  </a:solidFill>
                </a:rPr>
                <a:t>输入标题文本</a:t>
              </a:r>
              <a:endParaRPr lang="zh-CN" altLang="en-US" sz="1400" b="1" spc="30" dirty="0">
                <a:solidFill>
                  <a:schemeClr val="accent2">
                    <a:lumMod val="100000"/>
                  </a:schemeClr>
                </a:solidFill>
              </a:endParaRPr>
            </a:p>
          </p:txBody>
        </p:sp>
        <p:sp>
          <p:nvSpPr>
            <p:cNvPr id="35" name="矩形 34"/>
            <p:cNvSpPr/>
            <p:nvPr/>
          </p:nvSpPr>
          <p:spPr>
            <a:xfrm>
              <a:off x="8796300" y="2477641"/>
              <a:ext cx="2039319" cy="464128"/>
            </a:xfrm>
            <a:prstGeom prst="rect">
              <a:avLst/>
            </a:prstGeom>
            <a:ln w="12700">
              <a:miter lim="400000"/>
            </a:ln>
          </p:spPr>
          <p:txBody>
            <a:bodyPr wrap="square" lIns="25400" tIns="25400" rIns="25400" bIns="25400">
              <a:normAutofit/>
            </a:bodyPr>
            <a:lstStyle/>
            <a:p>
              <a:pPr>
                <a:lnSpc>
                  <a:spcPct val="120000"/>
                </a:lnSpc>
              </a:pPr>
              <a:r>
                <a:rPr lang="zh-CN" altLang="en-US" sz="1000" dirty="0">
                  <a:solidFill>
                    <a:schemeClr val="tx1"/>
                  </a:solidFill>
                </a:rPr>
                <a:t>请替换文字内容复制你的内容到此</a:t>
              </a:r>
              <a:br>
                <a:rPr lang="zh-CN" altLang="en-US" sz="1000" dirty="0">
                  <a:solidFill>
                    <a:schemeClr val="tx1"/>
                  </a:solidFill>
                </a:rPr>
              </a:br>
              <a:r>
                <a:rPr lang="zh-CN" altLang="en-US" sz="1000" dirty="0">
                  <a:solidFill>
                    <a:schemeClr val="tx1"/>
                  </a:solidFill>
                </a:rPr>
                <a:t>（请选择只保留文本）</a:t>
              </a:r>
              <a:endParaRPr lang="zh-CN" altLang="en-US" sz="1000" dirty="0">
                <a:solidFill>
                  <a:schemeClr val="tx1"/>
                </a:solidFill>
              </a:endParaRPr>
            </a:p>
          </p:txBody>
        </p:sp>
      </p:grpSp>
      <p:grpSp>
        <p:nvGrpSpPr>
          <p:cNvPr id="45" name="PA_库_组合 44"/>
          <p:cNvGrpSpPr/>
          <p:nvPr>
            <p:custDataLst>
              <p:tags r:id="rId2"/>
            </p:custDataLst>
          </p:nvPr>
        </p:nvGrpSpPr>
        <p:grpSpPr>
          <a:xfrm>
            <a:off x="1620960" y="5238255"/>
            <a:ext cx="2018230" cy="740854"/>
            <a:chOff x="1620960" y="5238255"/>
            <a:chExt cx="2018230" cy="740854"/>
          </a:xfrm>
        </p:grpSpPr>
        <p:sp>
          <p:nvSpPr>
            <p:cNvPr id="36" name="矩形 35"/>
            <p:cNvSpPr/>
            <p:nvPr/>
          </p:nvSpPr>
          <p:spPr>
            <a:xfrm>
              <a:off x="1620960" y="5238255"/>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3">
                      <a:lumMod val="100000"/>
                    </a:schemeClr>
                  </a:solidFill>
                </a:rPr>
                <a:t>输入标题文本</a:t>
              </a:r>
              <a:endParaRPr lang="zh-CN" altLang="en-US" sz="1400" b="1" spc="30" dirty="0">
                <a:solidFill>
                  <a:schemeClr val="accent3">
                    <a:lumMod val="100000"/>
                  </a:schemeClr>
                </a:solidFill>
              </a:endParaRPr>
            </a:p>
          </p:txBody>
        </p:sp>
        <p:sp>
          <p:nvSpPr>
            <p:cNvPr id="37" name="矩形 36"/>
            <p:cNvSpPr/>
            <p:nvPr/>
          </p:nvSpPr>
          <p:spPr>
            <a:xfrm>
              <a:off x="1620960" y="5514981"/>
              <a:ext cx="2018230" cy="464128"/>
            </a:xfrm>
            <a:prstGeom prst="rect">
              <a:avLst/>
            </a:prstGeom>
            <a:ln w="12700">
              <a:miter lim="400000"/>
            </a:ln>
          </p:spPr>
          <p:txBody>
            <a:bodyPr wrap="square" lIns="25400" tIns="25400" rIns="25400" bIns="25400">
              <a:normAutofit/>
            </a:bodyPr>
            <a:lstStyle/>
            <a:p>
              <a:pPr>
                <a:lnSpc>
                  <a:spcPct val="120000"/>
                </a:lnSpc>
              </a:pPr>
              <a:r>
                <a:rPr lang="zh-CN" altLang="en-US" sz="1000" dirty="0">
                  <a:solidFill>
                    <a:schemeClr val="tx1"/>
                  </a:solidFill>
                </a:rPr>
                <a:t>请替换文字内容复制你的内容到此</a:t>
              </a:r>
              <a:br>
                <a:rPr lang="zh-CN" altLang="en-US" sz="1000" dirty="0">
                  <a:solidFill>
                    <a:schemeClr val="tx1"/>
                  </a:solidFill>
                </a:rPr>
              </a:br>
              <a:r>
                <a:rPr lang="zh-CN" altLang="en-US" sz="1000" dirty="0">
                  <a:solidFill>
                    <a:schemeClr val="tx1"/>
                  </a:solidFill>
                </a:rPr>
                <a:t>（请选择只保留文本）</a:t>
              </a:r>
              <a:endParaRPr lang="zh-CN" altLang="en-US" sz="1000" dirty="0">
                <a:solidFill>
                  <a:schemeClr val="tx1"/>
                </a:solidFill>
              </a:endParaRPr>
            </a:p>
          </p:txBody>
        </p:sp>
      </p:grpSp>
      <p:grpSp>
        <p:nvGrpSpPr>
          <p:cNvPr id="42" name="PA_库_组合 41"/>
          <p:cNvGrpSpPr/>
          <p:nvPr>
            <p:custDataLst>
              <p:tags r:id="rId3"/>
            </p:custDataLst>
          </p:nvPr>
        </p:nvGrpSpPr>
        <p:grpSpPr>
          <a:xfrm>
            <a:off x="8526738" y="4390711"/>
            <a:ext cx="2039320" cy="740854"/>
            <a:chOff x="8526738" y="4390711"/>
            <a:chExt cx="2039320" cy="740854"/>
          </a:xfrm>
        </p:grpSpPr>
        <p:sp>
          <p:nvSpPr>
            <p:cNvPr id="38" name="矩形 37"/>
            <p:cNvSpPr/>
            <p:nvPr/>
          </p:nvSpPr>
          <p:spPr>
            <a:xfrm>
              <a:off x="8526739" y="4390711"/>
              <a:ext cx="2039319"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4">
                      <a:lumMod val="100000"/>
                    </a:schemeClr>
                  </a:solidFill>
                </a:rPr>
                <a:t>输入标题文本</a:t>
              </a:r>
              <a:endParaRPr lang="zh-CN" altLang="en-US" sz="1400" b="1" spc="30" dirty="0">
                <a:solidFill>
                  <a:schemeClr val="accent4">
                    <a:lumMod val="100000"/>
                  </a:schemeClr>
                </a:solidFill>
              </a:endParaRPr>
            </a:p>
          </p:txBody>
        </p:sp>
        <p:sp>
          <p:nvSpPr>
            <p:cNvPr id="39" name="矩形 38"/>
            <p:cNvSpPr/>
            <p:nvPr/>
          </p:nvSpPr>
          <p:spPr>
            <a:xfrm>
              <a:off x="8526738" y="4667437"/>
              <a:ext cx="2039319" cy="464128"/>
            </a:xfrm>
            <a:prstGeom prst="rect">
              <a:avLst/>
            </a:prstGeom>
            <a:ln w="12700">
              <a:miter lim="400000"/>
            </a:ln>
          </p:spPr>
          <p:txBody>
            <a:bodyPr wrap="square" lIns="25400" tIns="25400" rIns="25400" bIns="25400">
              <a:normAutofit/>
            </a:bodyPr>
            <a:lstStyle/>
            <a:p>
              <a:pPr>
                <a:lnSpc>
                  <a:spcPct val="120000"/>
                </a:lnSpc>
              </a:pPr>
              <a:r>
                <a:rPr lang="zh-CN" altLang="en-US" sz="1000" dirty="0">
                  <a:solidFill>
                    <a:schemeClr val="tx1"/>
                  </a:solidFill>
                </a:rPr>
                <a:t>请替换文字内容复制你的内容到此</a:t>
              </a:r>
              <a:br>
                <a:rPr lang="zh-CN" altLang="en-US" sz="1000" dirty="0">
                  <a:solidFill>
                    <a:schemeClr val="tx1"/>
                  </a:solidFill>
                </a:rPr>
              </a:br>
              <a:r>
                <a:rPr lang="zh-CN" altLang="en-US" sz="1000" dirty="0">
                  <a:solidFill>
                    <a:schemeClr val="tx1"/>
                  </a:solidFill>
                </a:rPr>
                <a:t>（请选择只保留文本）</a:t>
              </a:r>
              <a:endParaRPr lang="zh-CN" altLang="en-US" sz="1000" dirty="0">
                <a:solidFill>
                  <a:schemeClr val="tx1"/>
                </a:solidFill>
              </a:endParaRPr>
            </a:p>
          </p:txBody>
        </p:sp>
      </p:grpSp>
      <p:grpSp>
        <p:nvGrpSpPr>
          <p:cNvPr id="44" name="PA_库_组合 43"/>
          <p:cNvGrpSpPr/>
          <p:nvPr>
            <p:custDataLst>
              <p:tags r:id="rId4"/>
            </p:custDataLst>
          </p:nvPr>
        </p:nvGrpSpPr>
        <p:grpSpPr>
          <a:xfrm>
            <a:off x="1612186" y="2266211"/>
            <a:ext cx="2018230" cy="740853"/>
            <a:chOff x="1612186" y="2266211"/>
            <a:chExt cx="2018230" cy="740853"/>
          </a:xfrm>
        </p:grpSpPr>
        <p:sp>
          <p:nvSpPr>
            <p:cNvPr id="40" name="矩形 39"/>
            <p:cNvSpPr/>
            <p:nvPr/>
          </p:nvSpPr>
          <p:spPr>
            <a:xfrm>
              <a:off x="1612186" y="2266211"/>
              <a:ext cx="2018230" cy="235962"/>
            </a:xfrm>
            <a:prstGeom prst="rect">
              <a:avLst/>
            </a:prstGeom>
            <a:ln w="12700">
              <a:miter lim="400000"/>
            </a:ln>
          </p:spPr>
          <p:txBody>
            <a:bodyPr wrap="none" lIns="0" tIns="0" rIns="0" bIns="0" anchor="ctr">
              <a:normAutofit/>
            </a:bodyPr>
            <a:lstStyle/>
            <a:p>
              <a:pPr>
                <a:lnSpc>
                  <a:spcPct val="110000"/>
                </a:lnSpc>
              </a:pPr>
              <a:r>
                <a:rPr lang="zh-CN" altLang="en-US" sz="1400" b="1" spc="30" dirty="0">
                  <a:solidFill>
                    <a:schemeClr val="accent1">
                      <a:lumMod val="100000"/>
                    </a:schemeClr>
                  </a:solidFill>
                </a:rPr>
                <a:t>输入标题文本</a:t>
              </a:r>
              <a:endParaRPr lang="zh-CN" altLang="en-US" sz="1400" b="1" spc="30" dirty="0">
                <a:solidFill>
                  <a:schemeClr val="accent1">
                    <a:lumMod val="100000"/>
                  </a:schemeClr>
                </a:solidFill>
              </a:endParaRPr>
            </a:p>
          </p:txBody>
        </p:sp>
        <p:sp>
          <p:nvSpPr>
            <p:cNvPr id="41" name="矩形 40"/>
            <p:cNvSpPr/>
            <p:nvPr/>
          </p:nvSpPr>
          <p:spPr>
            <a:xfrm>
              <a:off x="1612186" y="2542936"/>
              <a:ext cx="2018230" cy="464128"/>
            </a:xfrm>
            <a:prstGeom prst="rect">
              <a:avLst/>
            </a:prstGeom>
            <a:ln w="12700">
              <a:miter lim="400000"/>
            </a:ln>
          </p:spPr>
          <p:txBody>
            <a:bodyPr wrap="square" lIns="25400" tIns="25400" rIns="25400" bIns="25400">
              <a:normAutofit/>
            </a:bodyPr>
            <a:lstStyle/>
            <a:p>
              <a:pPr>
                <a:lnSpc>
                  <a:spcPct val="120000"/>
                </a:lnSpc>
              </a:pPr>
              <a:r>
                <a:rPr lang="zh-CN" altLang="en-US" sz="1000" dirty="0">
                  <a:solidFill>
                    <a:schemeClr val="tx1"/>
                  </a:solidFill>
                </a:rPr>
                <a:t>请替换文字内容复制你的内容到此</a:t>
              </a:r>
              <a:br>
                <a:rPr lang="zh-CN" altLang="en-US" sz="1000" dirty="0">
                  <a:solidFill>
                    <a:schemeClr val="tx1"/>
                  </a:solidFill>
                </a:rPr>
              </a:br>
              <a:r>
                <a:rPr lang="zh-CN" altLang="en-US" sz="1000" dirty="0">
                  <a:solidFill>
                    <a:schemeClr val="tx1"/>
                  </a:solidFill>
                </a:rPr>
                <a:t>（请选择只保留文本）</a:t>
              </a:r>
              <a:endParaRPr lang="zh-CN" altLang="en-US" sz="1000" dirty="0">
                <a:solidFill>
                  <a:schemeClr val="tx1"/>
                </a:solidFill>
              </a:endParaRPr>
            </a:p>
          </p:txBody>
        </p:sp>
      </p:grpSp>
      <p:grpSp>
        <p:nvGrpSpPr>
          <p:cNvPr id="2" name="PA_库_组合 1"/>
          <p:cNvGrpSpPr/>
          <p:nvPr>
            <p:custDataLst>
              <p:tags r:id="rId5"/>
            </p:custDataLst>
          </p:nvPr>
        </p:nvGrpSpPr>
        <p:grpSpPr>
          <a:xfrm>
            <a:off x="3630416" y="1592796"/>
            <a:ext cx="6185544" cy="4909684"/>
            <a:chOff x="3630416" y="1592796"/>
            <a:chExt cx="6185544" cy="4909684"/>
          </a:xfrm>
        </p:grpSpPr>
        <p:sp>
          <p:nvSpPr>
            <p:cNvPr id="9" name="任意多边形: 形状 8"/>
            <p:cNvSpPr/>
            <p:nvPr/>
          </p:nvSpPr>
          <p:spPr>
            <a:xfrm>
              <a:off x="5302914" y="2845356"/>
              <a:ext cx="1451071" cy="3657124"/>
            </a:xfrm>
            <a:custGeom>
              <a:avLst/>
              <a:gdLst/>
              <a:ahLst/>
              <a:cxnLst>
                <a:cxn ang="0">
                  <a:pos x="wd2" y="hd2"/>
                </a:cxn>
                <a:cxn ang="5400000">
                  <a:pos x="wd2" y="hd2"/>
                </a:cxn>
                <a:cxn ang="10800000">
                  <a:pos x="wd2" y="hd2"/>
                </a:cxn>
                <a:cxn ang="16200000">
                  <a:pos x="wd2" y="hd2"/>
                </a:cxn>
              </a:cxnLst>
              <a:rect l="0" t="0" r="r" b="b"/>
              <a:pathLst>
                <a:path w="21600" h="21600" extrusionOk="0">
                  <a:moveTo>
                    <a:pt x="11614" y="0"/>
                  </a:moveTo>
                  <a:lnTo>
                    <a:pt x="10982" y="11"/>
                  </a:lnTo>
                  <a:lnTo>
                    <a:pt x="10495" y="7316"/>
                  </a:lnTo>
                  <a:lnTo>
                    <a:pt x="10311" y="7316"/>
                  </a:lnTo>
                  <a:lnTo>
                    <a:pt x="5040" y="4934"/>
                  </a:lnTo>
                  <a:lnTo>
                    <a:pt x="4098" y="5274"/>
                  </a:lnTo>
                  <a:lnTo>
                    <a:pt x="9839" y="8344"/>
                  </a:lnTo>
                  <a:lnTo>
                    <a:pt x="9157" y="13657"/>
                  </a:lnTo>
                  <a:lnTo>
                    <a:pt x="1743" y="10307"/>
                  </a:lnTo>
                  <a:lnTo>
                    <a:pt x="465" y="10768"/>
                  </a:lnTo>
                  <a:lnTo>
                    <a:pt x="8348" y="14989"/>
                  </a:lnTo>
                  <a:cubicBezTo>
                    <a:pt x="8869" y="15678"/>
                    <a:pt x="8688" y="17187"/>
                    <a:pt x="8374" y="18525"/>
                  </a:cubicBezTo>
                  <a:cubicBezTo>
                    <a:pt x="8077" y="19789"/>
                    <a:pt x="7686" y="20827"/>
                    <a:pt x="7641" y="20946"/>
                  </a:cubicBezTo>
                  <a:lnTo>
                    <a:pt x="0" y="20946"/>
                  </a:lnTo>
                  <a:lnTo>
                    <a:pt x="0" y="21600"/>
                  </a:lnTo>
                  <a:lnTo>
                    <a:pt x="21600" y="21600"/>
                  </a:lnTo>
                  <a:lnTo>
                    <a:pt x="21600" y="20946"/>
                  </a:lnTo>
                  <a:lnTo>
                    <a:pt x="14478" y="20946"/>
                  </a:lnTo>
                  <a:cubicBezTo>
                    <a:pt x="14472" y="20926"/>
                    <a:pt x="13902" y="19197"/>
                    <a:pt x="13212" y="15954"/>
                  </a:cubicBezTo>
                  <a:cubicBezTo>
                    <a:pt x="12517" y="12693"/>
                    <a:pt x="13674" y="12692"/>
                    <a:pt x="13674" y="12692"/>
                  </a:cubicBezTo>
                  <a:lnTo>
                    <a:pt x="20503" y="9431"/>
                  </a:lnTo>
                  <a:lnTo>
                    <a:pt x="19114" y="8696"/>
                  </a:lnTo>
                  <a:lnTo>
                    <a:pt x="12631" y="11452"/>
                  </a:lnTo>
                  <a:lnTo>
                    <a:pt x="11953" y="7859"/>
                  </a:lnTo>
                  <a:lnTo>
                    <a:pt x="16953" y="5473"/>
                  </a:lnTo>
                  <a:lnTo>
                    <a:pt x="15932" y="4933"/>
                  </a:lnTo>
                  <a:lnTo>
                    <a:pt x="11790" y="6734"/>
                  </a:lnTo>
                  <a:lnTo>
                    <a:pt x="11614" y="0"/>
                  </a:lnTo>
                  <a:close/>
                </a:path>
              </a:pathLst>
            </a:custGeom>
            <a:solidFill>
              <a:schemeClr val="bg1">
                <a:lumMod val="85000"/>
              </a:schemeClr>
            </a:solidFill>
            <a:ln w="6350">
              <a:noFill/>
              <a:miter lim="400000"/>
            </a:ln>
          </p:spPr>
          <p:txBody>
            <a:bodyPr anchor="ctr"/>
            <a:lstStyle/>
            <a:p>
              <a:pPr algn="ctr"/>
            </a:p>
          </p:txBody>
        </p:sp>
        <p:sp>
          <p:nvSpPr>
            <p:cNvPr id="10" name="椭圆 9"/>
            <p:cNvSpPr/>
            <p:nvPr/>
          </p:nvSpPr>
          <p:spPr>
            <a:xfrm>
              <a:off x="3645166" y="3689614"/>
              <a:ext cx="1264772" cy="1264772"/>
            </a:xfrm>
            <a:prstGeom prst="ellipse">
              <a:avLst/>
            </a:prstGeom>
            <a:solidFill>
              <a:schemeClr val="accent1"/>
            </a:solidFill>
            <a:ln w="12700">
              <a:miter lim="400000"/>
            </a:ln>
          </p:spPr>
          <p:txBody>
            <a:bodyPr anchor="ctr"/>
            <a:lstStyle/>
            <a:p>
              <a:pPr algn="ctr"/>
            </a:p>
          </p:txBody>
        </p:sp>
        <p:sp>
          <p:nvSpPr>
            <p:cNvPr id="11" name="任意多边形: 形状 10"/>
            <p:cNvSpPr/>
            <p:nvPr/>
          </p:nvSpPr>
          <p:spPr>
            <a:xfrm>
              <a:off x="4055151" y="4108241"/>
              <a:ext cx="536833" cy="44862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12" name="椭圆 11"/>
            <p:cNvSpPr/>
            <p:nvPr/>
          </p:nvSpPr>
          <p:spPr>
            <a:xfrm>
              <a:off x="4789704" y="1925567"/>
              <a:ext cx="914554" cy="914555"/>
            </a:xfrm>
            <a:prstGeom prst="ellipse">
              <a:avLst/>
            </a:prstGeom>
            <a:solidFill>
              <a:schemeClr val="accent3"/>
            </a:solidFill>
            <a:ln w="12700">
              <a:miter lim="400000"/>
            </a:ln>
          </p:spPr>
          <p:txBody>
            <a:bodyPr anchor="ctr"/>
            <a:lstStyle/>
            <a:p>
              <a:pPr algn="ctr"/>
            </a:p>
          </p:txBody>
        </p:sp>
        <p:sp>
          <p:nvSpPr>
            <p:cNvPr id="13" name="任意多边形: 形状 12"/>
            <p:cNvSpPr/>
            <p:nvPr/>
          </p:nvSpPr>
          <p:spPr>
            <a:xfrm>
              <a:off x="5055498" y="2222800"/>
              <a:ext cx="383086" cy="320136"/>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14" name="椭圆 13"/>
            <p:cNvSpPr/>
            <p:nvPr/>
          </p:nvSpPr>
          <p:spPr>
            <a:xfrm>
              <a:off x="5780736" y="2600198"/>
              <a:ext cx="583980" cy="583980"/>
            </a:xfrm>
            <a:prstGeom prst="ellipse">
              <a:avLst/>
            </a:prstGeom>
            <a:solidFill>
              <a:schemeClr val="accent2"/>
            </a:solidFill>
            <a:ln w="12700">
              <a:miter lim="400000"/>
            </a:ln>
          </p:spPr>
          <p:txBody>
            <a:bodyPr anchor="ctr"/>
            <a:lstStyle/>
            <a:p>
              <a:pPr algn="ctr"/>
            </a:p>
          </p:txBody>
        </p:sp>
        <p:sp>
          <p:nvSpPr>
            <p:cNvPr id="15" name="任意多边形: 形状 14"/>
            <p:cNvSpPr/>
            <p:nvPr/>
          </p:nvSpPr>
          <p:spPr>
            <a:xfrm>
              <a:off x="5970577" y="2808552"/>
              <a:ext cx="204300" cy="170729"/>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16" name="椭圆 15"/>
            <p:cNvSpPr/>
            <p:nvPr/>
          </p:nvSpPr>
          <p:spPr>
            <a:xfrm>
              <a:off x="5062968" y="4243491"/>
              <a:ext cx="583980" cy="583980"/>
            </a:xfrm>
            <a:prstGeom prst="ellipse">
              <a:avLst/>
            </a:prstGeom>
            <a:solidFill>
              <a:schemeClr val="accent3">
                <a:lumMod val="100000"/>
              </a:schemeClr>
            </a:solidFill>
            <a:ln w="12700">
              <a:miter lim="400000"/>
            </a:ln>
          </p:spPr>
          <p:txBody>
            <a:bodyPr anchor="ctr"/>
            <a:lstStyle/>
            <a:p>
              <a:pPr algn="ctr"/>
            </a:p>
          </p:txBody>
        </p:sp>
        <p:sp>
          <p:nvSpPr>
            <p:cNvPr id="17" name="任意多边形: 形状 16"/>
            <p:cNvSpPr/>
            <p:nvPr/>
          </p:nvSpPr>
          <p:spPr>
            <a:xfrm>
              <a:off x="5257627" y="4454143"/>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18" name="椭圆 17"/>
            <p:cNvSpPr/>
            <p:nvPr/>
          </p:nvSpPr>
          <p:spPr>
            <a:xfrm>
              <a:off x="7482576" y="4243491"/>
              <a:ext cx="583980" cy="583980"/>
            </a:xfrm>
            <a:prstGeom prst="ellipse">
              <a:avLst/>
            </a:prstGeom>
            <a:solidFill>
              <a:schemeClr val="accent4">
                <a:lumMod val="100000"/>
              </a:schemeClr>
            </a:solidFill>
            <a:ln w="12700">
              <a:miter lim="400000"/>
            </a:ln>
          </p:spPr>
          <p:txBody>
            <a:bodyPr anchor="ctr"/>
            <a:lstStyle/>
            <a:p>
              <a:pPr algn="ctr"/>
            </a:p>
          </p:txBody>
        </p:sp>
        <p:sp>
          <p:nvSpPr>
            <p:cNvPr id="19" name="任意多边形: 形状 18"/>
            <p:cNvSpPr/>
            <p:nvPr/>
          </p:nvSpPr>
          <p:spPr>
            <a:xfrm>
              <a:off x="7670535" y="4457134"/>
              <a:ext cx="194661" cy="162674"/>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20" name="椭圆 19"/>
            <p:cNvSpPr/>
            <p:nvPr/>
          </p:nvSpPr>
          <p:spPr>
            <a:xfrm>
              <a:off x="7225192" y="2990961"/>
              <a:ext cx="1098749" cy="1098749"/>
            </a:xfrm>
            <a:prstGeom prst="ellipse">
              <a:avLst/>
            </a:prstGeom>
            <a:solidFill>
              <a:schemeClr val="accent1"/>
            </a:solidFill>
            <a:ln w="12700">
              <a:miter lim="400000"/>
            </a:ln>
          </p:spPr>
          <p:txBody>
            <a:bodyPr anchor="ctr"/>
            <a:lstStyle/>
            <a:p>
              <a:pPr algn="ctr"/>
            </a:p>
          </p:txBody>
        </p:sp>
        <p:sp>
          <p:nvSpPr>
            <p:cNvPr id="21" name="任意多边形: 形状 20"/>
            <p:cNvSpPr/>
            <p:nvPr/>
          </p:nvSpPr>
          <p:spPr>
            <a:xfrm>
              <a:off x="7588433" y="3425244"/>
              <a:ext cx="357220" cy="29852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22" name="椭圆 21"/>
            <p:cNvSpPr/>
            <p:nvPr/>
          </p:nvSpPr>
          <p:spPr>
            <a:xfrm>
              <a:off x="6727622" y="2323136"/>
              <a:ext cx="583980" cy="583980"/>
            </a:xfrm>
            <a:prstGeom prst="ellipse">
              <a:avLst/>
            </a:prstGeom>
            <a:solidFill>
              <a:schemeClr val="accent2">
                <a:lumMod val="100000"/>
              </a:schemeClr>
            </a:solidFill>
            <a:ln w="12700">
              <a:miter lim="400000"/>
            </a:ln>
          </p:spPr>
          <p:txBody>
            <a:bodyPr anchor="ctr"/>
            <a:lstStyle/>
            <a:p>
              <a:pPr algn="ctr"/>
            </a:p>
          </p:txBody>
        </p:sp>
        <p:sp>
          <p:nvSpPr>
            <p:cNvPr id="23" name="任意多边形: 形状 22"/>
            <p:cNvSpPr/>
            <p:nvPr/>
          </p:nvSpPr>
          <p:spPr>
            <a:xfrm>
              <a:off x="6935903" y="2550063"/>
              <a:ext cx="158603" cy="132541"/>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24" name="椭圆 23"/>
            <p:cNvSpPr/>
            <p:nvPr/>
          </p:nvSpPr>
          <p:spPr>
            <a:xfrm>
              <a:off x="6382116" y="3987300"/>
              <a:ext cx="844034" cy="844034"/>
            </a:xfrm>
            <a:prstGeom prst="ellipse">
              <a:avLst/>
            </a:prstGeom>
            <a:solidFill>
              <a:schemeClr val="accent1"/>
            </a:solidFill>
            <a:ln w="12700">
              <a:miter lim="400000"/>
            </a:ln>
          </p:spPr>
          <p:txBody>
            <a:bodyPr anchor="ctr"/>
            <a:lstStyle/>
            <a:p>
              <a:pPr algn="ctr"/>
            </a:p>
          </p:txBody>
        </p:sp>
        <p:sp>
          <p:nvSpPr>
            <p:cNvPr id="25" name="任意多边形: 形状 24"/>
            <p:cNvSpPr/>
            <p:nvPr/>
          </p:nvSpPr>
          <p:spPr>
            <a:xfrm>
              <a:off x="6701812" y="4286448"/>
              <a:ext cx="239516" cy="200158"/>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26" name="椭圆 25"/>
            <p:cNvSpPr/>
            <p:nvPr/>
          </p:nvSpPr>
          <p:spPr>
            <a:xfrm>
              <a:off x="5874939" y="1592796"/>
              <a:ext cx="583980" cy="583980"/>
            </a:xfrm>
            <a:prstGeom prst="ellipse">
              <a:avLst/>
            </a:prstGeom>
            <a:solidFill>
              <a:schemeClr val="accent3"/>
            </a:solidFill>
            <a:ln w="12700">
              <a:miter lim="400000"/>
            </a:ln>
          </p:spPr>
          <p:txBody>
            <a:bodyPr anchor="ctr"/>
            <a:lstStyle/>
            <a:p>
              <a:pPr algn="ctr"/>
            </a:p>
          </p:txBody>
        </p:sp>
        <p:sp>
          <p:nvSpPr>
            <p:cNvPr id="27" name="任意多边形: 形状 26"/>
            <p:cNvSpPr/>
            <p:nvPr/>
          </p:nvSpPr>
          <p:spPr>
            <a:xfrm>
              <a:off x="6063039" y="1797621"/>
              <a:ext cx="213007" cy="178005"/>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28" name="椭圆 27"/>
            <p:cNvSpPr/>
            <p:nvPr/>
          </p:nvSpPr>
          <p:spPr>
            <a:xfrm>
              <a:off x="5215372" y="3323971"/>
              <a:ext cx="583980" cy="583980"/>
            </a:xfrm>
            <a:prstGeom prst="ellipse">
              <a:avLst/>
            </a:prstGeom>
            <a:solidFill>
              <a:schemeClr val="accent2"/>
            </a:solidFill>
            <a:ln w="12700">
              <a:miter lim="400000"/>
            </a:ln>
          </p:spPr>
          <p:txBody>
            <a:bodyPr anchor="ctr"/>
            <a:lstStyle/>
            <a:p>
              <a:pPr algn="ctr"/>
            </a:p>
          </p:txBody>
        </p:sp>
        <p:sp>
          <p:nvSpPr>
            <p:cNvPr id="29" name="任意多边形: 形状 28"/>
            <p:cNvSpPr/>
            <p:nvPr/>
          </p:nvSpPr>
          <p:spPr>
            <a:xfrm>
              <a:off x="5417922" y="3527276"/>
              <a:ext cx="189861" cy="15866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30" name="椭圆 29"/>
            <p:cNvSpPr/>
            <p:nvPr/>
          </p:nvSpPr>
          <p:spPr>
            <a:xfrm>
              <a:off x="4348122" y="2811652"/>
              <a:ext cx="844034" cy="844034"/>
            </a:xfrm>
            <a:prstGeom prst="ellipse">
              <a:avLst/>
            </a:prstGeom>
            <a:solidFill>
              <a:schemeClr val="accent1">
                <a:lumMod val="100000"/>
              </a:schemeClr>
            </a:solidFill>
            <a:ln w="12700">
              <a:miter lim="400000"/>
            </a:ln>
          </p:spPr>
          <p:txBody>
            <a:bodyPr anchor="ctr"/>
            <a:lstStyle/>
            <a:p>
              <a:pPr algn="ctr"/>
            </a:p>
          </p:txBody>
        </p:sp>
        <p:sp>
          <p:nvSpPr>
            <p:cNvPr id="31" name="任意多边形: 形状 30"/>
            <p:cNvSpPr/>
            <p:nvPr/>
          </p:nvSpPr>
          <p:spPr>
            <a:xfrm>
              <a:off x="4591940" y="3091556"/>
              <a:ext cx="344681" cy="288042"/>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sp>
          <p:nvSpPr>
            <p:cNvPr id="32" name="椭圆 31"/>
            <p:cNvSpPr/>
            <p:nvPr/>
          </p:nvSpPr>
          <p:spPr>
            <a:xfrm>
              <a:off x="6366669" y="3323971"/>
              <a:ext cx="583980" cy="583980"/>
            </a:xfrm>
            <a:prstGeom prst="ellipse">
              <a:avLst/>
            </a:prstGeom>
            <a:solidFill>
              <a:schemeClr val="accent2"/>
            </a:solidFill>
            <a:ln w="12700">
              <a:miter lim="400000"/>
            </a:ln>
          </p:spPr>
          <p:txBody>
            <a:bodyPr anchor="ctr"/>
            <a:lstStyle/>
            <a:p>
              <a:pPr algn="ctr"/>
            </a:p>
          </p:txBody>
        </p:sp>
        <p:sp>
          <p:nvSpPr>
            <p:cNvPr id="33" name="任意多边形: 形状 32"/>
            <p:cNvSpPr/>
            <p:nvPr/>
          </p:nvSpPr>
          <p:spPr>
            <a:xfrm>
              <a:off x="6528337" y="3499245"/>
              <a:ext cx="242773" cy="202880"/>
            </a:xfrm>
            <a:custGeom>
              <a:avLst/>
              <a:gdLst>
                <a:gd name="T0" fmla="*/ 256 w 256"/>
                <a:gd name="T1" fmla="*/ 26 h 215"/>
                <a:gd name="T2" fmla="*/ 246 w 256"/>
                <a:gd name="T3" fmla="*/ 40 h 215"/>
                <a:gd name="T4" fmla="*/ 229 w 256"/>
                <a:gd name="T5" fmla="*/ 55 h 215"/>
                <a:gd name="T6" fmla="*/ 230 w 256"/>
                <a:gd name="T7" fmla="*/ 59 h 215"/>
                <a:gd name="T8" fmla="*/ 230 w 256"/>
                <a:gd name="T9" fmla="*/ 63 h 215"/>
                <a:gd name="T10" fmla="*/ 227 w 256"/>
                <a:gd name="T11" fmla="*/ 90 h 215"/>
                <a:gd name="T12" fmla="*/ 219 w 256"/>
                <a:gd name="T13" fmla="*/ 119 h 215"/>
                <a:gd name="T14" fmla="*/ 204 w 256"/>
                <a:gd name="T15" fmla="*/ 148 h 215"/>
                <a:gd name="T16" fmla="*/ 184 w 256"/>
                <a:gd name="T17" fmla="*/ 174 h 215"/>
                <a:gd name="T18" fmla="*/ 156 w 256"/>
                <a:gd name="T19" fmla="*/ 196 h 215"/>
                <a:gd name="T20" fmla="*/ 122 w 256"/>
                <a:gd name="T21" fmla="*/ 210 h 215"/>
                <a:gd name="T22" fmla="*/ 78 w 256"/>
                <a:gd name="T23" fmla="*/ 215 h 215"/>
                <a:gd name="T24" fmla="*/ 59 w 256"/>
                <a:gd name="T25" fmla="*/ 214 h 215"/>
                <a:gd name="T26" fmla="*/ 38 w 256"/>
                <a:gd name="T27" fmla="*/ 210 h 215"/>
                <a:gd name="T28" fmla="*/ 18 w 256"/>
                <a:gd name="T29" fmla="*/ 203 h 215"/>
                <a:gd name="T30" fmla="*/ 0 w 256"/>
                <a:gd name="T31" fmla="*/ 191 h 215"/>
                <a:gd name="T32" fmla="*/ 42 w 256"/>
                <a:gd name="T33" fmla="*/ 188 h 215"/>
                <a:gd name="T34" fmla="*/ 78 w 256"/>
                <a:gd name="T35" fmla="*/ 169 h 215"/>
                <a:gd name="T36" fmla="*/ 68 w 256"/>
                <a:gd name="T37" fmla="*/ 168 h 215"/>
                <a:gd name="T38" fmla="*/ 55 w 256"/>
                <a:gd name="T39" fmla="*/ 164 h 215"/>
                <a:gd name="T40" fmla="*/ 41 w 256"/>
                <a:gd name="T41" fmla="*/ 153 h 215"/>
                <a:gd name="T42" fmla="*/ 29 w 256"/>
                <a:gd name="T43" fmla="*/ 132 h 215"/>
                <a:gd name="T44" fmla="*/ 33 w 256"/>
                <a:gd name="T45" fmla="*/ 133 h 215"/>
                <a:gd name="T46" fmla="*/ 40 w 256"/>
                <a:gd name="T47" fmla="*/ 132 h 215"/>
                <a:gd name="T48" fmla="*/ 46 w 256"/>
                <a:gd name="T49" fmla="*/ 132 h 215"/>
                <a:gd name="T50" fmla="*/ 52 w 256"/>
                <a:gd name="T51" fmla="*/ 131 h 215"/>
                <a:gd name="T52" fmla="*/ 29 w 256"/>
                <a:gd name="T53" fmla="*/ 119 h 215"/>
                <a:gd name="T54" fmla="*/ 17 w 256"/>
                <a:gd name="T55" fmla="*/ 103 h 215"/>
                <a:gd name="T56" fmla="*/ 12 w 256"/>
                <a:gd name="T57" fmla="*/ 88 h 215"/>
                <a:gd name="T58" fmla="*/ 11 w 256"/>
                <a:gd name="T59" fmla="*/ 77 h 215"/>
                <a:gd name="T60" fmla="*/ 21 w 256"/>
                <a:gd name="T61" fmla="*/ 82 h 215"/>
                <a:gd name="T62" fmla="*/ 34 w 256"/>
                <a:gd name="T63" fmla="*/ 84 h 215"/>
                <a:gd name="T64" fmla="*/ 17 w 256"/>
                <a:gd name="T65" fmla="*/ 65 h 215"/>
                <a:gd name="T66" fmla="*/ 11 w 256"/>
                <a:gd name="T67" fmla="*/ 46 h 215"/>
                <a:gd name="T68" fmla="*/ 12 w 256"/>
                <a:gd name="T69" fmla="*/ 28 h 215"/>
                <a:gd name="T70" fmla="*/ 17 w 256"/>
                <a:gd name="T71" fmla="*/ 12 h 215"/>
                <a:gd name="T72" fmla="*/ 49 w 256"/>
                <a:gd name="T73" fmla="*/ 41 h 215"/>
                <a:gd name="T74" fmla="*/ 78 w 256"/>
                <a:gd name="T75" fmla="*/ 58 h 215"/>
                <a:gd name="T76" fmla="*/ 105 w 256"/>
                <a:gd name="T77" fmla="*/ 66 h 215"/>
                <a:gd name="T78" fmla="*/ 126 w 256"/>
                <a:gd name="T79" fmla="*/ 68 h 215"/>
                <a:gd name="T80" fmla="*/ 126 w 256"/>
                <a:gd name="T81" fmla="*/ 46 h 215"/>
                <a:gd name="T82" fmla="*/ 133 w 256"/>
                <a:gd name="T83" fmla="*/ 27 h 215"/>
                <a:gd name="T84" fmla="*/ 146 w 256"/>
                <a:gd name="T85" fmla="*/ 12 h 215"/>
                <a:gd name="T86" fmla="*/ 166 w 256"/>
                <a:gd name="T87" fmla="*/ 3 h 215"/>
                <a:gd name="T88" fmla="*/ 192 w 256"/>
                <a:gd name="T89" fmla="*/ 3 h 215"/>
                <a:gd name="T90" fmla="*/ 214 w 256"/>
                <a:gd name="T91" fmla="*/ 18 h 215"/>
                <a:gd name="T92" fmla="*/ 227 w 256"/>
                <a:gd name="T93" fmla="*/ 16 h 215"/>
                <a:gd name="T94" fmla="*/ 248 w 256"/>
                <a:gd name="T95" fmla="*/ 6 h 215"/>
                <a:gd name="T96" fmla="*/ 246 w 256"/>
                <a:gd name="T97" fmla="*/ 13 h 215"/>
                <a:gd name="T98" fmla="*/ 241 w 256"/>
                <a:gd name="T99" fmla="*/ 21 h 215"/>
                <a:gd name="T100" fmla="*/ 234 w 256"/>
                <a:gd name="T101" fmla="*/ 29 h 215"/>
                <a:gd name="T102" fmla="*/ 225 w 256"/>
                <a:gd name="T103" fmla="*/ 36 h 215"/>
                <a:gd name="T104" fmla="*/ 234 w 256"/>
                <a:gd name="T105" fmla="*/ 34 h 215"/>
                <a:gd name="T106" fmla="*/ 244 w 256"/>
                <a:gd name="T107" fmla="*/ 31 h 215"/>
                <a:gd name="T108" fmla="*/ 256 w 256"/>
                <a:gd name="T109" fmla="*/ 26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6" h="215">
                  <a:moveTo>
                    <a:pt x="256" y="26"/>
                  </a:moveTo>
                  <a:cubicBezTo>
                    <a:pt x="254" y="30"/>
                    <a:pt x="251" y="35"/>
                    <a:pt x="246" y="40"/>
                  </a:cubicBezTo>
                  <a:cubicBezTo>
                    <a:pt x="242" y="46"/>
                    <a:pt x="236" y="51"/>
                    <a:pt x="229" y="55"/>
                  </a:cubicBezTo>
                  <a:cubicBezTo>
                    <a:pt x="229" y="56"/>
                    <a:pt x="230" y="58"/>
                    <a:pt x="230" y="59"/>
                  </a:cubicBezTo>
                  <a:cubicBezTo>
                    <a:pt x="230" y="60"/>
                    <a:pt x="230" y="62"/>
                    <a:pt x="230" y="63"/>
                  </a:cubicBezTo>
                  <a:cubicBezTo>
                    <a:pt x="230" y="71"/>
                    <a:pt x="229" y="80"/>
                    <a:pt x="227" y="90"/>
                  </a:cubicBezTo>
                  <a:cubicBezTo>
                    <a:pt x="225" y="99"/>
                    <a:pt x="222" y="109"/>
                    <a:pt x="219" y="119"/>
                  </a:cubicBezTo>
                  <a:cubicBezTo>
                    <a:pt x="215" y="128"/>
                    <a:pt x="210" y="138"/>
                    <a:pt x="204" y="148"/>
                  </a:cubicBezTo>
                  <a:cubicBezTo>
                    <a:pt x="198" y="157"/>
                    <a:pt x="192" y="166"/>
                    <a:pt x="184" y="174"/>
                  </a:cubicBezTo>
                  <a:cubicBezTo>
                    <a:pt x="176" y="183"/>
                    <a:pt x="166" y="190"/>
                    <a:pt x="156" y="196"/>
                  </a:cubicBezTo>
                  <a:cubicBezTo>
                    <a:pt x="146" y="202"/>
                    <a:pt x="135" y="207"/>
                    <a:pt x="122" y="210"/>
                  </a:cubicBezTo>
                  <a:cubicBezTo>
                    <a:pt x="107" y="213"/>
                    <a:pt x="93" y="215"/>
                    <a:pt x="78" y="215"/>
                  </a:cubicBezTo>
                  <a:cubicBezTo>
                    <a:pt x="72" y="215"/>
                    <a:pt x="65" y="215"/>
                    <a:pt x="59" y="214"/>
                  </a:cubicBezTo>
                  <a:cubicBezTo>
                    <a:pt x="52" y="213"/>
                    <a:pt x="45" y="212"/>
                    <a:pt x="38" y="210"/>
                  </a:cubicBezTo>
                  <a:cubicBezTo>
                    <a:pt x="32" y="208"/>
                    <a:pt x="25" y="206"/>
                    <a:pt x="18" y="203"/>
                  </a:cubicBezTo>
                  <a:cubicBezTo>
                    <a:pt x="12" y="200"/>
                    <a:pt x="6" y="196"/>
                    <a:pt x="0" y="191"/>
                  </a:cubicBezTo>
                  <a:cubicBezTo>
                    <a:pt x="15" y="193"/>
                    <a:pt x="29" y="192"/>
                    <a:pt x="42" y="188"/>
                  </a:cubicBezTo>
                  <a:cubicBezTo>
                    <a:pt x="55" y="183"/>
                    <a:pt x="67" y="177"/>
                    <a:pt x="78" y="169"/>
                  </a:cubicBezTo>
                  <a:cubicBezTo>
                    <a:pt x="76" y="169"/>
                    <a:pt x="72" y="168"/>
                    <a:pt x="68" y="168"/>
                  </a:cubicBezTo>
                  <a:cubicBezTo>
                    <a:pt x="64" y="167"/>
                    <a:pt x="60" y="166"/>
                    <a:pt x="55" y="164"/>
                  </a:cubicBezTo>
                  <a:cubicBezTo>
                    <a:pt x="51" y="161"/>
                    <a:pt x="46" y="158"/>
                    <a:pt x="41" y="153"/>
                  </a:cubicBezTo>
                  <a:cubicBezTo>
                    <a:pt x="36" y="148"/>
                    <a:pt x="32" y="141"/>
                    <a:pt x="29" y="132"/>
                  </a:cubicBezTo>
                  <a:cubicBezTo>
                    <a:pt x="30" y="132"/>
                    <a:pt x="31" y="132"/>
                    <a:pt x="33" y="133"/>
                  </a:cubicBezTo>
                  <a:cubicBezTo>
                    <a:pt x="35" y="133"/>
                    <a:pt x="37" y="133"/>
                    <a:pt x="40" y="132"/>
                  </a:cubicBezTo>
                  <a:cubicBezTo>
                    <a:pt x="42" y="132"/>
                    <a:pt x="44" y="132"/>
                    <a:pt x="46" y="132"/>
                  </a:cubicBezTo>
                  <a:cubicBezTo>
                    <a:pt x="49" y="131"/>
                    <a:pt x="51" y="131"/>
                    <a:pt x="52" y="131"/>
                  </a:cubicBezTo>
                  <a:cubicBezTo>
                    <a:pt x="42" y="128"/>
                    <a:pt x="35" y="124"/>
                    <a:pt x="29" y="119"/>
                  </a:cubicBezTo>
                  <a:cubicBezTo>
                    <a:pt x="23" y="113"/>
                    <a:pt x="19" y="108"/>
                    <a:pt x="17" y="103"/>
                  </a:cubicBezTo>
                  <a:cubicBezTo>
                    <a:pt x="14" y="98"/>
                    <a:pt x="12" y="93"/>
                    <a:pt x="12" y="88"/>
                  </a:cubicBezTo>
                  <a:cubicBezTo>
                    <a:pt x="11" y="83"/>
                    <a:pt x="11" y="79"/>
                    <a:pt x="11" y="77"/>
                  </a:cubicBezTo>
                  <a:cubicBezTo>
                    <a:pt x="13" y="78"/>
                    <a:pt x="17" y="80"/>
                    <a:pt x="21" y="82"/>
                  </a:cubicBezTo>
                  <a:cubicBezTo>
                    <a:pt x="26" y="83"/>
                    <a:pt x="30" y="84"/>
                    <a:pt x="34" y="84"/>
                  </a:cubicBezTo>
                  <a:cubicBezTo>
                    <a:pt x="26" y="77"/>
                    <a:pt x="21" y="71"/>
                    <a:pt x="17" y="65"/>
                  </a:cubicBezTo>
                  <a:cubicBezTo>
                    <a:pt x="14" y="58"/>
                    <a:pt x="12" y="52"/>
                    <a:pt x="11" y="46"/>
                  </a:cubicBezTo>
                  <a:cubicBezTo>
                    <a:pt x="10" y="40"/>
                    <a:pt x="11" y="34"/>
                    <a:pt x="12" y="28"/>
                  </a:cubicBezTo>
                  <a:cubicBezTo>
                    <a:pt x="13" y="23"/>
                    <a:pt x="15" y="17"/>
                    <a:pt x="17" y="12"/>
                  </a:cubicBezTo>
                  <a:cubicBezTo>
                    <a:pt x="28" y="24"/>
                    <a:pt x="38" y="33"/>
                    <a:pt x="49" y="41"/>
                  </a:cubicBezTo>
                  <a:cubicBezTo>
                    <a:pt x="59" y="48"/>
                    <a:pt x="69" y="54"/>
                    <a:pt x="78" y="58"/>
                  </a:cubicBezTo>
                  <a:cubicBezTo>
                    <a:pt x="88" y="62"/>
                    <a:pt x="97" y="64"/>
                    <a:pt x="105" y="66"/>
                  </a:cubicBezTo>
                  <a:cubicBezTo>
                    <a:pt x="113" y="67"/>
                    <a:pt x="120" y="68"/>
                    <a:pt x="126" y="68"/>
                  </a:cubicBezTo>
                  <a:cubicBezTo>
                    <a:pt x="125" y="60"/>
                    <a:pt x="125" y="53"/>
                    <a:pt x="126" y="46"/>
                  </a:cubicBezTo>
                  <a:cubicBezTo>
                    <a:pt x="127" y="39"/>
                    <a:pt x="129" y="33"/>
                    <a:pt x="133" y="27"/>
                  </a:cubicBezTo>
                  <a:cubicBezTo>
                    <a:pt x="136" y="21"/>
                    <a:pt x="140" y="16"/>
                    <a:pt x="146" y="12"/>
                  </a:cubicBezTo>
                  <a:cubicBezTo>
                    <a:pt x="151" y="8"/>
                    <a:pt x="158" y="5"/>
                    <a:pt x="166" y="3"/>
                  </a:cubicBezTo>
                  <a:cubicBezTo>
                    <a:pt x="175" y="0"/>
                    <a:pt x="184" y="1"/>
                    <a:pt x="192" y="3"/>
                  </a:cubicBezTo>
                  <a:cubicBezTo>
                    <a:pt x="201" y="6"/>
                    <a:pt x="208" y="11"/>
                    <a:pt x="214" y="18"/>
                  </a:cubicBezTo>
                  <a:cubicBezTo>
                    <a:pt x="217" y="18"/>
                    <a:pt x="221" y="17"/>
                    <a:pt x="227" y="16"/>
                  </a:cubicBezTo>
                  <a:cubicBezTo>
                    <a:pt x="233" y="14"/>
                    <a:pt x="240" y="11"/>
                    <a:pt x="248" y="6"/>
                  </a:cubicBezTo>
                  <a:cubicBezTo>
                    <a:pt x="248" y="8"/>
                    <a:pt x="247" y="10"/>
                    <a:pt x="246" y="13"/>
                  </a:cubicBezTo>
                  <a:cubicBezTo>
                    <a:pt x="244" y="15"/>
                    <a:pt x="243" y="18"/>
                    <a:pt x="241" y="21"/>
                  </a:cubicBezTo>
                  <a:cubicBezTo>
                    <a:pt x="239" y="24"/>
                    <a:pt x="237" y="27"/>
                    <a:pt x="234" y="29"/>
                  </a:cubicBezTo>
                  <a:cubicBezTo>
                    <a:pt x="231" y="32"/>
                    <a:pt x="228" y="34"/>
                    <a:pt x="225" y="36"/>
                  </a:cubicBezTo>
                  <a:cubicBezTo>
                    <a:pt x="228" y="35"/>
                    <a:pt x="231" y="35"/>
                    <a:pt x="234" y="34"/>
                  </a:cubicBezTo>
                  <a:cubicBezTo>
                    <a:pt x="237" y="33"/>
                    <a:pt x="240" y="32"/>
                    <a:pt x="244" y="31"/>
                  </a:cubicBezTo>
                  <a:cubicBezTo>
                    <a:pt x="248" y="30"/>
                    <a:pt x="252" y="28"/>
                    <a:pt x="256" y="26"/>
                  </a:cubicBezTo>
                  <a:close/>
                </a:path>
              </a:pathLst>
            </a:custGeom>
            <a:solidFill>
              <a:srgbClr val="FFFFFF"/>
            </a:solidFill>
            <a:ln w="12700">
              <a:miter lim="400000"/>
            </a:ln>
          </p:spPr>
          <p:txBody>
            <a:bodyPr anchor="ctr"/>
            <a:lstStyle/>
            <a:p>
              <a:pPr algn="ctr"/>
            </a:p>
          </p:txBody>
        </p:sp>
        <p:cxnSp>
          <p:nvCxnSpPr>
            <p:cNvPr id="5" name="连接符: 肘形 4"/>
            <p:cNvCxnSpPr>
              <a:stCxn id="40" idx="3"/>
              <a:endCxn id="30" idx="2"/>
            </p:cNvCxnSpPr>
            <p:nvPr/>
          </p:nvCxnSpPr>
          <p:spPr>
            <a:xfrm>
              <a:off x="3630416" y="2384192"/>
              <a:ext cx="717706" cy="849477"/>
            </a:xfrm>
            <a:prstGeom prst="bentConnector3">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连接符: 肘形 5"/>
            <p:cNvCxnSpPr>
              <a:stCxn id="22" idx="0"/>
              <a:endCxn id="34" idx="0"/>
            </p:cNvCxnSpPr>
            <p:nvPr/>
          </p:nvCxnSpPr>
          <p:spPr>
            <a:xfrm rot="5400000" flipH="1" flipV="1">
              <a:off x="8356675" y="863851"/>
              <a:ext cx="122222" cy="2796349"/>
            </a:xfrm>
            <a:prstGeom prst="bentConnector3">
              <a:avLst>
                <a:gd name="adj1" fmla="val 287037"/>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连接符: 肘形 6"/>
            <p:cNvCxnSpPr>
              <a:stCxn id="18" idx="4"/>
              <a:endCxn id="38" idx="1"/>
            </p:cNvCxnSpPr>
            <p:nvPr/>
          </p:nvCxnSpPr>
          <p:spPr>
            <a:xfrm rot="5400000" flipH="1" flipV="1">
              <a:off x="7991262" y="4291995"/>
              <a:ext cx="318779" cy="752173"/>
            </a:xfrm>
            <a:prstGeom prst="bentConnector4">
              <a:avLst>
                <a:gd name="adj1" fmla="val -71711"/>
                <a:gd name="adj2" fmla="val 69410"/>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连接符: 肘形 7"/>
            <p:cNvCxnSpPr>
              <a:stCxn id="10" idx="4"/>
              <a:endCxn id="37" idx="3"/>
            </p:cNvCxnSpPr>
            <p:nvPr/>
          </p:nvCxnSpPr>
          <p:spPr>
            <a:xfrm rot="5400000">
              <a:off x="3562042" y="5031534"/>
              <a:ext cx="792659" cy="638362"/>
            </a:xfrm>
            <a:prstGeom prst="bentConnector2">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528" fill="hold" nodeType="after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fltVal val="0"/>
                                          </p:val>
                                        </p:tav>
                                        <p:tav tm="100000">
                                          <p:val>
                                            <p:strVal val="#ppt_h"/>
                                          </p:val>
                                        </p:tav>
                                      </p:tavLst>
                                    </p:anim>
                                    <p:animEffect transition="in" filter="fade">
                                      <p:cBhvr>
                                        <p:cTn id="13" dur="500"/>
                                        <p:tgtEl>
                                          <p:spTgt spid="44"/>
                                        </p:tgtEl>
                                      </p:cBhvr>
                                    </p:animEffect>
                                    <p:anim calcmode="lin" valueType="num">
                                      <p:cBhvr>
                                        <p:cTn id="14" dur="500" fill="hold"/>
                                        <p:tgtEl>
                                          <p:spTgt spid="44"/>
                                        </p:tgtEl>
                                        <p:attrNameLst>
                                          <p:attrName>ppt_x</p:attrName>
                                        </p:attrNameLst>
                                      </p:cBhvr>
                                      <p:tavLst>
                                        <p:tav tm="0">
                                          <p:val>
                                            <p:fltVal val="0.5"/>
                                          </p:val>
                                        </p:tav>
                                        <p:tav tm="100000">
                                          <p:val>
                                            <p:strVal val="#ppt_x"/>
                                          </p:val>
                                        </p:tav>
                                      </p:tavLst>
                                    </p:anim>
                                    <p:anim calcmode="lin" valueType="num">
                                      <p:cBhvr>
                                        <p:cTn id="15" dur="500" fill="hold"/>
                                        <p:tgtEl>
                                          <p:spTgt spid="44"/>
                                        </p:tgtEl>
                                        <p:attrNameLst>
                                          <p:attrName>ppt_y</p:attrName>
                                        </p:attrNameLst>
                                      </p:cBhvr>
                                      <p:tavLst>
                                        <p:tav tm="0">
                                          <p:val>
                                            <p:fltVal val="0.5"/>
                                          </p:val>
                                        </p:tav>
                                        <p:tav tm="100000">
                                          <p:val>
                                            <p:strVal val="#ppt_y"/>
                                          </p:val>
                                        </p:tav>
                                      </p:tavLst>
                                    </p:anim>
                                  </p:childTnLst>
                                </p:cTn>
                              </p:par>
                            </p:childTnLst>
                          </p:cTn>
                        </p:par>
                        <p:par>
                          <p:cTn id="16" fill="hold">
                            <p:stCondLst>
                              <p:cond delay="1000"/>
                            </p:stCondLst>
                            <p:childTnLst>
                              <p:par>
                                <p:cTn id="17" presetID="53" presetClass="entr" presetSubtype="528"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 calcmode="lin" valueType="num">
                                      <p:cBhvr>
                                        <p:cTn id="19" dur="500" fill="hold"/>
                                        <p:tgtEl>
                                          <p:spTgt spid="43"/>
                                        </p:tgtEl>
                                        <p:attrNameLst>
                                          <p:attrName>ppt_w</p:attrName>
                                        </p:attrNameLst>
                                      </p:cBhvr>
                                      <p:tavLst>
                                        <p:tav tm="0">
                                          <p:val>
                                            <p:fltVal val="0"/>
                                          </p:val>
                                        </p:tav>
                                        <p:tav tm="100000">
                                          <p:val>
                                            <p:strVal val="#ppt_w"/>
                                          </p:val>
                                        </p:tav>
                                      </p:tavLst>
                                    </p:anim>
                                    <p:anim calcmode="lin" valueType="num">
                                      <p:cBhvr>
                                        <p:cTn id="20" dur="500" fill="hold"/>
                                        <p:tgtEl>
                                          <p:spTgt spid="43"/>
                                        </p:tgtEl>
                                        <p:attrNameLst>
                                          <p:attrName>ppt_h</p:attrName>
                                        </p:attrNameLst>
                                      </p:cBhvr>
                                      <p:tavLst>
                                        <p:tav tm="0">
                                          <p:val>
                                            <p:fltVal val="0"/>
                                          </p:val>
                                        </p:tav>
                                        <p:tav tm="100000">
                                          <p:val>
                                            <p:strVal val="#ppt_h"/>
                                          </p:val>
                                        </p:tav>
                                      </p:tavLst>
                                    </p:anim>
                                    <p:animEffect transition="in" filter="fade">
                                      <p:cBhvr>
                                        <p:cTn id="21" dur="500"/>
                                        <p:tgtEl>
                                          <p:spTgt spid="43"/>
                                        </p:tgtEl>
                                      </p:cBhvr>
                                    </p:animEffect>
                                    <p:anim calcmode="lin" valueType="num">
                                      <p:cBhvr>
                                        <p:cTn id="22" dur="500" fill="hold"/>
                                        <p:tgtEl>
                                          <p:spTgt spid="43"/>
                                        </p:tgtEl>
                                        <p:attrNameLst>
                                          <p:attrName>ppt_x</p:attrName>
                                        </p:attrNameLst>
                                      </p:cBhvr>
                                      <p:tavLst>
                                        <p:tav tm="0">
                                          <p:val>
                                            <p:fltVal val="0.5"/>
                                          </p:val>
                                        </p:tav>
                                        <p:tav tm="100000">
                                          <p:val>
                                            <p:strVal val="#ppt_x"/>
                                          </p:val>
                                        </p:tav>
                                      </p:tavLst>
                                    </p:anim>
                                    <p:anim calcmode="lin" valueType="num">
                                      <p:cBhvr>
                                        <p:cTn id="23" dur="500" fill="hold"/>
                                        <p:tgtEl>
                                          <p:spTgt spid="43"/>
                                        </p:tgtEl>
                                        <p:attrNameLst>
                                          <p:attrName>ppt_y</p:attrName>
                                        </p:attrNameLst>
                                      </p:cBhvr>
                                      <p:tavLst>
                                        <p:tav tm="0">
                                          <p:val>
                                            <p:fltVal val="0.5"/>
                                          </p:val>
                                        </p:tav>
                                        <p:tav tm="100000">
                                          <p:val>
                                            <p:strVal val="#ppt_y"/>
                                          </p:val>
                                        </p:tav>
                                      </p:tavLst>
                                    </p:anim>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anim calcmode="lin" valueType="num">
                                      <p:cBhvr>
                                        <p:cTn id="30" dur="500" fill="hold"/>
                                        <p:tgtEl>
                                          <p:spTgt spid="45"/>
                                        </p:tgtEl>
                                        <p:attrNameLst>
                                          <p:attrName>ppt_x</p:attrName>
                                        </p:attrNameLst>
                                      </p:cBhvr>
                                      <p:tavLst>
                                        <p:tav tm="0">
                                          <p:val>
                                            <p:fltVal val="0.5"/>
                                          </p:val>
                                        </p:tav>
                                        <p:tav tm="100000">
                                          <p:val>
                                            <p:strVal val="#ppt_x"/>
                                          </p:val>
                                        </p:tav>
                                      </p:tavLst>
                                    </p:anim>
                                    <p:anim calcmode="lin" valueType="num">
                                      <p:cBhvr>
                                        <p:cTn id="31" dur="500" fill="hold"/>
                                        <p:tgtEl>
                                          <p:spTgt spid="45"/>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53" presetClass="entr" presetSubtype="528"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 calcmode="lin" valueType="num">
                                      <p:cBhvr>
                                        <p:cTn id="35" dur="500" fill="hold"/>
                                        <p:tgtEl>
                                          <p:spTgt spid="42"/>
                                        </p:tgtEl>
                                        <p:attrNameLst>
                                          <p:attrName>ppt_w</p:attrName>
                                        </p:attrNameLst>
                                      </p:cBhvr>
                                      <p:tavLst>
                                        <p:tav tm="0">
                                          <p:val>
                                            <p:fltVal val="0"/>
                                          </p:val>
                                        </p:tav>
                                        <p:tav tm="100000">
                                          <p:val>
                                            <p:strVal val="#ppt_w"/>
                                          </p:val>
                                        </p:tav>
                                      </p:tavLst>
                                    </p:anim>
                                    <p:anim calcmode="lin" valueType="num">
                                      <p:cBhvr>
                                        <p:cTn id="36" dur="500" fill="hold"/>
                                        <p:tgtEl>
                                          <p:spTgt spid="42"/>
                                        </p:tgtEl>
                                        <p:attrNameLst>
                                          <p:attrName>ppt_h</p:attrName>
                                        </p:attrNameLst>
                                      </p:cBhvr>
                                      <p:tavLst>
                                        <p:tav tm="0">
                                          <p:val>
                                            <p:fltVal val="0"/>
                                          </p:val>
                                        </p:tav>
                                        <p:tav tm="100000">
                                          <p:val>
                                            <p:strVal val="#ppt_h"/>
                                          </p:val>
                                        </p:tav>
                                      </p:tavLst>
                                    </p:anim>
                                    <p:animEffect transition="in" filter="fade">
                                      <p:cBhvr>
                                        <p:cTn id="37" dur="500"/>
                                        <p:tgtEl>
                                          <p:spTgt spid="42"/>
                                        </p:tgtEl>
                                      </p:cBhvr>
                                    </p:animEffect>
                                    <p:anim calcmode="lin" valueType="num">
                                      <p:cBhvr>
                                        <p:cTn id="38" dur="500" fill="hold"/>
                                        <p:tgtEl>
                                          <p:spTgt spid="42"/>
                                        </p:tgtEl>
                                        <p:attrNameLst>
                                          <p:attrName>ppt_x</p:attrName>
                                        </p:attrNameLst>
                                      </p:cBhvr>
                                      <p:tavLst>
                                        <p:tav tm="0">
                                          <p:val>
                                            <p:fltVal val="0.5"/>
                                          </p:val>
                                        </p:tav>
                                        <p:tav tm="100000">
                                          <p:val>
                                            <p:strVal val="#ppt_x"/>
                                          </p:val>
                                        </p:tav>
                                      </p:tavLst>
                                    </p:anim>
                                    <p:anim calcmode="lin" valueType="num">
                                      <p:cBhvr>
                                        <p:cTn id="39" dur="500" fill="hold"/>
                                        <p:tgtEl>
                                          <p:spTgt spid="42"/>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19073" y="3766"/>
            <a:ext cx="6290096" cy="2983418"/>
            <a:chOff x="1181318" y="66299"/>
            <a:chExt cx="8554587" cy="4057475"/>
          </a:xfrm>
        </p:grpSpPr>
        <p:grpSp>
          <p:nvGrpSpPr>
            <p:cNvPr id="3" name="组合 2"/>
            <p:cNvGrpSpPr/>
            <p:nvPr/>
          </p:nvGrpSpPr>
          <p:grpSpPr>
            <a:xfrm>
              <a:off x="1181318" y="748615"/>
              <a:ext cx="8554587" cy="3375159"/>
              <a:chOff x="1588" y="3059113"/>
              <a:chExt cx="10031413" cy="3654425"/>
            </a:xfrm>
          </p:grpSpPr>
          <p:sp>
            <p:nvSpPr>
              <p:cNvPr id="32" name="Rectangle 5"/>
              <p:cNvSpPr>
                <a:spLocks noChangeArrowheads="1"/>
              </p:cNvSpPr>
              <p:nvPr/>
            </p:nvSpPr>
            <p:spPr bwMode="auto">
              <a:xfrm>
                <a:off x="879475" y="5126038"/>
                <a:ext cx="261938"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3" name="Rectangle 6"/>
              <p:cNvSpPr>
                <a:spLocks noChangeArrowheads="1"/>
              </p:cNvSpPr>
              <p:nvPr/>
            </p:nvSpPr>
            <p:spPr bwMode="auto">
              <a:xfrm>
                <a:off x="879475" y="5191125"/>
                <a:ext cx="261938" cy="11588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4" name="Rectangle 7"/>
              <p:cNvSpPr>
                <a:spLocks noChangeArrowheads="1"/>
              </p:cNvSpPr>
              <p:nvPr/>
            </p:nvSpPr>
            <p:spPr bwMode="auto">
              <a:xfrm>
                <a:off x="879475" y="3876675"/>
                <a:ext cx="261938" cy="1214438"/>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5" name="Rectangle 8"/>
              <p:cNvSpPr>
                <a:spLocks noChangeArrowheads="1"/>
              </p:cNvSpPr>
              <p:nvPr/>
            </p:nvSpPr>
            <p:spPr bwMode="auto">
              <a:xfrm>
                <a:off x="879475" y="3719513"/>
                <a:ext cx="261938" cy="95250"/>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6" name="Rectangle 9"/>
              <p:cNvSpPr>
                <a:spLocks noChangeArrowheads="1"/>
              </p:cNvSpPr>
              <p:nvPr/>
            </p:nvSpPr>
            <p:spPr bwMode="auto">
              <a:xfrm>
                <a:off x="549275" y="5126038"/>
                <a:ext cx="261938" cy="30163"/>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7" name="Rectangle 10"/>
              <p:cNvSpPr>
                <a:spLocks noChangeArrowheads="1"/>
              </p:cNvSpPr>
              <p:nvPr/>
            </p:nvSpPr>
            <p:spPr bwMode="auto">
              <a:xfrm>
                <a:off x="549275" y="3719513"/>
                <a:ext cx="261938" cy="95250"/>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8" name="Rectangle 11"/>
              <p:cNvSpPr>
                <a:spLocks noChangeArrowheads="1"/>
              </p:cNvSpPr>
              <p:nvPr/>
            </p:nvSpPr>
            <p:spPr bwMode="auto">
              <a:xfrm>
                <a:off x="549275" y="5191125"/>
                <a:ext cx="261938" cy="1158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39" name="Rectangle 12"/>
              <p:cNvSpPr>
                <a:spLocks noChangeArrowheads="1"/>
              </p:cNvSpPr>
              <p:nvPr/>
            </p:nvSpPr>
            <p:spPr bwMode="auto">
              <a:xfrm>
                <a:off x="549275" y="3876675"/>
                <a:ext cx="261938" cy="12144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0" name="Rectangle 13"/>
              <p:cNvSpPr>
                <a:spLocks noChangeArrowheads="1"/>
              </p:cNvSpPr>
              <p:nvPr/>
            </p:nvSpPr>
            <p:spPr bwMode="auto">
              <a:xfrm>
                <a:off x="7137400" y="4057650"/>
                <a:ext cx="1454150" cy="307975"/>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1" name="Freeform 14"/>
              <p:cNvSpPr/>
              <p:nvPr/>
            </p:nvSpPr>
            <p:spPr bwMode="auto">
              <a:xfrm>
                <a:off x="7137400" y="4064000"/>
                <a:ext cx="1454150" cy="304800"/>
              </a:xfrm>
              <a:custGeom>
                <a:avLst/>
                <a:gdLst>
                  <a:gd name="T0" fmla="*/ 0 w 916"/>
                  <a:gd name="T1" fmla="*/ 192 h 192"/>
                  <a:gd name="T2" fmla="*/ 0 w 916"/>
                  <a:gd name="T3" fmla="*/ 0 h 192"/>
                  <a:gd name="T4" fmla="*/ 916 w 916"/>
                  <a:gd name="T5" fmla="*/ 0 h 192"/>
                  <a:gd name="T6" fmla="*/ 0 w 916"/>
                  <a:gd name="T7" fmla="*/ 192 h 192"/>
                </a:gdLst>
                <a:ahLst/>
                <a:cxnLst>
                  <a:cxn ang="0">
                    <a:pos x="T0" y="T1"/>
                  </a:cxn>
                  <a:cxn ang="0">
                    <a:pos x="T2" y="T3"/>
                  </a:cxn>
                  <a:cxn ang="0">
                    <a:pos x="T4" y="T5"/>
                  </a:cxn>
                  <a:cxn ang="0">
                    <a:pos x="T6" y="T7"/>
                  </a:cxn>
                </a:cxnLst>
                <a:rect l="0" t="0" r="r" b="b"/>
                <a:pathLst>
                  <a:path w="916" h="192">
                    <a:moveTo>
                      <a:pt x="0" y="192"/>
                    </a:moveTo>
                    <a:lnTo>
                      <a:pt x="0" y="0"/>
                    </a:lnTo>
                    <a:lnTo>
                      <a:pt x="916" y="0"/>
                    </a:lnTo>
                    <a:lnTo>
                      <a:pt x="0" y="192"/>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15"/>
              <p:cNvSpPr/>
              <p:nvPr/>
            </p:nvSpPr>
            <p:spPr bwMode="auto">
              <a:xfrm>
                <a:off x="7137400" y="4064000"/>
                <a:ext cx="1454150" cy="304800"/>
              </a:xfrm>
              <a:custGeom>
                <a:avLst/>
                <a:gdLst>
                  <a:gd name="T0" fmla="*/ 0 w 916"/>
                  <a:gd name="T1" fmla="*/ 192 h 192"/>
                  <a:gd name="T2" fmla="*/ 0 w 916"/>
                  <a:gd name="T3" fmla="*/ 0 h 192"/>
                  <a:gd name="T4" fmla="*/ 916 w 916"/>
                  <a:gd name="T5" fmla="*/ 0 h 192"/>
                </a:gdLst>
                <a:ahLst/>
                <a:cxnLst>
                  <a:cxn ang="0">
                    <a:pos x="T0" y="T1"/>
                  </a:cxn>
                  <a:cxn ang="0">
                    <a:pos x="T2" y="T3"/>
                  </a:cxn>
                  <a:cxn ang="0">
                    <a:pos x="T4" y="T5"/>
                  </a:cxn>
                </a:cxnLst>
                <a:rect l="0" t="0" r="r" b="b"/>
                <a:pathLst>
                  <a:path w="916" h="192">
                    <a:moveTo>
                      <a:pt x="0" y="192"/>
                    </a:moveTo>
                    <a:lnTo>
                      <a:pt x="0" y="0"/>
                    </a:lnTo>
                    <a:lnTo>
                      <a:pt x="91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16"/>
              <p:cNvSpPr/>
              <p:nvPr/>
            </p:nvSpPr>
            <p:spPr bwMode="auto">
              <a:xfrm>
                <a:off x="6964363" y="4038600"/>
                <a:ext cx="1687513" cy="349250"/>
              </a:xfrm>
              <a:custGeom>
                <a:avLst/>
                <a:gdLst>
                  <a:gd name="T0" fmla="*/ 916 w 925"/>
                  <a:gd name="T1" fmla="*/ 178 h 192"/>
                  <a:gd name="T2" fmla="*/ 412 w 925"/>
                  <a:gd name="T3" fmla="*/ 178 h 192"/>
                  <a:gd name="T4" fmla="*/ 144 w 925"/>
                  <a:gd name="T5" fmla="*/ 178 h 192"/>
                  <a:gd name="T6" fmla="*/ 70 w 925"/>
                  <a:gd name="T7" fmla="*/ 166 h 192"/>
                  <a:gd name="T8" fmla="*/ 42 w 925"/>
                  <a:gd name="T9" fmla="*/ 57 h 192"/>
                  <a:gd name="T10" fmla="*/ 112 w 925"/>
                  <a:gd name="T11" fmla="*/ 16 h 192"/>
                  <a:gd name="T12" fmla="*/ 646 w 925"/>
                  <a:gd name="T13" fmla="*/ 16 h 192"/>
                  <a:gd name="T14" fmla="*/ 916 w 925"/>
                  <a:gd name="T15" fmla="*/ 16 h 192"/>
                  <a:gd name="T16" fmla="*/ 916 w 925"/>
                  <a:gd name="T17" fmla="*/ 2 h 192"/>
                  <a:gd name="T18" fmla="*/ 412 w 925"/>
                  <a:gd name="T19" fmla="*/ 2 h 192"/>
                  <a:gd name="T20" fmla="*/ 144 w 925"/>
                  <a:gd name="T21" fmla="*/ 2 h 192"/>
                  <a:gd name="T22" fmla="*/ 77 w 925"/>
                  <a:gd name="T23" fmla="*/ 8 h 192"/>
                  <a:gd name="T24" fmla="*/ 54 w 925"/>
                  <a:gd name="T25" fmla="*/ 172 h 192"/>
                  <a:gd name="T26" fmla="*/ 134 w 925"/>
                  <a:gd name="T27" fmla="*/ 192 h 192"/>
                  <a:gd name="T28" fmla="*/ 235 w 925"/>
                  <a:gd name="T29" fmla="*/ 192 h 192"/>
                  <a:gd name="T30" fmla="*/ 563 w 925"/>
                  <a:gd name="T31" fmla="*/ 192 h 192"/>
                  <a:gd name="T32" fmla="*/ 916 w 925"/>
                  <a:gd name="T33" fmla="*/ 192 h 192"/>
                  <a:gd name="T34" fmla="*/ 916 w 925"/>
                  <a:gd name="T35" fmla="*/ 17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25" h="192">
                    <a:moveTo>
                      <a:pt x="916" y="178"/>
                    </a:moveTo>
                    <a:cubicBezTo>
                      <a:pt x="748" y="178"/>
                      <a:pt x="580" y="178"/>
                      <a:pt x="412" y="178"/>
                    </a:cubicBezTo>
                    <a:cubicBezTo>
                      <a:pt x="323" y="178"/>
                      <a:pt x="234" y="178"/>
                      <a:pt x="144" y="178"/>
                    </a:cubicBezTo>
                    <a:cubicBezTo>
                      <a:pt x="118" y="178"/>
                      <a:pt x="94" y="180"/>
                      <a:pt x="70" y="166"/>
                    </a:cubicBezTo>
                    <a:cubicBezTo>
                      <a:pt x="33" y="145"/>
                      <a:pt x="24" y="94"/>
                      <a:pt x="42" y="57"/>
                    </a:cubicBezTo>
                    <a:cubicBezTo>
                      <a:pt x="55" y="31"/>
                      <a:pt x="84" y="16"/>
                      <a:pt x="112" y="16"/>
                    </a:cubicBezTo>
                    <a:cubicBezTo>
                      <a:pt x="290" y="16"/>
                      <a:pt x="468" y="16"/>
                      <a:pt x="646" y="16"/>
                    </a:cubicBezTo>
                    <a:cubicBezTo>
                      <a:pt x="736" y="16"/>
                      <a:pt x="826" y="16"/>
                      <a:pt x="916" y="16"/>
                    </a:cubicBezTo>
                    <a:cubicBezTo>
                      <a:pt x="925" y="16"/>
                      <a:pt x="925" y="2"/>
                      <a:pt x="916" y="2"/>
                    </a:cubicBezTo>
                    <a:cubicBezTo>
                      <a:pt x="748" y="2"/>
                      <a:pt x="580" y="2"/>
                      <a:pt x="412" y="2"/>
                    </a:cubicBezTo>
                    <a:cubicBezTo>
                      <a:pt x="323" y="2"/>
                      <a:pt x="234" y="2"/>
                      <a:pt x="144" y="2"/>
                    </a:cubicBezTo>
                    <a:cubicBezTo>
                      <a:pt x="121" y="2"/>
                      <a:pt x="99" y="0"/>
                      <a:pt x="77" y="8"/>
                    </a:cubicBezTo>
                    <a:cubicBezTo>
                      <a:pt x="9" y="34"/>
                      <a:pt x="0" y="129"/>
                      <a:pt x="54" y="172"/>
                    </a:cubicBezTo>
                    <a:cubicBezTo>
                      <a:pt x="78" y="192"/>
                      <a:pt x="106" y="192"/>
                      <a:pt x="134" y="192"/>
                    </a:cubicBezTo>
                    <a:cubicBezTo>
                      <a:pt x="168" y="192"/>
                      <a:pt x="202" y="192"/>
                      <a:pt x="235" y="192"/>
                    </a:cubicBezTo>
                    <a:cubicBezTo>
                      <a:pt x="345" y="192"/>
                      <a:pt x="454" y="192"/>
                      <a:pt x="563" y="192"/>
                    </a:cubicBezTo>
                    <a:cubicBezTo>
                      <a:pt x="681" y="192"/>
                      <a:pt x="798" y="192"/>
                      <a:pt x="916" y="192"/>
                    </a:cubicBezTo>
                    <a:cubicBezTo>
                      <a:pt x="925" y="192"/>
                      <a:pt x="925" y="178"/>
                      <a:pt x="916" y="178"/>
                    </a:cubicBez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Rectangle 17"/>
              <p:cNvSpPr>
                <a:spLocks noChangeArrowheads="1"/>
              </p:cNvSpPr>
              <p:nvPr/>
            </p:nvSpPr>
            <p:spPr bwMode="auto">
              <a:xfrm>
                <a:off x="8516938" y="4460875"/>
                <a:ext cx="114300"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5" name="Rectangle 18"/>
              <p:cNvSpPr>
                <a:spLocks noChangeArrowheads="1"/>
              </p:cNvSpPr>
              <p:nvPr/>
            </p:nvSpPr>
            <p:spPr bwMode="auto">
              <a:xfrm>
                <a:off x="7038975" y="4460875"/>
                <a:ext cx="1362075"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6" name="Rectangle 19"/>
              <p:cNvSpPr>
                <a:spLocks noChangeArrowheads="1"/>
              </p:cNvSpPr>
              <p:nvPr/>
            </p:nvSpPr>
            <p:spPr bwMode="auto">
              <a:xfrm>
                <a:off x="8435975" y="4460875"/>
                <a:ext cx="46038" cy="21272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7" name="Rectangle 20"/>
              <p:cNvSpPr>
                <a:spLocks noChangeArrowheads="1"/>
              </p:cNvSpPr>
              <p:nvPr/>
            </p:nvSpPr>
            <p:spPr bwMode="auto">
              <a:xfrm>
                <a:off x="4916488" y="4756150"/>
                <a:ext cx="298450" cy="333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8" name="Rectangle 21"/>
              <p:cNvSpPr>
                <a:spLocks noChangeArrowheads="1"/>
              </p:cNvSpPr>
              <p:nvPr/>
            </p:nvSpPr>
            <p:spPr bwMode="auto">
              <a:xfrm>
                <a:off x="4916488" y="4586288"/>
                <a:ext cx="298450" cy="130175"/>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49" name="Rectangle 22"/>
              <p:cNvSpPr>
                <a:spLocks noChangeArrowheads="1"/>
              </p:cNvSpPr>
              <p:nvPr/>
            </p:nvSpPr>
            <p:spPr bwMode="auto">
              <a:xfrm>
                <a:off x="4916488" y="4829175"/>
                <a:ext cx="298450" cy="137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0" name="Rectangle 23"/>
              <p:cNvSpPr>
                <a:spLocks noChangeArrowheads="1"/>
              </p:cNvSpPr>
              <p:nvPr/>
            </p:nvSpPr>
            <p:spPr bwMode="auto">
              <a:xfrm>
                <a:off x="4916488" y="6269038"/>
                <a:ext cx="298450" cy="1095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1" name="Rectangle 24"/>
              <p:cNvSpPr>
                <a:spLocks noChangeArrowheads="1"/>
              </p:cNvSpPr>
              <p:nvPr/>
            </p:nvSpPr>
            <p:spPr bwMode="auto">
              <a:xfrm>
                <a:off x="4649788" y="4576763"/>
                <a:ext cx="184150" cy="180022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25"/>
              <p:cNvSpPr>
                <a:spLocks noChangeArrowheads="1"/>
              </p:cNvSpPr>
              <p:nvPr/>
            </p:nvSpPr>
            <p:spPr bwMode="auto">
              <a:xfrm>
                <a:off x="4383088" y="4576763"/>
                <a:ext cx="184150"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26"/>
              <p:cNvSpPr>
                <a:spLocks noChangeArrowheads="1"/>
              </p:cNvSpPr>
              <p:nvPr/>
            </p:nvSpPr>
            <p:spPr bwMode="auto">
              <a:xfrm>
                <a:off x="4129088" y="4576763"/>
                <a:ext cx="182563" cy="18002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27"/>
              <p:cNvSpPr>
                <a:spLocks noChangeArrowheads="1"/>
              </p:cNvSpPr>
              <p:nvPr/>
            </p:nvSpPr>
            <p:spPr bwMode="auto">
              <a:xfrm>
                <a:off x="3913188" y="4908550"/>
                <a:ext cx="139700" cy="14684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Freeform 28"/>
              <p:cNvSpPr/>
              <p:nvPr/>
            </p:nvSpPr>
            <p:spPr bwMode="auto">
              <a:xfrm>
                <a:off x="3525838" y="4906963"/>
                <a:ext cx="365125" cy="1471613"/>
              </a:xfrm>
              <a:custGeom>
                <a:avLst/>
                <a:gdLst>
                  <a:gd name="T0" fmla="*/ 0 w 230"/>
                  <a:gd name="T1" fmla="*/ 913 h 927"/>
                  <a:gd name="T2" fmla="*/ 87 w 230"/>
                  <a:gd name="T3" fmla="*/ 927 h 927"/>
                  <a:gd name="T4" fmla="*/ 230 w 230"/>
                  <a:gd name="T5" fmla="*/ 14 h 927"/>
                  <a:gd name="T6" fmla="*/ 143 w 230"/>
                  <a:gd name="T7" fmla="*/ 0 h 927"/>
                  <a:gd name="T8" fmla="*/ 0 w 230"/>
                  <a:gd name="T9" fmla="*/ 913 h 927"/>
                </a:gdLst>
                <a:ahLst/>
                <a:cxnLst>
                  <a:cxn ang="0">
                    <a:pos x="T0" y="T1"/>
                  </a:cxn>
                  <a:cxn ang="0">
                    <a:pos x="T2" y="T3"/>
                  </a:cxn>
                  <a:cxn ang="0">
                    <a:pos x="T4" y="T5"/>
                  </a:cxn>
                  <a:cxn ang="0">
                    <a:pos x="T6" y="T7"/>
                  </a:cxn>
                  <a:cxn ang="0">
                    <a:pos x="T8" y="T9"/>
                  </a:cxn>
                </a:cxnLst>
                <a:rect l="0" t="0" r="r" b="b"/>
                <a:pathLst>
                  <a:path w="230" h="927">
                    <a:moveTo>
                      <a:pt x="0" y="913"/>
                    </a:moveTo>
                    <a:lnTo>
                      <a:pt x="87" y="927"/>
                    </a:lnTo>
                    <a:lnTo>
                      <a:pt x="230" y="14"/>
                    </a:lnTo>
                    <a:lnTo>
                      <a:pt x="143" y="0"/>
                    </a:lnTo>
                    <a:lnTo>
                      <a:pt x="0" y="913"/>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6" name="Rectangle 29"/>
              <p:cNvSpPr>
                <a:spLocks noChangeArrowheads="1"/>
              </p:cNvSpPr>
              <p:nvPr/>
            </p:nvSpPr>
            <p:spPr bwMode="auto">
              <a:xfrm>
                <a:off x="8863013"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30"/>
              <p:cNvSpPr>
                <a:spLocks noChangeArrowheads="1"/>
              </p:cNvSpPr>
              <p:nvPr/>
            </p:nvSpPr>
            <p:spPr bwMode="auto">
              <a:xfrm>
                <a:off x="9118600" y="3833813"/>
                <a:ext cx="184150" cy="179863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31"/>
              <p:cNvSpPr>
                <a:spLocks noChangeArrowheads="1"/>
              </p:cNvSpPr>
              <p:nvPr/>
            </p:nvSpPr>
            <p:spPr bwMode="auto">
              <a:xfrm>
                <a:off x="9378950" y="4165600"/>
                <a:ext cx="139700" cy="14668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Freeform 32"/>
              <p:cNvSpPr/>
              <p:nvPr/>
            </p:nvSpPr>
            <p:spPr bwMode="auto">
              <a:xfrm>
                <a:off x="9540875" y="4164013"/>
                <a:ext cx="365125" cy="1470025"/>
              </a:xfrm>
              <a:custGeom>
                <a:avLst/>
                <a:gdLst>
                  <a:gd name="T0" fmla="*/ 230 w 230"/>
                  <a:gd name="T1" fmla="*/ 912 h 926"/>
                  <a:gd name="T2" fmla="*/ 141 w 230"/>
                  <a:gd name="T3" fmla="*/ 926 h 926"/>
                  <a:gd name="T4" fmla="*/ 0 w 230"/>
                  <a:gd name="T5" fmla="*/ 14 h 926"/>
                  <a:gd name="T6" fmla="*/ 87 w 230"/>
                  <a:gd name="T7" fmla="*/ 0 h 926"/>
                  <a:gd name="T8" fmla="*/ 230 w 230"/>
                  <a:gd name="T9" fmla="*/ 912 h 926"/>
                </a:gdLst>
                <a:ahLst/>
                <a:cxnLst>
                  <a:cxn ang="0">
                    <a:pos x="T0" y="T1"/>
                  </a:cxn>
                  <a:cxn ang="0">
                    <a:pos x="T2" y="T3"/>
                  </a:cxn>
                  <a:cxn ang="0">
                    <a:pos x="T4" y="T5"/>
                  </a:cxn>
                  <a:cxn ang="0">
                    <a:pos x="T6" y="T7"/>
                  </a:cxn>
                  <a:cxn ang="0">
                    <a:pos x="T8" y="T9"/>
                  </a:cxn>
                </a:cxnLst>
                <a:rect l="0" t="0" r="r" b="b"/>
                <a:pathLst>
                  <a:path w="230" h="926">
                    <a:moveTo>
                      <a:pt x="230" y="912"/>
                    </a:moveTo>
                    <a:lnTo>
                      <a:pt x="141" y="926"/>
                    </a:lnTo>
                    <a:lnTo>
                      <a:pt x="0" y="14"/>
                    </a:lnTo>
                    <a:lnTo>
                      <a:pt x="87" y="0"/>
                    </a:lnTo>
                    <a:lnTo>
                      <a:pt x="230" y="912"/>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Rectangle 33"/>
              <p:cNvSpPr>
                <a:spLocks noChangeArrowheads="1"/>
              </p:cNvSpPr>
              <p:nvPr/>
            </p:nvSpPr>
            <p:spPr bwMode="auto">
              <a:xfrm>
                <a:off x="1428750" y="4200525"/>
                <a:ext cx="1466850" cy="311150"/>
              </a:xfrm>
              <a:prstGeom prst="rect">
                <a:avLst/>
              </a:prstGeom>
              <a:solidFill>
                <a:srgbClr val="F7F8F8"/>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1" name="Freeform 34"/>
              <p:cNvSpPr/>
              <p:nvPr/>
            </p:nvSpPr>
            <p:spPr bwMode="auto">
              <a:xfrm>
                <a:off x="1427163" y="4205288"/>
                <a:ext cx="1468438" cy="309563"/>
              </a:xfrm>
              <a:custGeom>
                <a:avLst/>
                <a:gdLst>
                  <a:gd name="T0" fmla="*/ 0 w 925"/>
                  <a:gd name="T1" fmla="*/ 195 h 195"/>
                  <a:gd name="T2" fmla="*/ 0 w 925"/>
                  <a:gd name="T3" fmla="*/ 0 h 195"/>
                  <a:gd name="T4" fmla="*/ 925 w 925"/>
                  <a:gd name="T5" fmla="*/ 0 h 195"/>
                  <a:gd name="T6" fmla="*/ 0 w 925"/>
                  <a:gd name="T7" fmla="*/ 195 h 195"/>
                </a:gdLst>
                <a:ahLst/>
                <a:cxnLst>
                  <a:cxn ang="0">
                    <a:pos x="T0" y="T1"/>
                  </a:cxn>
                  <a:cxn ang="0">
                    <a:pos x="T2" y="T3"/>
                  </a:cxn>
                  <a:cxn ang="0">
                    <a:pos x="T4" y="T5"/>
                  </a:cxn>
                  <a:cxn ang="0">
                    <a:pos x="T6" y="T7"/>
                  </a:cxn>
                </a:cxnLst>
                <a:rect l="0" t="0" r="r" b="b"/>
                <a:pathLst>
                  <a:path w="925" h="195">
                    <a:moveTo>
                      <a:pt x="0" y="195"/>
                    </a:moveTo>
                    <a:lnTo>
                      <a:pt x="0" y="0"/>
                    </a:lnTo>
                    <a:lnTo>
                      <a:pt x="925" y="0"/>
                    </a:lnTo>
                    <a:lnTo>
                      <a:pt x="0" y="195"/>
                    </a:lnTo>
                    <a:close/>
                  </a:path>
                </a:pathLst>
              </a:custGeom>
              <a:solidFill>
                <a:srgbClr val="DCDD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5"/>
              <p:cNvSpPr/>
              <p:nvPr/>
            </p:nvSpPr>
            <p:spPr bwMode="auto">
              <a:xfrm>
                <a:off x="1427163" y="4205288"/>
                <a:ext cx="1468438" cy="309563"/>
              </a:xfrm>
              <a:custGeom>
                <a:avLst/>
                <a:gdLst>
                  <a:gd name="T0" fmla="*/ 0 w 925"/>
                  <a:gd name="T1" fmla="*/ 195 h 195"/>
                  <a:gd name="T2" fmla="*/ 0 w 925"/>
                  <a:gd name="T3" fmla="*/ 0 h 195"/>
                  <a:gd name="T4" fmla="*/ 925 w 925"/>
                  <a:gd name="T5" fmla="*/ 0 h 195"/>
                </a:gdLst>
                <a:ahLst/>
                <a:cxnLst>
                  <a:cxn ang="0">
                    <a:pos x="T0" y="T1"/>
                  </a:cxn>
                  <a:cxn ang="0">
                    <a:pos x="T2" y="T3"/>
                  </a:cxn>
                  <a:cxn ang="0">
                    <a:pos x="T4" y="T5"/>
                  </a:cxn>
                </a:cxnLst>
                <a:rect l="0" t="0" r="r" b="b"/>
                <a:pathLst>
                  <a:path w="925" h="195">
                    <a:moveTo>
                      <a:pt x="0" y="195"/>
                    </a:moveTo>
                    <a:lnTo>
                      <a:pt x="0" y="0"/>
                    </a:lnTo>
                    <a:lnTo>
                      <a:pt x="925"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6"/>
              <p:cNvSpPr/>
              <p:nvPr/>
            </p:nvSpPr>
            <p:spPr bwMode="auto">
              <a:xfrm>
                <a:off x="1252538" y="4179888"/>
                <a:ext cx="1704975" cy="354013"/>
              </a:xfrm>
              <a:custGeom>
                <a:avLst/>
                <a:gdLst>
                  <a:gd name="T0" fmla="*/ 926 w 935"/>
                  <a:gd name="T1" fmla="*/ 179 h 194"/>
                  <a:gd name="T2" fmla="*/ 416 w 935"/>
                  <a:gd name="T3" fmla="*/ 179 h 194"/>
                  <a:gd name="T4" fmla="*/ 146 w 935"/>
                  <a:gd name="T5" fmla="*/ 179 h 194"/>
                  <a:gd name="T6" fmla="*/ 71 w 935"/>
                  <a:gd name="T7" fmla="*/ 168 h 194"/>
                  <a:gd name="T8" fmla="*/ 42 w 935"/>
                  <a:gd name="T9" fmla="*/ 58 h 194"/>
                  <a:gd name="T10" fmla="*/ 114 w 935"/>
                  <a:gd name="T11" fmla="*/ 16 h 194"/>
                  <a:gd name="T12" fmla="*/ 652 w 935"/>
                  <a:gd name="T13" fmla="*/ 16 h 194"/>
                  <a:gd name="T14" fmla="*/ 926 w 935"/>
                  <a:gd name="T15" fmla="*/ 16 h 194"/>
                  <a:gd name="T16" fmla="*/ 926 w 935"/>
                  <a:gd name="T17" fmla="*/ 2 h 194"/>
                  <a:gd name="T18" fmla="*/ 416 w 935"/>
                  <a:gd name="T19" fmla="*/ 2 h 194"/>
                  <a:gd name="T20" fmla="*/ 146 w 935"/>
                  <a:gd name="T21" fmla="*/ 2 h 194"/>
                  <a:gd name="T22" fmla="*/ 78 w 935"/>
                  <a:gd name="T23" fmla="*/ 8 h 194"/>
                  <a:gd name="T24" fmla="*/ 55 w 935"/>
                  <a:gd name="T25" fmla="*/ 174 h 194"/>
                  <a:gd name="T26" fmla="*/ 136 w 935"/>
                  <a:gd name="T27" fmla="*/ 194 h 194"/>
                  <a:gd name="T28" fmla="*/ 238 w 935"/>
                  <a:gd name="T29" fmla="*/ 194 h 194"/>
                  <a:gd name="T30" fmla="*/ 569 w 935"/>
                  <a:gd name="T31" fmla="*/ 194 h 194"/>
                  <a:gd name="T32" fmla="*/ 926 w 935"/>
                  <a:gd name="T33" fmla="*/ 194 h 194"/>
                  <a:gd name="T34" fmla="*/ 926 w 935"/>
                  <a:gd name="T35" fmla="*/ 179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5" h="194">
                    <a:moveTo>
                      <a:pt x="926" y="179"/>
                    </a:moveTo>
                    <a:cubicBezTo>
                      <a:pt x="756" y="179"/>
                      <a:pt x="586" y="179"/>
                      <a:pt x="416" y="179"/>
                    </a:cubicBezTo>
                    <a:cubicBezTo>
                      <a:pt x="326" y="179"/>
                      <a:pt x="236" y="179"/>
                      <a:pt x="146" y="179"/>
                    </a:cubicBezTo>
                    <a:cubicBezTo>
                      <a:pt x="120" y="179"/>
                      <a:pt x="95" y="182"/>
                      <a:pt x="71" y="168"/>
                    </a:cubicBezTo>
                    <a:cubicBezTo>
                      <a:pt x="33" y="146"/>
                      <a:pt x="24" y="95"/>
                      <a:pt x="42" y="58"/>
                    </a:cubicBezTo>
                    <a:cubicBezTo>
                      <a:pt x="56" y="31"/>
                      <a:pt x="85" y="16"/>
                      <a:pt x="114" y="16"/>
                    </a:cubicBezTo>
                    <a:cubicBezTo>
                      <a:pt x="293" y="16"/>
                      <a:pt x="473" y="16"/>
                      <a:pt x="652" y="16"/>
                    </a:cubicBezTo>
                    <a:cubicBezTo>
                      <a:pt x="743" y="16"/>
                      <a:pt x="834" y="16"/>
                      <a:pt x="926" y="16"/>
                    </a:cubicBezTo>
                    <a:cubicBezTo>
                      <a:pt x="935" y="16"/>
                      <a:pt x="935" y="2"/>
                      <a:pt x="926" y="2"/>
                    </a:cubicBezTo>
                    <a:cubicBezTo>
                      <a:pt x="756" y="2"/>
                      <a:pt x="586" y="2"/>
                      <a:pt x="416" y="2"/>
                    </a:cubicBezTo>
                    <a:cubicBezTo>
                      <a:pt x="326" y="2"/>
                      <a:pt x="236" y="2"/>
                      <a:pt x="146" y="2"/>
                    </a:cubicBezTo>
                    <a:cubicBezTo>
                      <a:pt x="123" y="2"/>
                      <a:pt x="100" y="0"/>
                      <a:pt x="78" y="8"/>
                    </a:cubicBezTo>
                    <a:cubicBezTo>
                      <a:pt x="9" y="34"/>
                      <a:pt x="0" y="130"/>
                      <a:pt x="55" y="174"/>
                    </a:cubicBezTo>
                    <a:cubicBezTo>
                      <a:pt x="79" y="193"/>
                      <a:pt x="107" y="194"/>
                      <a:pt x="136" y="194"/>
                    </a:cubicBezTo>
                    <a:cubicBezTo>
                      <a:pt x="170" y="194"/>
                      <a:pt x="204" y="194"/>
                      <a:pt x="238" y="194"/>
                    </a:cubicBezTo>
                    <a:cubicBezTo>
                      <a:pt x="348" y="194"/>
                      <a:pt x="458" y="194"/>
                      <a:pt x="569" y="194"/>
                    </a:cubicBezTo>
                    <a:cubicBezTo>
                      <a:pt x="688" y="194"/>
                      <a:pt x="807" y="194"/>
                      <a:pt x="926" y="194"/>
                    </a:cubicBezTo>
                    <a:cubicBezTo>
                      <a:pt x="935" y="194"/>
                      <a:pt x="935" y="179"/>
                      <a:pt x="926" y="179"/>
                    </a:cubicBezTo>
                    <a:close/>
                  </a:path>
                </a:pathLst>
              </a:custGeom>
              <a:solidFill>
                <a:srgbClr val="F398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
              <p:cNvSpPr/>
              <p:nvPr/>
            </p:nvSpPr>
            <p:spPr bwMode="auto">
              <a:xfrm>
                <a:off x="1482725" y="4325938"/>
                <a:ext cx="122238" cy="247650"/>
              </a:xfrm>
              <a:custGeom>
                <a:avLst/>
                <a:gdLst>
                  <a:gd name="T0" fmla="*/ 77 w 77"/>
                  <a:gd name="T1" fmla="*/ 156 h 156"/>
                  <a:gd name="T2" fmla="*/ 39 w 77"/>
                  <a:gd name="T3" fmla="*/ 127 h 156"/>
                  <a:gd name="T4" fmla="*/ 0 w 77"/>
                  <a:gd name="T5" fmla="*/ 156 h 156"/>
                  <a:gd name="T6" fmla="*/ 0 w 77"/>
                  <a:gd name="T7" fmla="*/ 0 h 156"/>
                  <a:gd name="T8" fmla="*/ 77 w 77"/>
                  <a:gd name="T9" fmla="*/ 0 h 156"/>
                  <a:gd name="T10" fmla="*/ 77 w 77"/>
                  <a:gd name="T11" fmla="*/ 156 h 156"/>
                </a:gdLst>
                <a:ahLst/>
                <a:cxnLst>
                  <a:cxn ang="0">
                    <a:pos x="T0" y="T1"/>
                  </a:cxn>
                  <a:cxn ang="0">
                    <a:pos x="T2" y="T3"/>
                  </a:cxn>
                  <a:cxn ang="0">
                    <a:pos x="T4" y="T5"/>
                  </a:cxn>
                  <a:cxn ang="0">
                    <a:pos x="T6" y="T7"/>
                  </a:cxn>
                  <a:cxn ang="0">
                    <a:pos x="T8" y="T9"/>
                  </a:cxn>
                  <a:cxn ang="0">
                    <a:pos x="T10" y="T11"/>
                  </a:cxn>
                </a:cxnLst>
                <a:rect l="0" t="0" r="r" b="b"/>
                <a:pathLst>
                  <a:path w="77" h="156">
                    <a:moveTo>
                      <a:pt x="77" y="156"/>
                    </a:moveTo>
                    <a:lnTo>
                      <a:pt x="39" y="127"/>
                    </a:lnTo>
                    <a:lnTo>
                      <a:pt x="0" y="156"/>
                    </a:lnTo>
                    <a:lnTo>
                      <a:pt x="0" y="0"/>
                    </a:lnTo>
                    <a:lnTo>
                      <a:pt x="77" y="0"/>
                    </a:lnTo>
                    <a:lnTo>
                      <a:pt x="77" y="156"/>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Rectangle 38"/>
              <p:cNvSpPr>
                <a:spLocks noChangeArrowheads="1"/>
              </p:cNvSpPr>
              <p:nvPr/>
            </p:nvSpPr>
            <p:spPr bwMode="auto">
              <a:xfrm>
                <a:off x="2932113" y="4992688"/>
                <a:ext cx="365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6" name="Rectangle 39"/>
              <p:cNvSpPr>
                <a:spLocks noChangeArrowheads="1"/>
              </p:cNvSpPr>
              <p:nvPr/>
            </p:nvSpPr>
            <p:spPr bwMode="auto">
              <a:xfrm>
                <a:off x="3009900" y="4992688"/>
                <a:ext cx="133350"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7" name="Rectangle 40"/>
              <p:cNvSpPr>
                <a:spLocks noChangeArrowheads="1"/>
              </p:cNvSpPr>
              <p:nvPr/>
            </p:nvSpPr>
            <p:spPr bwMode="auto">
              <a:xfrm>
                <a:off x="1468438" y="4992688"/>
                <a:ext cx="1423988"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8" name="Rectangle 41"/>
              <p:cNvSpPr>
                <a:spLocks noChangeArrowheads="1"/>
              </p:cNvSpPr>
              <p:nvPr/>
            </p:nvSpPr>
            <p:spPr bwMode="auto">
              <a:xfrm>
                <a:off x="1284288" y="4992688"/>
                <a:ext cx="112713" cy="307975"/>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69" name="Rectangle 42"/>
              <p:cNvSpPr>
                <a:spLocks noChangeArrowheads="1"/>
              </p:cNvSpPr>
              <p:nvPr/>
            </p:nvSpPr>
            <p:spPr bwMode="auto">
              <a:xfrm>
                <a:off x="2932113" y="4606925"/>
                <a:ext cx="365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0" name="Rectangle 43"/>
              <p:cNvSpPr>
                <a:spLocks noChangeArrowheads="1"/>
              </p:cNvSpPr>
              <p:nvPr/>
            </p:nvSpPr>
            <p:spPr bwMode="auto">
              <a:xfrm>
                <a:off x="1284288" y="4606925"/>
                <a:ext cx="112713"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1" name="Rectangle 44"/>
              <p:cNvSpPr>
                <a:spLocks noChangeArrowheads="1"/>
              </p:cNvSpPr>
              <p:nvPr/>
            </p:nvSpPr>
            <p:spPr bwMode="auto">
              <a:xfrm>
                <a:off x="3009900" y="4606925"/>
                <a:ext cx="133350"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2" name="Rectangle 45"/>
              <p:cNvSpPr>
                <a:spLocks noChangeArrowheads="1"/>
              </p:cNvSpPr>
              <p:nvPr/>
            </p:nvSpPr>
            <p:spPr bwMode="auto">
              <a:xfrm>
                <a:off x="1468438" y="4606925"/>
                <a:ext cx="1423988" cy="3079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3" name="Rectangle 46"/>
              <p:cNvSpPr>
                <a:spLocks noChangeArrowheads="1"/>
              </p:cNvSpPr>
              <p:nvPr/>
            </p:nvSpPr>
            <p:spPr bwMode="auto">
              <a:xfrm>
                <a:off x="5594350" y="3432175"/>
                <a:ext cx="236538" cy="285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4" name="Rectangle 47"/>
              <p:cNvSpPr>
                <a:spLocks noChangeArrowheads="1"/>
              </p:cNvSpPr>
              <p:nvPr/>
            </p:nvSpPr>
            <p:spPr bwMode="auto">
              <a:xfrm>
                <a:off x="5594350" y="4641850"/>
                <a:ext cx="236538" cy="8572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5" name="Rectangle 48"/>
              <p:cNvSpPr>
                <a:spLocks noChangeArrowheads="1"/>
              </p:cNvSpPr>
              <p:nvPr/>
            </p:nvSpPr>
            <p:spPr bwMode="auto">
              <a:xfrm>
                <a:off x="5594350" y="3297238"/>
                <a:ext cx="236538"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6" name="Rectangle 49"/>
              <p:cNvSpPr>
                <a:spLocks noChangeArrowheads="1"/>
              </p:cNvSpPr>
              <p:nvPr/>
            </p:nvSpPr>
            <p:spPr bwMode="auto">
              <a:xfrm>
                <a:off x="5594350" y="3490913"/>
                <a:ext cx="236538" cy="10937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7" name="Rectangle 50"/>
              <p:cNvSpPr>
                <a:spLocks noChangeArrowheads="1"/>
              </p:cNvSpPr>
              <p:nvPr/>
            </p:nvSpPr>
            <p:spPr bwMode="auto">
              <a:xfrm>
                <a:off x="5907088" y="4545013"/>
                <a:ext cx="271463" cy="301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8" name="Rectangle 51"/>
              <p:cNvSpPr>
                <a:spLocks noChangeArrowheads="1"/>
              </p:cNvSpPr>
              <p:nvPr/>
            </p:nvSpPr>
            <p:spPr bwMode="auto">
              <a:xfrm>
                <a:off x="5907088" y="4611688"/>
                <a:ext cx="271463" cy="119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79" name="Rectangle 52"/>
              <p:cNvSpPr>
                <a:spLocks noChangeArrowheads="1"/>
              </p:cNvSpPr>
              <p:nvPr/>
            </p:nvSpPr>
            <p:spPr bwMode="auto">
              <a:xfrm>
                <a:off x="5907088" y="3246438"/>
                <a:ext cx="271463" cy="126206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53"/>
              <p:cNvSpPr>
                <a:spLocks noChangeArrowheads="1"/>
              </p:cNvSpPr>
              <p:nvPr/>
            </p:nvSpPr>
            <p:spPr bwMode="auto">
              <a:xfrm>
                <a:off x="5907088" y="3084513"/>
                <a:ext cx="271463" cy="100013"/>
              </a:xfrm>
              <a:prstGeom prst="rect">
                <a:avLst/>
              </a:prstGeom>
              <a:solidFill>
                <a:srgbClr val="7A6A5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54"/>
              <p:cNvSpPr>
                <a:spLocks noChangeArrowheads="1"/>
              </p:cNvSpPr>
              <p:nvPr/>
            </p:nvSpPr>
            <p:spPr bwMode="auto">
              <a:xfrm>
                <a:off x="6529388" y="3216275"/>
                <a:ext cx="276225" cy="317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55"/>
              <p:cNvSpPr>
                <a:spLocks noChangeArrowheads="1"/>
              </p:cNvSpPr>
              <p:nvPr/>
            </p:nvSpPr>
            <p:spPr bwMode="auto">
              <a:xfrm>
                <a:off x="6529388" y="4629150"/>
                <a:ext cx="276225" cy="100013"/>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56"/>
              <p:cNvSpPr>
                <a:spLocks noChangeArrowheads="1"/>
              </p:cNvSpPr>
              <p:nvPr/>
            </p:nvSpPr>
            <p:spPr bwMode="auto">
              <a:xfrm>
                <a:off x="6529388" y="3059113"/>
                <a:ext cx="276225" cy="120650"/>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57"/>
              <p:cNvSpPr>
                <a:spLocks noChangeArrowheads="1"/>
              </p:cNvSpPr>
              <p:nvPr/>
            </p:nvSpPr>
            <p:spPr bwMode="auto">
              <a:xfrm>
                <a:off x="6529388" y="3284538"/>
                <a:ext cx="276225" cy="1277938"/>
              </a:xfrm>
              <a:prstGeom prst="rect">
                <a:avLst/>
              </a:prstGeom>
              <a:solidFill>
                <a:srgbClr val="F39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Rectangle 58"/>
              <p:cNvSpPr>
                <a:spLocks noChangeArrowheads="1"/>
              </p:cNvSpPr>
              <p:nvPr/>
            </p:nvSpPr>
            <p:spPr bwMode="auto">
              <a:xfrm>
                <a:off x="6280150" y="4630738"/>
                <a:ext cx="193675" cy="103188"/>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59"/>
              <p:cNvSpPr>
                <a:spLocks noChangeArrowheads="1"/>
              </p:cNvSpPr>
              <p:nvPr/>
            </p:nvSpPr>
            <p:spPr bwMode="auto">
              <a:xfrm>
                <a:off x="6280150" y="3290888"/>
                <a:ext cx="193675" cy="12350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Rectangle 60"/>
              <p:cNvSpPr>
                <a:spLocks noChangeArrowheads="1"/>
              </p:cNvSpPr>
              <p:nvPr/>
            </p:nvSpPr>
            <p:spPr bwMode="auto">
              <a:xfrm>
                <a:off x="6280150" y="4557713"/>
                <a:ext cx="193675" cy="41275"/>
              </a:xfrm>
              <a:prstGeom prst="rect">
                <a:avLst/>
              </a:prstGeom>
              <a:solidFill>
                <a:srgbClr val="B5B5B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8" name="Freeform 61"/>
              <p:cNvSpPr/>
              <p:nvPr/>
            </p:nvSpPr>
            <p:spPr bwMode="auto">
              <a:xfrm>
                <a:off x="1588" y="4860925"/>
                <a:ext cx="10031413" cy="1852613"/>
              </a:xfrm>
              <a:custGeom>
                <a:avLst/>
                <a:gdLst>
                  <a:gd name="T0" fmla="*/ 1843 w 6319"/>
                  <a:gd name="T1" fmla="*/ 1167 h 1167"/>
                  <a:gd name="T2" fmla="*/ 1843 w 6319"/>
                  <a:gd name="T3" fmla="*/ 502 h 1167"/>
                  <a:gd name="T4" fmla="*/ 0 w 6319"/>
                  <a:gd name="T5" fmla="*/ 502 h 1167"/>
                  <a:gd name="T6" fmla="*/ 0 w 6319"/>
                  <a:gd name="T7" fmla="*/ 375 h 1167"/>
                  <a:gd name="T8" fmla="*/ 1971 w 6319"/>
                  <a:gd name="T9" fmla="*/ 375 h 1167"/>
                  <a:gd name="T10" fmla="*/ 1971 w 6319"/>
                  <a:gd name="T11" fmla="*/ 1039 h 1167"/>
                  <a:gd name="T12" fmla="*/ 3428 w 6319"/>
                  <a:gd name="T13" fmla="*/ 1039 h 1167"/>
                  <a:gd name="T14" fmla="*/ 3428 w 6319"/>
                  <a:gd name="T15" fmla="*/ 0 h 1167"/>
                  <a:gd name="T16" fmla="*/ 5481 w 6319"/>
                  <a:gd name="T17" fmla="*/ 0 h 1167"/>
                  <a:gd name="T18" fmla="*/ 5481 w 6319"/>
                  <a:gd name="T19" fmla="*/ 562 h 1167"/>
                  <a:gd name="T20" fmla="*/ 6319 w 6319"/>
                  <a:gd name="T21" fmla="*/ 562 h 1167"/>
                  <a:gd name="T22" fmla="*/ 6319 w 6319"/>
                  <a:gd name="T23" fmla="*/ 689 h 1167"/>
                  <a:gd name="T24" fmla="*/ 5353 w 6319"/>
                  <a:gd name="T25" fmla="*/ 689 h 1167"/>
                  <a:gd name="T26" fmla="*/ 5353 w 6319"/>
                  <a:gd name="T27" fmla="*/ 128 h 1167"/>
                  <a:gd name="T28" fmla="*/ 3556 w 6319"/>
                  <a:gd name="T29" fmla="*/ 128 h 1167"/>
                  <a:gd name="T30" fmla="*/ 3556 w 6319"/>
                  <a:gd name="T31" fmla="*/ 1167 h 1167"/>
                  <a:gd name="T32" fmla="*/ 1843 w 6319"/>
                  <a:gd name="T33" fmla="*/ 1167 h 1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319" h="1167">
                    <a:moveTo>
                      <a:pt x="1843" y="1167"/>
                    </a:moveTo>
                    <a:lnTo>
                      <a:pt x="1843" y="502"/>
                    </a:lnTo>
                    <a:lnTo>
                      <a:pt x="0" y="502"/>
                    </a:lnTo>
                    <a:lnTo>
                      <a:pt x="0" y="375"/>
                    </a:lnTo>
                    <a:lnTo>
                      <a:pt x="1971" y="375"/>
                    </a:lnTo>
                    <a:lnTo>
                      <a:pt x="1971" y="1039"/>
                    </a:lnTo>
                    <a:lnTo>
                      <a:pt x="3428" y="1039"/>
                    </a:lnTo>
                    <a:lnTo>
                      <a:pt x="3428" y="0"/>
                    </a:lnTo>
                    <a:lnTo>
                      <a:pt x="5481" y="0"/>
                    </a:lnTo>
                    <a:lnTo>
                      <a:pt x="5481" y="562"/>
                    </a:lnTo>
                    <a:lnTo>
                      <a:pt x="6319" y="562"/>
                    </a:lnTo>
                    <a:lnTo>
                      <a:pt x="6319" y="689"/>
                    </a:lnTo>
                    <a:lnTo>
                      <a:pt x="5353" y="689"/>
                    </a:lnTo>
                    <a:lnTo>
                      <a:pt x="5353" y="128"/>
                    </a:lnTo>
                    <a:lnTo>
                      <a:pt x="3556" y="128"/>
                    </a:lnTo>
                    <a:lnTo>
                      <a:pt x="3556" y="1167"/>
                    </a:lnTo>
                    <a:lnTo>
                      <a:pt x="1843" y="1167"/>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4" name="组合 3"/>
            <p:cNvGrpSpPr/>
            <p:nvPr/>
          </p:nvGrpSpPr>
          <p:grpSpPr>
            <a:xfrm>
              <a:off x="3333748" y="66299"/>
              <a:ext cx="1968500" cy="1968500"/>
              <a:chOff x="9640327" y="293034"/>
              <a:chExt cx="1968500" cy="1968500"/>
            </a:xfrm>
          </p:grpSpPr>
          <p:sp>
            <p:nvSpPr>
              <p:cNvPr id="5" name="Freeform 62"/>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close/>
                  </a:path>
                </a:pathLst>
              </a:custGeom>
              <a:solidFill>
                <a:srgbClr val="7A6A56"/>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 name="Freeform 63"/>
              <p:cNvSpPr/>
              <p:nvPr/>
            </p:nvSpPr>
            <p:spPr bwMode="auto">
              <a:xfrm>
                <a:off x="9697477" y="350184"/>
                <a:ext cx="1854200" cy="1854200"/>
              </a:xfrm>
              <a:custGeom>
                <a:avLst/>
                <a:gdLst>
                  <a:gd name="T0" fmla="*/ 584 w 1168"/>
                  <a:gd name="T1" fmla="*/ 1168 h 1168"/>
                  <a:gd name="T2" fmla="*/ 0 w 1168"/>
                  <a:gd name="T3" fmla="*/ 584 h 1168"/>
                  <a:gd name="T4" fmla="*/ 584 w 1168"/>
                  <a:gd name="T5" fmla="*/ 0 h 1168"/>
                  <a:gd name="T6" fmla="*/ 1168 w 1168"/>
                  <a:gd name="T7" fmla="*/ 584 h 1168"/>
                  <a:gd name="T8" fmla="*/ 584 w 1168"/>
                  <a:gd name="T9" fmla="*/ 1168 h 1168"/>
                </a:gdLst>
                <a:ahLst/>
                <a:cxnLst>
                  <a:cxn ang="0">
                    <a:pos x="T0" y="T1"/>
                  </a:cxn>
                  <a:cxn ang="0">
                    <a:pos x="T2" y="T3"/>
                  </a:cxn>
                  <a:cxn ang="0">
                    <a:pos x="T4" y="T5"/>
                  </a:cxn>
                  <a:cxn ang="0">
                    <a:pos x="T6" y="T7"/>
                  </a:cxn>
                  <a:cxn ang="0">
                    <a:pos x="T8" y="T9"/>
                  </a:cxn>
                </a:cxnLst>
                <a:rect l="0" t="0" r="r" b="b"/>
                <a:pathLst>
                  <a:path w="1168" h="1168">
                    <a:moveTo>
                      <a:pt x="584" y="1168"/>
                    </a:moveTo>
                    <a:lnTo>
                      <a:pt x="0" y="584"/>
                    </a:lnTo>
                    <a:lnTo>
                      <a:pt x="584" y="0"/>
                    </a:lnTo>
                    <a:lnTo>
                      <a:pt x="1168" y="584"/>
                    </a:lnTo>
                    <a:lnTo>
                      <a:pt x="584" y="116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 name="Freeform 64"/>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close/>
                    <a:moveTo>
                      <a:pt x="620" y="1204"/>
                    </a:moveTo>
                    <a:lnTo>
                      <a:pt x="637" y="1186"/>
                    </a:lnTo>
                    <a:lnTo>
                      <a:pt x="620" y="1204"/>
                    </a:lnTo>
                    <a:close/>
                    <a:moveTo>
                      <a:pt x="71" y="620"/>
                    </a:moveTo>
                    <a:lnTo>
                      <a:pt x="620" y="1169"/>
                    </a:lnTo>
                    <a:lnTo>
                      <a:pt x="1168" y="620"/>
                    </a:lnTo>
                    <a:lnTo>
                      <a:pt x="620" y="72"/>
                    </a:lnTo>
                    <a:lnTo>
                      <a:pt x="71" y="620"/>
                    </a:lnTo>
                    <a:close/>
                  </a:path>
                </a:pathLst>
              </a:custGeom>
              <a:solidFill>
                <a:srgbClr val="F7F8F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 name="Freeform 65"/>
              <p:cNvSpPr>
                <a:spLocks noEditPoints="1"/>
              </p:cNvSpPr>
              <p:nvPr/>
            </p:nvSpPr>
            <p:spPr bwMode="auto">
              <a:xfrm>
                <a:off x="9640327" y="293034"/>
                <a:ext cx="1968500" cy="1968500"/>
              </a:xfrm>
              <a:custGeom>
                <a:avLst/>
                <a:gdLst>
                  <a:gd name="T0" fmla="*/ 0 w 1240"/>
                  <a:gd name="T1" fmla="*/ 620 h 1240"/>
                  <a:gd name="T2" fmla="*/ 620 w 1240"/>
                  <a:gd name="T3" fmla="*/ 0 h 1240"/>
                  <a:gd name="T4" fmla="*/ 1240 w 1240"/>
                  <a:gd name="T5" fmla="*/ 620 h 1240"/>
                  <a:gd name="T6" fmla="*/ 637 w 1240"/>
                  <a:gd name="T7" fmla="*/ 1223 h 1240"/>
                  <a:gd name="T8" fmla="*/ 620 w 1240"/>
                  <a:gd name="T9" fmla="*/ 1240 h 1240"/>
                  <a:gd name="T10" fmla="*/ 0 w 1240"/>
                  <a:gd name="T11" fmla="*/ 620 h 1240"/>
                  <a:gd name="T12" fmla="*/ 620 w 1240"/>
                  <a:gd name="T13" fmla="*/ 1204 h 1240"/>
                  <a:gd name="T14" fmla="*/ 637 w 1240"/>
                  <a:gd name="T15" fmla="*/ 1186 h 1240"/>
                  <a:gd name="T16" fmla="*/ 620 w 1240"/>
                  <a:gd name="T17" fmla="*/ 1204 h 1240"/>
                  <a:gd name="T18" fmla="*/ 71 w 1240"/>
                  <a:gd name="T19" fmla="*/ 620 h 1240"/>
                  <a:gd name="T20" fmla="*/ 620 w 1240"/>
                  <a:gd name="T21" fmla="*/ 1169 h 1240"/>
                  <a:gd name="T22" fmla="*/ 1168 w 1240"/>
                  <a:gd name="T23" fmla="*/ 620 h 1240"/>
                  <a:gd name="T24" fmla="*/ 620 w 1240"/>
                  <a:gd name="T25" fmla="*/ 72 h 1240"/>
                  <a:gd name="T26" fmla="*/ 71 w 1240"/>
                  <a:gd name="T27" fmla="*/ 620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40" h="1240">
                    <a:moveTo>
                      <a:pt x="0" y="620"/>
                    </a:moveTo>
                    <a:lnTo>
                      <a:pt x="620" y="0"/>
                    </a:lnTo>
                    <a:lnTo>
                      <a:pt x="1240" y="620"/>
                    </a:lnTo>
                    <a:lnTo>
                      <a:pt x="637" y="1223"/>
                    </a:lnTo>
                    <a:lnTo>
                      <a:pt x="620" y="1240"/>
                    </a:lnTo>
                    <a:lnTo>
                      <a:pt x="0" y="620"/>
                    </a:lnTo>
                    <a:moveTo>
                      <a:pt x="620" y="1204"/>
                    </a:moveTo>
                    <a:lnTo>
                      <a:pt x="637" y="1186"/>
                    </a:lnTo>
                    <a:lnTo>
                      <a:pt x="620" y="1204"/>
                    </a:lnTo>
                    <a:moveTo>
                      <a:pt x="71" y="620"/>
                    </a:moveTo>
                    <a:lnTo>
                      <a:pt x="620" y="1169"/>
                    </a:lnTo>
                    <a:lnTo>
                      <a:pt x="1168" y="620"/>
                    </a:lnTo>
                    <a:lnTo>
                      <a:pt x="620" y="72"/>
                    </a:lnTo>
                    <a:lnTo>
                      <a:pt x="71" y="62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Freeform 66"/>
              <p:cNvSpPr/>
              <p:nvPr/>
            </p:nvSpPr>
            <p:spPr bwMode="auto">
              <a:xfrm>
                <a:off x="10600764" y="931209"/>
                <a:ext cx="80963" cy="373063"/>
              </a:xfrm>
              <a:custGeom>
                <a:avLst/>
                <a:gdLst>
                  <a:gd name="T0" fmla="*/ 22 w 44"/>
                  <a:gd name="T1" fmla="*/ 0 h 205"/>
                  <a:gd name="T2" fmla="*/ 0 w 44"/>
                  <a:gd name="T3" fmla="*/ 102 h 205"/>
                  <a:gd name="T4" fmla="*/ 22 w 44"/>
                  <a:gd name="T5" fmla="*/ 205 h 205"/>
                  <a:gd name="T6" fmla="*/ 44 w 44"/>
                  <a:gd name="T7" fmla="*/ 102 h 205"/>
                  <a:gd name="T8" fmla="*/ 22 w 44"/>
                  <a:gd name="T9" fmla="*/ 0 h 205"/>
                </a:gdLst>
                <a:ahLst/>
                <a:cxnLst>
                  <a:cxn ang="0">
                    <a:pos x="T0" y="T1"/>
                  </a:cxn>
                  <a:cxn ang="0">
                    <a:pos x="T2" y="T3"/>
                  </a:cxn>
                  <a:cxn ang="0">
                    <a:pos x="T4" y="T5"/>
                  </a:cxn>
                  <a:cxn ang="0">
                    <a:pos x="T6" y="T7"/>
                  </a:cxn>
                  <a:cxn ang="0">
                    <a:pos x="T8" y="T9"/>
                  </a:cxn>
                </a:cxnLst>
                <a:rect l="0" t="0" r="r" b="b"/>
                <a:pathLst>
                  <a:path w="44" h="205">
                    <a:moveTo>
                      <a:pt x="22" y="0"/>
                    </a:moveTo>
                    <a:cubicBezTo>
                      <a:pt x="8" y="31"/>
                      <a:pt x="0" y="66"/>
                      <a:pt x="0" y="102"/>
                    </a:cubicBezTo>
                    <a:cubicBezTo>
                      <a:pt x="0" y="139"/>
                      <a:pt x="8" y="174"/>
                      <a:pt x="22" y="205"/>
                    </a:cubicBezTo>
                    <a:cubicBezTo>
                      <a:pt x="36" y="174"/>
                      <a:pt x="44" y="139"/>
                      <a:pt x="44" y="102"/>
                    </a:cubicBezTo>
                    <a:cubicBezTo>
                      <a:pt x="44" y="66"/>
                      <a:pt x="36" y="31"/>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Freeform 67"/>
              <p:cNvSpPr/>
              <p:nvPr/>
            </p:nvSpPr>
            <p:spPr bwMode="auto">
              <a:xfrm>
                <a:off x="10649977" y="1285222"/>
                <a:ext cx="287338" cy="61913"/>
              </a:xfrm>
              <a:custGeom>
                <a:avLst/>
                <a:gdLst>
                  <a:gd name="T0" fmla="*/ 0 w 157"/>
                  <a:gd name="T1" fmla="*/ 17 h 34"/>
                  <a:gd name="T2" fmla="*/ 78 w 157"/>
                  <a:gd name="T3" fmla="*/ 34 h 34"/>
                  <a:gd name="T4" fmla="*/ 157 w 157"/>
                  <a:gd name="T5" fmla="*/ 17 h 34"/>
                  <a:gd name="T6" fmla="*/ 78 w 157"/>
                  <a:gd name="T7" fmla="*/ 0 h 34"/>
                  <a:gd name="T8" fmla="*/ 0 w 157"/>
                  <a:gd name="T9" fmla="*/ 17 h 34"/>
                </a:gdLst>
                <a:ahLst/>
                <a:cxnLst>
                  <a:cxn ang="0">
                    <a:pos x="T0" y="T1"/>
                  </a:cxn>
                  <a:cxn ang="0">
                    <a:pos x="T2" y="T3"/>
                  </a:cxn>
                  <a:cxn ang="0">
                    <a:pos x="T4" y="T5"/>
                  </a:cxn>
                  <a:cxn ang="0">
                    <a:pos x="T6" y="T7"/>
                  </a:cxn>
                  <a:cxn ang="0">
                    <a:pos x="T8" y="T9"/>
                  </a:cxn>
                </a:cxnLst>
                <a:rect l="0" t="0" r="r" b="b"/>
                <a:pathLst>
                  <a:path w="157" h="34">
                    <a:moveTo>
                      <a:pt x="0" y="17"/>
                    </a:moveTo>
                    <a:cubicBezTo>
                      <a:pt x="24" y="28"/>
                      <a:pt x="50" y="34"/>
                      <a:pt x="78" y="34"/>
                    </a:cubicBezTo>
                    <a:cubicBezTo>
                      <a:pt x="107" y="34"/>
                      <a:pt x="133" y="28"/>
                      <a:pt x="157" y="17"/>
                    </a:cubicBezTo>
                    <a:cubicBezTo>
                      <a:pt x="133" y="6"/>
                      <a:pt x="107" y="0"/>
                      <a:pt x="78" y="0"/>
                    </a:cubicBezTo>
                    <a:cubicBezTo>
                      <a:pt x="50" y="0"/>
                      <a:pt x="24" y="6"/>
                      <a:pt x="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Freeform 68"/>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 name="Freeform 69"/>
              <p:cNvSpPr/>
              <p:nvPr/>
            </p:nvSpPr>
            <p:spPr bwMode="auto">
              <a:xfrm>
                <a:off x="10532502" y="728009"/>
                <a:ext cx="49213" cy="150813"/>
              </a:xfrm>
              <a:custGeom>
                <a:avLst/>
                <a:gdLst>
                  <a:gd name="T0" fmla="*/ 31 w 31"/>
                  <a:gd name="T1" fmla="*/ 0 h 95"/>
                  <a:gd name="T2" fmla="*/ 20 w 31"/>
                  <a:gd name="T3" fmla="*/ 0 h 95"/>
                  <a:gd name="T4" fmla="*/ 0 w 31"/>
                  <a:gd name="T5" fmla="*/ 12 h 95"/>
                  <a:gd name="T6" fmla="*/ 2 w 31"/>
                  <a:gd name="T7" fmla="*/ 21 h 95"/>
                  <a:gd name="T8" fmla="*/ 18 w 31"/>
                  <a:gd name="T9" fmla="*/ 13 h 95"/>
                  <a:gd name="T10" fmla="*/ 18 w 31"/>
                  <a:gd name="T11" fmla="*/ 13 h 95"/>
                  <a:gd name="T12" fmla="*/ 18 w 31"/>
                  <a:gd name="T13" fmla="*/ 95 h 95"/>
                  <a:gd name="T14" fmla="*/ 31 w 31"/>
                  <a:gd name="T15" fmla="*/ 95 h 95"/>
                  <a:gd name="T16" fmla="*/ 31 w 31"/>
                  <a:gd name="T17"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95">
                    <a:moveTo>
                      <a:pt x="31" y="0"/>
                    </a:moveTo>
                    <a:lnTo>
                      <a:pt x="20" y="0"/>
                    </a:lnTo>
                    <a:lnTo>
                      <a:pt x="0" y="12"/>
                    </a:lnTo>
                    <a:lnTo>
                      <a:pt x="2" y="21"/>
                    </a:lnTo>
                    <a:lnTo>
                      <a:pt x="18" y="13"/>
                    </a:lnTo>
                    <a:lnTo>
                      <a:pt x="18" y="13"/>
                    </a:lnTo>
                    <a:lnTo>
                      <a:pt x="18" y="95"/>
                    </a:lnTo>
                    <a:lnTo>
                      <a:pt x="31" y="95"/>
                    </a:lnTo>
                    <a:lnTo>
                      <a:pt x="3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 name="Freeform 70"/>
              <p:cNvSpPr/>
              <p:nvPr/>
            </p:nvSpPr>
            <p:spPr bwMode="auto">
              <a:xfrm>
                <a:off x="10635689" y="726422"/>
                <a:ext cx="95250" cy="152400"/>
              </a:xfrm>
              <a:custGeom>
                <a:avLst/>
                <a:gdLst>
                  <a:gd name="T0" fmla="*/ 25 w 52"/>
                  <a:gd name="T1" fmla="*/ 0 h 83"/>
                  <a:gd name="T2" fmla="*/ 2 w 52"/>
                  <a:gd name="T3" fmla="*/ 8 h 83"/>
                  <a:gd name="T4" fmla="*/ 5 w 52"/>
                  <a:gd name="T5" fmla="*/ 16 h 83"/>
                  <a:gd name="T6" fmla="*/ 22 w 52"/>
                  <a:gd name="T7" fmla="*/ 9 h 83"/>
                  <a:gd name="T8" fmla="*/ 39 w 52"/>
                  <a:gd name="T9" fmla="*/ 25 h 83"/>
                  <a:gd name="T10" fmla="*/ 8 w 52"/>
                  <a:gd name="T11" fmla="*/ 67 h 83"/>
                  <a:gd name="T12" fmla="*/ 0 w 52"/>
                  <a:gd name="T13" fmla="*/ 76 h 83"/>
                  <a:gd name="T14" fmla="*/ 0 w 52"/>
                  <a:gd name="T15" fmla="*/ 83 h 83"/>
                  <a:gd name="T16" fmla="*/ 52 w 52"/>
                  <a:gd name="T17" fmla="*/ 83 h 83"/>
                  <a:gd name="T18" fmla="*/ 52 w 52"/>
                  <a:gd name="T19" fmla="*/ 74 h 83"/>
                  <a:gd name="T20" fmla="*/ 15 w 52"/>
                  <a:gd name="T21" fmla="*/ 74 h 83"/>
                  <a:gd name="T22" fmla="*/ 15 w 52"/>
                  <a:gd name="T23" fmla="*/ 73 h 83"/>
                  <a:gd name="T24" fmla="*/ 22 w 52"/>
                  <a:gd name="T25" fmla="*/ 67 h 83"/>
                  <a:gd name="T26" fmla="*/ 50 w 52"/>
                  <a:gd name="T27" fmla="*/ 24 h 83"/>
                  <a:gd name="T28" fmla="*/ 25 w 52"/>
                  <a:gd name="T29"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2" h="83">
                    <a:moveTo>
                      <a:pt x="25" y="0"/>
                    </a:moveTo>
                    <a:cubicBezTo>
                      <a:pt x="15" y="0"/>
                      <a:pt x="7" y="3"/>
                      <a:pt x="2" y="8"/>
                    </a:cubicBezTo>
                    <a:cubicBezTo>
                      <a:pt x="5" y="16"/>
                      <a:pt x="5" y="16"/>
                      <a:pt x="5" y="16"/>
                    </a:cubicBezTo>
                    <a:cubicBezTo>
                      <a:pt x="9" y="13"/>
                      <a:pt x="15" y="9"/>
                      <a:pt x="22" y="9"/>
                    </a:cubicBezTo>
                    <a:cubicBezTo>
                      <a:pt x="35" y="9"/>
                      <a:pt x="39" y="17"/>
                      <a:pt x="39" y="25"/>
                    </a:cubicBezTo>
                    <a:cubicBezTo>
                      <a:pt x="39" y="37"/>
                      <a:pt x="29" y="48"/>
                      <a:pt x="8" y="67"/>
                    </a:cubicBezTo>
                    <a:cubicBezTo>
                      <a:pt x="0" y="76"/>
                      <a:pt x="0" y="76"/>
                      <a:pt x="0" y="76"/>
                    </a:cubicBezTo>
                    <a:cubicBezTo>
                      <a:pt x="0" y="83"/>
                      <a:pt x="0" y="83"/>
                      <a:pt x="0" y="83"/>
                    </a:cubicBezTo>
                    <a:cubicBezTo>
                      <a:pt x="52" y="83"/>
                      <a:pt x="52" y="83"/>
                      <a:pt x="52" y="83"/>
                    </a:cubicBezTo>
                    <a:cubicBezTo>
                      <a:pt x="52" y="74"/>
                      <a:pt x="52" y="74"/>
                      <a:pt x="52" y="74"/>
                    </a:cubicBezTo>
                    <a:cubicBezTo>
                      <a:pt x="15" y="74"/>
                      <a:pt x="15" y="74"/>
                      <a:pt x="15" y="74"/>
                    </a:cubicBezTo>
                    <a:cubicBezTo>
                      <a:pt x="15" y="73"/>
                      <a:pt x="15" y="73"/>
                      <a:pt x="15" y="73"/>
                    </a:cubicBezTo>
                    <a:cubicBezTo>
                      <a:pt x="22" y="67"/>
                      <a:pt x="22" y="67"/>
                      <a:pt x="22" y="67"/>
                    </a:cubicBezTo>
                    <a:cubicBezTo>
                      <a:pt x="39" y="51"/>
                      <a:pt x="50" y="39"/>
                      <a:pt x="50" y="24"/>
                    </a:cubicBezTo>
                    <a:cubicBezTo>
                      <a:pt x="50" y="12"/>
                      <a:pt x="42" y="0"/>
                      <a:pt x="25"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 name="Freeform 71"/>
              <p:cNvSpPr>
                <a:spLocks noEditPoints="1"/>
              </p:cNvSpPr>
              <p:nvPr/>
            </p:nvSpPr>
            <p:spPr bwMode="auto">
              <a:xfrm>
                <a:off x="10569014" y="1669397"/>
                <a:ext cx="106363" cy="163513"/>
              </a:xfrm>
              <a:custGeom>
                <a:avLst/>
                <a:gdLst>
                  <a:gd name="T0" fmla="*/ 30 w 59"/>
                  <a:gd name="T1" fmla="*/ 81 h 90"/>
                  <a:gd name="T2" fmla="*/ 11 w 59"/>
                  <a:gd name="T3" fmla="*/ 56 h 90"/>
                  <a:gd name="T4" fmla="*/ 12 w 59"/>
                  <a:gd name="T5" fmla="*/ 51 h 90"/>
                  <a:gd name="T6" fmla="*/ 29 w 59"/>
                  <a:gd name="T7" fmla="*/ 40 h 90"/>
                  <a:gd name="T8" fmla="*/ 47 w 59"/>
                  <a:gd name="T9" fmla="*/ 60 h 90"/>
                  <a:gd name="T10" fmla="*/ 30 w 59"/>
                  <a:gd name="T11" fmla="*/ 81 h 90"/>
                  <a:gd name="T12" fmla="*/ 51 w 59"/>
                  <a:gd name="T13" fmla="*/ 0 h 90"/>
                  <a:gd name="T14" fmla="*/ 42 w 59"/>
                  <a:gd name="T15" fmla="*/ 1 h 90"/>
                  <a:gd name="T16" fmla="*/ 14 w 59"/>
                  <a:gd name="T17" fmla="*/ 14 h 90"/>
                  <a:gd name="T18" fmla="*/ 0 w 59"/>
                  <a:gd name="T19" fmla="*/ 53 h 90"/>
                  <a:gd name="T20" fmla="*/ 30 w 59"/>
                  <a:gd name="T21" fmla="*/ 90 h 90"/>
                  <a:gd name="T22" fmla="*/ 59 w 59"/>
                  <a:gd name="T23" fmla="*/ 59 h 90"/>
                  <a:gd name="T24" fmla="*/ 33 w 59"/>
                  <a:gd name="T25" fmla="*/ 31 h 90"/>
                  <a:gd name="T26" fmla="*/ 12 w 59"/>
                  <a:gd name="T27" fmla="*/ 41 h 90"/>
                  <a:gd name="T28" fmla="*/ 12 w 59"/>
                  <a:gd name="T29" fmla="*/ 41 h 90"/>
                  <a:gd name="T30" fmla="*/ 42 w 59"/>
                  <a:gd name="T31" fmla="*/ 10 h 90"/>
                  <a:gd name="T32" fmla="*/ 49 w 59"/>
                  <a:gd name="T33" fmla="*/ 10 h 90"/>
                  <a:gd name="T34" fmla="*/ 51 w 59"/>
                  <a:gd name="T35" fmla="*/ 10 h 90"/>
                  <a:gd name="T36" fmla="*/ 51 w 59"/>
                  <a:gd name="T37" fmla="*/ 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9" h="90">
                    <a:moveTo>
                      <a:pt x="30" y="81"/>
                    </a:moveTo>
                    <a:cubicBezTo>
                      <a:pt x="18" y="81"/>
                      <a:pt x="11" y="70"/>
                      <a:pt x="11" y="56"/>
                    </a:cubicBezTo>
                    <a:cubicBezTo>
                      <a:pt x="11" y="54"/>
                      <a:pt x="12" y="52"/>
                      <a:pt x="12" y="51"/>
                    </a:cubicBezTo>
                    <a:cubicBezTo>
                      <a:pt x="16" y="45"/>
                      <a:pt x="22" y="40"/>
                      <a:pt x="29" y="40"/>
                    </a:cubicBezTo>
                    <a:cubicBezTo>
                      <a:pt x="40" y="40"/>
                      <a:pt x="47" y="48"/>
                      <a:pt x="47" y="60"/>
                    </a:cubicBezTo>
                    <a:cubicBezTo>
                      <a:pt x="47" y="72"/>
                      <a:pt x="40" y="81"/>
                      <a:pt x="30" y="81"/>
                    </a:cubicBezTo>
                    <a:moveTo>
                      <a:pt x="51" y="0"/>
                    </a:moveTo>
                    <a:cubicBezTo>
                      <a:pt x="48" y="0"/>
                      <a:pt x="45" y="0"/>
                      <a:pt x="42" y="1"/>
                    </a:cubicBezTo>
                    <a:cubicBezTo>
                      <a:pt x="31" y="2"/>
                      <a:pt x="21" y="7"/>
                      <a:pt x="14" y="14"/>
                    </a:cubicBezTo>
                    <a:cubicBezTo>
                      <a:pt x="6" y="22"/>
                      <a:pt x="0" y="36"/>
                      <a:pt x="0" y="53"/>
                    </a:cubicBezTo>
                    <a:cubicBezTo>
                      <a:pt x="0" y="76"/>
                      <a:pt x="12" y="90"/>
                      <a:pt x="30" y="90"/>
                    </a:cubicBezTo>
                    <a:cubicBezTo>
                      <a:pt x="48" y="90"/>
                      <a:pt x="59" y="75"/>
                      <a:pt x="59" y="59"/>
                    </a:cubicBezTo>
                    <a:cubicBezTo>
                      <a:pt x="59" y="42"/>
                      <a:pt x="48" y="31"/>
                      <a:pt x="33" y="31"/>
                    </a:cubicBezTo>
                    <a:cubicBezTo>
                      <a:pt x="23" y="31"/>
                      <a:pt x="16" y="36"/>
                      <a:pt x="12" y="41"/>
                    </a:cubicBezTo>
                    <a:cubicBezTo>
                      <a:pt x="12" y="41"/>
                      <a:pt x="12" y="41"/>
                      <a:pt x="12" y="41"/>
                    </a:cubicBezTo>
                    <a:cubicBezTo>
                      <a:pt x="14" y="27"/>
                      <a:pt x="23" y="14"/>
                      <a:pt x="42" y="10"/>
                    </a:cubicBezTo>
                    <a:cubicBezTo>
                      <a:pt x="44" y="10"/>
                      <a:pt x="47" y="10"/>
                      <a:pt x="49" y="10"/>
                    </a:cubicBezTo>
                    <a:cubicBezTo>
                      <a:pt x="49" y="10"/>
                      <a:pt x="50" y="10"/>
                      <a:pt x="51" y="10"/>
                    </a:cubicBezTo>
                    <a:cubicBezTo>
                      <a:pt x="51" y="0"/>
                      <a:pt x="51" y="0"/>
                      <a:pt x="5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 name="Freeform 72"/>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 name="Freeform 73"/>
              <p:cNvSpPr/>
              <p:nvPr/>
            </p:nvSpPr>
            <p:spPr bwMode="auto">
              <a:xfrm>
                <a:off x="10870639" y="807384"/>
                <a:ext cx="19050" cy="53975"/>
              </a:xfrm>
              <a:custGeom>
                <a:avLst/>
                <a:gdLst>
                  <a:gd name="T0" fmla="*/ 12 w 12"/>
                  <a:gd name="T1" fmla="*/ 0 h 34"/>
                  <a:gd name="T2" fmla="*/ 8 w 12"/>
                  <a:gd name="T3" fmla="*/ 0 h 34"/>
                  <a:gd name="T4" fmla="*/ 0 w 12"/>
                  <a:gd name="T5" fmla="*/ 4 h 34"/>
                  <a:gd name="T6" fmla="*/ 1 w 12"/>
                  <a:gd name="T7" fmla="*/ 8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8" y="0"/>
                    </a:lnTo>
                    <a:lnTo>
                      <a:pt x="0" y="4"/>
                    </a:lnTo>
                    <a:lnTo>
                      <a:pt x="1" y="8"/>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 name="Freeform 74"/>
              <p:cNvSpPr/>
              <p:nvPr/>
            </p:nvSpPr>
            <p:spPr bwMode="auto">
              <a:xfrm>
                <a:off x="11077014" y="1010584"/>
                <a:ext cx="34925" cy="55563"/>
              </a:xfrm>
              <a:custGeom>
                <a:avLst/>
                <a:gdLst>
                  <a:gd name="T0" fmla="*/ 9 w 19"/>
                  <a:gd name="T1" fmla="*/ 0 h 30"/>
                  <a:gd name="T2" fmla="*/ 0 w 19"/>
                  <a:gd name="T3" fmla="*/ 3 h 30"/>
                  <a:gd name="T4" fmla="*/ 2 w 19"/>
                  <a:gd name="T5" fmla="*/ 5 h 30"/>
                  <a:gd name="T6" fmla="*/ 8 w 19"/>
                  <a:gd name="T7" fmla="*/ 3 h 30"/>
                  <a:gd name="T8" fmla="*/ 14 w 19"/>
                  <a:gd name="T9" fmla="*/ 9 h 30"/>
                  <a:gd name="T10" fmla="*/ 3 w 19"/>
                  <a:gd name="T11" fmla="*/ 25 h 30"/>
                  <a:gd name="T12" fmla="*/ 0 w 19"/>
                  <a:gd name="T13" fmla="*/ 28 h 30"/>
                  <a:gd name="T14" fmla="*/ 0 w 19"/>
                  <a:gd name="T15" fmla="*/ 30 h 30"/>
                  <a:gd name="T16" fmla="*/ 19 w 19"/>
                  <a:gd name="T17" fmla="*/ 30 h 30"/>
                  <a:gd name="T18" fmla="*/ 19 w 19"/>
                  <a:gd name="T19" fmla="*/ 27 h 30"/>
                  <a:gd name="T20" fmla="*/ 5 w 19"/>
                  <a:gd name="T21" fmla="*/ 27 h 30"/>
                  <a:gd name="T22" fmla="*/ 5 w 19"/>
                  <a:gd name="T23" fmla="*/ 27 h 30"/>
                  <a:gd name="T24" fmla="*/ 8 w 19"/>
                  <a:gd name="T25" fmla="*/ 24 h 30"/>
                  <a:gd name="T26" fmla="*/ 18 w 19"/>
                  <a:gd name="T27" fmla="*/ 8 h 30"/>
                  <a:gd name="T28" fmla="*/ 9 w 19"/>
                  <a:gd name="T2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 h="30">
                    <a:moveTo>
                      <a:pt x="9" y="0"/>
                    </a:moveTo>
                    <a:cubicBezTo>
                      <a:pt x="5" y="0"/>
                      <a:pt x="2" y="1"/>
                      <a:pt x="0" y="3"/>
                    </a:cubicBezTo>
                    <a:cubicBezTo>
                      <a:pt x="2" y="5"/>
                      <a:pt x="2" y="5"/>
                      <a:pt x="2" y="5"/>
                    </a:cubicBezTo>
                    <a:cubicBezTo>
                      <a:pt x="3" y="4"/>
                      <a:pt x="5" y="3"/>
                      <a:pt x="8" y="3"/>
                    </a:cubicBezTo>
                    <a:cubicBezTo>
                      <a:pt x="13" y="3"/>
                      <a:pt x="14" y="6"/>
                      <a:pt x="14" y="9"/>
                    </a:cubicBezTo>
                    <a:cubicBezTo>
                      <a:pt x="14" y="13"/>
                      <a:pt x="10" y="17"/>
                      <a:pt x="3" y="25"/>
                    </a:cubicBezTo>
                    <a:cubicBezTo>
                      <a:pt x="0" y="28"/>
                      <a:pt x="0" y="28"/>
                      <a:pt x="0" y="28"/>
                    </a:cubicBezTo>
                    <a:cubicBezTo>
                      <a:pt x="0" y="30"/>
                      <a:pt x="0" y="30"/>
                      <a:pt x="0" y="30"/>
                    </a:cubicBezTo>
                    <a:cubicBezTo>
                      <a:pt x="19" y="30"/>
                      <a:pt x="19" y="30"/>
                      <a:pt x="19" y="30"/>
                    </a:cubicBezTo>
                    <a:cubicBezTo>
                      <a:pt x="19" y="27"/>
                      <a:pt x="19" y="27"/>
                      <a:pt x="19" y="27"/>
                    </a:cubicBezTo>
                    <a:cubicBezTo>
                      <a:pt x="5" y="27"/>
                      <a:pt x="5" y="27"/>
                      <a:pt x="5" y="27"/>
                    </a:cubicBezTo>
                    <a:cubicBezTo>
                      <a:pt x="5" y="27"/>
                      <a:pt x="5" y="27"/>
                      <a:pt x="5" y="27"/>
                    </a:cubicBezTo>
                    <a:cubicBezTo>
                      <a:pt x="8" y="24"/>
                      <a:pt x="8" y="24"/>
                      <a:pt x="8" y="24"/>
                    </a:cubicBezTo>
                    <a:cubicBezTo>
                      <a:pt x="14" y="18"/>
                      <a:pt x="18" y="14"/>
                      <a:pt x="18" y="8"/>
                    </a:cubicBezTo>
                    <a:cubicBezTo>
                      <a:pt x="18" y="4"/>
                      <a:pt x="15" y="0"/>
                      <a:pt x="9"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75"/>
              <p:cNvSpPr>
                <a:spLocks noEditPoints="1"/>
              </p:cNvSpPr>
              <p:nvPr/>
            </p:nvSpPr>
            <p:spPr bwMode="auto">
              <a:xfrm>
                <a:off x="11050027" y="1512234"/>
                <a:ext cx="39688" cy="55563"/>
              </a:xfrm>
              <a:custGeom>
                <a:avLst/>
                <a:gdLst>
                  <a:gd name="T0" fmla="*/ 4 w 22"/>
                  <a:gd name="T1" fmla="*/ 19 h 30"/>
                  <a:gd name="T2" fmla="*/ 4 w 22"/>
                  <a:gd name="T3" fmla="*/ 19 h 30"/>
                  <a:gd name="T4" fmla="*/ 12 w 22"/>
                  <a:gd name="T5" fmla="*/ 9 h 30"/>
                  <a:gd name="T6" fmla="*/ 14 w 22"/>
                  <a:gd name="T7" fmla="*/ 4 h 30"/>
                  <a:gd name="T8" fmla="*/ 14 w 22"/>
                  <a:gd name="T9" fmla="*/ 4 h 30"/>
                  <a:gd name="T10" fmla="*/ 14 w 22"/>
                  <a:gd name="T11" fmla="*/ 9 h 30"/>
                  <a:gd name="T12" fmla="*/ 14 w 22"/>
                  <a:gd name="T13" fmla="*/ 19 h 30"/>
                  <a:gd name="T14" fmla="*/ 4 w 22"/>
                  <a:gd name="T15" fmla="*/ 19 h 30"/>
                  <a:gd name="T16" fmla="*/ 18 w 22"/>
                  <a:gd name="T17" fmla="*/ 0 h 30"/>
                  <a:gd name="T18" fmla="*/ 13 w 22"/>
                  <a:gd name="T19" fmla="*/ 0 h 30"/>
                  <a:gd name="T20" fmla="*/ 0 w 22"/>
                  <a:gd name="T21" fmla="*/ 20 h 30"/>
                  <a:gd name="T22" fmla="*/ 0 w 22"/>
                  <a:gd name="T23" fmla="*/ 22 h 30"/>
                  <a:gd name="T24" fmla="*/ 14 w 22"/>
                  <a:gd name="T25" fmla="*/ 22 h 30"/>
                  <a:gd name="T26" fmla="*/ 14 w 22"/>
                  <a:gd name="T27" fmla="*/ 30 h 30"/>
                  <a:gd name="T28" fmla="*/ 18 w 22"/>
                  <a:gd name="T29" fmla="*/ 30 h 30"/>
                  <a:gd name="T30" fmla="*/ 18 w 22"/>
                  <a:gd name="T31" fmla="*/ 22 h 30"/>
                  <a:gd name="T32" fmla="*/ 22 w 22"/>
                  <a:gd name="T33" fmla="*/ 22 h 30"/>
                  <a:gd name="T34" fmla="*/ 22 w 22"/>
                  <a:gd name="T35" fmla="*/ 19 h 30"/>
                  <a:gd name="T36" fmla="*/ 18 w 22"/>
                  <a:gd name="T37" fmla="*/ 19 h 30"/>
                  <a:gd name="T38" fmla="*/ 18 w 22"/>
                  <a:gd name="T3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 h="30">
                    <a:moveTo>
                      <a:pt x="4" y="19"/>
                    </a:moveTo>
                    <a:cubicBezTo>
                      <a:pt x="4" y="19"/>
                      <a:pt x="4" y="19"/>
                      <a:pt x="4" y="19"/>
                    </a:cubicBezTo>
                    <a:cubicBezTo>
                      <a:pt x="12" y="9"/>
                      <a:pt x="12" y="9"/>
                      <a:pt x="12" y="9"/>
                    </a:cubicBezTo>
                    <a:cubicBezTo>
                      <a:pt x="12" y="7"/>
                      <a:pt x="13" y="6"/>
                      <a:pt x="14" y="4"/>
                    </a:cubicBezTo>
                    <a:cubicBezTo>
                      <a:pt x="14" y="4"/>
                      <a:pt x="14" y="4"/>
                      <a:pt x="14" y="4"/>
                    </a:cubicBezTo>
                    <a:cubicBezTo>
                      <a:pt x="14" y="6"/>
                      <a:pt x="14" y="8"/>
                      <a:pt x="14" y="9"/>
                    </a:cubicBezTo>
                    <a:cubicBezTo>
                      <a:pt x="14" y="19"/>
                      <a:pt x="14" y="19"/>
                      <a:pt x="14" y="19"/>
                    </a:cubicBezTo>
                    <a:cubicBezTo>
                      <a:pt x="4" y="19"/>
                      <a:pt x="4" y="19"/>
                      <a:pt x="4" y="19"/>
                    </a:cubicBezTo>
                    <a:moveTo>
                      <a:pt x="18" y="0"/>
                    </a:moveTo>
                    <a:cubicBezTo>
                      <a:pt x="13" y="0"/>
                      <a:pt x="13" y="0"/>
                      <a:pt x="13" y="0"/>
                    </a:cubicBezTo>
                    <a:cubicBezTo>
                      <a:pt x="0" y="20"/>
                      <a:pt x="0" y="20"/>
                      <a:pt x="0" y="20"/>
                    </a:cubicBezTo>
                    <a:cubicBezTo>
                      <a:pt x="0" y="22"/>
                      <a:pt x="0" y="22"/>
                      <a:pt x="0" y="22"/>
                    </a:cubicBezTo>
                    <a:cubicBezTo>
                      <a:pt x="14" y="22"/>
                      <a:pt x="14" y="22"/>
                      <a:pt x="14" y="22"/>
                    </a:cubicBezTo>
                    <a:cubicBezTo>
                      <a:pt x="14" y="30"/>
                      <a:pt x="14" y="30"/>
                      <a:pt x="14" y="30"/>
                    </a:cubicBezTo>
                    <a:cubicBezTo>
                      <a:pt x="18" y="30"/>
                      <a:pt x="18" y="30"/>
                      <a:pt x="18" y="30"/>
                    </a:cubicBezTo>
                    <a:cubicBezTo>
                      <a:pt x="18" y="22"/>
                      <a:pt x="18" y="22"/>
                      <a:pt x="18" y="22"/>
                    </a:cubicBezTo>
                    <a:cubicBezTo>
                      <a:pt x="22" y="22"/>
                      <a:pt x="22" y="22"/>
                      <a:pt x="22" y="22"/>
                    </a:cubicBezTo>
                    <a:cubicBezTo>
                      <a:pt x="22" y="19"/>
                      <a:pt x="22" y="19"/>
                      <a:pt x="22" y="19"/>
                    </a:cubicBezTo>
                    <a:cubicBezTo>
                      <a:pt x="18" y="19"/>
                      <a:pt x="18" y="19"/>
                      <a:pt x="18" y="19"/>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76"/>
              <p:cNvSpPr/>
              <p:nvPr/>
            </p:nvSpPr>
            <p:spPr bwMode="auto">
              <a:xfrm>
                <a:off x="10867464" y="1707497"/>
                <a:ext cx="34925" cy="57150"/>
              </a:xfrm>
              <a:custGeom>
                <a:avLst/>
                <a:gdLst>
                  <a:gd name="T0" fmla="*/ 18 w 19"/>
                  <a:gd name="T1" fmla="*/ 0 h 31"/>
                  <a:gd name="T2" fmla="*/ 4 w 19"/>
                  <a:gd name="T3" fmla="*/ 0 h 31"/>
                  <a:gd name="T4" fmla="*/ 2 w 19"/>
                  <a:gd name="T5" fmla="*/ 15 h 31"/>
                  <a:gd name="T6" fmla="*/ 6 w 19"/>
                  <a:gd name="T7" fmla="*/ 14 h 31"/>
                  <a:gd name="T8" fmla="*/ 15 w 19"/>
                  <a:gd name="T9" fmla="*/ 21 h 31"/>
                  <a:gd name="T10" fmla="*/ 8 w 19"/>
                  <a:gd name="T11" fmla="*/ 27 h 31"/>
                  <a:gd name="T12" fmla="*/ 1 w 19"/>
                  <a:gd name="T13" fmla="*/ 26 h 31"/>
                  <a:gd name="T14" fmla="*/ 0 w 19"/>
                  <a:gd name="T15" fmla="*/ 29 h 31"/>
                  <a:gd name="T16" fmla="*/ 8 w 19"/>
                  <a:gd name="T17" fmla="*/ 31 h 31"/>
                  <a:gd name="T18" fmla="*/ 19 w 19"/>
                  <a:gd name="T19" fmla="*/ 20 h 31"/>
                  <a:gd name="T20" fmla="*/ 15 w 19"/>
                  <a:gd name="T21" fmla="*/ 13 h 31"/>
                  <a:gd name="T22" fmla="*/ 8 w 19"/>
                  <a:gd name="T23" fmla="*/ 11 h 31"/>
                  <a:gd name="T24" fmla="*/ 6 w 19"/>
                  <a:gd name="T25" fmla="*/ 11 h 31"/>
                  <a:gd name="T26" fmla="*/ 7 w 19"/>
                  <a:gd name="T27" fmla="*/ 4 h 31"/>
                  <a:gd name="T28" fmla="*/ 18 w 19"/>
                  <a:gd name="T29" fmla="*/ 4 h 31"/>
                  <a:gd name="T30" fmla="*/ 18 w 19"/>
                  <a:gd name="T3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31">
                    <a:moveTo>
                      <a:pt x="18" y="0"/>
                    </a:moveTo>
                    <a:cubicBezTo>
                      <a:pt x="4" y="0"/>
                      <a:pt x="4" y="0"/>
                      <a:pt x="4" y="0"/>
                    </a:cubicBezTo>
                    <a:cubicBezTo>
                      <a:pt x="2" y="15"/>
                      <a:pt x="2" y="15"/>
                      <a:pt x="2" y="15"/>
                    </a:cubicBezTo>
                    <a:cubicBezTo>
                      <a:pt x="3" y="14"/>
                      <a:pt x="5" y="14"/>
                      <a:pt x="6" y="14"/>
                    </a:cubicBezTo>
                    <a:cubicBezTo>
                      <a:pt x="12" y="14"/>
                      <a:pt x="15" y="17"/>
                      <a:pt x="15" y="21"/>
                    </a:cubicBezTo>
                    <a:cubicBezTo>
                      <a:pt x="15" y="25"/>
                      <a:pt x="12" y="27"/>
                      <a:pt x="8" y="27"/>
                    </a:cubicBezTo>
                    <a:cubicBezTo>
                      <a:pt x="5" y="27"/>
                      <a:pt x="3" y="27"/>
                      <a:pt x="1" y="26"/>
                    </a:cubicBezTo>
                    <a:cubicBezTo>
                      <a:pt x="0" y="29"/>
                      <a:pt x="0" y="29"/>
                      <a:pt x="0" y="29"/>
                    </a:cubicBezTo>
                    <a:cubicBezTo>
                      <a:pt x="2" y="30"/>
                      <a:pt x="5" y="31"/>
                      <a:pt x="8" y="31"/>
                    </a:cubicBezTo>
                    <a:cubicBezTo>
                      <a:pt x="14" y="31"/>
                      <a:pt x="19" y="26"/>
                      <a:pt x="19" y="20"/>
                    </a:cubicBezTo>
                    <a:cubicBezTo>
                      <a:pt x="19" y="17"/>
                      <a:pt x="17" y="14"/>
                      <a:pt x="15" y="13"/>
                    </a:cubicBezTo>
                    <a:cubicBezTo>
                      <a:pt x="13" y="12"/>
                      <a:pt x="11" y="11"/>
                      <a:pt x="8" y="11"/>
                    </a:cubicBezTo>
                    <a:cubicBezTo>
                      <a:pt x="7" y="11"/>
                      <a:pt x="7" y="11"/>
                      <a:pt x="6" y="11"/>
                    </a:cubicBezTo>
                    <a:cubicBezTo>
                      <a:pt x="7" y="4"/>
                      <a:pt x="7" y="4"/>
                      <a:pt x="7" y="4"/>
                    </a:cubicBezTo>
                    <a:cubicBezTo>
                      <a:pt x="18" y="4"/>
                      <a:pt x="18" y="4"/>
                      <a:pt x="18" y="4"/>
                    </a:cubicBezTo>
                    <a:cubicBezTo>
                      <a:pt x="18" y="0"/>
                      <a:pt x="18" y="0"/>
                      <a:pt x="1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77"/>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8"/>
              <p:cNvSpPr/>
              <p:nvPr/>
            </p:nvSpPr>
            <p:spPr bwMode="auto">
              <a:xfrm>
                <a:off x="10351527" y="1712259"/>
                <a:ext cx="34925" cy="55563"/>
              </a:xfrm>
              <a:custGeom>
                <a:avLst/>
                <a:gdLst>
                  <a:gd name="T0" fmla="*/ 22 w 22"/>
                  <a:gd name="T1" fmla="*/ 0 h 35"/>
                  <a:gd name="T2" fmla="*/ 0 w 22"/>
                  <a:gd name="T3" fmla="*/ 0 h 35"/>
                  <a:gd name="T4" fmla="*/ 0 w 22"/>
                  <a:gd name="T5" fmla="*/ 4 h 35"/>
                  <a:gd name="T6" fmla="*/ 17 w 22"/>
                  <a:gd name="T7" fmla="*/ 4 h 35"/>
                  <a:gd name="T8" fmla="*/ 17 w 22"/>
                  <a:gd name="T9" fmla="*/ 4 h 35"/>
                  <a:gd name="T10" fmla="*/ 2 w 22"/>
                  <a:gd name="T11" fmla="*/ 35 h 35"/>
                  <a:gd name="T12" fmla="*/ 7 w 22"/>
                  <a:gd name="T13" fmla="*/ 35 h 35"/>
                  <a:gd name="T14" fmla="*/ 22 w 22"/>
                  <a:gd name="T15" fmla="*/ 3 h 35"/>
                  <a:gd name="T16" fmla="*/ 22 w 2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35">
                    <a:moveTo>
                      <a:pt x="22" y="0"/>
                    </a:moveTo>
                    <a:lnTo>
                      <a:pt x="0" y="0"/>
                    </a:lnTo>
                    <a:lnTo>
                      <a:pt x="0" y="4"/>
                    </a:lnTo>
                    <a:lnTo>
                      <a:pt x="17" y="4"/>
                    </a:lnTo>
                    <a:lnTo>
                      <a:pt x="17" y="4"/>
                    </a:lnTo>
                    <a:lnTo>
                      <a:pt x="2" y="35"/>
                    </a:lnTo>
                    <a:lnTo>
                      <a:pt x="7" y="35"/>
                    </a:lnTo>
                    <a:lnTo>
                      <a:pt x="22" y="3"/>
                    </a:lnTo>
                    <a:lnTo>
                      <a:pt x="2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79"/>
              <p:cNvSpPr>
                <a:spLocks noEditPoints="1"/>
              </p:cNvSpPr>
              <p:nvPr/>
            </p:nvSpPr>
            <p:spPr bwMode="auto">
              <a:xfrm>
                <a:off x="10143564" y="1502709"/>
                <a:ext cx="36513" cy="57150"/>
              </a:xfrm>
              <a:custGeom>
                <a:avLst/>
                <a:gdLst>
                  <a:gd name="T0" fmla="*/ 10 w 20"/>
                  <a:gd name="T1" fmla="*/ 28 h 31"/>
                  <a:gd name="T2" fmla="*/ 4 w 20"/>
                  <a:gd name="T3" fmla="*/ 22 h 31"/>
                  <a:gd name="T4" fmla="*/ 10 w 20"/>
                  <a:gd name="T5" fmla="*/ 16 h 31"/>
                  <a:gd name="T6" fmla="*/ 16 w 20"/>
                  <a:gd name="T7" fmla="*/ 23 h 31"/>
                  <a:gd name="T8" fmla="*/ 10 w 20"/>
                  <a:gd name="T9" fmla="*/ 28 h 31"/>
                  <a:gd name="T10" fmla="*/ 11 w 20"/>
                  <a:gd name="T11" fmla="*/ 13 h 31"/>
                  <a:gd name="T12" fmla="*/ 5 w 20"/>
                  <a:gd name="T13" fmla="*/ 8 h 31"/>
                  <a:gd name="T14" fmla="*/ 10 w 20"/>
                  <a:gd name="T15" fmla="*/ 3 h 31"/>
                  <a:gd name="T16" fmla="*/ 15 w 20"/>
                  <a:gd name="T17" fmla="*/ 8 h 31"/>
                  <a:gd name="T18" fmla="*/ 11 w 20"/>
                  <a:gd name="T19" fmla="*/ 13 h 31"/>
                  <a:gd name="T20" fmla="*/ 11 w 20"/>
                  <a:gd name="T21" fmla="*/ 0 h 31"/>
                  <a:gd name="T22" fmla="*/ 1 w 20"/>
                  <a:gd name="T23" fmla="*/ 8 h 31"/>
                  <a:gd name="T24" fmla="*/ 6 w 20"/>
                  <a:gd name="T25" fmla="*/ 15 h 31"/>
                  <a:gd name="T26" fmla="*/ 6 w 20"/>
                  <a:gd name="T27" fmla="*/ 15 h 31"/>
                  <a:gd name="T28" fmla="*/ 0 w 20"/>
                  <a:gd name="T29" fmla="*/ 23 h 31"/>
                  <a:gd name="T30" fmla="*/ 10 w 20"/>
                  <a:gd name="T31" fmla="*/ 31 h 31"/>
                  <a:gd name="T32" fmla="*/ 20 w 20"/>
                  <a:gd name="T33" fmla="*/ 22 h 31"/>
                  <a:gd name="T34" fmla="*/ 14 w 20"/>
                  <a:gd name="T35" fmla="*/ 14 h 31"/>
                  <a:gd name="T36" fmla="*/ 14 w 20"/>
                  <a:gd name="T37" fmla="*/ 14 h 31"/>
                  <a:gd name="T38" fmla="*/ 19 w 20"/>
                  <a:gd name="T39" fmla="*/ 7 h 31"/>
                  <a:gd name="T40" fmla="*/ 11 w 20"/>
                  <a:gd name="T41"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0" h="31">
                    <a:moveTo>
                      <a:pt x="10" y="28"/>
                    </a:moveTo>
                    <a:cubicBezTo>
                      <a:pt x="6" y="28"/>
                      <a:pt x="4" y="25"/>
                      <a:pt x="4" y="22"/>
                    </a:cubicBezTo>
                    <a:cubicBezTo>
                      <a:pt x="4" y="19"/>
                      <a:pt x="6" y="17"/>
                      <a:pt x="10" y="16"/>
                    </a:cubicBezTo>
                    <a:cubicBezTo>
                      <a:pt x="14" y="17"/>
                      <a:pt x="16" y="19"/>
                      <a:pt x="16" y="23"/>
                    </a:cubicBezTo>
                    <a:cubicBezTo>
                      <a:pt x="16" y="26"/>
                      <a:pt x="14" y="28"/>
                      <a:pt x="10" y="28"/>
                    </a:cubicBezTo>
                    <a:moveTo>
                      <a:pt x="11" y="13"/>
                    </a:moveTo>
                    <a:cubicBezTo>
                      <a:pt x="7" y="12"/>
                      <a:pt x="5" y="11"/>
                      <a:pt x="5" y="8"/>
                    </a:cubicBezTo>
                    <a:cubicBezTo>
                      <a:pt x="5" y="5"/>
                      <a:pt x="7" y="3"/>
                      <a:pt x="10" y="3"/>
                    </a:cubicBezTo>
                    <a:cubicBezTo>
                      <a:pt x="14" y="3"/>
                      <a:pt x="15" y="5"/>
                      <a:pt x="15" y="8"/>
                    </a:cubicBezTo>
                    <a:cubicBezTo>
                      <a:pt x="15" y="10"/>
                      <a:pt x="13" y="12"/>
                      <a:pt x="11" y="13"/>
                    </a:cubicBezTo>
                    <a:moveTo>
                      <a:pt x="11" y="0"/>
                    </a:moveTo>
                    <a:cubicBezTo>
                      <a:pt x="5" y="0"/>
                      <a:pt x="1" y="3"/>
                      <a:pt x="1" y="8"/>
                    </a:cubicBezTo>
                    <a:cubicBezTo>
                      <a:pt x="1" y="11"/>
                      <a:pt x="3" y="13"/>
                      <a:pt x="6" y="15"/>
                    </a:cubicBezTo>
                    <a:cubicBezTo>
                      <a:pt x="6" y="15"/>
                      <a:pt x="6" y="15"/>
                      <a:pt x="6" y="15"/>
                    </a:cubicBezTo>
                    <a:cubicBezTo>
                      <a:pt x="2" y="16"/>
                      <a:pt x="0" y="19"/>
                      <a:pt x="0" y="23"/>
                    </a:cubicBezTo>
                    <a:cubicBezTo>
                      <a:pt x="0" y="27"/>
                      <a:pt x="4" y="31"/>
                      <a:pt x="10" y="31"/>
                    </a:cubicBezTo>
                    <a:cubicBezTo>
                      <a:pt x="16" y="31"/>
                      <a:pt x="20" y="27"/>
                      <a:pt x="20" y="22"/>
                    </a:cubicBezTo>
                    <a:cubicBezTo>
                      <a:pt x="20" y="19"/>
                      <a:pt x="18" y="16"/>
                      <a:pt x="14" y="14"/>
                    </a:cubicBezTo>
                    <a:cubicBezTo>
                      <a:pt x="14" y="14"/>
                      <a:pt x="14" y="14"/>
                      <a:pt x="14" y="14"/>
                    </a:cubicBezTo>
                    <a:cubicBezTo>
                      <a:pt x="18" y="13"/>
                      <a:pt x="19" y="10"/>
                      <a:pt x="19" y="7"/>
                    </a:cubicBezTo>
                    <a:cubicBezTo>
                      <a:pt x="19" y="4"/>
                      <a:pt x="16"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80"/>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81"/>
              <p:cNvSpPr/>
              <p:nvPr/>
            </p:nvSpPr>
            <p:spPr bwMode="auto">
              <a:xfrm>
                <a:off x="10110227" y="1020109"/>
                <a:ext cx="19050" cy="55563"/>
              </a:xfrm>
              <a:custGeom>
                <a:avLst/>
                <a:gdLst>
                  <a:gd name="T0" fmla="*/ 12 w 12"/>
                  <a:gd name="T1" fmla="*/ 0 h 35"/>
                  <a:gd name="T2" fmla="*/ 7 w 12"/>
                  <a:gd name="T3" fmla="*/ 0 h 35"/>
                  <a:gd name="T4" fmla="*/ 0 w 12"/>
                  <a:gd name="T5" fmla="*/ 4 h 35"/>
                  <a:gd name="T6" fmla="*/ 2 w 12"/>
                  <a:gd name="T7" fmla="*/ 7 h 35"/>
                  <a:gd name="T8" fmla="*/ 7 w 12"/>
                  <a:gd name="T9" fmla="*/ 5 h 35"/>
                  <a:gd name="T10" fmla="*/ 7 w 12"/>
                  <a:gd name="T11" fmla="*/ 5 h 35"/>
                  <a:gd name="T12" fmla="*/ 7 w 12"/>
                  <a:gd name="T13" fmla="*/ 35 h 35"/>
                  <a:gd name="T14" fmla="*/ 12 w 12"/>
                  <a:gd name="T15" fmla="*/ 35 h 35"/>
                  <a:gd name="T16" fmla="*/ 12 w 12"/>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5">
                    <a:moveTo>
                      <a:pt x="12" y="0"/>
                    </a:moveTo>
                    <a:lnTo>
                      <a:pt x="7" y="0"/>
                    </a:lnTo>
                    <a:lnTo>
                      <a:pt x="0" y="4"/>
                    </a:lnTo>
                    <a:lnTo>
                      <a:pt x="2" y="7"/>
                    </a:lnTo>
                    <a:lnTo>
                      <a:pt x="7" y="5"/>
                    </a:lnTo>
                    <a:lnTo>
                      <a:pt x="7" y="5"/>
                    </a:lnTo>
                    <a:lnTo>
                      <a:pt x="7" y="35"/>
                    </a:lnTo>
                    <a:lnTo>
                      <a:pt x="12" y="35"/>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82"/>
              <p:cNvSpPr>
                <a:spLocks noEditPoints="1"/>
              </p:cNvSpPr>
              <p:nvPr/>
            </p:nvSpPr>
            <p:spPr bwMode="auto">
              <a:xfrm>
                <a:off x="10146739" y="1018522"/>
                <a:ext cx="38100" cy="57150"/>
              </a:xfrm>
              <a:custGeom>
                <a:avLst/>
                <a:gdLst>
                  <a:gd name="T0" fmla="*/ 11 w 21"/>
                  <a:gd name="T1" fmla="*/ 28 h 31"/>
                  <a:gd name="T2" fmla="*/ 4 w 21"/>
                  <a:gd name="T3" fmla="*/ 16 h 31"/>
                  <a:gd name="T4" fmla="*/ 11 w 21"/>
                  <a:gd name="T5" fmla="*/ 3 h 31"/>
                  <a:gd name="T6" fmla="*/ 17 w 21"/>
                  <a:gd name="T7" fmla="*/ 16 h 31"/>
                  <a:gd name="T8" fmla="*/ 11 w 21"/>
                  <a:gd name="T9" fmla="*/ 28 h 31"/>
                  <a:gd name="T10" fmla="*/ 11 w 21"/>
                  <a:gd name="T11" fmla="*/ 0 h 31"/>
                  <a:gd name="T12" fmla="*/ 0 w 21"/>
                  <a:gd name="T13" fmla="*/ 16 h 31"/>
                  <a:gd name="T14" fmla="*/ 10 w 21"/>
                  <a:gd name="T15" fmla="*/ 31 h 31"/>
                  <a:gd name="T16" fmla="*/ 21 w 21"/>
                  <a:gd name="T17" fmla="*/ 16 h 31"/>
                  <a:gd name="T18" fmla="*/ 11 w 21"/>
                  <a:gd name="T1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31">
                    <a:moveTo>
                      <a:pt x="11" y="28"/>
                    </a:moveTo>
                    <a:cubicBezTo>
                      <a:pt x="7" y="28"/>
                      <a:pt x="4" y="24"/>
                      <a:pt x="4" y="16"/>
                    </a:cubicBezTo>
                    <a:cubicBezTo>
                      <a:pt x="4" y="8"/>
                      <a:pt x="7" y="3"/>
                      <a:pt x="11" y="3"/>
                    </a:cubicBezTo>
                    <a:cubicBezTo>
                      <a:pt x="15" y="3"/>
                      <a:pt x="17" y="8"/>
                      <a:pt x="17" y="16"/>
                    </a:cubicBezTo>
                    <a:cubicBezTo>
                      <a:pt x="17" y="23"/>
                      <a:pt x="15" y="28"/>
                      <a:pt x="11" y="28"/>
                    </a:cubicBezTo>
                    <a:moveTo>
                      <a:pt x="11" y="0"/>
                    </a:moveTo>
                    <a:cubicBezTo>
                      <a:pt x="5" y="0"/>
                      <a:pt x="0" y="6"/>
                      <a:pt x="0" y="16"/>
                    </a:cubicBezTo>
                    <a:cubicBezTo>
                      <a:pt x="1" y="26"/>
                      <a:pt x="4" y="31"/>
                      <a:pt x="10" y="31"/>
                    </a:cubicBezTo>
                    <a:cubicBezTo>
                      <a:pt x="17" y="31"/>
                      <a:pt x="21" y="26"/>
                      <a:pt x="21" y="16"/>
                    </a:cubicBezTo>
                    <a:cubicBezTo>
                      <a:pt x="21" y="6"/>
                      <a:pt x="17" y="0"/>
                      <a:pt x="1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83"/>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84"/>
              <p:cNvSpPr/>
              <p:nvPr/>
            </p:nvSpPr>
            <p:spPr bwMode="auto">
              <a:xfrm>
                <a:off x="10316602" y="805797"/>
                <a:ext cx="19050" cy="53975"/>
              </a:xfrm>
              <a:custGeom>
                <a:avLst/>
                <a:gdLst>
                  <a:gd name="T0" fmla="*/ 12 w 12"/>
                  <a:gd name="T1" fmla="*/ 0 h 34"/>
                  <a:gd name="T2" fmla="*/ 7 w 12"/>
                  <a:gd name="T3" fmla="*/ 0 h 34"/>
                  <a:gd name="T4" fmla="*/ 0 w 12"/>
                  <a:gd name="T5" fmla="*/ 3 h 34"/>
                  <a:gd name="T6" fmla="*/ 1 w 12"/>
                  <a:gd name="T7" fmla="*/ 7 h 34"/>
                  <a:gd name="T8" fmla="*/ 7 w 12"/>
                  <a:gd name="T9" fmla="*/ 4 h 34"/>
                  <a:gd name="T10" fmla="*/ 7 w 12"/>
                  <a:gd name="T11" fmla="*/ 4 h 34"/>
                  <a:gd name="T12" fmla="*/ 7 w 12"/>
                  <a:gd name="T13" fmla="*/ 34 h 34"/>
                  <a:gd name="T14" fmla="*/ 12 w 12"/>
                  <a:gd name="T15" fmla="*/ 34 h 34"/>
                  <a:gd name="T16" fmla="*/ 12 w 1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34">
                    <a:moveTo>
                      <a:pt x="12" y="0"/>
                    </a:moveTo>
                    <a:lnTo>
                      <a:pt x="7" y="0"/>
                    </a:lnTo>
                    <a:lnTo>
                      <a:pt x="0" y="3"/>
                    </a:lnTo>
                    <a:lnTo>
                      <a:pt x="1" y="7"/>
                    </a:lnTo>
                    <a:lnTo>
                      <a:pt x="7" y="4"/>
                    </a:lnTo>
                    <a:lnTo>
                      <a:pt x="7" y="4"/>
                    </a:lnTo>
                    <a:lnTo>
                      <a:pt x="7" y="34"/>
                    </a:lnTo>
                    <a:lnTo>
                      <a:pt x="12" y="34"/>
                    </a:lnTo>
                    <a:lnTo>
                      <a:pt x="1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85"/>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close/>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86"/>
              <p:cNvSpPr/>
              <p:nvPr/>
            </p:nvSpPr>
            <p:spPr bwMode="auto">
              <a:xfrm>
                <a:off x="10361052" y="805797"/>
                <a:ext cx="17463" cy="53975"/>
              </a:xfrm>
              <a:custGeom>
                <a:avLst/>
                <a:gdLst>
                  <a:gd name="T0" fmla="*/ 11 w 11"/>
                  <a:gd name="T1" fmla="*/ 0 h 34"/>
                  <a:gd name="T2" fmla="*/ 7 w 11"/>
                  <a:gd name="T3" fmla="*/ 0 h 34"/>
                  <a:gd name="T4" fmla="*/ 0 w 11"/>
                  <a:gd name="T5" fmla="*/ 3 h 34"/>
                  <a:gd name="T6" fmla="*/ 0 w 11"/>
                  <a:gd name="T7" fmla="*/ 7 h 34"/>
                  <a:gd name="T8" fmla="*/ 7 w 11"/>
                  <a:gd name="T9" fmla="*/ 4 h 34"/>
                  <a:gd name="T10" fmla="*/ 7 w 11"/>
                  <a:gd name="T11" fmla="*/ 4 h 34"/>
                  <a:gd name="T12" fmla="*/ 7 w 11"/>
                  <a:gd name="T13" fmla="*/ 34 h 34"/>
                  <a:gd name="T14" fmla="*/ 11 w 11"/>
                  <a:gd name="T15" fmla="*/ 34 h 34"/>
                  <a:gd name="T16" fmla="*/ 11 w 11"/>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34">
                    <a:moveTo>
                      <a:pt x="11" y="0"/>
                    </a:moveTo>
                    <a:lnTo>
                      <a:pt x="7" y="0"/>
                    </a:lnTo>
                    <a:lnTo>
                      <a:pt x="0" y="3"/>
                    </a:lnTo>
                    <a:lnTo>
                      <a:pt x="0" y="7"/>
                    </a:lnTo>
                    <a:lnTo>
                      <a:pt x="7" y="4"/>
                    </a:lnTo>
                    <a:lnTo>
                      <a:pt x="7" y="4"/>
                    </a:lnTo>
                    <a:lnTo>
                      <a:pt x="7" y="34"/>
                    </a:lnTo>
                    <a:lnTo>
                      <a:pt x="11" y="34"/>
                    </a:lnTo>
                    <a:lnTo>
                      <a:pt x="1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87"/>
              <p:cNvSpPr>
                <a:spLocks noEditPoints="1"/>
              </p:cNvSpPr>
              <p:nvPr/>
            </p:nvSpPr>
            <p:spPr bwMode="auto">
              <a:xfrm>
                <a:off x="10070539" y="1207434"/>
                <a:ext cx="109538" cy="169863"/>
              </a:xfrm>
              <a:custGeom>
                <a:avLst/>
                <a:gdLst>
                  <a:gd name="T0" fmla="*/ 29 w 60"/>
                  <a:gd name="T1" fmla="*/ 50 h 93"/>
                  <a:gd name="T2" fmla="*/ 12 w 60"/>
                  <a:gd name="T3" fmla="*/ 31 h 93"/>
                  <a:gd name="T4" fmla="*/ 30 w 60"/>
                  <a:gd name="T5" fmla="*/ 9 h 93"/>
                  <a:gd name="T6" fmla="*/ 48 w 60"/>
                  <a:gd name="T7" fmla="*/ 37 h 93"/>
                  <a:gd name="T8" fmla="*/ 47 w 60"/>
                  <a:gd name="T9" fmla="*/ 41 h 93"/>
                  <a:gd name="T10" fmla="*/ 29 w 60"/>
                  <a:gd name="T11" fmla="*/ 50 h 93"/>
                  <a:gd name="T12" fmla="*/ 31 w 60"/>
                  <a:gd name="T13" fmla="*/ 0 h 93"/>
                  <a:gd name="T14" fmla="*/ 0 w 60"/>
                  <a:gd name="T15" fmla="*/ 32 h 93"/>
                  <a:gd name="T16" fmla="*/ 27 w 60"/>
                  <a:gd name="T17" fmla="*/ 60 h 93"/>
                  <a:gd name="T18" fmla="*/ 48 w 60"/>
                  <a:gd name="T19" fmla="*/ 50 h 93"/>
                  <a:gd name="T20" fmla="*/ 48 w 60"/>
                  <a:gd name="T21" fmla="*/ 50 h 93"/>
                  <a:gd name="T22" fmla="*/ 36 w 60"/>
                  <a:gd name="T23" fmla="*/ 74 h 93"/>
                  <a:gd name="T24" fmla="*/ 17 w 60"/>
                  <a:gd name="T25" fmla="*/ 83 h 93"/>
                  <a:gd name="T26" fmla="*/ 10 w 60"/>
                  <a:gd name="T27" fmla="*/ 83 h 93"/>
                  <a:gd name="T28" fmla="*/ 8 w 60"/>
                  <a:gd name="T29" fmla="*/ 83 h 93"/>
                  <a:gd name="T30" fmla="*/ 8 w 60"/>
                  <a:gd name="T31" fmla="*/ 93 h 93"/>
                  <a:gd name="T32" fmla="*/ 10 w 60"/>
                  <a:gd name="T33" fmla="*/ 93 h 93"/>
                  <a:gd name="T34" fmla="*/ 19 w 60"/>
                  <a:gd name="T35" fmla="*/ 92 h 93"/>
                  <a:gd name="T36" fmla="*/ 45 w 60"/>
                  <a:gd name="T37" fmla="*/ 80 h 93"/>
                  <a:gd name="T38" fmla="*/ 60 w 60"/>
                  <a:gd name="T39" fmla="*/ 38 h 93"/>
                  <a:gd name="T40" fmla="*/ 31 w 60"/>
                  <a:gd name="T41"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0" h="93">
                    <a:moveTo>
                      <a:pt x="29" y="50"/>
                    </a:moveTo>
                    <a:cubicBezTo>
                      <a:pt x="19" y="50"/>
                      <a:pt x="12" y="43"/>
                      <a:pt x="12" y="31"/>
                    </a:cubicBezTo>
                    <a:cubicBezTo>
                      <a:pt x="12" y="18"/>
                      <a:pt x="19" y="9"/>
                      <a:pt x="30" y="9"/>
                    </a:cubicBezTo>
                    <a:cubicBezTo>
                      <a:pt x="43" y="9"/>
                      <a:pt x="48" y="21"/>
                      <a:pt x="48" y="37"/>
                    </a:cubicBezTo>
                    <a:cubicBezTo>
                      <a:pt x="48" y="38"/>
                      <a:pt x="48" y="40"/>
                      <a:pt x="47" y="41"/>
                    </a:cubicBezTo>
                    <a:cubicBezTo>
                      <a:pt x="44" y="46"/>
                      <a:pt x="37" y="50"/>
                      <a:pt x="29" y="50"/>
                    </a:cubicBezTo>
                    <a:moveTo>
                      <a:pt x="31" y="0"/>
                    </a:moveTo>
                    <a:cubicBezTo>
                      <a:pt x="12" y="0"/>
                      <a:pt x="0" y="15"/>
                      <a:pt x="0" y="32"/>
                    </a:cubicBezTo>
                    <a:cubicBezTo>
                      <a:pt x="0" y="47"/>
                      <a:pt x="10" y="60"/>
                      <a:pt x="27" y="60"/>
                    </a:cubicBezTo>
                    <a:cubicBezTo>
                      <a:pt x="36" y="60"/>
                      <a:pt x="43" y="56"/>
                      <a:pt x="48" y="50"/>
                    </a:cubicBezTo>
                    <a:cubicBezTo>
                      <a:pt x="48" y="50"/>
                      <a:pt x="48" y="50"/>
                      <a:pt x="48" y="50"/>
                    </a:cubicBezTo>
                    <a:cubicBezTo>
                      <a:pt x="47" y="61"/>
                      <a:pt x="42" y="69"/>
                      <a:pt x="36" y="74"/>
                    </a:cubicBezTo>
                    <a:cubicBezTo>
                      <a:pt x="31" y="79"/>
                      <a:pt x="24" y="82"/>
                      <a:pt x="17" y="83"/>
                    </a:cubicBezTo>
                    <a:cubicBezTo>
                      <a:pt x="14" y="83"/>
                      <a:pt x="12" y="83"/>
                      <a:pt x="10" y="83"/>
                    </a:cubicBezTo>
                    <a:cubicBezTo>
                      <a:pt x="9" y="83"/>
                      <a:pt x="8" y="83"/>
                      <a:pt x="8" y="83"/>
                    </a:cubicBezTo>
                    <a:cubicBezTo>
                      <a:pt x="8" y="93"/>
                      <a:pt x="8" y="93"/>
                      <a:pt x="8" y="93"/>
                    </a:cubicBezTo>
                    <a:cubicBezTo>
                      <a:pt x="8" y="93"/>
                      <a:pt x="9" y="93"/>
                      <a:pt x="10" y="93"/>
                    </a:cubicBezTo>
                    <a:cubicBezTo>
                      <a:pt x="12" y="93"/>
                      <a:pt x="15" y="93"/>
                      <a:pt x="19" y="92"/>
                    </a:cubicBezTo>
                    <a:cubicBezTo>
                      <a:pt x="28" y="91"/>
                      <a:pt x="38" y="87"/>
                      <a:pt x="45" y="80"/>
                    </a:cubicBezTo>
                    <a:cubicBezTo>
                      <a:pt x="54" y="72"/>
                      <a:pt x="60" y="58"/>
                      <a:pt x="60" y="38"/>
                    </a:cubicBezTo>
                    <a:cubicBezTo>
                      <a:pt x="60" y="15"/>
                      <a:pt x="49" y="0"/>
                      <a:pt x="31"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88"/>
              <p:cNvSpPr/>
              <p:nvPr/>
            </p:nvSpPr>
            <p:spPr bwMode="auto">
              <a:xfrm>
                <a:off x="11053202" y="1199497"/>
                <a:ext cx="109538" cy="179388"/>
              </a:xfrm>
              <a:custGeom>
                <a:avLst/>
                <a:gdLst>
                  <a:gd name="T0" fmla="*/ 28 w 60"/>
                  <a:gd name="T1" fmla="*/ 0 h 99"/>
                  <a:gd name="T2" fmla="*/ 3 w 60"/>
                  <a:gd name="T3" fmla="*/ 7 h 99"/>
                  <a:gd name="T4" fmla="*/ 7 w 60"/>
                  <a:gd name="T5" fmla="*/ 17 h 99"/>
                  <a:gd name="T6" fmla="*/ 26 w 60"/>
                  <a:gd name="T7" fmla="*/ 10 h 99"/>
                  <a:gd name="T8" fmla="*/ 43 w 60"/>
                  <a:gd name="T9" fmla="*/ 25 h 99"/>
                  <a:gd name="T10" fmla="*/ 21 w 60"/>
                  <a:gd name="T11" fmla="*/ 41 h 99"/>
                  <a:gd name="T12" fmla="*/ 14 w 60"/>
                  <a:gd name="T13" fmla="*/ 41 h 99"/>
                  <a:gd name="T14" fmla="*/ 14 w 60"/>
                  <a:gd name="T15" fmla="*/ 51 h 99"/>
                  <a:gd name="T16" fmla="*/ 21 w 60"/>
                  <a:gd name="T17" fmla="*/ 51 h 99"/>
                  <a:gd name="T18" fmla="*/ 46 w 60"/>
                  <a:gd name="T19" fmla="*/ 70 h 99"/>
                  <a:gd name="T20" fmla="*/ 24 w 60"/>
                  <a:gd name="T21" fmla="*/ 89 h 99"/>
                  <a:gd name="T22" fmla="*/ 3 w 60"/>
                  <a:gd name="T23" fmla="*/ 83 h 99"/>
                  <a:gd name="T24" fmla="*/ 0 w 60"/>
                  <a:gd name="T25" fmla="*/ 93 h 99"/>
                  <a:gd name="T26" fmla="*/ 25 w 60"/>
                  <a:gd name="T27" fmla="*/ 99 h 99"/>
                  <a:gd name="T28" fmla="*/ 60 w 60"/>
                  <a:gd name="T29" fmla="*/ 70 h 99"/>
                  <a:gd name="T30" fmla="*/ 38 w 60"/>
                  <a:gd name="T31" fmla="*/ 46 h 99"/>
                  <a:gd name="T32" fmla="*/ 38 w 60"/>
                  <a:gd name="T33" fmla="*/ 45 h 99"/>
                  <a:gd name="T34" fmla="*/ 56 w 60"/>
                  <a:gd name="T35" fmla="*/ 23 h 99"/>
                  <a:gd name="T36" fmla="*/ 28 w 60"/>
                  <a:gd name="T37" fmla="*/ 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0" h="99">
                    <a:moveTo>
                      <a:pt x="28" y="0"/>
                    </a:moveTo>
                    <a:cubicBezTo>
                      <a:pt x="18" y="0"/>
                      <a:pt x="8" y="4"/>
                      <a:pt x="3" y="7"/>
                    </a:cubicBezTo>
                    <a:cubicBezTo>
                      <a:pt x="7" y="17"/>
                      <a:pt x="7" y="17"/>
                      <a:pt x="7" y="17"/>
                    </a:cubicBezTo>
                    <a:cubicBezTo>
                      <a:pt x="11" y="14"/>
                      <a:pt x="18" y="10"/>
                      <a:pt x="26" y="10"/>
                    </a:cubicBezTo>
                    <a:cubicBezTo>
                      <a:pt x="38" y="10"/>
                      <a:pt x="43" y="17"/>
                      <a:pt x="43" y="25"/>
                    </a:cubicBezTo>
                    <a:cubicBezTo>
                      <a:pt x="43" y="36"/>
                      <a:pt x="31" y="41"/>
                      <a:pt x="21" y="41"/>
                    </a:cubicBezTo>
                    <a:cubicBezTo>
                      <a:pt x="14" y="41"/>
                      <a:pt x="14" y="41"/>
                      <a:pt x="14" y="41"/>
                    </a:cubicBezTo>
                    <a:cubicBezTo>
                      <a:pt x="14" y="51"/>
                      <a:pt x="14" y="51"/>
                      <a:pt x="14" y="51"/>
                    </a:cubicBezTo>
                    <a:cubicBezTo>
                      <a:pt x="21" y="51"/>
                      <a:pt x="21" y="51"/>
                      <a:pt x="21" y="51"/>
                    </a:cubicBezTo>
                    <a:cubicBezTo>
                      <a:pt x="34" y="51"/>
                      <a:pt x="46" y="57"/>
                      <a:pt x="46" y="70"/>
                    </a:cubicBezTo>
                    <a:cubicBezTo>
                      <a:pt x="46" y="78"/>
                      <a:pt x="41" y="89"/>
                      <a:pt x="24" y="89"/>
                    </a:cubicBezTo>
                    <a:cubicBezTo>
                      <a:pt x="15" y="89"/>
                      <a:pt x="7" y="85"/>
                      <a:pt x="3" y="83"/>
                    </a:cubicBezTo>
                    <a:cubicBezTo>
                      <a:pt x="0" y="93"/>
                      <a:pt x="0" y="93"/>
                      <a:pt x="0" y="93"/>
                    </a:cubicBezTo>
                    <a:cubicBezTo>
                      <a:pt x="4" y="96"/>
                      <a:pt x="14" y="99"/>
                      <a:pt x="25" y="99"/>
                    </a:cubicBezTo>
                    <a:cubicBezTo>
                      <a:pt x="48" y="99"/>
                      <a:pt x="60" y="86"/>
                      <a:pt x="60" y="70"/>
                    </a:cubicBezTo>
                    <a:cubicBezTo>
                      <a:pt x="60" y="57"/>
                      <a:pt x="50" y="48"/>
                      <a:pt x="38" y="46"/>
                    </a:cubicBezTo>
                    <a:cubicBezTo>
                      <a:pt x="38" y="45"/>
                      <a:pt x="38" y="45"/>
                      <a:pt x="38" y="45"/>
                    </a:cubicBezTo>
                    <a:cubicBezTo>
                      <a:pt x="50" y="41"/>
                      <a:pt x="56" y="33"/>
                      <a:pt x="56" y="23"/>
                    </a:cubicBezTo>
                    <a:cubicBezTo>
                      <a:pt x="56" y="11"/>
                      <a:pt x="47" y="0"/>
                      <a:pt x="28" y="0"/>
                    </a:cubicBezTo>
                  </a:path>
                </a:pathLst>
              </a:custGeom>
              <a:solidFill>
                <a:srgbClr val="E2DED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sp>
        <p:nvSpPr>
          <p:cNvPr id="89" name="PA_图片 94"/>
          <p:cNvSpPr/>
          <p:nvPr>
            <p:custDataLst>
              <p:tags r:id="rId1"/>
            </p:custDataLst>
          </p:nvPr>
        </p:nvSpPr>
        <p:spPr>
          <a:xfrm>
            <a:off x="218113" y="3446862"/>
            <a:ext cx="11930907" cy="3572567"/>
          </a:xfrm>
          <a:custGeom>
            <a:avLst/>
            <a:gdLst/>
            <a:ahLst/>
            <a:cxnLst/>
            <a:rect l="0" t="0" r="0" b="0"/>
            <a:pathLst>
              <a:path w="11930907" h="3572567">
                <a:moveTo>
                  <a:pt x="0" y="0"/>
                </a:moveTo>
                <a:lnTo>
                  <a:pt x="11930906" y="0"/>
                </a:lnTo>
                <a:lnTo>
                  <a:pt x="11930906" y="3572566"/>
                </a:lnTo>
                <a:lnTo>
                  <a:pt x="0" y="3572566"/>
                </a:lnTo>
                <a:close/>
              </a:path>
            </a:pathLst>
          </a:custGeom>
          <a:blipFill dpi="0" rotWithShape="1">
            <a:blip r:embed="rId2">
              <a:alphaModFix amt="21000"/>
            </a:blip>
            <a:srcRect/>
            <a:stretch>
              <a:fillRect/>
            </a:stretch>
          </a:blipFill>
          <a:ln w="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25000" lnSpcReduction="20000"/>
          </a:bodyPr>
          <a:lstStyle/>
          <a:p>
            <a:pPr algn="ctr"/>
            <a:endParaRPr lang="zh-CN" altLang="en-US" dirty="0"/>
          </a:p>
        </p:txBody>
      </p:sp>
      <p:sp>
        <p:nvSpPr>
          <p:cNvPr id="90" name="PA_文本框 21"/>
          <p:cNvSpPr txBox="1"/>
          <p:nvPr>
            <p:custDataLst>
              <p:tags r:id="rId3"/>
            </p:custDataLst>
          </p:nvPr>
        </p:nvSpPr>
        <p:spPr>
          <a:xfrm>
            <a:off x="828599" y="3120634"/>
            <a:ext cx="10318904" cy="1476375"/>
          </a:xfrm>
          <a:prstGeom prst="rect">
            <a:avLst/>
          </a:prstGeom>
        </p:spPr>
        <p:txBody>
          <a:bodyPr wrap="square" lIns="91440" tIns="45720" rIns="91440" bIns="45720" anchor="ctr">
            <a:spAutoFit/>
          </a:bodyPr>
          <a:lstStyle>
            <a:defPPr>
              <a:defRPr lang="zh-CN"/>
            </a:defPPr>
            <a:lvl1pPr>
              <a:lnSpc>
                <a:spcPct val="150000"/>
              </a:lnSpc>
              <a:defRPr sz="4000" b="0">
                <a:solidFill>
                  <a:schemeClr val="bg1">
                    <a:lumMod val="50000"/>
                  </a:schemeClr>
                </a:solidFill>
                <a:latin typeface="微软雅黑" panose="020B0503020204020204" pitchFamily="34" charset="-122"/>
                <a:ea typeface="微软雅黑" panose="020B0503020204020204" pitchFamily="34" charset="-122"/>
              </a:defRPr>
            </a:lvl1pPr>
          </a:lstStyle>
          <a:p>
            <a:pPr algn="ctr"/>
            <a:r>
              <a:rPr lang="zh-CN" altLang="en-US" sz="6000" dirty="0">
                <a:solidFill>
                  <a:schemeClr val="accent1"/>
                </a:solidFill>
                <a:latin typeface="书体坊兰亭体" panose="03000509000000000000" charset="-122"/>
                <a:ea typeface="书体坊兰亭体" panose="03000509000000000000" charset="-122"/>
              </a:rPr>
              <a:t>恳请各位领导批评指正</a:t>
            </a:r>
            <a:endParaRPr lang="zh-CN" altLang="en-US" sz="6000" dirty="0">
              <a:solidFill>
                <a:schemeClr val="accent1"/>
              </a:solidFill>
              <a:latin typeface="书体坊兰亭体" panose="03000509000000000000" charset="-122"/>
              <a:ea typeface="书体坊兰亭体" panose="03000509000000000000" charset="-122"/>
            </a:endParaRPr>
          </a:p>
        </p:txBody>
      </p:sp>
      <p:sp>
        <p:nvSpPr>
          <p:cNvPr id="91" name="PA_矩形 3"/>
          <p:cNvSpPr/>
          <p:nvPr>
            <p:custDataLst>
              <p:tags r:id="rId4"/>
            </p:custDataLst>
          </p:nvPr>
        </p:nvSpPr>
        <p:spPr>
          <a:xfrm>
            <a:off x="1372508" y="4741496"/>
            <a:ext cx="9231086" cy="738664"/>
          </a:xfrm>
          <a:prstGeom prst="rect">
            <a:avLst/>
          </a:prstGeom>
        </p:spPr>
        <p:txBody>
          <a:bodyPr wrap="square">
            <a:spAutoFit/>
          </a:bodyPr>
          <a:lstStyle/>
          <a:p>
            <a:pPr algn="ctr"/>
            <a:r>
              <a:rPr lang="en-US" altLang="zh-CN" sz="1400" dirty="0"/>
              <a:t>Design format consistent with the PPT, on the one hand can make the project team members to write their own PPT can be effectively integrated, on the one hand can also give customers a good customer experience, show the project team of professional.</a:t>
            </a:r>
            <a:endParaRPr lang="zh-CN" altLang="en-US" sz="1400" dirty="0"/>
          </a:p>
        </p:txBody>
      </p:sp>
      <p:sp>
        <p:nvSpPr>
          <p:cNvPr id="92" name="PA_圆角矩形 25"/>
          <p:cNvSpPr/>
          <p:nvPr>
            <p:custDataLst>
              <p:tags r:id="rId5"/>
            </p:custDataLst>
          </p:nvPr>
        </p:nvSpPr>
        <p:spPr>
          <a:xfrm>
            <a:off x="3643994" y="5700185"/>
            <a:ext cx="1814286" cy="361528"/>
          </a:xfrm>
          <a:prstGeom prst="roundRect">
            <a:avLst>
              <a:gd name="adj" fmla="val 5000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85000" lnSpcReduction="20000"/>
          </a:bodyPr>
          <a:lstStyle/>
          <a:p>
            <a:pPr algn="ctr"/>
            <a:r>
              <a:rPr lang="zh-CN" altLang="en-US" sz="1400" spc="300" dirty="0">
                <a:solidFill>
                  <a:schemeClr val="tx1"/>
                </a:solidFill>
                <a:latin typeface="+mn-ea"/>
              </a:rPr>
              <a:t>教师工作组</a:t>
            </a:r>
            <a:endParaRPr lang="zh-CN" altLang="en-US" sz="1400" spc="300" dirty="0">
              <a:solidFill>
                <a:schemeClr val="tx1"/>
              </a:solidFill>
              <a:latin typeface="+mn-ea"/>
            </a:endParaRPr>
          </a:p>
        </p:txBody>
      </p:sp>
      <p:sp>
        <p:nvSpPr>
          <p:cNvPr id="93" name="PA_圆角矩形 26"/>
          <p:cNvSpPr/>
          <p:nvPr>
            <p:custDataLst>
              <p:tags r:id="rId6"/>
            </p:custDataLst>
          </p:nvPr>
        </p:nvSpPr>
        <p:spPr>
          <a:xfrm>
            <a:off x="6517822" y="5700185"/>
            <a:ext cx="1814286" cy="361528"/>
          </a:xfrm>
          <a:prstGeom prst="roundRect">
            <a:avLst>
              <a:gd name="adj" fmla="val 50000"/>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fontScale="85000" lnSpcReduction="20000"/>
          </a:bodyPr>
          <a:lstStyle/>
          <a:p>
            <a:pPr algn="ctr"/>
            <a:r>
              <a:rPr lang="zh-CN" altLang="en-US" sz="1400" spc="300" dirty="0">
                <a:solidFill>
                  <a:schemeClr val="tx1"/>
                </a:solidFill>
                <a:latin typeface="+mn-ea"/>
              </a:rPr>
              <a:t>汇报：</a:t>
            </a:r>
            <a:r>
              <a:rPr lang="en-US" altLang="zh-CN" sz="1400" spc="300" dirty="0">
                <a:solidFill>
                  <a:schemeClr val="tx1"/>
                </a:solidFill>
                <a:latin typeface="+mn-ea"/>
              </a:rPr>
              <a:t>XXX</a:t>
            </a:r>
            <a:endParaRPr lang="en-US" altLang="zh-CN" sz="1400" spc="300" dirty="0">
              <a:solidFill>
                <a:schemeClr val="tx1"/>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iterate type="lt">
                                    <p:tmPct val="40000"/>
                                  </p:iterate>
                                  <p:childTnLst>
                                    <p:set>
                                      <p:cBhvr>
                                        <p:cTn id="6" dur="1" fill="hold">
                                          <p:stCondLst>
                                            <p:cond delay="0"/>
                                          </p:stCondLst>
                                        </p:cTn>
                                        <p:tgtEl>
                                          <p:spTgt spid="90"/>
                                        </p:tgtEl>
                                        <p:attrNameLst>
                                          <p:attrName>style.visibility</p:attrName>
                                        </p:attrNameLst>
                                      </p:cBhvr>
                                      <p:to>
                                        <p:strVal val="visible"/>
                                      </p:to>
                                    </p:set>
                                    <p:anim calcmode="lin" valueType="num">
                                      <p:cBhvr>
                                        <p:cTn id="7" dur="250" fill="hold"/>
                                        <p:tgtEl>
                                          <p:spTgt spid="90"/>
                                        </p:tgtEl>
                                        <p:attrNameLst>
                                          <p:attrName>ppt_x</p:attrName>
                                        </p:attrNameLst>
                                      </p:cBhvr>
                                      <p:tavLst>
                                        <p:tav tm="0">
                                          <p:val>
                                            <p:strVal val="#ppt_x"/>
                                          </p:val>
                                        </p:tav>
                                        <p:tav tm="100000">
                                          <p:val>
                                            <p:strVal val="#ppt_x"/>
                                          </p:val>
                                        </p:tav>
                                      </p:tavLst>
                                    </p:anim>
                                    <p:anim calcmode="lin" valueType="num">
                                      <p:cBhvr>
                                        <p:cTn id="8" dur="250" fill="hold"/>
                                        <p:tgtEl>
                                          <p:spTgt spid="90"/>
                                        </p:tgtEl>
                                        <p:attrNameLst>
                                          <p:attrName>ppt_y</p:attrName>
                                        </p:attrNameLst>
                                      </p:cBhvr>
                                      <p:tavLst>
                                        <p:tav tm="0">
                                          <p:val>
                                            <p:strVal val="#ppt_y-#ppt_h/2"/>
                                          </p:val>
                                        </p:tav>
                                        <p:tav tm="100000">
                                          <p:val>
                                            <p:strVal val="#ppt_y"/>
                                          </p:val>
                                        </p:tav>
                                      </p:tavLst>
                                    </p:anim>
                                    <p:anim calcmode="lin" valueType="num">
                                      <p:cBhvr>
                                        <p:cTn id="9" dur="250" fill="hold"/>
                                        <p:tgtEl>
                                          <p:spTgt spid="90"/>
                                        </p:tgtEl>
                                        <p:attrNameLst>
                                          <p:attrName>ppt_w</p:attrName>
                                        </p:attrNameLst>
                                      </p:cBhvr>
                                      <p:tavLst>
                                        <p:tav tm="0">
                                          <p:val>
                                            <p:strVal val="#ppt_w"/>
                                          </p:val>
                                        </p:tav>
                                        <p:tav tm="100000">
                                          <p:val>
                                            <p:strVal val="#ppt_w"/>
                                          </p:val>
                                        </p:tav>
                                      </p:tavLst>
                                    </p:anim>
                                    <p:anim calcmode="lin" valueType="num">
                                      <p:cBhvr>
                                        <p:cTn id="10" dur="250" fill="hold"/>
                                        <p:tgtEl>
                                          <p:spTgt spid="90"/>
                                        </p:tgtEl>
                                        <p:attrNameLst>
                                          <p:attrName>ppt_h</p:attrName>
                                        </p:attrNameLst>
                                      </p:cBhvr>
                                      <p:tavLst>
                                        <p:tav tm="0">
                                          <p:val>
                                            <p:fltVal val="0"/>
                                          </p:val>
                                        </p:tav>
                                        <p:tav tm="100000">
                                          <p:val>
                                            <p:strVal val="#ppt_h"/>
                                          </p:val>
                                        </p:tav>
                                      </p:tavLst>
                                    </p:anim>
                                  </p:childTnLst>
                                </p:cTn>
                              </p:par>
                            </p:childTnLst>
                          </p:cTn>
                        </p:par>
                        <p:par>
                          <p:cTn id="11" fill="hold">
                            <p:stCondLst>
                              <p:cond delay="1149"/>
                            </p:stCondLst>
                            <p:childTnLst>
                              <p:par>
                                <p:cTn id="12" presetID="22" presetClass="entr" presetSubtype="8" fill="hold" grpId="0" nodeType="afterEffect">
                                  <p:stCondLst>
                                    <p:cond delay="0"/>
                                  </p:stCondLst>
                                  <p:iterate type="wd">
                                    <p:tmPct val="10000"/>
                                  </p:iterate>
                                  <p:childTnLst>
                                    <p:set>
                                      <p:cBhvr>
                                        <p:cTn id="13" dur="1" fill="hold">
                                          <p:stCondLst>
                                            <p:cond delay="0"/>
                                          </p:stCondLst>
                                        </p:cTn>
                                        <p:tgtEl>
                                          <p:spTgt spid="91"/>
                                        </p:tgtEl>
                                        <p:attrNameLst>
                                          <p:attrName>style.visibility</p:attrName>
                                        </p:attrNameLst>
                                      </p:cBhvr>
                                      <p:to>
                                        <p:strVal val="visible"/>
                                      </p:to>
                                    </p:set>
                                    <p:animEffect transition="in" filter="wipe(left)">
                                      <p:cBhvr>
                                        <p:cTn id="14" dur="500"/>
                                        <p:tgtEl>
                                          <p:spTgt spid="91"/>
                                        </p:tgtEl>
                                      </p:cBhvr>
                                    </p:animEffect>
                                  </p:childTnLst>
                                </p:cTn>
                              </p:par>
                            </p:childTnLst>
                          </p:cTn>
                        </p:par>
                        <p:par>
                          <p:cTn id="15" fill="hold">
                            <p:stCondLst>
                              <p:cond delay="14049"/>
                            </p:stCondLst>
                            <p:childTnLst>
                              <p:par>
                                <p:cTn id="16" presetID="37" presetClass="entr" presetSubtype="0" fill="hold" grpId="0" nodeType="afterEffect">
                                  <p:stCondLst>
                                    <p:cond delay="0"/>
                                  </p:stCondLst>
                                  <p:childTnLst>
                                    <p:set>
                                      <p:cBhvr>
                                        <p:cTn id="17" dur="1" fill="hold">
                                          <p:stCondLst>
                                            <p:cond delay="0"/>
                                          </p:stCondLst>
                                        </p:cTn>
                                        <p:tgtEl>
                                          <p:spTgt spid="92"/>
                                        </p:tgtEl>
                                        <p:attrNameLst>
                                          <p:attrName>style.visibility</p:attrName>
                                        </p:attrNameLst>
                                      </p:cBhvr>
                                      <p:to>
                                        <p:strVal val="visible"/>
                                      </p:to>
                                    </p:set>
                                    <p:animEffect transition="in" filter="fade">
                                      <p:cBhvr>
                                        <p:cTn id="18" dur="1000"/>
                                        <p:tgtEl>
                                          <p:spTgt spid="92"/>
                                        </p:tgtEl>
                                      </p:cBhvr>
                                    </p:animEffect>
                                    <p:anim calcmode="lin" valueType="num">
                                      <p:cBhvr>
                                        <p:cTn id="19" dur="1000" fill="hold"/>
                                        <p:tgtEl>
                                          <p:spTgt spid="92"/>
                                        </p:tgtEl>
                                        <p:attrNameLst>
                                          <p:attrName>ppt_x</p:attrName>
                                        </p:attrNameLst>
                                      </p:cBhvr>
                                      <p:tavLst>
                                        <p:tav tm="0">
                                          <p:val>
                                            <p:strVal val="#ppt_x"/>
                                          </p:val>
                                        </p:tav>
                                        <p:tav tm="100000">
                                          <p:val>
                                            <p:strVal val="#ppt_x"/>
                                          </p:val>
                                        </p:tav>
                                      </p:tavLst>
                                    </p:anim>
                                    <p:anim calcmode="lin" valueType="num">
                                      <p:cBhvr>
                                        <p:cTn id="20" dur="900" decel="100000" fill="hold"/>
                                        <p:tgtEl>
                                          <p:spTgt spid="92"/>
                                        </p:tgtEl>
                                        <p:attrNameLst>
                                          <p:attrName>ppt_y</p:attrName>
                                        </p:attrNameLst>
                                      </p:cBhvr>
                                      <p:tavLst>
                                        <p:tav tm="0">
                                          <p:val>
                                            <p:strVal val="#ppt_y+1"/>
                                          </p:val>
                                        </p:tav>
                                        <p:tav tm="100000">
                                          <p:val>
                                            <p:strVal val="#ppt_y-.03"/>
                                          </p:val>
                                        </p:tav>
                                      </p:tavLst>
                                    </p:anim>
                                    <p:anim calcmode="lin" valueType="num">
                                      <p:cBhvr>
                                        <p:cTn id="21" dur="100" accel="100000" fill="hold">
                                          <p:stCondLst>
                                            <p:cond delay="900"/>
                                          </p:stCondLst>
                                        </p:cTn>
                                        <p:tgtEl>
                                          <p:spTgt spid="92"/>
                                        </p:tgtEl>
                                        <p:attrNameLst>
                                          <p:attrName>ppt_y</p:attrName>
                                        </p:attrNameLst>
                                      </p:cBhvr>
                                      <p:tavLst>
                                        <p:tav tm="0">
                                          <p:val>
                                            <p:strVal val="#ppt_y-.03"/>
                                          </p:val>
                                        </p:tav>
                                        <p:tav tm="100000">
                                          <p:val>
                                            <p:strVal val="#ppt_y"/>
                                          </p:val>
                                        </p:tav>
                                      </p:tavLst>
                                    </p:anim>
                                  </p:childTnLst>
                                </p:cTn>
                              </p:par>
                              <p:par>
                                <p:cTn id="22" presetID="37" presetClass="entr" presetSubtype="0" fill="hold" grpId="0" nodeType="withEffect">
                                  <p:stCondLst>
                                    <p:cond delay="450"/>
                                  </p:stCondLst>
                                  <p:childTnLst>
                                    <p:set>
                                      <p:cBhvr>
                                        <p:cTn id="23" dur="1" fill="hold">
                                          <p:stCondLst>
                                            <p:cond delay="0"/>
                                          </p:stCondLst>
                                        </p:cTn>
                                        <p:tgtEl>
                                          <p:spTgt spid="93"/>
                                        </p:tgtEl>
                                        <p:attrNameLst>
                                          <p:attrName>style.visibility</p:attrName>
                                        </p:attrNameLst>
                                      </p:cBhvr>
                                      <p:to>
                                        <p:strVal val="visible"/>
                                      </p:to>
                                    </p:set>
                                    <p:animEffect transition="in" filter="fade">
                                      <p:cBhvr>
                                        <p:cTn id="24" dur="1000"/>
                                        <p:tgtEl>
                                          <p:spTgt spid="93"/>
                                        </p:tgtEl>
                                      </p:cBhvr>
                                    </p:animEffect>
                                    <p:anim calcmode="lin" valueType="num">
                                      <p:cBhvr>
                                        <p:cTn id="25" dur="1000" fill="hold"/>
                                        <p:tgtEl>
                                          <p:spTgt spid="93"/>
                                        </p:tgtEl>
                                        <p:attrNameLst>
                                          <p:attrName>ppt_x</p:attrName>
                                        </p:attrNameLst>
                                      </p:cBhvr>
                                      <p:tavLst>
                                        <p:tav tm="0">
                                          <p:val>
                                            <p:strVal val="#ppt_x"/>
                                          </p:val>
                                        </p:tav>
                                        <p:tav tm="100000">
                                          <p:val>
                                            <p:strVal val="#ppt_x"/>
                                          </p:val>
                                        </p:tav>
                                      </p:tavLst>
                                    </p:anim>
                                    <p:anim calcmode="lin" valueType="num">
                                      <p:cBhvr>
                                        <p:cTn id="26" dur="900" decel="100000" fill="hold"/>
                                        <p:tgtEl>
                                          <p:spTgt spid="93"/>
                                        </p:tgtEl>
                                        <p:attrNameLst>
                                          <p:attrName>ppt_y</p:attrName>
                                        </p:attrNameLst>
                                      </p:cBhvr>
                                      <p:tavLst>
                                        <p:tav tm="0">
                                          <p:val>
                                            <p:strVal val="#ppt_y+1"/>
                                          </p:val>
                                        </p:tav>
                                        <p:tav tm="100000">
                                          <p:val>
                                            <p:strVal val="#ppt_y-.03"/>
                                          </p:val>
                                        </p:tav>
                                      </p:tavLst>
                                    </p:anim>
                                    <p:anim calcmode="lin" valueType="num">
                                      <p:cBhvr>
                                        <p:cTn id="27" dur="100" accel="100000" fill="hold">
                                          <p:stCondLst>
                                            <p:cond delay="900"/>
                                          </p:stCondLst>
                                        </p:cTn>
                                        <p:tgtEl>
                                          <p:spTgt spid="93"/>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animBg="1"/>
      <p:bldP spid="93" grpId="0" animBg="1"/>
    </p:bldLst>
  </p:timing>
</p:sld>
</file>

<file path=ppt/tags/tag1.xml><?xml version="1.0" encoding="utf-8"?>
<p:tagLst xmlns:p="http://schemas.openxmlformats.org/presentationml/2006/main">
  <p:tag name="PA" val="v4.1.3"/>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1.3"/>
</p:tagLst>
</file>

<file path=ppt/tags/tag4.xml><?xml version="1.0" encoding="utf-8"?>
<p:tagLst xmlns:p="http://schemas.openxmlformats.org/presentationml/2006/main">
  <p:tag name="PA" val="v4.1.3"/>
</p:tagLst>
</file>

<file path=ppt/tags/tag5.xml><?xml version="1.0" encoding="utf-8"?>
<p:tagLst xmlns:p="http://schemas.openxmlformats.org/presentationml/2006/main">
  <p:tag name="PA" val="v4.1.3"/>
</p:tagLst>
</file>

<file path=ppt/tags/tag6.xml><?xml version="1.0" encoding="utf-8"?>
<p:tagLst xmlns:p="http://schemas.openxmlformats.org/presentationml/2006/main">
  <p:tag name="PA" val="v4.1.3"/>
</p:tagLst>
</file>

<file path=ppt/tags/tag7.xml><?xml version="1.0" encoding="utf-8"?>
<p:tagLst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ags/tag8.xml><?xml version="1.0" encoding="utf-8"?>
<p:tagLst xmlns:p="http://schemas.openxmlformats.org/presentationml/2006/main">
  <p:tag name="PA" val="v3.2.0"/>
</p:tagLst>
</file>

<file path=ppt/tags/tag9.xml><?xml version="1.0" encoding="utf-8"?>
<p:tagLst xmlns:p="http://schemas.openxmlformats.org/presentationml/2006/main">
  <p:tag name="PA" val="v3.2.0"/>
</p:tagLst>
</file>

<file path=ppt/tags/tag10.xml><?xml version="1.0" encoding="utf-8"?>
<p:tagLst xmlns:p="http://schemas.openxmlformats.org/presentationml/2006/main">
  <p:tag name="PA" val="v3.2.0"/>
</p:tagLst>
</file>

<file path=ppt/tags/tag11.xml><?xml version="1.0" encoding="utf-8"?>
<p:tagLst xmlns:p="http://schemas.openxmlformats.org/presentationml/2006/main">
  <p:tag name="PA" val="v3.2.0"/>
</p:tagLst>
</file>

<file path=ppt/tags/tag12.xml><?xml version="1.0" encoding="utf-8"?>
<p:tagLst xmlns:p="http://schemas.openxmlformats.org/presentationml/2006/main">
  <p:tag name="PA" val="v3.2.0"/>
</p:tagLst>
</file>

<file path=ppt/tags/tag13.xml><?xml version="1.0" encoding="utf-8"?>
<p:tagLst xmlns:p="http://schemas.openxmlformats.org/presentationml/2006/main">
  <p:tag name="PA" val="v3.2.0"/>
</p:tagLst>
</file>

<file path=ppt/tags/tag14.xml><?xml version="1.0" encoding="utf-8"?>
<p:tagLst xmlns:p="http://schemas.openxmlformats.org/presentationml/2006/main">
  <p:tag name="PA" val="v3.2.0"/>
</p:tagLst>
</file>

<file path=ppt/tags/tag15.xml><?xml version="1.0" encoding="utf-8"?>
<p:tagLst xmlns:p="http://schemas.openxmlformats.org/presentationml/2006/main">
  <p:tag name="PA" val="v3.2.0"/>
</p:tagLst>
</file>

<file path=ppt/tags/tag16.xml><?xml version="1.0" encoding="utf-8"?>
<p:tagLst xmlns:p="http://schemas.openxmlformats.org/presentationml/2006/main">
  <p:tag name="PA" val="v3.2.0"/>
</p:tagLst>
</file>

<file path=ppt/tags/tag17.xml><?xml version="1.0" encoding="utf-8"?>
<p:tagLst xmlns:p="http://schemas.openxmlformats.org/presentationml/2006/main">
  <p:tag name="PA" val="v3.2.0"/>
</p:tagLst>
</file>

<file path=ppt/tags/tag18.xml><?xml version="1.0" encoding="utf-8"?>
<p:tagLst xmlns:p="http://schemas.openxmlformats.org/presentationml/2006/main">
  <p:tag name="PA" val="v3.2.0"/>
</p:tagLst>
</file>

<file path=ppt/tags/tag19.xml><?xml version="1.0" encoding="utf-8"?>
<p:tagLst xmlns:p="http://schemas.openxmlformats.org/presentationml/2006/main">
  <p:tag name="PA" val="v3.2.0"/>
</p:tagLst>
</file>

<file path=ppt/tags/tag20.xml><?xml version="1.0" encoding="utf-8"?>
<p:tagLst xmlns:p="http://schemas.openxmlformats.org/presentationml/2006/main">
  <p:tag name="PA" val="v3.2.0"/>
</p:tagLst>
</file>

<file path=ppt/tags/tag21.xml><?xml version="1.0" encoding="utf-8"?>
<p:tagLst xmlns:p="http://schemas.openxmlformats.org/presentationml/2006/main">
  <p:tag name="PA" val="v3.2.0"/>
</p:tagLst>
</file>

<file path=ppt/tags/tag22.xml><?xml version="1.0" encoding="utf-8"?>
<p:tagLst xmlns:p="http://schemas.openxmlformats.org/presentationml/2006/main">
  <p:tag name="PA" val="v3.2.0"/>
</p:tagLst>
</file>

<file path=ppt/tags/tag23.xml><?xml version="1.0" encoding="utf-8"?>
<p:tagLst xmlns:p="http://schemas.openxmlformats.org/presentationml/2006/main">
  <p:tag name="PA" val="v3.2.0"/>
</p:tagLst>
</file>

<file path=ppt/tags/tag24.xml><?xml version="1.0" encoding="utf-8"?>
<p:tagLst xmlns:p="http://schemas.openxmlformats.org/presentationml/2006/main">
  <p:tag name="PA" val="v3.2.0"/>
</p:tagLst>
</file>

<file path=ppt/tags/tag25.xml><?xml version="1.0" encoding="utf-8"?>
<p:tagLst xmlns:p="http://schemas.openxmlformats.org/presentationml/2006/main">
  <p:tag name="PA" val="v3.2.0"/>
</p:tagLst>
</file>

<file path=ppt/tags/tag26.xml><?xml version="1.0" encoding="utf-8"?>
<p:tagLst xmlns:p="http://schemas.openxmlformats.org/presentationml/2006/main">
  <p:tag name="PA" val="v3.2.0"/>
</p:tagLst>
</file>

<file path=ppt/tags/tag27.xml><?xml version="1.0" encoding="utf-8"?>
<p:tagLst xmlns:p="http://schemas.openxmlformats.org/presentationml/2006/main">
  <p:tag name="PA" val="v3.2.0"/>
</p:tagLst>
</file>

<file path=ppt/tags/tag28.xml><?xml version="1.0" encoding="utf-8"?>
<p:tagLst xmlns:p="http://schemas.openxmlformats.org/presentationml/2006/main">
  <p:tag name="PA" val="v3.2.0"/>
</p:tagLst>
</file>

<file path=ppt/tags/tag29.xml><?xml version="1.0" encoding="utf-8"?>
<p:tagLst xmlns:p="http://schemas.openxmlformats.org/presentationml/2006/main">
  <p:tag name="PA" val="v4.0.0"/>
</p:tagLst>
</file>

<file path=ppt/tags/tag30.xml><?xml version="1.0" encoding="utf-8"?>
<p:tagLst xmlns:p="http://schemas.openxmlformats.org/presentationml/2006/main">
  <p:tag name="PA" val="v4.0.0"/>
</p:tagLst>
</file>

<file path=ppt/tags/tag31.xml><?xml version="1.0" encoding="utf-8"?>
<p:tagLst xmlns:p="http://schemas.openxmlformats.org/presentationml/2006/main">
  <p:tag name="PA" val="v4.0.0"/>
</p:tagLst>
</file>

<file path=ppt/tags/tag32.xml><?xml version="1.0" encoding="utf-8"?>
<p:tagLst xmlns:p="http://schemas.openxmlformats.org/presentationml/2006/main">
  <p:tag name="PA" val="v4.0.0"/>
</p:tagLst>
</file>

<file path=ppt/tags/tag33.xml><?xml version="1.0" encoding="utf-8"?>
<p:tagLst xmlns:p="http://schemas.openxmlformats.org/presentationml/2006/main">
  <p:tag name="PA" val="v4.0.0"/>
</p:tagLst>
</file>

<file path=ppt/tags/tag34.xml><?xml version="1.0" encoding="utf-8"?>
<p:tagLst xmlns:p="http://schemas.openxmlformats.org/presentationml/2006/main">
  <p:tag name="PA" val="v4.0.0"/>
</p:tagLst>
</file>

<file path=ppt/tags/tag35.xml><?xml version="1.0" encoding="utf-8"?>
<p:tagLst xmlns:p="http://schemas.openxmlformats.org/presentationml/2006/main">
  <p:tag name="PA" val="v4.0.0"/>
</p:tagLst>
</file>

<file path=ppt/tags/tag36.xml><?xml version="1.0" encoding="utf-8"?>
<p:tagLst xmlns:p="http://schemas.openxmlformats.org/presentationml/2006/main">
  <p:tag name="PA" val="v4.0.0"/>
</p:tagLst>
</file>

<file path=ppt/tags/tag37.xml><?xml version="1.0" encoding="utf-8"?>
<p:tagLst xmlns:p="http://schemas.openxmlformats.org/presentationml/2006/main">
  <p:tag name="PA" val="v4.0.0"/>
</p:tagLst>
</file>

<file path=ppt/tags/tag38.xml><?xml version="1.0" encoding="utf-8"?>
<p:tagLst xmlns:p="http://schemas.openxmlformats.org/presentationml/2006/main">
  <p:tag name="PA" val="v4.1.3"/>
</p:tagLst>
</file>

<file path=ppt/tags/tag39.xml><?xml version="1.0" encoding="utf-8"?>
<p:tagLst xmlns:p="http://schemas.openxmlformats.org/presentationml/2006/main">
  <p:tag name="PA" val="v4.1.3"/>
</p:tagLst>
</file>

<file path=ppt/tags/tag40.xml><?xml version="1.0" encoding="utf-8"?>
<p:tagLst xmlns:p="http://schemas.openxmlformats.org/presentationml/2006/main">
  <p:tag name="PA" val="v4.0.0"/>
</p:tagLst>
</file>

<file path=ppt/tags/tag41.xml><?xml version="1.0" encoding="utf-8"?>
<p:tagLst xmlns:p="http://schemas.openxmlformats.org/presentationml/2006/main">
  <p:tag name="PA" val="v4.0.0"/>
</p:tagLst>
</file>

<file path=ppt/tags/tag42.xml><?xml version="1.0" encoding="utf-8"?>
<p:tagLst xmlns:p="http://schemas.openxmlformats.org/presentationml/2006/main">
  <p:tag name="PA" val="v4.0.0"/>
</p:tagLst>
</file>

<file path=ppt/tags/tag43.xml><?xml version="1.0" encoding="utf-8"?>
<p:tagLst xmlns:p="http://schemas.openxmlformats.org/presentationml/2006/main">
  <p:tag name="PA" val="v4.0.0"/>
</p:tagLst>
</file>

<file path=ppt/tags/tag44.xml><?xml version="1.0" encoding="utf-8"?>
<p:tagLst xmlns:p="http://schemas.openxmlformats.org/presentationml/2006/main">
  <p:tag name="PA" val="v4.0.0"/>
</p:tagLst>
</file>

<file path=ppt/tags/tag45.xml><?xml version="1.0" encoding="utf-8"?>
<p:tagLst xmlns:p="http://schemas.openxmlformats.org/presentationml/2006/main">
  <p:tag name="PA" val="v3.2.0"/>
</p:tagLst>
</file>

<file path=ppt/tags/tag46.xml><?xml version="1.0" encoding="utf-8"?>
<p:tagLst xmlns:p="http://schemas.openxmlformats.org/presentationml/2006/main">
  <p:tag name="PA" val="v3.2.0"/>
</p:tagLst>
</file>

<file path=ppt/tags/tag47.xml><?xml version="1.0" encoding="utf-8"?>
<p:tagLst xmlns:p="http://schemas.openxmlformats.org/presentationml/2006/main">
  <p:tag name="PA" val="v3.2.0"/>
</p:tagLst>
</file>

<file path=ppt/tags/tag48.xml><?xml version="1.0" encoding="utf-8"?>
<p:tagLst xmlns:p="http://schemas.openxmlformats.org/presentationml/2006/main">
  <p:tag name="PA" val="v3.2.0"/>
</p:tagLst>
</file>

<file path=ppt/tags/tag49.xml><?xml version="1.0" encoding="utf-8"?>
<p:tagLst xmlns:p="http://schemas.openxmlformats.org/presentationml/2006/main">
  <p:tag name="PA" val="v3.2.0"/>
</p:tagLst>
</file>

<file path=ppt/tags/tag50.xml><?xml version="1.0" encoding="utf-8"?>
<p:tagLst xmlns:p="http://schemas.openxmlformats.org/presentationml/2006/main">
  <p:tag name="PA" val="v3.2.0"/>
</p:tagLst>
</file>

<file path=ppt/tags/tag51.xml><?xml version="1.0" encoding="utf-8"?>
<p:tagLst xmlns:p="http://schemas.openxmlformats.org/presentationml/2006/main">
  <p:tag name="PA" val="v3.2.0"/>
</p:tagLst>
</file>

<file path=ppt/tags/tag52.xml><?xml version="1.0" encoding="utf-8"?>
<p:tagLst xmlns:p="http://schemas.openxmlformats.org/presentationml/2006/main">
  <p:tag name="PA" val="v3.2.0"/>
</p:tagLst>
</file>

<file path=ppt/tags/tag53.xml><?xml version="1.0" encoding="utf-8"?>
<p:tagLst xmlns:p="http://schemas.openxmlformats.org/presentationml/2006/main">
  <p:tag name="PA" val="v3.2.0"/>
</p:tagLst>
</file>

<file path=ppt/tags/tag54.xml><?xml version="1.0" encoding="utf-8"?>
<p:tagLst xmlns:p="http://schemas.openxmlformats.org/presentationml/2006/main">
  <p:tag name="PA" val="v3.2.0"/>
</p:tagLst>
</file>

<file path=ppt/tags/tag55.xml><?xml version="1.0" encoding="utf-8"?>
<p:tagLst xmlns:p="http://schemas.openxmlformats.org/presentationml/2006/main">
  <p:tag name="PA" val="v3.2.0"/>
</p:tagLst>
</file>

<file path=ppt/tags/tag56.xml><?xml version="1.0" encoding="utf-8"?>
<p:tagLst xmlns:p="http://schemas.openxmlformats.org/presentationml/2006/main">
  <p:tag name="PA" val="v3.2.0"/>
</p:tagLst>
</file>

<file path=ppt/tags/tag57.xml><?xml version="1.0" encoding="utf-8"?>
<p:tagLst xmlns:p="http://schemas.openxmlformats.org/presentationml/2006/main">
  <p:tag name="PA" val="v3.2.0"/>
</p:tagLst>
</file>

<file path=ppt/tags/tag58.xml><?xml version="1.0" encoding="utf-8"?>
<p:tagLst xmlns:p="http://schemas.openxmlformats.org/presentationml/2006/main">
  <p:tag name="PA" val="v3.2.0"/>
</p:tagLst>
</file>

<file path=ppt/tags/tag59.xml><?xml version="1.0" encoding="utf-8"?>
<p:tagLst xmlns:p="http://schemas.openxmlformats.org/presentationml/2006/main">
  <p:tag name="PA" val="v3.2.0"/>
</p:tagLst>
</file>

<file path=ppt/tags/tag60.xml><?xml version="1.0" encoding="utf-8"?>
<p:tagLst xmlns:p="http://schemas.openxmlformats.org/presentationml/2006/main">
  <p:tag name="PA" val="v3.2.0"/>
</p:tagLst>
</file>

<file path=ppt/tags/tag61.xml><?xml version="1.0" encoding="utf-8"?>
<p:tagLst xmlns:p="http://schemas.openxmlformats.org/presentationml/2006/main">
  <p:tag name="PA" val="v3.2.0"/>
</p:tagLst>
</file>

<file path=ppt/tags/tag62.xml><?xml version="1.0" encoding="utf-8"?>
<p:tagLst xmlns:p="http://schemas.openxmlformats.org/presentationml/2006/main">
  <p:tag name="PA" val="v3.2.0"/>
</p:tagLst>
</file>

<file path=ppt/tags/tag63.xml><?xml version="1.0" encoding="utf-8"?>
<p:tagLst xmlns:p="http://schemas.openxmlformats.org/presentationml/2006/main">
  <p:tag name="PA" val="v3.2.0"/>
</p:tagLst>
</file>

<file path=ppt/tags/tag64.xml><?xml version="1.0" encoding="utf-8"?>
<p:tagLst xmlns:p="http://schemas.openxmlformats.org/presentationml/2006/main">
  <p:tag name="PA" val="v3.2.0"/>
</p:tagLst>
</file>

<file path=ppt/tags/tag65.xml><?xml version="1.0" encoding="utf-8"?>
<p:tagLst xmlns:p="http://schemas.openxmlformats.org/presentationml/2006/main">
  <p:tag name="PA" val="v3.2.0"/>
</p:tagLst>
</file>

<file path=ppt/tags/tag66.xml><?xml version="1.0" encoding="utf-8"?>
<p:tagLst xmlns:p="http://schemas.openxmlformats.org/presentationml/2006/main">
  <p:tag name="PA" val="v3.2.0"/>
</p:tagLst>
</file>

<file path=ppt/tags/tag67.xml><?xml version="1.0" encoding="utf-8"?>
<p:tagLst xmlns:p="http://schemas.openxmlformats.org/presentationml/2006/main">
  <p:tag name="PA" val="v3.2.0"/>
</p:tagLst>
</file>

<file path=ppt/tags/tag68.xml><?xml version="1.0" encoding="utf-8"?>
<p:tagLst xmlns:p="http://schemas.openxmlformats.org/presentationml/2006/main">
  <p:tag name="PA" val="v3.2.0"/>
</p:tagLst>
</file>

<file path=ppt/tags/tag69.xml><?xml version="1.0" encoding="utf-8"?>
<p:tagLst xmlns:p="http://schemas.openxmlformats.org/presentationml/2006/main">
  <p:tag name="PA" val="v3.2.0"/>
</p:tagLst>
</file>

<file path=ppt/tags/tag70.xml><?xml version="1.0" encoding="utf-8"?>
<p:tagLst xmlns:p="http://schemas.openxmlformats.org/presentationml/2006/main">
  <p:tag name="PA" val="v3.2.0"/>
</p:tagLst>
</file>

<file path=ppt/tags/tag71.xml><?xml version="1.0" encoding="utf-8"?>
<p:tagLst xmlns:p="http://schemas.openxmlformats.org/presentationml/2006/main">
  <p:tag name="PA" val="v3.2.0"/>
</p:tagLst>
</file>

<file path=ppt/tags/tag72.xml><?xml version="1.0" encoding="utf-8"?>
<p:tagLst xmlns:p="http://schemas.openxmlformats.org/presentationml/2006/main">
  <p:tag name="PA" val="v3.2.0"/>
</p:tagLst>
</file>

<file path=ppt/tags/tag73.xml><?xml version="1.0" encoding="utf-8"?>
<p:tagLst xmlns:p="http://schemas.openxmlformats.org/presentationml/2006/main">
  <p:tag name="PA" val="v3.2.0"/>
</p:tagLst>
</file>

<file path=ppt/tags/tag74.xml><?xml version="1.0" encoding="utf-8"?>
<p:tagLst xmlns:p="http://schemas.openxmlformats.org/presentationml/2006/main">
  <p:tag name="PA" val="v3.2.0"/>
</p:tagLst>
</file>

<file path=ppt/tags/tag75.xml><?xml version="1.0" encoding="utf-8"?>
<p:tagLst xmlns:p="http://schemas.openxmlformats.org/presentationml/2006/main">
  <p:tag name="PA" val="v3.2.0"/>
</p:tagLst>
</file>

<file path=ppt/tags/tag76.xml><?xml version="1.0" encoding="utf-8"?>
<p:tagLst xmlns:p="http://schemas.openxmlformats.org/presentationml/2006/main">
  <p:tag name="PA" val="v3.2.0"/>
</p:tagLst>
</file>

<file path=ppt/tags/tag77.xml><?xml version="1.0" encoding="utf-8"?>
<p:tagLst xmlns:p="http://schemas.openxmlformats.org/presentationml/2006/main">
  <p:tag name="PA" val="v3.2.0"/>
</p:tagLst>
</file>

<file path=ppt/tags/tag78.xml><?xml version="1.0" encoding="utf-8"?>
<p:tagLst xmlns:p="http://schemas.openxmlformats.org/presentationml/2006/main">
  <p:tag name="PA" val="v3.2.0"/>
</p:tagLst>
</file>

<file path=ppt/tags/tag79.xml><?xml version="1.0" encoding="utf-8"?>
<p:tagLst xmlns:p="http://schemas.openxmlformats.org/presentationml/2006/main">
  <p:tag name="PA" val="v3.2.0"/>
</p:tagLst>
</file>

<file path=ppt/tags/tag80.xml><?xml version="1.0" encoding="utf-8"?>
<p:tagLst xmlns:p="http://schemas.openxmlformats.org/presentationml/2006/main">
  <p:tag name="PA" val="v3.2.0"/>
</p:tagLst>
</file>

<file path=ppt/tags/tag81.xml><?xml version="1.0" encoding="utf-8"?>
<p:tagLst xmlns:p="http://schemas.openxmlformats.org/presentationml/2006/main">
  <p:tag name="PA" val="v3.2.0"/>
</p:tagLst>
</file>

<file path=ppt/tags/tag82.xml><?xml version="1.0" encoding="utf-8"?>
<p:tagLst xmlns:p="http://schemas.openxmlformats.org/presentationml/2006/main">
  <p:tag name="PA" val="v3.2.0"/>
</p:tagLst>
</file>

<file path=ppt/tags/tag83.xml><?xml version="1.0" encoding="utf-8"?>
<p:tagLst xmlns:p="http://schemas.openxmlformats.org/presentationml/2006/main">
  <p:tag name="PA" val="v3.2.0"/>
</p:tagLst>
</file>

<file path=ppt/tags/tag84.xml><?xml version="1.0" encoding="utf-8"?>
<p:tagLst xmlns:p="http://schemas.openxmlformats.org/presentationml/2006/main">
  <p:tag name="PA" val="v3.2.0"/>
</p:tagLst>
</file>

<file path=ppt/tags/tag85.xml><?xml version="1.0" encoding="utf-8"?>
<p:tagLst xmlns:p="http://schemas.openxmlformats.org/presentationml/2006/main">
  <p:tag name="PA" val="v3.2.0"/>
</p:tagLst>
</file>

<file path=ppt/tags/tag86.xml><?xml version="1.0" encoding="utf-8"?>
<p:tagLst xmlns:p="http://schemas.openxmlformats.org/presentationml/2006/main">
  <p:tag name="PA" val="v3.2.0"/>
</p:tagLst>
</file>

<file path=ppt/tags/tag87.xml><?xml version="1.0" encoding="utf-8"?>
<p:tagLst xmlns:p="http://schemas.openxmlformats.org/presentationml/2006/main">
  <p:tag name="PA" val="v3.2.0"/>
</p:tagLst>
</file>

<file path=ppt/tags/tag88.xml><?xml version="1.0" encoding="utf-8"?>
<p:tagLst xmlns:p="http://schemas.openxmlformats.org/presentationml/2006/main">
  <p:tag name="PA" val="v3.2.0"/>
</p:tagLst>
</file>

<file path=ppt/tags/tag89.xml><?xml version="1.0" encoding="utf-8"?>
<p:tagLst xmlns:p="http://schemas.openxmlformats.org/presentationml/2006/main">
  <p:tag name="PA" val="v3.2.0"/>
</p:tagLst>
</file>

<file path=ppt/tags/tag90.xml><?xml version="1.0" encoding="utf-8"?>
<p:tagLst xmlns:p="http://schemas.openxmlformats.org/presentationml/2006/main">
  <p:tag name="PA" val="v3.2.0"/>
</p:tagLst>
</file>

<file path=ppt/tags/tag91.xml><?xml version="1.0" encoding="utf-8"?>
<p:tagLst xmlns:p="http://schemas.openxmlformats.org/presentationml/2006/main">
  <p:tag name="PA" val="v3.2.0"/>
</p:tagLst>
</file>

<file path=ppt/tags/tag92.xml><?xml version="1.0" encoding="utf-8"?>
<p:tagLst xmlns:p="http://schemas.openxmlformats.org/presentationml/2006/main">
  <p:tag name="PA" val="v3.2.0"/>
</p:tagLst>
</file>

<file path=ppt/tags/tag93.xml><?xml version="1.0" encoding="utf-8"?>
<p:tagLst xmlns:p="http://schemas.openxmlformats.org/presentationml/2006/main">
  <p:tag name="PA" val="v3.2.0"/>
</p:tagLst>
</file>

<file path=ppt/tags/tag94.xml><?xml version="1.0" encoding="utf-8"?>
<p:tagLst xmlns:p="http://schemas.openxmlformats.org/presentationml/2006/main">
  <p:tag name="PA" val="v3.2.0"/>
</p:tagLst>
</file>

<file path=ppt/tags/tag95.xml><?xml version="1.0" encoding="utf-8"?>
<p:tagLst xmlns:p="http://schemas.openxmlformats.org/presentationml/2006/main">
  <p:tag name="PA" val="v3.2.0"/>
</p:tagLst>
</file>

<file path=ppt/tags/tag96.xml><?xml version="1.0" encoding="utf-8"?>
<p:tagLst xmlns:p="http://schemas.openxmlformats.org/presentationml/2006/main">
  <p:tag name="PA" val="v3.2.0"/>
</p:tagLst>
</file>

<file path=ppt/tags/tag97.xml><?xml version="1.0" encoding="utf-8"?>
<p:tagLst xmlns:p="http://schemas.openxmlformats.org/presentationml/2006/main">
  <p:tag name="PA" val="v3.2.0"/>
</p:tagLst>
</file>

<file path=ppt/tags/tag98.xml><?xml version="1.0" encoding="utf-8"?>
<p:tagLst xmlns:p="http://schemas.openxmlformats.org/presentationml/2006/main">
  <p:tag name="PA" val="v3.2.0"/>
</p:tagLst>
</file>

<file path=ppt/tags/tag99.xml><?xml version="1.0" encoding="utf-8"?>
<p:tagLst xmlns:p="http://schemas.openxmlformats.org/presentationml/2006/main">
  <p:tag name="PA" val="v3.2.0"/>
</p:tagLst>
</file>

<file path=ppt/tags/tag100.xml><?xml version="1.0" encoding="utf-8"?>
<p:tagLst xmlns:p="http://schemas.openxmlformats.org/presentationml/2006/main">
  <p:tag name="PA" val="v3.2.0"/>
</p:tagLst>
</file>

<file path=ppt/tags/tag101.xml><?xml version="1.0" encoding="utf-8"?>
<p:tagLst xmlns:p="http://schemas.openxmlformats.org/presentationml/2006/main">
  <p:tag name="PA" val="v3.2.0"/>
</p:tagLst>
</file>

<file path=ppt/tags/tag102.xml><?xml version="1.0" encoding="utf-8"?>
<p:tagLst xmlns:p="http://schemas.openxmlformats.org/presentationml/2006/main">
  <p:tag name="PA" val="v3.2.0"/>
</p:tagLst>
</file>

<file path=ppt/tags/tag103.xml><?xml version="1.0" encoding="utf-8"?>
<p:tagLst xmlns:p="http://schemas.openxmlformats.org/presentationml/2006/main">
  <p:tag name="PA" val="v3.2.0"/>
</p:tagLst>
</file>

<file path=ppt/tags/tag104.xml><?xml version="1.0" encoding="utf-8"?>
<p:tagLst xmlns:p="http://schemas.openxmlformats.org/presentationml/2006/main">
  <p:tag name="PA" val="v3.2.0"/>
</p:tagLst>
</file>

<file path=ppt/tags/tag105.xml><?xml version="1.0" encoding="utf-8"?>
<p:tagLst xmlns:p="http://schemas.openxmlformats.org/presentationml/2006/main">
  <p:tag name="PA" val="v3.2.0"/>
</p:tagLst>
</file>

<file path=ppt/tags/tag106.xml><?xml version="1.0" encoding="utf-8"?>
<p:tagLst xmlns:p="http://schemas.openxmlformats.org/presentationml/2006/main">
  <p:tag name="PA" val="v3.2.0"/>
</p:tagLst>
</file>

<file path=ppt/tags/tag107.xml><?xml version="1.0" encoding="utf-8"?>
<p:tagLst xmlns:p="http://schemas.openxmlformats.org/presentationml/2006/main">
  <p:tag name="PA" val="v3.2.0"/>
</p:tagLst>
</file>

<file path=ppt/tags/tag108.xml><?xml version="1.0" encoding="utf-8"?>
<p:tagLst xmlns:p="http://schemas.openxmlformats.org/presentationml/2006/main">
  <p:tag name="PA" val="v3.2.0"/>
</p:tagLst>
</file>

<file path=ppt/tags/tag109.xml><?xml version="1.0" encoding="utf-8"?>
<p:tagLst xmlns:p="http://schemas.openxmlformats.org/presentationml/2006/main">
  <p:tag name="PA" val="v3.2.0"/>
</p:tagLst>
</file>

<file path=ppt/tags/tag110.xml><?xml version="1.0" encoding="utf-8"?>
<p:tagLst xmlns:p="http://schemas.openxmlformats.org/presentationml/2006/main">
  <p:tag name="PA" val="v3.2.0"/>
</p:tagLst>
</file>

<file path=ppt/tags/tag111.xml><?xml version="1.0" encoding="utf-8"?>
<p:tagLst xmlns:p="http://schemas.openxmlformats.org/presentationml/2006/main">
  <p:tag name="PA" val="v3.2.0"/>
</p:tagLst>
</file>

<file path=ppt/tags/tag112.xml><?xml version="1.0" encoding="utf-8"?>
<p:tagLst xmlns:p="http://schemas.openxmlformats.org/presentationml/2006/main">
  <p:tag name="PA" val="v3.2.0"/>
</p:tagLst>
</file>

<file path=ppt/tags/tag113.xml><?xml version="1.0" encoding="utf-8"?>
<p:tagLst xmlns:p="http://schemas.openxmlformats.org/presentationml/2006/main">
  <p:tag name="PA" val="v3.2.0"/>
</p:tagLst>
</file>

<file path=ppt/tags/tag114.xml><?xml version="1.0" encoding="utf-8"?>
<p:tagLst xmlns:p="http://schemas.openxmlformats.org/presentationml/2006/main">
  <p:tag name="PA" val="v3.2.0"/>
</p:tagLst>
</file>

<file path=ppt/tags/tag115.xml><?xml version="1.0" encoding="utf-8"?>
<p:tagLst xmlns:p="http://schemas.openxmlformats.org/presentationml/2006/main">
  <p:tag name="PA" val="v3.2.0"/>
</p:tagLst>
</file>

<file path=ppt/tags/tag116.xml><?xml version="1.0" encoding="utf-8"?>
<p:tagLst xmlns:p="http://schemas.openxmlformats.org/presentationml/2006/main">
  <p:tag name="PA" val="v3.2.0"/>
</p:tagLst>
</file>

<file path=ppt/tags/tag117.xml><?xml version="1.0" encoding="utf-8"?>
<p:tagLst xmlns:p="http://schemas.openxmlformats.org/presentationml/2006/main">
  <p:tag name="PA" val="v3.2.0"/>
</p:tagLst>
</file>

<file path=ppt/tags/tag118.xml><?xml version="1.0" encoding="utf-8"?>
<p:tagLst xmlns:p="http://schemas.openxmlformats.org/presentationml/2006/main">
  <p:tag name="PA" val="v3.2.0"/>
</p:tagLst>
</file>

<file path=ppt/tags/tag119.xml><?xml version="1.0" encoding="utf-8"?>
<p:tagLst xmlns:p="http://schemas.openxmlformats.org/presentationml/2006/main">
  <p:tag name="PA" val="v3.2.0"/>
</p:tagLst>
</file>

<file path=ppt/tags/tag120.xml><?xml version="1.0" encoding="utf-8"?>
<p:tagLst xmlns:p="http://schemas.openxmlformats.org/presentationml/2006/main">
  <p:tag name="PA" val="v3.2.0"/>
</p:tagLst>
</file>

<file path=ppt/tags/tag121.xml><?xml version="1.0" encoding="utf-8"?>
<p:tagLst xmlns:p="http://schemas.openxmlformats.org/presentationml/2006/main">
  <p:tag name="PA" val="v3.2.0"/>
</p:tagLst>
</file>

<file path=ppt/tags/tag122.xml><?xml version="1.0" encoding="utf-8"?>
<p:tagLst xmlns:p="http://schemas.openxmlformats.org/presentationml/2006/main">
  <p:tag name="PA" val="v3.2.0"/>
</p:tagLst>
</file>

<file path=ppt/tags/tag123.xml><?xml version="1.0" encoding="utf-8"?>
<p:tagLst xmlns:p="http://schemas.openxmlformats.org/presentationml/2006/main">
  <p:tag name="PA" val="v3.2.0"/>
</p:tagLst>
</file>

<file path=ppt/tags/tag124.xml><?xml version="1.0" encoding="utf-8"?>
<p:tagLst xmlns:p="http://schemas.openxmlformats.org/presentationml/2006/main">
  <p:tag name="PA" val="v3.2.0"/>
</p:tagLst>
</file>

<file path=ppt/tags/tag125.xml><?xml version="1.0" encoding="utf-8"?>
<p:tagLst xmlns:p="http://schemas.openxmlformats.org/presentationml/2006/main">
  <p:tag name="PA" val="v3.2.0"/>
</p:tagLst>
</file>

<file path=ppt/tags/tag126.xml><?xml version="1.0" encoding="utf-8"?>
<p:tagLst xmlns:p="http://schemas.openxmlformats.org/presentationml/2006/main">
  <p:tag name="PA" val="v4.0.0"/>
</p:tagLst>
</file>

<file path=ppt/tags/tag127.xml><?xml version="1.0" encoding="utf-8"?>
<p:tagLst xmlns:p="http://schemas.openxmlformats.org/presentationml/2006/main">
  <p:tag name="PA" val="v4.0.0"/>
</p:tagLst>
</file>

<file path=ppt/tags/tag128.xml><?xml version="1.0" encoding="utf-8"?>
<p:tagLst xmlns:p="http://schemas.openxmlformats.org/presentationml/2006/main">
  <p:tag name="PA" val="v4.0.0"/>
</p:tagLst>
</file>

<file path=ppt/tags/tag129.xml><?xml version="1.0" encoding="utf-8"?>
<p:tagLst xmlns:p="http://schemas.openxmlformats.org/presentationml/2006/main">
  <p:tag name="PA" val="v4.0.0"/>
</p:tagLst>
</file>

<file path=ppt/tags/tag130.xml><?xml version="1.0" encoding="utf-8"?>
<p:tagLst xmlns:p="http://schemas.openxmlformats.org/presentationml/2006/main">
  <p:tag name="PA" val="v4.0.0"/>
</p:tagLst>
</file>

<file path=ppt/tags/tag131.xml><?xml version="1.0" encoding="utf-8"?>
<p:tagLst xmlns:p="http://schemas.openxmlformats.org/presentationml/2006/main">
  <p:tag name="PA" val="v4.0.0"/>
</p:tagLst>
</file>

<file path=ppt/tags/tag132.xml><?xml version="1.0" encoding="utf-8"?>
<p:tagLst xmlns:p="http://schemas.openxmlformats.org/presentationml/2006/main">
  <p:tag name="PA" val="v4.0.0"/>
</p:tagLst>
</file>

<file path=ppt/tags/tag133.xml><?xml version="1.0" encoding="utf-8"?>
<p:tagLst xmlns:p="http://schemas.openxmlformats.org/presentationml/2006/main">
  <p:tag name="PA" val="v4.0.0"/>
</p:tagLst>
</file>

<file path=ppt/tags/tag134.xml><?xml version="1.0" encoding="utf-8"?>
<p:tagLst xmlns:p="http://schemas.openxmlformats.org/presentationml/2006/main">
  <p:tag name="PA" val="v4.0.0"/>
</p:tagLst>
</file>

<file path=ppt/tags/tag135.xml><?xml version="1.0" encoding="utf-8"?>
<p:tagLst xmlns:p="http://schemas.openxmlformats.org/presentationml/2006/main">
  <p:tag name="PA" val="v4.0.0"/>
</p:tagLst>
</file>

<file path=ppt/tags/tag136.xml><?xml version="1.0" encoding="utf-8"?>
<p:tagLst xmlns:p="http://schemas.openxmlformats.org/presentationml/2006/main">
  <p:tag name="PA" val="v4.0.0"/>
</p:tagLst>
</file>

<file path=ppt/tags/tag137.xml><?xml version="1.0" encoding="utf-8"?>
<p:tagLst xmlns:p="http://schemas.openxmlformats.org/presentationml/2006/main">
  <p:tag name="PA" val="v4.0.0"/>
</p:tagLst>
</file>

<file path=ppt/tags/tag138.xml><?xml version="1.0" encoding="utf-8"?>
<p:tagLst xmlns:p="http://schemas.openxmlformats.org/presentationml/2006/main">
  <p:tag name="PA" val="v4.0.0"/>
</p:tagLst>
</file>

<file path=ppt/tags/tag139.xml><?xml version="1.0" encoding="utf-8"?>
<p:tagLst xmlns:p="http://schemas.openxmlformats.org/presentationml/2006/main">
  <p:tag name="PA" val="v4.0.0"/>
</p:tagLst>
</file>

<file path=ppt/tags/tag140.xml><?xml version="1.0" encoding="utf-8"?>
<p:tagLst xmlns:p="http://schemas.openxmlformats.org/presentationml/2006/main">
  <p:tag name="PA" val="v4.0.0"/>
</p:tagLst>
</file>

<file path=ppt/tags/tag141.xml><?xml version="1.0" encoding="utf-8"?>
<p:tagLst xmlns:p="http://schemas.openxmlformats.org/presentationml/2006/main">
  <p:tag name="PA" val="v4.0.0"/>
</p:tagLst>
</file>

<file path=ppt/tags/tag142.xml><?xml version="1.0" encoding="utf-8"?>
<p:tagLst xmlns:p="http://schemas.openxmlformats.org/presentationml/2006/main">
  <p:tag name="PA" val="v4.0.0"/>
</p:tagLst>
</file>

<file path=ppt/tags/tag143.xml><?xml version="1.0" encoding="utf-8"?>
<p:tagLst xmlns:p="http://schemas.openxmlformats.org/presentationml/2006/main">
  <p:tag name="PA" val="v3.2.0"/>
</p:tagLst>
</file>

<file path=ppt/tags/tag144.xml><?xml version="1.0" encoding="utf-8"?>
<p:tagLst xmlns:p="http://schemas.openxmlformats.org/presentationml/2006/main">
  <p:tag name="PA" val="v3.2.0"/>
</p:tagLst>
</file>

<file path=ppt/tags/tag145.xml><?xml version="1.0" encoding="utf-8"?>
<p:tagLst xmlns:p="http://schemas.openxmlformats.org/presentationml/2006/main">
  <p:tag name="PA" val="v3.2.0"/>
</p:tagLst>
</file>

<file path=ppt/tags/tag146.xml><?xml version="1.0" encoding="utf-8"?>
<p:tagLst xmlns:p="http://schemas.openxmlformats.org/presentationml/2006/main">
  <p:tag name="PA" val="v3.2.0"/>
</p:tagLst>
</file>

<file path=ppt/tags/tag147.xml><?xml version="1.0" encoding="utf-8"?>
<p:tagLst xmlns:p="http://schemas.openxmlformats.org/presentationml/2006/main">
  <p:tag name="PA" val="v3.2.0"/>
</p:tagLst>
</file>

<file path=ppt/tags/tag148.xml><?xml version="1.0" encoding="utf-8"?>
<p:tagLst xmlns:p="http://schemas.openxmlformats.org/presentationml/2006/main">
  <p:tag name="PA" val="v3.2.0"/>
</p:tagLst>
</file>

<file path=ppt/tags/tag149.xml><?xml version="1.0" encoding="utf-8"?>
<p:tagLst xmlns:p="http://schemas.openxmlformats.org/presentationml/2006/main">
  <p:tag name="PA" val="v3.2.0"/>
</p:tagLst>
</file>

<file path=ppt/tags/tag150.xml><?xml version="1.0" encoding="utf-8"?>
<p:tagLst xmlns:p="http://schemas.openxmlformats.org/presentationml/2006/main">
  <p:tag name="PA" val="v3.2.0"/>
</p:tagLst>
</file>

<file path=ppt/tags/tag151.xml><?xml version="1.0" encoding="utf-8"?>
<p:tagLst xmlns:p="http://schemas.openxmlformats.org/presentationml/2006/main">
  <p:tag name="PA" val="v3.2.0"/>
</p:tagLst>
</file>

<file path=ppt/tags/tag152.xml><?xml version="1.0" encoding="utf-8"?>
<p:tagLst xmlns:p="http://schemas.openxmlformats.org/presentationml/2006/main">
  <p:tag name="PA" val="v3.2.0"/>
</p:tagLst>
</file>

<file path=ppt/tags/tag153.xml><?xml version="1.0" encoding="utf-8"?>
<p:tagLst xmlns:p="http://schemas.openxmlformats.org/presentationml/2006/main">
  <p:tag name="PA" val="v3.2.0"/>
</p:tagLst>
</file>

<file path=ppt/tags/tag154.xml><?xml version="1.0" encoding="utf-8"?>
<p:tagLst xmlns:p="http://schemas.openxmlformats.org/presentationml/2006/main">
  <p:tag name="PA" val="v3.2.0"/>
</p:tagLst>
</file>

<file path=ppt/tags/tag155.xml><?xml version="1.0" encoding="utf-8"?>
<p:tagLst xmlns:p="http://schemas.openxmlformats.org/presentationml/2006/main">
  <p:tag name="PA" val="v3.2.0"/>
</p:tagLst>
</file>

<file path=ppt/tags/tag156.xml><?xml version="1.0" encoding="utf-8"?>
<p:tagLst xmlns:p="http://schemas.openxmlformats.org/presentationml/2006/main">
  <p:tag name="PA" val="v3.2.0"/>
</p:tagLst>
</file>

<file path=ppt/tags/tag157.xml><?xml version="1.0" encoding="utf-8"?>
<p:tagLst xmlns:p="http://schemas.openxmlformats.org/presentationml/2006/main">
  <p:tag name="PA" val="v3.2.0"/>
</p:tagLst>
</file>

<file path=ppt/tags/tag158.xml><?xml version="1.0" encoding="utf-8"?>
<p:tagLst xmlns:p="http://schemas.openxmlformats.org/presentationml/2006/main">
  <p:tag name="PA" val="v3.2.0"/>
</p:tagLst>
</file>

<file path=ppt/tags/tag159.xml><?xml version="1.0" encoding="utf-8"?>
<p:tagLst xmlns:p="http://schemas.openxmlformats.org/presentationml/2006/main">
  <p:tag name="PA" val="v3.2.0"/>
</p:tagLst>
</file>

<file path=ppt/tags/tag160.xml><?xml version="1.0" encoding="utf-8"?>
<p:tagLst xmlns:p="http://schemas.openxmlformats.org/presentationml/2006/main">
  <p:tag name="PA" val="v3.2.0"/>
</p:tagLst>
</file>

<file path=ppt/tags/tag161.xml><?xml version="1.0" encoding="utf-8"?>
<p:tagLst xmlns:p="http://schemas.openxmlformats.org/presentationml/2006/main">
  <p:tag name="PA" val="v4.0.0"/>
</p:tagLst>
</file>

<file path=ppt/tags/tag162.xml><?xml version="1.0" encoding="utf-8"?>
<p:tagLst xmlns:p="http://schemas.openxmlformats.org/presentationml/2006/main">
  <p:tag name="PA" val="v4.0.0"/>
</p:tagLst>
</file>

<file path=ppt/tags/tag163.xml><?xml version="1.0" encoding="utf-8"?>
<p:tagLst xmlns:p="http://schemas.openxmlformats.org/presentationml/2006/main">
  <p:tag name="PA" val="v4.0.0"/>
</p:tagLst>
</file>

<file path=ppt/tags/tag164.xml><?xml version="1.0" encoding="utf-8"?>
<p:tagLst xmlns:p="http://schemas.openxmlformats.org/presentationml/2006/main">
  <p:tag name="PA" val="v4.0.0"/>
</p:tagLst>
</file>

<file path=ppt/tags/tag165.xml><?xml version="1.0" encoding="utf-8"?>
<p:tagLst xmlns:p="http://schemas.openxmlformats.org/presentationml/2006/main">
  <p:tag name="PA" val="v4.0.0"/>
</p:tagLst>
</file>

<file path=ppt/tags/tag166.xml><?xml version="1.0" encoding="utf-8"?>
<p:tagLst xmlns:p="http://schemas.openxmlformats.org/presentationml/2006/main">
  <p:tag name="PA" val="v4.0.0"/>
</p:tagLst>
</file>

<file path=ppt/tags/tag167.xml><?xml version="1.0" encoding="utf-8"?>
<p:tagLst xmlns:p="http://schemas.openxmlformats.org/presentationml/2006/main">
  <p:tag name="PA" val="v4.0.0"/>
</p:tagLst>
</file>

<file path=ppt/tags/tag168.xml><?xml version="1.0" encoding="utf-8"?>
<p:tagLst xmlns:p="http://schemas.openxmlformats.org/presentationml/2006/main">
  <p:tag name="PA" val="v4.0.0"/>
</p:tagLst>
</file>

<file path=ppt/tags/tag169.xml><?xml version="1.0" encoding="utf-8"?>
<p:tagLst xmlns:p="http://schemas.openxmlformats.org/presentationml/2006/main">
  <p:tag name="PA" val="v4.0.0"/>
</p:tagLst>
</file>

<file path=ppt/tags/tag170.xml><?xml version="1.0" encoding="utf-8"?>
<p:tagLst xmlns:p="http://schemas.openxmlformats.org/presentationml/2006/main">
  <p:tag name="PA" val="v4.0.0"/>
</p:tagLst>
</file>

<file path=ppt/tags/tag171.xml><?xml version="1.0" encoding="utf-8"?>
<p:tagLst xmlns:p="http://schemas.openxmlformats.org/presentationml/2006/main">
  <p:tag name="PA" val="v4.0.0"/>
</p:tagLst>
</file>

<file path=ppt/tags/tag172.xml><?xml version="1.0" encoding="utf-8"?>
<p:tagLst xmlns:p="http://schemas.openxmlformats.org/presentationml/2006/main">
  <p:tag name="PA" val="v4.0.0"/>
</p:tagLst>
</file>

<file path=ppt/tags/tag173.xml><?xml version="1.0" encoding="utf-8"?>
<p:tagLst xmlns:p="http://schemas.openxmlformats.org/presentationml/2006/main">
  <p:tag name="PA" val="v3.2.0"/>
</p:tagLst>
</file>

<file path=ppt/tags/tag174.xml><?xml version="1.0" encoding="utf-8"?>
<p:tagLst xmlns:p="http://schemas.openxmlformats.org/presentationml/2006/main">
  <p:tag name="PA" val="v3.2.0"/>
</p:tagLst>
</file>

<file path=ppt/tags/tag175.xml><?xml version="1.0" encoding="utf-8"?>
<p:tagLst xmlns:p="http://schemas.openxmlformats.org/presentationml/2006/main">
  <p:tag name="PA" val="v3.2.0"/>
</p:tagLst>
</file>

<file path=ppt/tags/tag176.xml><?xml version="1.0" encoding="utf-8"?>
<p:tagLst xmlns:p="http://schemas.openxmlformats.org/presentationml/2006/main">
  <p:tag name="PA" val="v3.2.0"/>
</p:tagLst>
</file>

<file path=ppt/tags/tag177.xml><?xml version="1.0" encoding="utf-8"?>
<p:tagLst xmlns:p="http://schemas.openxmlformats.org/presentationml/2006/main">
  <p:tag name="PA" val="v3.2.0"/>
</p:tagLst>
</file>

<file path=ppt/tags/tag178.xml><?xml version="1.0" encoding="utf-8"?>
<p:tagLst xmlns:p="http://schemas.openxmlformats.org/presentationml/2006/main">
  <p:tag name="PA" val="v3.2.0"/>
</p:tagLst>
</file>

<file path=ppt/tags/tag179.xml><?xml version="1.0" encoding="utf-8"?>
<p:tagLst xmlns:p="http://schemas.openxmlformats.org/presentationml/2006/main">
  <p:tag name="PA" val="v3.2.0"/>
</p:tagLst>
</file>

<file path=ppt/tags/tag180.xml><?xml version="1.0" encoding="utf-8"?>
<p:tagLst xmlns:p="http://schemas.openxmlformats.org/presentationml/2006/main">
  <p:tag name="PA" val="v3.2.0"/>
</p:tagLst>
</file>

<file path=ppt/tags/tag181.xml><?xml version="1.0" encoding="utf-8"?>
<p:tagLst xmlns:p="http://schemas.openxmlformats.org/presentationml/2006/main">
  <p:tag name="PA" val="v3.2.0"/>
</p:tagLst>
</file>

<file path=ppt/tags/tag182.xml><?xml version="1.0" encoding="utf-8"?>
<p:tagLst xmlns:p="http://schemas.openxmlformats.org/presentationml/2006/main">
  <p:tag name="PA" val="v3.2.0"/>
</p:tagLst>
</file>

<file path=ppt/tags/tag183.xml><?xml version="1.0" encoding="utf-8"?>
<p:tagLst xmlns:p="http://schemas.openxmlformats.org/presentationml/2006/main">
  <p:tag name="PA" val="v3.2.0"/>
</p:tagLst>
</file>

<file path=ppt/tags/tag184.xml><?xml version="1.0" encoding="utf-8"?>
<p:tagLst xmlns:p="http://schemas.openxmlformats.org/presentationml/2006/main">
  <p:tag name="PA" val="v3.2.0"/>
</p:tagLst>
</file>

<file path=ppt/tags/tag185.xml><?xml version="1.0" encoding="utf-8"?>
<p:tagLst xmlns:p="http://schemas.openxmlformats.org/presentationml/2006/main">
  <p:tag name="PA" val="v3.2.0"/>
</p:tagLst>
</file>

<file path=ppt/tags/tag186.xml><?xml version="1.0" encoding="utf-8"?>
<p:tagLst xmlns:p="http://schemas.openxmlformats.org/presentationml/2006/main">
  <p:tag name="PA" val="v4.0.0"/>
</p:tagLst>
</file>

<file path=ppt/tags/tag187.xml><?xml version="1.0" encoding="utf-8"?>
<p:tagLst xmlns:p="http://schemas.openxmlformats.org/presentationml/2006/main">
  <p:tag name="PA" val="v4.0.0"/>
</p:tagLst>
</file>

<file path=ppt/tags/tag188.xml><?xml version="1.0" encoding="utf-8"?>
<p:tagLst xmlns:p="http://schemas.openxmlformats.org/presentationml/2006/main">
  <p:tag name="PA" val="v4.0.0"/>
</p:tagLst>
</file>

<file path=ppt/tags/tag189.xml><?xml version="1.0" encoding="utf-8"?>
<p:tagLst xmlns:p="http://schemas.openxmlformats.org/presentationml/2006/main">
  <p:tag name="PA" val="v4.0.0"/>
</p:tagLst>
</file>

<file path=ppt/tags/tag190.xml><?xml version="1.0" encoding="utf-8"?>
<p:tagLst xmlns:p="http://schemas.openxmlformats.org/presentationml/2006/main">
  <p:tag name="PA" val="v4.0.0"/>
</p:tagLst>
</file>

<file path=ppt/tags/tag191.xml><?xml version="1.0" encoding="utf-8"?>
<p:tagLst xmlns:p="http://schemas.openxmlformats.org/presentationml/2006/main">
  <p:tag name="PA" val="v4.0.0"/>
</p:tagLst>
</file>

<file path=ppt/tags/tag192.xml><?xml version="1.0" encoding="utf-8"?>
<p:tagLst xmlns:p="http://schemas.openxmlformats.org/presentationml/2006/main">
  <p:tag name="PA" val="v4.0.0"/>
</p:tagLst>
</file>

<file path=ppt/tags/tag193.xml><?xml version="1.0" encoding="utf-8"?>
<p:tagLst xmlns:p="http://schemas.openxmlformats.org/presentationml/2006/main">
  <p:tag name="PA" val="v4.0.0"/>
</p:tagLst>
</file>

<file path=ppt/tags/tag194.xml><?xml version="1.0" encoding="utf-8"?>
<p:tagLst xmlns:p="http://schemas.openxmlformats.org/presentationml/2006/main">
  <p:tag name="PA" val="v4.0.0"/>
</p:tagLst>
</file>

<file path=ppt/tags/tag195.xml><?xml version="1.0" encoding="utf-8"?>
<p:tagLst xmlns:p="http://schemas.openxmlformats.org/presentationml/2006/main">
  <p:tag name="PA" val="v4.0.0"/>
</p:tagLst>
</file>

<file path=ppt/tags/tag196.xml><?xml version="1.0" encoding="utf-8"?>
<p:tagLst xmlns:p="http://schemas.openxmlformats.org/presentationml/2006/main">
  <p:tag name="PA" val="v4.0.0"/>
</p:tagLst>
</file>

<file path=ppt/tags/tag197.xml><?xml version="1.0" encoding="utf-8"?>
<p:tagLst xmlns:p="http://schemas.openxmlformats.org/presentationml/2006/main">
  <p:tag name="PA" val="v4.0.0"/>
</p:tagLst>
</file>

<file path=ppt/tags/tag198.xml><?xml version="1.0" encoding="utf-8"?>
<p:tagLst xmlns:p="http://schemas.openxmlformats.org/presentationml/2006/main">
  <p:tag name="PA" val="v4.0.0"/>
</p:tagLst>
</file>

<file path=ppt/tags/tag199.xml><?xml version="1.0" encoding="utf-8"?>
<p:tagLst xmlns:p="http://schemas.openxmlformats.org/presentationml/2006/main">
  <p:tag name="PA" val="v4.0.0"/>
</p:tagLst>
</file>

<file path=ppt/tags/tag200.xml><?xml version="1.0" encoding="utf-8"?>
<p:tagLst xmlns:p="http://schemas.openxmlformats.org/presentationml/2006/main">
  <p:tag name="PA" val="v4.0.0"/>
</p:tagLst>
</file>

<file path=ppt/tags/tag201.xml><?xml version="1.0" encoding="utf-8"?>
<p:tagLst xmlns:p="http://schemas.openxmlformats.org/presentationml/2006/main">
  <p:tag name="PA" val="v4.1.3"/>
</p:tagLst>
</file>

<file path=ppt/tags/tag202.xml><?xml version="1.0" encoding="utf-8"?>
<p:tagLst xmlns:p="http://schemas.openxmlformats.org/presentationml/2006/main">
  <p:tag name="PA" val="v4.1.3"/>
</p:tagLst>
</file>

<file path=ppt/tags/tag203.xml><?xml version="1.0" encoding="utf-8"?>
<p:tagLst xmlns:p="http://schemas.openxmlformats.org/presentationml/2006/main">
  <p:tag name="PA" val="v4.1.3"/>
</p:tagLst>
</file>

<file path=ppt/tags/tag204.xml><?xml version="1.0" encoding="utf-8"?>
<p:tagLst xmlns:p="http://schemas.openxmlformats.org/presentationml/2006/main">
  <p:tag name="PA" val="v4.1.3"/>
</p:tagLst>
</file>

<file path=ppt/tags/tag205.xml><?xml version="1.0" encoding="utf-8"?>
<p:tagLst xmlns:p="http://schemas.openxmlformats.org/presentationml/2006/main">
  <p:tag name="PA" val="v4.1.3"/>
</p:tagLst>
</file>

<file path=ppt/theme/theme1.xml><?xml version="1.0" encoding="utf-8"?>
<a:theme xmlns:a="http://schemas.openxmlformats.org/drawingml/2006/main" name="内容">
  <a:themeElements>
    <a:clrScheme name="islide色">
      <a:dk1>
        <a:srgbClr val="000000"/>
      </a:dk1>
      <a:lt1>
        <a:srgbClr val="FFFFFF"/>
      </a:lt1>
      <a:dk2>
        <a:srgbClr val="778495"/>
      </a:dk2>
      <a:lt2>
        <a:srgbClr val="F0F0F0"/>
      </a:lt2>
      <a:accent1>
        <a:srgbClr val="F39800"/>
      </a:accent1>
      <a:accent2>
        <a:srgbClr val="7A6A56"/>
      </a:accent2>
      <a:accent3>
        <a:srgbClr val="B5B5B6"/>
      </a:accent3>
      <a:accent4>
        <a:srgbClr val="7A6A56"/>
      </a:accent4>
      <a:accent5>
        <a:srgbClr val="F39800"/>
      </a:accent5>
      <a:accent6>
        <a:srgbClr val="B5B5B6"/>
      </a:accent6>
      <a:hlink>
        <a:srgbClr val="4276AA"/>
      </a:hlink>
      <a:folHlink>
        <a:srgbClr val="BFBFBF"/>
      </a:folHlink>
    </a:clrScheme>
    <a:fontScheme name="方正尚酷黑">
      <a:majorFont>
        <a:latin typeface="Arial"/>
        <a:ea typeface="方正尚酷简体"/>
        <a:cs typeface=""/>
      </a:majorFont>
      <a:minorFont>
        <a:latin typeface="Calibri"/>
        <a:ea typeface="黑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w="0">
          <a:noFill/>
        </a:ln>
      </a:spPr>
      <a:bodyPr rot="0" spcFirstLastPara="0" vertOverflow="overflow" horzOverflow="overflow" vert="horz" wrap="square" lIns="91440" tIns="45720" rIns="91440" bIns="45720" numCol="1" spcCol="0" rtlCol="0" fromWordArt="0" anchor="ctr" anchorCtr="0" forceAA="0" compatLnSpc="1">
        <a:normAutofit/>
      </a:bodyP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chor="ctr" anchorCtr="0">
        <a:spAutoFit/>
      </a:bodyPr>
      <a:lstStyle>
        <a:defPPr algn="l">
          <a:defRPr dirty="0" smtClean="0"/>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BAOTU</Template>
  <TotalTime>0</TotalTime>
  <Words>3712</Words>
  <Application>WPS 演示</Application>
  <PresentationFormat>宽屏</PresentationFormat>
  <Paragraphs>410</Paragraphs>
  <Slides>24</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Arial</vt:lpstr>
      <vt:lpstr>宋体</vt:lpstr>
      <vt:lpstr>Wingdings</vt:lpstr>
      <vt:lpstr>微软雅黑</vt:lpstr>
      <vt:lpstr>书体坊兰亭体</vt:lpstr>
      <vt:lpstr>Century Gothic</vt:lpstr>
      <vt:lpstr>黑体</vt:lpstr>
      <vt:lpstr>Calibri</vt:lpstr>
      <vt:lpstr>Arial Unicode MS</vt:lpstr>
      <vt:lpstr>等线</vt:lpstr>
      <vt:lpstr>Impact</vt:lpstr>
      <vt:lpstr>方正尚酷简体</vt:lpstr>
      <vt:lpstr>Segoe Print</vt:lpstr>
      <vt:lpstr>内容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拉普耶鲁</cp:lastModifiedBy>
  <cp:revision>1</cp:revision>
  <dcterms:created xsi:type="dcterms:W3CDTF">2020-07-10T08:54:53Z</dcterms:created>
  <dcterms:modified xsi:type="dcterms:W3CDTF">2020-07-10T08:54:53Z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RubyTemplateID">
    <vt:lpwstr>2</vt:lpwstr>
  </property>
  <property fmtid="{D5CDD505-2E9C-101B-9397-08002B2CF9AE}" pid="3" name="KSOProductBuildVer">
    <vt:lpwstr>2052-11.1.0.9739</vt:lpwstr>
  </property>
</Properties>
</file>