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81" r:id="rId2"/>
    <p:sldId id="258" r:id="rId3"/>
    <p:sldId id="375" r:id="rId4"/>
    <p:sldId id="390" r:id="rId5"/>
    <p:sldId id="395" r:id="rId6"/>
    <p:sldId id="391" r:id="rId7"/>
    <p:sldId id="396" r:id="rId8"/>
    <p:sldId id="376" r:id="rId9"/>
    <p:sldId id="393" r:id="rId10"/>
    <p:sldId id="387" r:id="rId11"/>
    <p:sldId id="394" r:id="rId12"/>
    <p:sldId id="399" r:id="rId13"/>
    <p:sldId id="377" r:id="rId14"/>
    <p:sldId id="402" r:id="rId15"/>
    <p:sldId id="388" r:id="rId16"/>
    <p:sldId id="401" r:id="rId17"/>
    <p:sldId id="398" r:id="rId18"/>
    <p:sldId id="404" r:id="rId19"/>
    <p:sldId id="378" r:id="rId20"/>
    <p:sldId id="407" r:id="rId21"/>
    <p:sldId id="405" r:id="rId22"/>
    <p:sldId id="403" r:id="rId23"/>
    <p:sldId id="406" r:id="rId24"/>
    <p:sldId id="40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11" autoAdjust="0"/>
    <p:restoredTop sz="94660"/>
  </p:normalViewPr>
  <p:slideViewPr>
    <p:cSldViewPr>
      <p:cViewPr varScale="1">
        <p:scale>
          <a:sx n="64" d="100"/>
          <a:sy n="64" d="100"/>
        </p:scale>
        <p:origin x="126" y="72"/>
      </p:cViewPr>
      <p:guideLst>
        <p:guide orient="horz" pos="1621"/>
        <p:guide pos="2880"/>
      </p:guideLst>
    </p:cSldViewPr>
  </p:slideViewPr>
  <p:notesTextViewPr>
    <p:cViewPr>
      <p:scale>
        <a:sx n="100" d="100"/>
        <a:sy n="100" d="100"/>
      </p:scale>
      <p:origin x="0" y="0"/>
    </p:cViewPr>
  </p:notesTextViewPr>
  <p:sorterViewPr>
    <p:cViewPr>
      <p:scale>
        <a:sx n="39" d="100"/>
        <a:sy n="39"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2018/3/27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ln>
        </p:spPr>
        <p:txBody>
          <a:bodyPr/>
          <a:lstStyle/>
          <a:p>
            <a:fld id="{705A22A7-E035-4539-A9EF-73E4512CBAB0}" type="slidenum">
              <a:rPr lang="zh-CN" altLang="en-US"/>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2EF455-68C0-491E-BCC7-116179CCE12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2EF455-68C0-491E-BCC7-116179CCE12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277E94B9-1F08-48DF-B7B6-E879767F1CA5}"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a:t>
            </a:r>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40845"/>
            <a:ext cx="1836172" cy="315475"/>
          </a:xfrm>
          <a:prstGeom prst="rect">
            <a:avLst/>
          </a:prstGeom>
          <a:noFill/>
        </p:spPr>
        <p:txBody>
          <a:bodyPr wrap="square" lIns="68584" tIns="34292" rIns="68584" bIns="34292" rtlCol="0">
            <a:spAutoFit/>
          </a:bodyPr>
          <a:lstStyle/>
          <a:p>
            <a:pPr lvl="0" algn="dist"/>
            <a:r>
              <a:rPr lang="zh-CN" altLang="zh-CN" sz="1600" dirty="0">
                <a:solidFill>
                  <a:schemeClr val="bg1"/>
                </a:solidFill>
                <a:latin typeface="微软雅黑" panose="020B0503020204020204" pitchFamily="34" charset="-122"/>
                <a:ea typeface="微软雅黑" panose="020B0503020204020204" pitchFamily="34" charset="-122"/>
              </a:rPr>
              <a:t>年度工作概述</a:t>
            </a: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70"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工作完成情况</a:t>
            </a: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成功项目展示</a:t>
            </a: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明年工作计划</a:t>
            </a: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2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3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0">
    <p:pul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t>2018/3/27</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t>‹#›</a:t>
            </a:fld>
            <a:endParaRPr lang="zh-CN" altLang="en-US" sz="1400" dirty="0">
              <a:solidFill>
                <a:schemeClr val="tx1"/>
              </a:solidFill>
            </a:endParaRPr>
          </a:p>
        </p:txBody>
      </p:sp>
    </p:spTree>
  </p:cSld>
  <p:clrMapOvr>
    <a:masterClrMapping/>
  </p:clrMapOvr>
  <p:transition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t>27/03/2018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p:transition spd="slow" advClick="0" advTm="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Our Services">
    <p:spTree>
      <p:nvGrpSpPr>
        <p:cNvPr id="1" name=""/>
        <p:cNvGrpSpPr/>
        <p:nvPr/>
      </p:nvGrpSpPr>
      <p:grpSpPr>
        <a:xfrm>
          <a:off x="0" y="0"/>
          <a:ext cx="0" cy="0"/>
          <a:chOff x="0" y="0"/>
          <a:chExt cx="0" cy="0"/>
        </a:xfrm>
      </p:grpSpPr>
      <p:sp>
        <p:nvSpPr>
          <p:cNvPr id="8" name="Picture Placeholder 24"/>
          <p:cNvSpPr>
            <a:spLocks noGrp="1"/>
          </p:cNvSpPr>
          <p:nvPr>
            <p:ph type="pic" sz="quarter" idx="14"/>
          </p:nvPr>
        </p:nvSpPr>
        <p:spPr>
          <a:xfrm>
            <a:off x="457200" y="1352968"/>
            <a:ext cx="2671762" cy="3007655"/>
          </a:xfrm>
        </p:spPr>
        <p:txBody>
          <a:bodyPr>
            <a:normAutofit/>
          </a:bodyPr>
          <a:lstStyle>
            <a:lvl1pPr marL="0" indent="0">
              <a:buFontTx/>
              <a:buNone/>
              <a:defRPr sz="1200">
                <a:solidFill>
                  <a:srgbClr val="17375E"/>
                </a:solidFill>
              </a:defRPr>
            </a:lvl1pPr>
          </a:lstStyle>
          <a:p>
            <a:endParaRPr lang="en-US"/>
          </a:p>
        </p:txBody>
      </p:sp>
      <p:sp>
        <p:nvSpPr>
          <p:cNvPr id="9" name="Text Placeholder 26"/>
          <p:cNvSpPr>
            <a:spLocks noGrp="1"/>
          </p:cNvSpPr>
          <p:nvPr>
            <p:ph type="body" sz="quarter" idx="15"/>
          </p:nvPr>
        </p:nvSpPr>
        <p:spPr>
          <a:xfrm>
            <a:off x="3733801" y="181824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0" name="Text Placeholder 26"/>
          <p:cNvSpPr>
            <a:spLocks noGrp="1"/>
          </p:cNvSpPr>
          <p:nvPr>
            <p:ph type="body" sz="quarter" idx="16"/>
          </p:nvPr>
        </p:nvSpPr>
        <p:spPr>
          <a:xfrm>
            <a:off x="6407151" y="181030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1" name="Text Placeholder 26"/>
          <p:cNvSpPr>
            <a:spLocks noGrp="1"/>
          </p:cNvSpPr>
          <p:nvPr>
            <p:ph type="body" sz="quarter" idx="17"/>
          </p:nvPr>
        </p:nvSpPr>
        <p:spPr>
          <a:xfrm>
            <a:off x="3736975" y="3406380"/>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2" name="Text Placeholder 26"/>
          <p:cNvSpPr>
            <a:spLocks noGrp="1"/>
          </p:cNvSpPr>
          <p:nvPr>
            <p:ph type="body" sz="quarter" idx="18"/>
          </p:nvPr>
        </p:nvSpPr>
        <p:spPr>
          <a:xfrm>
            <a:off x="6410325" y="339843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3" name="Text Placeholder 32"/>
          <p:cNvSpPr>
            <a:spLocks noGrp="1"/>
          </p:cNvSpPr>
          <p:nvPr>
            <p:ph type="body" sz="quarter" idx="19"/>
          </p:nvPr>
        </p:nvSpPr>
        <p:spPr>
          <a:xfrm>
            <a:off x="3733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4" name="Text Placeholder 32"/>
          <p:cNvSpPr>
            <a:spLocks noGrp="1"/>
          </p:cNvSpPr>
          <p:nvPr>
            <p:ph type="body" sz="quarter" idx="20"/>
          </p:nvPr>
        </p:nvSpPr>
        <p:spPr>
          <a:xfrm>
            <a:off x="6400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5" name="Text Placeholder 32"/>
          <p:cNvSpPr>
            <a:spLocks noGrp="1"/>
          </p:cNvSpPr>
          <p:nvPr>
            <p:ph type="body" sz="quarter" idx="21"/>
          </p:nvPr>
        </p:nvSpPr>
        <p:spPr>
          <a:xfrm>
            <a:off x="3733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6" name="Text Placeholder 32"/>
          <p:cNvSpPr>
            <a:spLocks noGrp="1"/>
          </p:cNvSpPr>
          <p:nvPr>
            <p:ph type="body" sz="quarter" idx="22"/>
          </p:nvPr>
        </p:nvSpPr>
        <p:spPr>
          <a:xfrm>
            <a:off x="6400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8" name="Title 1"/>
          <p:cNvSpPr>
            <a:spLocks noGrp="1"/>
          </p:cNvSpPr>
          <p:nvPr>
            <p:ph type="title"/>
          </p:nvPr>
        </p:nvSpPr>
        <p:spPr>
          <a:xfrm>
            <a:off x="457201" y="285838"/>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20"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9435" indent="0">
              <a:buFontTx/>
              <a:buNone/>
              <a:defRPr sz="1050">
                <a:latin typeface="Mission Gothic Regular" pitchFamily="50" charset="0"/>
              </a:defRPr>
            </a:lvl5pPr>
          </a:lstStyle>
          <a:p>
            <a:pPr lvl="0"/>
            <a:endParaRPr lang="en-US" dirty="0"/>
          </a:p>
        </p:txBody>
      </p:sp>
      <p:sp>
        <p:nvSpPr>
          <p:cNvPr id="21"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spTree>
  </p:cSld>
  <p:clrMapOvr>
    <a:masterClrMapping/>
  </p:clrMapOvr>
  <p:transition advClick="0" advTm="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2018/3/27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2058" y="2016"/>
            <a:ext cx="9144018" cy="5148082"/>
          </a:xfrm>
          <a:prstGeom prst="rect">
            <a:avLst/>
          </a:prstGeom>
        </p:spPr>
      </p:pic>
      <p:sp>
        <p:nvSpPr>
          <p:cNvPr id="6" name="文本框 5"/>
          <p:cNvSpPr txBox="1"/>
          <p:nvPr/>
        </p:nvSpPr>
        <p:spPr>
          <a:xfrm>
            <a:off x="3419872" y="1420416"/>
            <a:ext cx="5262060" cy="769441"/>
          </a:xfrm>
          <a:prstGeom prst="rect">
            <a:avLst/>
          </a:prstGeom>
          <a:noFill/>
        </p:spPr>
        <p:txBody>
          <a:bodyPr wrap="square" rtlCol="0">
            <a:spAutoFit/>
          </a:bodyPr>
          <a:lstStyle/>
          <a:p>
            <a:r>
              <a:rPr lang="zh-CN" altLang="en-US" sz="4400" b="1" dirty="0">
                <a:solidFill>
                  <a:srgbClr val="FFC000"/>
                </a:solidFill>
                <a:effectLst>
                  <a:outerShdw blurRad="38100" dist="38100" dir="2700000" algn="tl">
                    <a:srgbClr val="000000">
                      <a:alpha val="43137"/>
                    </a:srgbClr>
                  </a:outerShdw>
                </a:effectLst>
                <a:cs typeface="+mn-ea"/>
                <a:sym typeface="+mn-lt"/>
              </a:rPr>
              <a:t>休闲下午茶</a:t>
            </a:r>
            <a:r>
              <a:rPr lang="en-US" altLang="zh-CN" sz="4400" b="1" dirty="0">
                <a:solidFill>
                  <a:srgbClr val="FFC000"/>
                </a:solidFill>
                <a:effectLst>
                  <a:outerShdw blurRad="38100" dist="38100" dir="2700000" algn="tl">
                    <a:srgbClr val="000000">
                      <a:alpha val="43137"/>
                    </a:srgbClr>
                  </a:outerShdw>
                </a:effectLst>
                <a:cs typeface="+mn-ea"/>
                <a:sym typeface="+mn-lt"/>
              </a:rPr>
              <a:t>PPT</a:t>
            </a:r>
            <a:r>
              <a:rPr lang="zh-CN" altLang="en-US" sz="4400" b="1" dirty="0">
                <a:solidFill>
                  <a:srgbClr val="FFC000"/>
                </a:solidFill>
                <a:effectLst>
                  <a:outerShdw blurRad="38100" dist="38100" dir="2700000" algn="tl">
                    <a:srgbClr val="000000">
                      <a:alpha val="43137"/>
                    </a:srgbClr>
                  </a:outerShdw>
                </a:effectLst>
                <a:cs typeface="+mn-ea"/>
                <a:sym typeface="+mn-lt"/>
              </a:rPr>
              <a:t>模板</a:t>
            </a:r>
          </a:p>
        </p:txBody>
      </p:sp>
      <p:sp>
        <p:nvSpPr>
          <p:cNvPr id="7" name="文本框 6"/>
          <p:cNvSpPr txBox="1"/>
          <p:nvPr/>
        </p:nvSpPr>
        <p:spPr>
          <a:xfrm>
            <a:off x="3497255" y="2187533"/>
            <a:ext cx="4455048" cy="338554"/>
          </a:xfrm>
          <a:prstGeom prst="rect">
            <a:avLst/>
          </a:prstGeom>
          <a:noFill/>
        </p:spPr>
        <p:txBody>
          <a:bodyPr wrap="square" rtlCol="0">
            <a:spAutoFit/>
          </a:bodyPr>
          <a:lstStyle/>
          <a:p>
            <a:r>
              <a:rPr lang="zh-CN" altLang="en-US" sz="1600" dirty="0">
                <a:solidFill>
                  <a:schemeClr val="bg1"/>
                </a:solidFill>
                <a:cs typeface="+mn-ea"/>
                <a:sym typeface="+mn-lt"/>
              </a:rPr>
              <a:t>适用于年终总结</a:t>
            </a:r>
            <a:r>
              <a:rPr lang="en-US" altLang="zh-CN" sz="1600" dirty="0">
                <a:solidFill>
                  <a:schemeClr val="bg1"/>
                </a:solidFill>
                <a:cs typeface="+mn-ea"/>
                <a:sym typeface="+mn-lt"/>
              </a:rPr>
              <a:t>/</a:t>
            </a:r>
            <a:r>
              <a:rPr lang="zh-CN" altLang="en-US" sz="1600" dirty="0">
                <a:solidFill>
                  <a:schemeClr val="bg1"/>
                </a:solidFill>
                <a:cs typeface="+mn-ea"/>
                <a:sym typeface="+mn-lt"/>
              </a:rPr>
              <a:t>新年计划</a:t>
            </a:r>
            <a:r>
              <a:rPr lang="en-US" altLang="zh-CN" sz="1600" dirty="0">
                <a:solidFill>
                  <a:schemeClr val="bg1"/>
                </a:solidFill>
                <a:cs typeface="+mn-ea"/>
                <a:sym typeface="+mn-lt"/>
              </a:rPr>
              <a:t>/</a:t>
            </a:r>
            <a:r>
              <a:rPr lang="zh-CN" altLang="en-US" sz="1600" dirty="0">
                <a:solidFill>
                  <a:schemeClr val="bg1"/>
                </a:solidFill>
                <a:cs typeface="+mn-ea"/>
                <a:sym typeface="+mn-lt"/>
              </a:rPr>
              <a:t>述职报告</a:t>
            </a:r>
            <a:r>
              <a:rPr lang="en-US" altLang="zh-CN" sz="1600" dirty="0">
                <a:solidFill>
                  <a:schemeClr val="bg1"/>
                </a:solidFill>
                <a:cs typeface="+mn-ea"/>
                <a:sym typeface="+mn-lt"/>
              </a:rPr>
              <a:t>/</a:t>
            </a:r>
            <a:r>
              <a:rPr lang="zh-CN" altLang="en-US" sz="1600" dirty="0">
                <a:solidFill>
                  <a:schemeClr val="bg1"/>
                </a:solidFill>
                <a:cs typeface="+mn-ea"/>
                <a:sym typeface="+mn-lt"/>
              </a:rPr>
              <a:t>工作汇报</a:t>
            </a:r>
          </a:p>
        </p:txBody>
      </p:sp>
      <p:sp>
        <p:nvSpPr>
          <p:cNvPr id="8" name="文本框 7"/>
          <p:cNvSpPr txBox="1"/>
          <p:nvPr/>
        </p:nvSpPr>
        <p:spPr>
          <a:xfrm>
            <a:off x="3487220" y="2593995"/>
            <a:ext cx="3420380" cy="276999"/>
          </a:xfrm>
          <a:prstGeom prst="rect">
            <a:avLst/>
          </a:prstGeom>
          <a:noFill/>
        </p:spPr>
        <p:txBody>
          <a:bodyPr wrap="square" rtlCol="0">
            <a:spAutoFit/>
          </a:bodyPr>
          <a:lstStyle/>
          <a:p>
            <a:pPr algn="ctr"/>
            <a:r>
              <a:rPr lang="zh-CN" altLang="en-US" sz="1200" dirty="0">
                <a:solidFill>
                  <a:schemeClr val="bg1"/>
                </a:solidFill>
                <a:cs typeface="+mn-ea"/>
                <a:sym typeface="+mn-lt"/>
              </a:rPr>
              <a:t>汇报时间：</a:t>
            </a:r>
            <a:r>
              <a:rPr lang="en-US" altLang="zh-CN" sz="1200" dirty="0">
                <a:solidFill>
                  <a:schemeClr val="bg1"/>
                </a:solidFill>
                <a:cs typeface="+mn-ea"/>
                <a:sym typeface="+mn-lt"/>
              </a:rPr>
              <a:t>2017</a:t>
            </a:r>
            <a:r>
              <a:rPr lang="zh-CN" altLang="en-US" sz="1200" dirty="0">
                <a:solidFill>
                  <a:schemeClr val="bg1"/>
                </a:solidFill>
                <a:cs typeface="+mn-ea"/>
                <a:sym typeface="+mn-lt"/>
              </a:rPr>
              <a:t>年</a:t>
            </a:r>
            <a:r>
              <a:rPr lang="en-US" altLang="zh-CN" sz="1200" dirty="0">
                <a:solidFill>
                  <a:schemeClr val="bg1"/>
                </a:solidFill>
                <a:cs typeface="+mn-ea"/>
                <a:sym typeface="+mn-lt"/>
              </a:rPr>
              <a:t>10</a:t>
            </a:r>
            <a:r>
              <a:rPr lang="zh-CN" altLang="en-US" sz="1200" dirty="0">
                <a:solidFill>
                  <a:schemeClr val="bg1"/>
                </a:solidFill>
                <a:cs typeface="+mn-ea"/>
                <a:sym typeface="+mn-lt"/>
              </a:rPr>
              <a:t>月</a:t>
            </a:r>
            <a:r>
              <a:rPr lang="en-US" altLang="zh-CN" sz="1200" dirty="0">
                <a:solidFill>
                  <a:schemeClr val="bg1"/>
                </a:solidFill>
                <a:cs typeface="+mn-ea"/>
                <a:sym typeface="+mn-lt"/>
              </a:rPr>
              <a:t>27</a:t>
            </a:r>
            <a:r>
              <a:rPr lang="zh-CN" altLang="en-US" sz="1200" dirty="0">
                <a:solidFill>
                  <a:schemeClr val="bg1"/>
                </a:solidFill>
                <a:cs typeface="+mn-ea"/>
                <a:sym typeface="+mn-lt"/>
              </a:rPr>
              <a:t>日    汇报人</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15" name="文本框 14"/>
          <p:cNvSpPr txBox="1"/>
          <p:nvPr/>
        </p:nvSpPr>
        <p:spPr>
          <a:xfrm>
            <a:off x="3491880" y="423337"/>
            <a:ext cx="2484276" cy="1107996"/>
          </a:xfrm>
          <a:prstGeom prst="rect">
            <a:avLst/>
          </a:prstGeom>
          <a:noFill/>
        </p:spPr>
        <p:txBody>
          <a:bodyPr wrap="square" rtlCol="0">
            <a:spAutoFit/>
          </a:bodyPr>
          <a:lstStyle/>
          <a:p>
            <a:r>
              <a:rPr lang="en-US" altLang="zh-CN" sz="6600" dirty="0">
                <a:solidFill>
                  <a:srgbClr val="FFC000"/>
                </a:solidFill>
                <a:effectLst>
                  <a:outerShdw blurRad="38100" dist="38100" dir="2700000" algn="tl">
                    <a:srgbClr val="000000">
                      <a:alpha val="43137"/>
                    </a:srgbClr>
                  </a:outerShdw>
                </a:effectLst>
                <a:cs typeface="+mn-ea"/>
                <a:sym typeface="+mn-lt"/>
              </a:rPr>
              <a:t>2019</a:t>
            </a:r>
            <a:endParaRPr lang="zh-CN" altLang="en-US" sz="6600" dirty="0">
              <a:solidFill>
                <a:srgbClr val="FFC000"/>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ppt_x</p:attrName>
                                        </p:attrNameLst>
                                      </p:cBhvr>
                                      <p:tavLst>
                                        <p:tav tm="0">
                                          <p:val>
                                            <p:strVal val="#ppt_x-.2"/>
                                          </p:val>
                                        </p:tav>
                                        <p:tav tm="100000">
                                          <p:val>
                                            <p:strVal val="#ppt_x"/>
                                          </p:val>
                                        </p:tav>
                                      </p:tavLst>
                                    </p:anim>
                                    <p:anim calcmode="lin" valueType="num">
                                      <p:cBhvr>
                                        <p:cTn id="26"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srcRect r="60260"/>
          <a:stretch>
            <a:fillRect/>
          </a:stretch>
        </p:blipFill>
        <p:spPr>
          <a:xfrm>
            <a:off x="2058" y="2016"/>
            <a:ext cx="3633838" cy="5148082"/>
          </a:xfrm>
          <a:prstGeom prst="rect">
            <a:avLst/>
          </a:prstGeom>
        </p:spPr>
      </p:pic>
      <p:sp>
        <p:nvSpPr>
          <p:cNvPr id="7173" name="Rectangle 3"/>
          <p:cNvSpPr txBox="1">
            <a:spLocks noChangeArrowheads="1"/>
          </p:cNvSpPr>
          <p:nvPr/>
        </p:nvSpPr>
        <p:spPr bwMode="auto">
          <a:xfrm>
            <a:off x="3041830" y="2124670"/>
            <a:ext cx="1188132" cy="451387"/>
          </a:xfrm>
          <a:prstGeom prst="rect">
            <a:avLst/>
          </a:prstGeom>
          <a:solidFill>
            <a:schemeClr val="accent1"/>
          </a:solidFill>
          <a:ln w="9525">
            <a:noFill/>
            <a:miter lim="800000"/>
          </a:ln>
        </p:spPr>
        <p:txBody>
          <a:bodyPr lIns="68562" tIns="34281" rIns="68562" bIns="34281" anchor="ctr"/>
          <a:lstStyle/>
          <a:p>
            <a:pPr algn="ctr" eaLnBrk="1" hangingPunct="1"/>
            <a:r>
              <a:rPr lang="zh-CN" altLang="en-US" sz="2800" dirty="0">
                <a:solidFill>
                  <a:schemeClr val="bg1"/>
                </a:solidFill>
                <a:cs typeface="+mn-ea"/>
                <a:sym typeface="+mn-lt"/>
              </a:rPr>
              <a:t>目 录</a:t>
            </a:r>
          </a:p>
        </p:txBody>
      </p:sp>
      <p:sp>
        <p:nvSpPr>
          <p:cNvPr id="7174" name="Text Box 5"/>
          <p:cNvSpPr txBox="1">
            <a:spLocks noChangeArrowheads="1"/>
          </p:cNvSpPr>
          <p:nvPr/>
        </p:nvSpPr>
        <p:spPr bwMode="auto">
          <a:xfrm>
            <a:off x="2842717" y="2622358"/>
            <a:ext cx="1586358" cy="377008"/>
          </a:xfrm>
          <a:prstGeom prst="rect">
            <a:avLst/>
          </a:prstGeom>
          <a:noFill/>
          <a:ln w="9525">
            <a:noFill/>
            <a:miter lim="800000"/>
          </a:ln>
          <a:effectLst/>
        </p:spPr>
        <p:txBody>
          <a:bodyPr wrap="square" lIns="68562" tIns="34281" rIns="68562" bIns="34281">
            <a:spAutoFit/>
          </a:bodyPr>
          <a:lstStyle/>
          <a:p>
            <a:pPr algn="ctr" eaLnBrk="1" hangingPunct="1"/>
            <a:r>
              <a:rPr lang="en-US" altLang="zh-CN" sz="2000" dirty="0">
                <a:solidFill>
                  <a:schemeClr val="accent2"/>
                </a:solidFill>
                <a:cs typeface="+mn-ea"/>
                <a:sym typeface="+mn-lt"/>
              </a:rPr>
              <a:t>C</a:t>
            </a:r>
            <a:r>
              <a:rPr lang="zh-CN" altLang="en-US" sz="2000" dirty="0">
                <a:solidFill>
                  <a:schemeClr val="accent2"/>
                </a:solidFill>
                <a:cs typeface="+mn-ea"/>
                <a:sym typeface="+mn-lt"/>
              </a:rPr>
              <a:t>ontents</a:t>
            </a:r>
          </a:p>
        </p:txBody>
      </p:sp>
      <p:sp>
        <p:nvSpPr>
          <p:cNvPr id="7181" name="TextBox 80"/>
          <p:cNvSpPr txBox="1">
            <a:spLocks noChangeArrowheads="1"/>
          </p:cNvSpPr>
          <p:nvPr/>
        </p:nvSpPr>
        <p:spPr bwMode="auto">
          <a:xfrm>
            <a:off x="5256076" y="1198780"/>
            <a:ext cx="2844316" cy="346230"/>
          </a:xfrm>
          <a:prstGeom prst="rect">
            <a:avLst/>
          </a:prstGeom>
          <a:noFill/>
          <a:ln w="9525">
            <a:noFill/>
            <a:miter lim="800000"/>
          </a:ln>
        </p:spPr>
        <p:txBody>
          <a:bodyPr wrap="square" lIns="68562" tIns="34281" rIns="68562" bIns="34281">
            <a:spAutoFit/>
          </a:bodyPr>
          <a:lstStyle/>
          <a:p>
            <a:r>
              <a:rPr lang="en-US" altLang="zh-CN" dirty="0">
                <a:solidFill>
                  <a:schemeClr val="accent1"/>
                </a:solidFill>
                <a:cs typeface="+mn-ea"/>
                <a:sym typeface="+mn-lt"/>
              </a:rPr>
              <a:t>PART 01/  </a:t>
            </a:r>
            <a:r>
              <a:rPr lang="zh-CN" altLang="en-US" dirty="0">
                <a:solidFill>
                  <a:schemeClr val="accent1"/>
                </a:solidFill>
                <a:cs typeface="+mn-ea"/>
                <a:sym typeface="+mn-lt"/>
              </a:rPr>
              <a:t>年度工作概述</a:t>
            </a:r>
            <a:endParaRPr lang="en-US" altLang="zh-CN" dirty="0">
              <a:solidFill>
                <a:schemeClr val="accent1"/>
              </a:solidFill>
              <a:cs typeface="+mn-ea"/>
              <a:sym typeface="+mn-lt"/>
            </a:endParaRPr>
          </a:p>
        </p:txBody>
      </p:sp>
      <p:sp>
        <p:nvSpPr>
          <p:cNvPr id="7182" name="TextBox 83"/>
          <p:cNvSpPr txBox="1">
            <a:spLocks noChangeArrowheads="1"/>
          </p:cNvSpPr>
          <p:nvPr/>
        </p:nvSpPr>
        <p:spPr bwMode="auto">
          <a:xfrm>
            <a:off x="5256076" y="1866274"/>
            <a:ext cx="2916324"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2"/>
                </a:solidFill>
                <a:cs typeface="+mn-ea"/>
                <a:sym typeface="+mn-lt"/>
              </a:rPr>
              <a:t>PART 02/  </a:t>
            </a:r>
            <a:r>
              <a:rPr lang="zh-CN" altLang="en-US" dirty="0">
                <a:solidFill>
                  <a:schemeClr val="accent2"/>
                </a:solidFill>
                <a:cs typeface="+mn-ea"/>
                <a:sym typeface="+mn-lt"/>
              </a:rPr>
              <a:t>工作完成情况</a:t>
            </a:r>
            <a:endParaRPr lang="en-US" altLang="zh-CN" dirty="0">
              <a:solidFill>
                <a:schemeClr val="accent2"/>
              </a:solidFill>
              <a:cs typeface="+mn-ea"/>
              <a:sym typeface="+mn-lt"/>
            </a:endParaRPr>
          </a:p>
        </p:txBody>
      </p:sp>
      <p:sp>
        <p:nvSpPr>
          <p:cNvPr id="7183" name="TextBox 84"/>
          <p:cNvSpPr txBox="1">
            <a:spLocks noChangeArrowheads="1"/>
          </p:cNvSpPr>
          <p:nvPr/>
        </p:nvSpPr>
        <p:spPr bwMode="auto">
          <a:xfrm>
            <a:off x="5256076" y="2622358"/>
            <a:ext cx="2772308"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1"/>
                </a:solidFill>
                <a:cs typeface="+mn-ea"/>
                <a:sym typeface="+mn-lt"/>
              </a:rPr>
              <a:t>PART 03/  </a:t>
            </a:r>
            <a:r>
              <a:rPr lang="zh-CN" altLang="en-US" dirty="0">
                <a:solidFill>
                  <a:schemeClr val="accent1"/>
                </a:solidFill>
                <a:cs typeface="+mn-ea"/>
                <a:sym typeface="+mn-lt"/>
              </a:rPr>
              <a:t>成功项目展示</a:t>
            </a:r>
            <a:endParaRPr lang="en-US" altLang="zh-CN" dirty="0">
              <a:solidFill>
                <a:schemeClr val="accent1"/>
              </a:solidFill>
              <a:cs typeface="+mn-ea"/>
              <a:sym typeface="+mn-lt"/>
            </a:endParaRPr>
          </a:p>
        </p:txBody>
      </p:sp>
      <p:sp>
        <p:nvSpPr>
          <p:cNvPr id="7184" name="TextBox 85"/>
          <p:cNvSpPr txBox="1">
            <a:spLocks noChangeArrowheads="1"/>
          </p:cNvSpPr>
          <p:nvPr/>
        </p:nvSpPr>
        <p:spPr bwMode="auto">
          <a:xfrm>
            <a:off x="5256076" y="3342438"/>
            <a:ext cx="2772308"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2"/>
                </a:solidFill>
                <a:cs typeface="+mn-ea"/>
                <a:sym typeface="+mn-lt"/>
              </a:rPr>
              <a:t>PART 04/  </a:t>
            </a:r>
            <a:r>
              <a:rPr lang="zh-CN" altLang="en-US" dirty="0">
                <a:solidFill>
                  <a:schemeClr val="accent2"/>
                </a:solidFill>
                <a:cs typeface="+mn-ea"/>
                <a:sym typeface="+mn-lt"/>
              </a:rPr>
              <a:t>明年工作计划</a:t>
            </a:r>
            <a:endParaRPr lang="en-US" altLang="zh-CN" dirty="0">
              <a:solidFill>
                <a:schemeClr val="accent2"/>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7173"/>
                                        </p:tgtEl>
                                        <p:attrNameLst>
                                          <p:attrName>style.visibility</p:attrName>
                                        </p:attrNameLst>
                                      </p:cBhvr>
                                      <p:to>
                                        <p:strVal val="visible"/>
                                      </p:to>
                                    </p:set>
                                    <p:anim calcmode="lin" valueType="num">
                                      <p:cBhvr>
                                        <p:cTn id="12" dur="300" fill="hold"/>
                                        <p:tgtEl>
                                          <p:spTgt spid="7173"/>
                                        </p:tgtEl>
                                        <p:attrNameLst>
                                          <p:attrName>ppt_w</p:attrName>
                                        </p:attrNameLst>
                                      </p:cBhvr>
                                      <p:tavLst>
                                        <p:tav tm="0">
                                          <p:val>
                                            <p:fltVal val="0"/>
                                          </p:val>
                                        </p:tav>
                                        <p:tav tm="100000">
                                          <p:val>
                                            <p:strVal val="#ppt_w"/>
                                          </p:val>
                                        </p:tav>
                                      </p:tavLst>
                                    </p:anim>
                                    <p:anim calcmode="lin" valueType="num">
                                      <p:cBhvr>
                                        <p:cTn id="13" dur="300" fill="hold"/>
                                        <p:tgtEl>
                                          <p:spTgt spid="7173"/>
                                        </p:tgtEl>
                                        <p:attrNameLst>
                                          <p:attrName>ppt_h</p:attrName>
                                        </p:attrNameLst>
                                      </p:cBhvr>
                                      <p:tavLst>
                                        <p:tav tm="0">
                                          <p:val>
                                            <p:fltVal val="0"/>
                                          </p:val>
                                        </p:tav>
                                        <p:tav tm="100000">
                                          <p:val>
                                            <p:strVal val="#ppt_h"/>
                                          </p:val>
                                        </p:tav>
                                      </p:tavLst>
                                    </p:anim>
                                    <p:anim calcmode="lin" valueType="num">
                                      <p:cBhvr>
                                        <p:cTn id="14" dur="300" fill="hold"/>
                                        <p:tgtEl>
                                          <p:spTgt spid="7173"/>
                                        </p:tgtEl>
                                        <p:attrNameLst>
                                          <p:attrName>style.rotation</p:attrName>
                                        </p:attrNameLst>
                                      </p:cBhvr>
                                      <p:tavLst>
                                        <p:tav tm="0">
                                          <p:val>
                                            <p:fltVal val="90"/>
                                          </p:val>
                                        </p:tav>
                                        <p:tav tm="100000">
                                          <p:val>
                                            <p:fltVal val="0"/>
                                          </p:val>
                                        </p:tav>
                                      </p:tavLst>
                                    </p:anim>
                                    <p:animEffect transition="in" filter="fade">
                                      <p:cBhvr>
                                        <p:cTn id="15" dur="300"/>
                                        <p:tgtEl>
                                          <p:spTgt spid="717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174"/>
                                        </p:tgtEl>
                                        <p:attrNameLst>
                                          <p:attrName>style.visibility</p:attrName>
                                        </p:attrNameLst>
                                      </p:cBhvr>
                                      <p:to>
                                        <p:strVal val="visible"/>
                                      </p:to>
                                    </p:set>
                                    <p:anim calcmode="lin" valueType="num">
                                      <p:cBhvr>
                                        <p:cTn id="18" dur="300" fill="hold"/>
                                        <p:tgtEl>
                                          <p:spTgt spid="7174"/>
                                        </p:tgtEl>
                                        <p:attrNameLst>
                                          <p:attrName>ppt_w</p:attrName>
                                        </p:attrNameLst>
                                      </p:cBhvr>
                                      <p:tavLst>
                                        <p:tav tm="0">
                                          <p:val>
                                            <p:fltVal val="0"/>
                                          </p:val>
                                        </p:tav>
                                        <p:tav tm="100000">
                                          <p:val>
                                            <p:strVal val="#ppt_w"/>
                                          </p:val>
                                        </p:tav>
                                      </p:tavLst>
                                    </p:anim>
                                    <p:anim calcmode="lin" valueType="num">
                                      <p:cBhvr>
                                        <p:cTn id="19" dur="300" fill="hold"/>
                                        <p:tgtEl>
                                          <p:spTgt spid="7174"/>
                                        </p:tgtEl>
                                        <p:attrNameLst>
                                          <p:attrName>ppt_h</p:attrName>
                                        </p:attrNameLst>
                                      </p:cBhvr>
                                      <p:tavLst>
                                        <p:tav tm="0">
                                          <p:val>
                                            <p:fltVal val="0"/>
                                          </p:val>
                                        </p:tav>
                                        <p:tav tm="100000">
                                          <p:val>
                                            <p:strVal val="#ppt_h"/>
                                          </p:val>
                                        </p:tav>
                                      </p:tavLst>
                                    </p:anim>
                                    <p:anim calcmode="lin" valueType="num">
                                      <p:cBhvr>
                                        <p:cTn id="20" dur="300" fill="hold"/>
                                        <p:tgtEl>
                                          <p:spTgt spid="7174"/>
                                        </p:tgtEl>
                                        <p:attrNameLst>
                                          <p:attrName>style.rotation</p:attrName>
                                        </p:attrNameLst>
                                      </p:cBhvr>
                                      <p:tavLst>
                                        <p:tav tm="0">
                                          <p:val>
                                            <p:fltVal val="90"/>
                                          </p:val>
                                        </p:tav>
                                        <p:tav tm="100000">
                                          <p:val>
                                            <p:fltVal val="0"/>
                                          </p:val>
                                        </p:tav>
                                      </p:tavLst>
                                    </p:anim>
                                    <p:animEffect transition="in" filter="fade">
                                      <p:cBhvr>
                                        <p:cTn id="21" dur="300"/>
                                        <p:tgtEl>
                                          <p:spTgt spid="7174"/>
                                        </p:tgtEl>
                                      </p:cBhvr>
                                    </p:animEffect>
                                  </p:childTnLst>
                                </p:cTn>
                              </p:par>
                            </p:childTnLst>
                          </p:cTn>
                        </p:par>
                        <p:par>
                          <p:cTn id="22" fill="hold">
                            <p:stCondLst>
                              <p:cond delay="1000"/>
                            </p:stCondLst>
                            <p:childTnLst>
                              <p:par>
                                <p:cTn id="23" presetID="2" presetClass="entr" presetSubtype="3" fill="hold" grpId="0" nodeType="afterEffect">
                                  <p:stCondLst>
                                    <p:cond delay="0"/>
                                  </p:stCondLst>
                                  <p:childTnLst>
                                    <p:set>
                                      <p:cBhvr>
                                        <p:cTn id="24" dur="1" fill="hold">
                                          <p:stCondLst>
                                            <p:cond delay="0"/>
                                          </p:stCondLst>
                                        </p:cTn>
                                        <p:tgtEl>
                                          <p:spTgt spid="7181"/>
                                        </p:tgtEl>
                                        <p:attrNameLst>
                                          <p:attrName>style.visibility</p:attrName>
                                        </p:attrNameLst>
                                      </p:cBhvr>
                                      <p:to>
                                        <p:strVal val="visible"/>
                                      </p:to>
                                    </p:set>
                                    <p:anim calcmode="lin" valueType="num">
                                      <p:cBhvr additive="base">
                                        <p:cTn id="25" dur="500" fill="hold"/>
                                        <p:tgtEl>
                                          <p:spTgt spid="7181"/>
                                        </p:tgtEl>
                                        <p:attrNameLst>
                                          <p:attrName>ppt_x</p:attrName>
                                        </p:attrNameLst>
                                      </p:cBhvr>
                                      <p:tavLst>
                                        <p:tav tm="0">
                                          <p:val>
                                            <p:strVal val="1+#ppt_w/2"/>
                                          </p:val>
                                        </p:tav>
                                        <p:tav tm="100000">
                                          <p:val>
                                            <p:strVal val="#ppt_x"/>
                                          </p:val>
                                        </p:tav>
                                      </p:tavLst>
                                    </p:anim>
                                    <p:anim calcmode="lin" valueType="num">
                                      <p:cBhvr additive="base">
                                        <p:cTn id="26" dur="500" fill="hold"/>
                                        <p:tgtEl>
                                          <p:spTgt spid="7181"/>
                                        </p:tgtEl>
                                        <p:attrNameLst>
                                          <p:attrName>ppt_y</p:attrName>
                                        </p:attrNameLst>
                                      </p:cBhvr>
                                      <p:tavLst>
                                        <p:tav tm="0">
                                          <p:val>
                                            <p:strVal val="0-#ppt_h/2"/>
                                          </p:val>
                                        </p:tav>
                                        <p:tav tm="100000">
                                          <p:val>
                                            <p:strVal val="#ppt_y"/>
                                          </p:val>
                                        </p:tav>
                                      </p:tavLst>
                                    </p:anim>
                                  </p:childTnLst>
                                </p:cTn>
                              </p:par>
                              <p:par>
                                <p:cTn id="27" presetID="2" presetClass="entr" presetSubtype="3" fill="hold" grpId="0" nodeType="withEffect">
                                  <p:stCondLst>
                                    <p:cond delay="100"/>
                                  </p:stCondLst>
                                  <p:childTnLst>
                                    <p:set>
                                      <p:cBhvr>
                                        <p:cTn id="28" dur="1" fill="hold">
                                          <p:stCondLst>
                                            <p:cond delay="0"/>
                                          </p:stCondLst>
                                        </p:cTn>
                                        <p:tgtEl>
                                          <p:spTgt spid="7182"/>
                                        </p:tgtEl>
                                        <p:attrNameLst>
                                          <p:attrName>style.visibility</p:attrName>
                                        </p:attrNameLst>
                                      </p:cBhvr>
                                      <p:to>
                                        <p:strVal val="visible"/>
                                      </p:to>
                                    </p:set>
                                    <p:anim calcmode="lin" valueType="num">
                                      <p:cBhvr additive="base">
                                        <p:cTn id="29" dur="500" fill="hold"/>
                                        <p:tgtEl>
                                          <p:spTgt spid="7182"/>
                                        </p:tgtEl>
                                        <p:attrNameLst>
                                          <p:attrName>ppt_x</p:attrName>
                                        </p:attrNameLst>
                                      </p:cBhvr>
                                      <p:tavLst>
                                        <p:tav tm="0">
                                          <p:val>
                                            <p:strVal val="1+#ppt_w/2"/>
                                          </p:val>
                                        </p:tav>
                                        <p:tav tm="100000">
                                          <p:val>
                                            <p:strVal val="#ppt_x"/>
                                          </p:val>
                                        </p:tav>
                                      </p:tavLst>
                                    </p:anim>
                                    <p:anim calcmode="lin" valueType="num">
                                      <p:cBhvr additive="base">
                                        <p:cTn id="30" dur="500" fill="hold"/>
                                        <p:tgtEl>
                                          <p:spTgt spid="7182"/>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200"/>
                                  </p:stCondLst>
                                  <p:childTnLst>
                                    <p:set>
                                      <p:cBhvr>
                                        <p:cTn id="32" dur="1" fill="hold">
                                          <p:stCondLst>
                                            <p:cond delay="0"/>
                                          </p:stCondLst>
                                        </p:cTn>
                                        <p:tgtEl>
                                          <p:spTgt spid="7183"/>
                                        </p:tgtEl>
                                        <p:attrNameLst>
                                          <p:attrName>style.visibility</p:attrName>
                                        </p:attrNameLst>
                                      </p:cBhvr>
                                      <p:to>
                                        <p:strVal val="visible"/>
                                      </p:to>
                                    </p:set>
                                    <p:anim calcmode="lin" valueType="num">
                                      <p:cBhvr additive="base">
                                        <p:cTn id="33" dur="500" fill="hold"/>
                                        <p:tgtEl>
                                          <p:spTgt spid="7183"/>
                                        </p:tgtEl>
                                        <p:attrNameLst>
                                          <p:attrName>ppt_x</p:attrName>
                                        </p:attrNameLst>
                                      </p:cBhvr>
                                      <p:tavLst>
                                        <p:tav tm="0">
                                          <p:val>
                                            <p:strVal val="1+#ppt_w/2"/>
                                          </p:val>
                                        </p:tav>
                                        <p:tav tm="100000">
                                          <p:val>
                                            <p:strVal val="#ppt_x"/>
                                          </p:val>
                                        </p:tav>
                                      </p:tavLst>
                                    </p:anim>
                                    <p:anim calcmode="lin" valueType="num">
                                      <p:cBhvr additive="base">
                                        <p:cTn id="34" dur="500" fill="hold"/>
                                        <p:tgtEl>
                                          <p:spTgt spid="7183"/>
                                        </p:tgtEl>
                                        <p:attrNameLst>
                                          <p:attrName>ppt_y</p:attrName>
                                        </p:attrNameLst>
                                      </p:cBhvr>
                                      <p:tavLst>
                                        <p:tav tm="0">
                                          <p:val>
                                            <p:strVal val="0-#ppt_h/2"/>
                                          </p:val>
                                        </p:tav>
                                        <p:tav tm="100000">
                                          <p:val>
                                            <p:strVal val="#ppt_y"/>
                                          </p:val>
                                        </p:tav>
                                      </p:tavLst>
                                    </p:anim>
                                  </p:childTnLst>
                                </p:cTn>
                              </p:par>
                              <p:par>
                                <p:cTn id="35" presetID="2" presetClass="entr" presetSubtype="3" fill="hold" grpId="0" nodeType="withEffect">
                                  <p:stCondLst>
                                    <p:cond delay="300"/>
                                  </p:stCondLst>
                                  <p:childTnLst>
                                    <p:set>
                                      <p:cBhvr>
                                        <p:cTn id="36" dur="1" fill="hold">
                                          <p:stCondLst>
                                            <p:cond delay="0"/>
                                          </p:stCondLst>
                                        </p:cTn>
                                        <p:tgtEl>
                                          <p:spTgt spid="7184"/>
                                        </p:tgtEl>
                                        <p:attrNameLst>
                                          <p:attrName>style.visibility</p:attrName>
                                        </p:attrNameLst>
                                      </p:cBhvr>
                                      <p:to>
                                        <p:strVal val="visible"/>
                                      </p:to>
                                    </p:set>
                                    <p:anim calcmode="lin" valueType="num">
                                      <p:cBhvr additive="base">
                                        <p:cTn id="37" dur="500" fill="hold"/>
                                        <p:tgtEl>
                                          <p:spTgt spid="7184"/>
                                        </p:tgtEl>
                                        <p:attrNameLst>
                                          <p:attrName>ppt_x</p:attrName>
                                        </p:attrNameLst>
                                      </p:cBhvr>
                                      <p:tavLst>
                                        <p:tav tm="0">
                                          <p:val>
                                            <p:strVal val="1+#ppt_w/2"/>
                                          </p:val>
                                        </p:tav>
                                        <p:tav tm="100000">
                                          <p:val>
                                            <p:strVal val="#ppt_x"/>
                                          </p:val>
                                        </p:tav>
                                      </p:tavLst>
                                    </p:anim>
                                    <p:anim calcmode="lin" valueType="num">
                                      <p:cBhvr additive="base">
                                        <p:cTn id="38" dur="500" fill="hold"/>
                                        <p:tgtEl>
                                          <p:spTgt spid="71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nimBg="1" autoUpdateAnimBg="0"/>
      <p:bldP spid="7174" grpId="0" autoUpdateAnimBg="0"/>
      <p:bldP spid="7181" grpId="0" autoUpdateAnimBg="0"/>
      <p:bldP spid="7182" grpId="0" autoUpdateAnimBg="0"/>
      <p:bldP spid="7183" grpId="0" autoUpdateAnimBg="0"/>
      <p:bldP spid="718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01</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年度工作概述</a:t>
            </a:r>
            <a:endParaRPr lang="zh-CN" altLang="en-US" sz="3600" b="1" dirty="0">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9" y="1176701"/>
            <a:ext cx="8016875" cy="483337"/>
          </a:xfrm>
          <a:prstGeom prst="rect">
            <a:avLst/>
          </a:prstGeom>
          <a:noFill/>
          <a:ln w="9525">
            <a:noFill/>
            <a:miter lim="800000"/>
          </a:ln>
        </p:spPr>
        <p:txBody>
          <a:bodyPr>
            <a:spAutoFit/>
          </a:bodyPr>
          <a:lstStyle/>
          <a:p>
            <a:pPr>
              <a:lnSpc>
                <a:spcPct val="150000"/>
              </a:lnSpc>
              <a:spcBef>
                <a:spcPts val="600"/>
              </a:spcBef>
              <a:spcAft>
                <a:spcPts val="600"/>
              </a:spcAft>
            </a:pPr>
            <a:r>
              <a:rPr lang="zh-CN" altLang="en-US" sz="900" dirty="0">
                <a:solidFill>
                  <a:schemeClr val="tx1">
                    <a:lumMod val="50000"/>
                    <a:lumOff val="50000"/>
                  </a:schemeClr>
                </a:solidFill>
                <a:cs typeface="+mn-ea"/>
                <a:sym typeface="+mn-lt"/>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37" b="27217"/>
          <a:stretch>
            <a:fillRect/>
          </a:stretch>
        </p:blipFill>
        <p:spPr bwMode="auto">
          <a:xfrm>
            <a:off x="372256" y="2107263"/>
            <a:ext cx="5783920" cy="2420097"/>
          </a:xfrm>
          <a:prstGeom prst="rect">
            <a:avLst/>
          </a:prstGeom>
          <a:noFill/>
          <a:ln w="9525">
            <a:noFill/>
            <a:miter lim="800000"/>
            <a:headEnd/>
            <a:tailEnd/>
          </a:ln>
        </p:spPr>
      </p:pic>
      <p:sp>
        <p:nvSpPr>
          <p:cNvPr id="29" name="Rectangle 12"/>
          <p:cNvSpPr/>
          <p:nvPr/>
        </p:nvSpPr>
        <p:spPr bwMode="auto">
          <a:xfrm>
            <a:off x="6130925" y="2107263"/>
            <a:ext cx="2452688" cy="2420097"/>
          </a:xfrm>
          <a:prstGeom prst="rect">
            <a:avLst/>
          </a:prstGeom>
          <a:solidFill>
            <a:schemeClr val="accent1"/>
          </a:solidFill>
          <a:ln w="9525" cap="flat" cmpd="sng" algn="ctr">
            <a:noFill/>
            <a:prstDash val="solid"/>
            <a:headEnd type="none" w="med" len="med"/>
            <a:tailEnd type="none" w="med" len="med"/>
          </a:ln>
          <a:effectLst/>
        </p:spPr>
        <p:txBody>
          <a:bodyPr lIns="137166" tIns="68583" rIns="34292" bIns="34292"/>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cs typeface="+mn-ea"/>
              <a:sym typeface="+mn-lt"/>
            </a:endParaRPr>
          </a:p>
        </p:txBody>
      </p:sp>
      <p:sp>
        <p:nvSpPr>
          <p:cNvPr id="30" name="文本框 81"/>
          <p:cNvSpPr txBox="1">
            <a:spLocks noChangeArrowheads="1"/>
          </p:cNvSpPr>
          <p:nvPr/>
        </p:nvSpPr>
        <p:spPr bwMode="auto">
          <a:xfrm>
            <a:off x="6423025" y="2494733"/>
            <a:ext cx="1944688" cy="1734085"/>
          </a:xfrm>
          <a:prstGeom prst="rect">
            <a:avLst/>
          </a:prstGeom>
          <a:noFill/>
          <a:ln w="9525">
            <a:noFill/>
            <a:miter lim="800000"/>
          </a:ln>
        </p:spPr>
        <p:txBody>
          <a:bodyPr/>
          <a:lstStyle/>
          <a:p>
            <a:pPr>
              <a:lnSpc>
                <a:spcPct val="150000"/>
              </a:lnSpc>
            </a:pPr>
            <a:r>
              <a:rPr lang="zh-CN" altLang="en-US" sz="900" dirty="0">
                <a:solidFill>
                  <a:schemeClr val="bg1"/>
                </a:solidFill>
                <a:cs typeface="+mn-ea"/>
                <a:sym typeface="+mn-lt"/>
              </a:rPr>
              <a:t>此处输入您的文本请在此处输入您的文本此处输入您的文本此处输入您的文本此处输入您的文本请在此处输入您的文本此处输入您的文本。</a:t>
            </a: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859761" y="1144988"/>
            <a:ext cx="710199" cy="896643"/>
          </a:xfrm>
          <a:prstGeom prst="roundRect">
            <a:avLst>
              <a:gd name="adj" fmla="val 1772"/>
            </a:avLst>
          </a:prstGeom>
          <a:solidFill>
            <a:srgbClr val="486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cs typeface="+mn-ea"/>
              <a:sym typeface="+mn-lt"/>
            </a:endParaRPr>
          </a:p>
        </p:txBody>
      </p:sp>
      <p:sp>
        <p:nvSpPr>
          <p:cNvPr id="8" name="圆角矩形 7"/>
          <p:cNvSpPr/>
          <p:nvPr/>
        </p:nvSpPr>
        <p:spPr>
          <a:xfrm>
            <a:off x="-866904" y="2037036"/>
            <a:ext cx="710199" cy="896643"/>
          </a:xfrm>
          <a:prstGeom prst="roundRect">
            <a:avLst>
              <a:gd name="adj" fmla="val 177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cs typeface="+mn-ea"/>
              <a:sym typeface="+mn-lt"/>
            </a:endParaRPr>
          </a:p>
        </p:txBody>
      </p:sp>
      <p:sp>
        <p:nvSpPr>
          <p:cNvPr id="9" name="AutoShape 1"/>
          <p:cNvSpPr/>
          <p:nvPr/>
        </p:nvSpPr>
        <p:spPr bwMode="auto">
          <a:xfrm>
            <a:off x="5186169" y="1540003"/>
            <a:ext cx="3005380" cy="2684608"/>
          </a:xfrm>
          <a:custGeom>
            <a:avLst/>
            <a:gdLst/>
            <a:ahLst/>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1" name="AutoShape 15"/>
          <p:cNvSpPr/>
          <p:nvPr/>
        </p:nvSpPr>
        <p:spPr bwMode="auto">
          <a:xfrm>
            <a:off x="1259535" y="1664384"/>
            <a:ext cx="6554705" cy="3517188"/>
          </a:xfrm>
          <a:custGeom>
            <a:avLst/>
            <a:gdLst>
              <a:gd name="T0" fmla="*/ 0 w 21216"/>
              <a:gd name="T1" fmla="*/ 2147483647 h 21600"/>
              <a:gd name="T2" fmla="*/ 2147483647 w 21216"/>
              <a:gd name="T3" fmla="*/ 2147483647 h 21600"/>
              <a:gd name="T4" fmla="*/ 2147483647 w 21216"/>
              <a:gd name="T5" fmla="*/ 2147483647 h 21600"/>
              <a:gd name="T6" fmla="*/ 2147483647 w 21216"/>
              <a:gd name="T7" fmla="*/ 2147483647 h 21600"/>
              <a:gd name="T8" fmla="*/ 2147483647 w 21216"/>
              <a:gd name="T9" fmla="*/ 2147483647 h 21600"/>
              <a:gd name="T10" fmla="*/ 2147483647 w 21216"/>
              <a:gd name="T11" fmla="*/ 2147483647 h 21600"/>
              <a:gd name="T12" fmla="*/ 2147483647 w 21216"/>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216" h="21600">
                <a:moveTo>
                  <a:pt x="0" y="21600"/>
                </a:moveTo>
                <a:cubicBezTo>
                  <a:pt x="0" y="21600"/>
                  <a:pt x="10673" y="21483"/>
                  <a:pt x="11926" y="18263"/>
                </a:cubicBezTo>
                <a:cubicBezTo>
                  <a:pt x="12849" y="15893"/>
                  <a:pt x="9681" y="14634"/>
                  <a:pt x="8680" y="12874"/>
                </a:cubicBezTo>
                <a:cubicBezTo>
                  <a:pt x="8251" y="12120"/>
                  <a:pt x="7779" y="8136"/>
                  <a:pt x="12640" y="8774"/>
                </a:cubicBezTo>
                <a:cubicBezTo>
                  <a:pt x="17000" y="9346"/>
                  <a:pt x="17500" y="7626"/>
                  <a:pt x="17395" y="6469"/>
                </a:cubicBezTo>
                <a:cubicBezTo>
                  <a:pt x="16863" y="623"/>
                  <a:pt x="18579" y="2109"/>
                  <a:pt x="19532" y="1705"/>
                </a:cubicBezTo>
                <a:cubicBezTo>
                  <a:pt x="21600" y="828"/>
                  <a:pt x="21181" y="0"/>
                  <a:pt x="21181" y="0"/>
                </a:cubicBezTo>
              </a:path>
            </a:pathLst>
          </a:custGeom>
          <a:noFill/>
          <a:ln w="101600" cap="flat">
            <a:solidFill>
              <a:srgbClr val="BFBFBF"/>
            </a:solidFill>
            <a:prstDash val="sysDot"/>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grpSp>
        <p:nvGrpSpPr>
          <p:cNvPr id="12" name="Group 16"/>
          <p:cNvGrpSpPr/>
          <p:nvPr/>
        </p:nvGrpSpPr>
        <p:grpSpPr bwMode="auto">
          <a:xfrm>
            <a:off x="6926315" y="1444188"/>
            <a:ext cx="1333079" cy="880190"/>
            <a:chOff x="0" y="0"/>
            <a:chExt cx="2239" cy="1479"/>
          </a:xfrm>
        </p:grpSpPr>
        <p:sp>
          <p:nvSpPr>
            <p:cNvPr id="14" name="AutoShape 17"/>
            <p:cNvSpPr/>
            <p:nvPr/>
          </p:nvSpPr>
          <p:spPr bwMode="auto">
            <a:xfrm>
              <a:off x="707" y="33"/>
              <a:ext cx="1481" cy="1272"/>
            </a:xfrm>
            <a:custGeom>
              <a:avLst/>
              <a:gdLst/>
              <a:ahLst/>
              <a:cxnLst/>
              <a:rect l="0" t="0" r="r" b="b"/>
              <a:pathLst>
                <a:path w="21600" h="21600">
                  <a:moveTo>
                    <a:pt x="577" y="11364"/>
                  </a:moveTo>
                  <a:lnTo>
                    <a:pt x="0" y="21600"/>
                  </a:lnTo>
                  <a:lnTo>
                    <a:pt x="21600" y="0"/>
                  </a:lnTo>
                  <a:lnTo>
                    <a:pt x="577" y="11364"/>
                  </a:lnTo>
                  <a:close/>
                  <a:moveTo>
                    <a:pt x="577" y="11364"/>
                  </a:moveTo>
                </a:path>
              </a:pathLst>
            </a:custGeom>
            <a:solidFill>
              <a:schemeClr val="bg1">
                <a:lumMod val="50000"/>
              </a:schemeClr>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6" name="AutoShape 18"/>
            <p:cNvSpPr/>
            <p:nvPr/>
          </p:nvSpPr>
          <p:spPr bwMode="auto">
            <a:xfrm>
              <a:off x="697" y="29"/>
              <a:ext cx="1516" cy="1298"/>
            </a:xfrm>
            <a:custGeom>
              <a:avLst/>
              <a:gdLst/>
              <a:ahLst/>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bg1">
                <a:lumMod val="65000"/>
              </a:schemeClr>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7" name="AutoShape 19"/>
            <p:cNvSpPr/>
            <p:nvPr/>
          </p:nvSpPr>
          <p:spPr bwMode="auto">
            <a:xfrm>
              <a:off x="0" y="0"/>
              <a:ext cx="2239" cy="700"/>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rgbClr val="BFBFBF"/>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8" name="AutoShape 20"/>
            <p:cNvSpPr/>
            <p:nvPr/>
          </p:nvSpPr>
          <p:spPr bwMode="auto">
            <a:xfrm>
              <a:off x="876" y="11"/>
              <a:ext cx="1335" cy="14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rgbClr val="BFBFBF"/>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grpSp>
      <p:sp>
        <p:nvSpPr>
          <p:cNvPr id="20" name="Line 27"/>
          <p:cNvSpPr>
            <a:spLocks noChangeShapeType="1"/>
          </p:cNvSpPr>
          <p:nvPr/>
        </p:nvSpPr>
        <p:spPr bwMode="auto">
          <a:xfrm flipH="1">
            <a:off x="3375799" y="3972278"/>
            <a:ext cx="401710" cy="0"/>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sp>
        <p:nvSpPr>
          <p:cNvPr id="21" name="Line 28"/>
          <p:cNvSpPr>
            <a:spLocks noChangeShapeType="1"/>
          </p:cNvSpPr>
          <p:nvPr/>
        </p:nvSpPr>
        <p:spPr bwMode="auto">
          <a:xfrm rot="10800000" flipH="1">
            <a:off x="5115349" y="2196427"/>
            <a:ext cx="0" cy="509426"/>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sp>
        <p:nvSpPr>
          <p:cNvPr id="22" name="Line 29"/>
          <p:cNvSpPr>
            <a:spLocks noChangeShapeType="1"/>
          </p:cNvSpPr>
          <p:nvPr/>
        </p:nvSpPr>
        <p:spPr bwMode="auto">
          <a:xfrm>
            <a:off x="6524009" y="3098634"/>
            <a:ext cx="0" cy="430871"/>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grpSp>
        <p:nvGrpSpPr>
          <p:cNvPr id="23" name="组合 22"/>
          <p:cNvGrpSpPr/>
          <p:nvPr/>
        </p:nvGrpSpPr>
        <p:grpSpPr>
          <a:xfrm>
            <a:off x="6147891" y="2348777"/>
            <a:ext cx="714150" cy="714150"/>
            <a:chOff x="8197303" y="3130628"/>
            <a:chExt cx="952252" cy="952252"/>
          </a:xfrm>
        </p:grpSpPr>
        <p:sp>
          <p:nvSpPr>
            <p:cNvPr id="24" name="Oval 21"/>
            <p:cNvSpPr/>
            <p:nvPr/>
          </p:nvSpPr>
          <p:spPr bwMode="auto">
            <a:xfrm>
              <a:off x="8197303" y="3130628"/>
              <a:ext cx="952252" cy="952252"/>
            </a:xfrm>
            <a:prstGeom prst="ellipse">
              <a:avLst/>
            </a:prstGeom>
            <a:solidFill>
              <a:schemeClr val="accent1"/>
            </a:solidFill>
            <a:ln w="25400">
              <a:solidFill>
                <a:schemeClr val="tx1">
                  <a:alpha val="0"/>
                </a:schemeClr>
              </a:solidFill>
              <a:miter lim="800000"/>
            </a:ln>
          </p:spPr>
          <p:txBody>
            <a:bodyPr lIns="0" tIns="0" rIns="0" bIns="0"/>
            <a:lstStyle/>
            <a:p>
              <a:pPr defTabSz="685165">
                <a:defRPr/>
              </a:pPr>
              <a:endParaRPr lang="en-US" sz="1350">
                <a:solidFill>
                  <a:srgbClr val="445469"/>
                </a:solidFill>
                <a:cs typeface="+mn-ea"/>
                <a:sym typeface="+mn-lt"/>
              </a:endParaRPr>
            </a:p>
          </p:txBody>
        </p:sp>
        <p:sp>
          <p:nvSpPr>
            <p:cNvPr id="25" name="Rectangle 78"/>
            <p:cNvSpPr>
              <a:spLocks noChangeArrowheads="1"/>
            </p:cNvSpPr>
            <p:nvPr/>
          </p:nvSpPr>
          <p:spPr bwMode="auto">
            <a:xfrm>
              <a:off x="8419495" y="3357830"/>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01</a:t>
              </a:r>
              <a:endParaRPr lang="zh-CN" altLang="zh-CN" sz="525" dirty="0">
                <a:solidFill>
                  <a:prstClr val="black"/>
                </a:solidFill>
                <a:latin typeface="+mn-lt"/>
                <a:cs typeface="+mn-ea"/>
                <a:sym typeface="+mn-lt"/>
              </a:endParaRPr>
            </a:p>
          </p:txBody>
        </p:sp>
      </p:grpSp>
      <p:grpSp>
        <p:nvGrpSpPr>
          <p:cNvPr id="26" name="组合 25"/>
          <p:cNvGrpSpPr/>
          <p:nvPr/>
        </p:nvGrpSpPr>
        <p:grpSpPr>
          <a:xfrm>
            <a:off x="4767201" y="2743940"/>
            <a:ext cx="714150" cy="714150"/>
            <a:chOff x="6356282" y="3657541"/>
            <a:chExt cx="952252" cy="952252"/>
          </a:xfrm>
        </p:grpSpPr>
        <p:sp>
          <p:nvSpPr>
            <p:cNvPr id="27" name="Oval 22"/>
            <p:cNvSpPr/>
            <p:nvPr/>
          </p:nvSpPr>
          <p:spPr bwMode="auto">
            <a:xfrm>
              <a:off x="6356282" y="3657541"/>
              <a:ext cx="952252" cy="952252"/>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28" name="Rectangle 78"/>
            <p:cNvSpPr>
              <a:spLocks noChangeArrowheads="1"/>
            </p:cNvSpPr>
            <p:nvPr/>
          </p:nvSpPr>
          <p:spPr bwMode="auto">
            <a:xfrm>
              <a:off x="6578474" y="3899696"/>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a:t>
              </a:r>
              <a:r>
                <a:rPr lang="en-US" altLang="zh-CN" sz="2400" dirty="0">
                  <a:solidFill>
                    <a:srgbClr val="FCFDFD"/>
                  </a:solidFill>
                  <a:latin typeface="+mn-lt"/>
                  <a:cs typeface="+mn-ea"/>
                  <a:sym typeface="+mn-lt"/>
                </a:rPr>
                <a:t>2</a:t>
              </a:r>
              <a:endParaRPr lang="zh-CN" altLang="zh-CN" sz="525" dirty="0">
                <a:solidFill>
                  <a:prstClr val="black"/>
                </a:solidFill>
                <a:latin typeface="+mn-lt"/>
                <a:cs typeface="+mn-ea"/>
                <a:sym typeface="+mn-lt"/>
              </a:endParaRPr>
            </a:p>
          </p:txBody>
        </p:sp>
      </p:grpSp>
      <p:grpSp>
        <p:nvGrpSpPr>
          <p:cNvPr id="29" name="组合 28"/>
          <p:cNvGrpSpPr/>
          <p:nvPr/>
        </p:nvGrpSpPr>
        <p:grpSpPr>
          <a:xfrm>
            <a:off x="3842973" y="3571164"/>
            <a:ext cx="714150" cy="714150"/>
            <a:chOff x="5123910" y="4760566"/>
            <a:chExt cx="952252" cy="952252"/>
          </a:xfrm>
        </p:grpSpPr>
        <p:sp>
          <p:nvSpPr>
            <p:cNvPr id="30" name="Oval 23"/>
            <p:cNvSpPr/>
            <p:nvPr/>
          </p:nvSpPr>
          <p:spPr bwMode="auto">
            <a:xfrm>
              <a:off x="5123910" y="4760566"/>
              <a:ext cx="952252" cy="952252"/>
            </a:xfrm>
            <a:prstGeom prst="ellipse">
              <a:avLst/>
            </a:prstGeom>
            <a:solidFill>
              <a:schemeClr val="accent1"/>
            </a:solidFill>
            <a:ln w="25400">
              <a:solidFill>
                <a:schemeClr val="tx1">
                  <a:alpha val="0"/>
                </a:schemeClr>
              </a:solidFill>
              <a:miter lim="800000"/>
            </a:ln>
          </p:spPr>
          <p:txBody>
            <a:bodyPr lIns="0" tIns="0" rIns="0" bIns="0"/>
            <a:lstStyle/>
            <a:p>
              <a:pPr defTabSz="685165">
                <a:defRPr/>
              </a:pPr>
              <a:endParaRPr lang="en-US" sz="1350">
                <a:solidFill>
                  <a:srgbClr val="445469"/>
                </a:solidFill>
                <a:cs typeface="+mn-ea"/>
                <a:sym typeface="+mn-lt"/>
              </a:endParaRPr>
            </a:p>
          </p:txBody>
        </p:sp>
        <p:sp>
          <p:nvSpPr>
            <p:cNvPr id="31" name="Rectangle 78"/>
            <p:cNvSpPr>
              <a:spLocks noChangeArrowheads="1"/>
            </p:cNvSpPr>
            <p:nvPr/>
          </p:nvSpPr>
          <p:spPr bwMode="auto">
            <a:xfrm>
              <a:off x="5345877" y="5002721"/>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a:t>
              </a:r>
              <a:r>
                <a:rPr lang="en-US" altLang="zh-CN" sz="2400" dirty="0">
                  <a:solidFill>
                    <a:srgbClr val="FCFDFD"/>
                  </a:solidFill>
                  <a:latin typeface="+mn-lt"/>
                  <a:cs typeface="+mn-ea"/>
                  <a:sym typeface="+mn-lt"/>
                </a:rPr>
                <a:t>3</a:t>
              </a:r>
              <a:endParaRPr lang="zh-CN" altLang="zh-CN" sz="525" dirty="0">
                <a:solidFill>
                  <a:prstClr val="black"/>
                </a:solidFill>
                <a:latin typeface="+mn-lt"/>
                <a:cs typeface="+mn-ea"/>
                <a:sym typeface="+mn-lt"/>
              </a:endParaRPr>
            </a:p>
          </p:txBody>
        </p:sp>
      </p:grpSp>
      <p:sp>
        <p:nvSpPr>
          <p:cNvPr id="32" name="文本框 31"/>
          <p:cNvSpPr txBox="1"/>
          <p:nvPr/>
        </p:nvSpPr>
        <p:spPr>
          <a:xfrm>
            <a:off x="3196539" y="1735389"/>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
        <p:nvSpPr>
          <p:cNvPr id="33" name="文本框 32"/>
          <p:cNvSpPr txBox="1"/>
          <p:nvPr/>
        </p:nvSpPr>
        <p:spPr>
          <a:xfrm>
            <a:off x="5861139" y="3654368"/>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
        <p:nvSpPr>
          <p:cNvPr id="34" name="文本框 33"/>
          <p:cNvSpPr txBox="1"/>
          <p:nvPr/>
        </p:nvSpPr>
        <p:spPr>
          <a:xfrm>
            <a:off x="1485033" y="3680015"/>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up)">
                                      <p:cBhvr>
                                        <p:cTn id="38" dur="500"/>
                                        <p:tgtEl>
                                          <p:spTgt spid="22"/>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500"/>
                                        <p:tgtEl>
                                          <p:spTgt spid="20"/>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0" grpId="0" animBg="1"/>
      <p:bldP spid="21" grpId="0" animBg="1"/>
      <p:bldP spid="22"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447524"/>
            <a:ext cx="3384376" cy="266594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4572000" y="3684364"/>
            <a:ext cx="432048" cy="432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5004049" y="3684364"/>
            <a:ext cx="3312367" cy="43231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Rectangle 24"/>
          <p:cNvSpPr>
            <a:spLocks noChangeArrowheads="1"/>
          </p:cNvSpPr>
          <p:nvPr/>
        </p:nvSpPr>
        <p:spPr bwMode="auto">
          <a:xfrm>
            <a:off x="4572000" y="1447524"/>
            <a:ext cx="3744416"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5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6" name="Rectangle 24"/>
          <p:cNvSpPr>
            <a:spLocks noChangeArrowheads="1"/>
          </p:cNvSpPr>
          <p:nvPr/>
        </p:nvSpPr>
        <p:spPr bwMode="auto">
          <a:xfrm>
            <a:off x="4991743" y="2264301"/>
            <a:ext cx="3324673" cy="144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cs typeface="+mn-ea"/>
              <a:sym typeface="+mn-lt"/>
            </a:endParaRPr>
          </a:p>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cs typeface="+mn-ea"/>
              <a:sym typeface="+mn-lt"/>
            </a:endParaRPr>
          </a:p>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7" name="Rectangle 24"/>
          <p:cNvSpPr>
            <a:spLocks noChangeArrowheads="1"/>
          </p:cNvSpPr>
          <p:nvPr/>
        </p:nvSpPr>
        <p:spPr bwMode="auto">
          <a:xfrm>
            <a:off x="5148064" y="3752698"/>
            <a:ext cx="3024337" cy="34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8" name="任意多边形 7"/>
          <p:cNvSpPr/>
          <p:nvPr/>
        </p:nvSpPr>
        <p:spPr>
          <a:xfrm>
            <a:off x="4652964" y="2266690"/>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4652964" y="2786124"/>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4652964" y="3300792"/>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Freeform 10"/>
          <p:cNvSpPr>
            <a:spLocks noEditPoints="1"/>
          </p:cNvSpPr>
          <p:nvPr/>
        </p:nvSpPr>
        <p:spPr bwMode="auto">
          <a:xfrm>
            <a:off x="4699248" y="3781165"/>
            <a:ext cx="177552" cy="238713"/>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p:nvPr/>
        </p:nvSpPr>
        <p:spPr bwMode="auto">
          <a:xfrm>
            <a:off x="3538986" y="1550513"/>
            <a:ext cx="1240352" cy="1068757"/>
          </a:xfrm>
          <a:custGeom>
            <a:avLst/>
            <a:gdLst>
              <a:gd name="T0" fmla="*/ 438 w 1141"/>
              <a:gd name="T1" fmla="*/ 980 h 983"/>
              <a:gd name="T2" fmla="*/ 446 w 1141"/>
              <a:gd name="T3" fmla="*/ 981 h 983"/>
              <a:gd name="T4" fmla="*/ 438 w 1141"/>
              <a:gd name="T5" fmla="*/ 808 h 983"/>
              <a:gd name="T6" fmla="*/ 524 w 1141"/>
              <a:gd name="T7" fmla="*/ 767 h 983"/>
              <a:gd name="T8" fmla="*/ 613 w 1141"/>
              <a:gd name="T9" fmla="*/ 806 h 983"/>
              <a:gd name="T10" fmla="*/ 602 w 1141"/>
              <a:gd name="T11" fmla="*/ 982 h 983"/>
              <a:gd name="T12" fmla="*/ 609 w 1141"/>
              <a:gd name="T13" fmla="*/ 982 h 983"/>
              <a:gd name="T14" fmla="*/ 949 w 1141"/>
              <a:gd name="T15" fmla="*/ 962 h 983"/>
              <a:gd name="T16" fmla="*/ 927 w 1141"/>
              <a:gd name="T17" fmla="*/ 601 h 983"/>
              <a:gd name="T18" fmla="*/ 934 w 1141"/>
              <a:gd name="T19" fmla="*/ 564 h 983"/>
              <a:gd name="T20" fmla="*/ 961 w 1141"/>
              <a:gd name="T21" fmla="*/ 567 h 983"/>
              <a:gd name="T22" fmla="*/ 1107 w 1141"/>
              <a:gd name="T23" fmla="*/ 579 h 983"/>
              <a:gd name="T24" fmla="*/ 1140 w 1141"/>
              <a:gd name="T25" fmla="*/ 509 h 983"/>
              <a:gd name="T26" fmla="*/ 1108 w 1141"/>
              <a:gd name="T27" fmla="*/ 438 h 983"/>
              <a:gd name="T28" fmla="*/ 962 w 1141"/>
              <a:gd name="T29" fmla="*/ 451 h 983"/>
              <a:gd name="T30" fmla="*/ 961 w 1141"/>
              <a:gd name="T31" fmla="*/ 452 h 983"/>
              <a:gd name="T32" fmla="*/ 935 w 1141"/>
              <a:gd name="T33" fmla="*/ 455 h 983"/>
              <a:gd name="T34" fmla="*/ 925 w 1141"/>
              <a:gd name="T35" fmla="*/ 423 h 983"/>
              <a:gd name="T36" fmla="*/ 944 w 1141"/>
              <a:gd name="T37" fmla="*/ 0 h 983"/>
              <a:gd name="T38" fmla="*/ 555 w 1141"/>
              <a:gd name="T39" fmla="*/ 93 h 983"/>
              <a:gd name="T40" fmla="*/ 224 w 1141"/>
              <a:gd name="T41" fmla="*/ 342 h 983"/>
              <a:gd name="T42" fmla="*/ 17 w 1141"/>
              <a:gd name="T43" fmla="*/ 958 h 983"/>
              <a:gd name="T44" fmla="*/ 437 w 1141"/>
              <a:gd name="T45" fmla="*/ 980 h 983"/>
              <a:gd name="T46" fmla="*/ 438 w 1141"/>
              <a:gd name="T47" fmla="*/ 98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1" h="983">
                <a:moveTo>
                  <a:pt x="438" y="980"/>
                </a:moveTo>
                <a:cubicBezTo>
                  <a:pt x="441" y="981"/>
                  <a:pt x="444" y="981"/>
                  <a:pt x="446" y="981"/>
                </a:cubicBezTo>
                <a:cubicBezTo>
                  <a:pt x="420" y="946"/>
                  <a:pt x="386" y="866"/>
                  <a:pt x="438" y="808"/>
                </a:cubicBezTo>
                <a:cubicBezTo>
                  <a:pt x="439" y="806"/>
                  <a:pt x="474" y="768"/>
                  <a:pt x="524" y="767"/>
                </a:cubicBezTo>
                <a:cubicBezTo>
                  <a:pt x="555" y="766"/>
                  <a:pt x="585" y="779"/>
                  <a:pt x="613" y="806"/>
                </a:cubicBezTo>
                <a:cubicBezTo>
                  <a:pt x="614" y="806"/>
                  <a:pt x="690" y="880"/>
                  <a:pt x="602" y="982"/>
                </a:cubicBezTo>
                <a:cubicBezTo>
                  <a:pt x="604" y="983"/>
                  <a:pt x="606" y="982"/>
                  <a:pt x="609" y="982"/>
                </a:cubicBezTo>
                <a:cubicBezTo>
                  <a:pt x="642" y="979"/>
                  <a:pt x="880" y="963"/>
                  <a:pt x="949" y="962"/>
                </a:cubicBezTo>
                <a:cubicBezTo>
                  <a:pt x="947" y="914"/>
                  <a:pt x="941" y="690"/>
                  <a:pt x="927" y="601"/>
                </a:cubicBezTo>
                <a:cubicBezTo>
                  <a:pt x="925" y="590"/>
                  <a:pt x="922" y="571"/>
                  <a:pt x="934" y="564"/>
                </a:cubicBezTo>
                <a:cubicBezTo>
                  <a:pt x="939" y="560"/>
                  <a:pt x="948" y="558"/>
                  <a:pt x="961" y="567"/>
                </a:cubicBezTo>
                <a:cubicBezTo>
                  <a:pt x="965" y="570"/>
                  <a:pt x="1047" y="632"/>
                  <a:pt x="1107" y="579"/>
                </a:cubicBezTo>
                <a:cubicBezTo>
                  <a:pt x="1107" y="579"/>
                  <a:pt x="1139" y="549"/>
                  <a:pt x="1140" y="509"/>
                </a:cubicBezTo>
                <a:cubicBezTo>
                  <a:pt x="1141" y="485"/>
                  <a:pt x="1130" y="460"/>
                  <a:pt x="1108" y="438"/>
                </a:cubicBezTo>
                <a:cubicBezTo>
                  <a:pt x="1105" y="435"/>
                  <a:pt x="1047" y="377"/>
                  <a:pt x="962" y="451"/>
                </a:cubicBezTo>
                <a:cubicBezTo>
                  <a:pt x="961" y="452"/>
                  <a:pt x="961" y="452"/>
                  <a:pt x="961" y="452"/>
                </a:cubicBezTo>
                <a:cubicBezTo>
                  <a:pt x="959" y="453"/>
                  <a:pt x="947" y="462"/>
                  <a:pt x="935" y="455"/>
                </a:cubicBezTo>
                <a:cubicBezTo>
                  <a:pt x="922" y="448"/>
                  <a:pt x="924" y="429"/>
                  <a:pt x="925" y="423"/>
                </a:cubicBezTo>
                <a:cubicBezTo>
                  <a:pt x="927" y="396"/>
                  <a:pt x="943" y="90"/>
                  <a:pt x="944" y="0"/>
                </a:cubicBezTo>
                <a:cubicBezTo>
                  <a:pt x="814" y="3"/>
                  <a:pt x="679" y="35"/>
                  <a:pt x="555" y="93"/>
                </a:cubicBezTo>
                <a:cubicBezTo>
                  <a:pt x="427" y="153"/>
                  <a:pt x="313" y="239"/>
                  <a:pt x="224" y="342"/>
                </a:cubicBezTo>
                <a:cubicBezTo>
                  <a:pt x="72" y="517"/>
                  <a:pt x="0" y="734"/>
                  <a:pt x="17" y="958"/>
                </a:cubicBezTo>
                <a:cubicBezTo>
                  <a:pt x="93" y="960"/>
                  <a:pt x="350" y="966"/>
                  <a:pt x="437" y="980"/>
                </a:cubicBezTo>
                <a:lnTo>
                  <a:pt x="438" y="9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3" name="Freeform 6"/>
          <p:cNvSpPr/>
          <p:nvPr/>
        </p:nvSpPr>
        <p:spPr bwMode="auto">
          <a:xfrm>
            <a:off x="4569611" y="1550512"/>
            <a:ext cx="1049691" cy="1254122"/>
          </a:xfrm>
          <a:custGeom>
            <a:avLst/>
            <a:gdLst>
              <a:gd name="T0" fmla="*/ 0 w 966"/>
              <a:gd name="T1" fmla="*/ 432 h 1154"/>
              <a:gd name="T2" fmla="*/ 177 w 966"/>
              <a:gd name="T3" fmla="*/ 421 h 1154"/>
              <a:gd name="T4" fmla="*/ 216 w 966"/>
              <a:gd name="T5" fmla="*/ 510 h 1154"/>
              <a:gd name="T6" fmla="*/ 174 w 966"/>
              <a:gd name="T7" fmla="*/ 597 h 1154"/>
              <a:gd name="T8" fmla="*/ 1 w 966"/>
              <a:gd name="T9" fmla="*/ 588 h 1154"/>
              <a:gd name="T10" fmla="*/ 2 w 966"/>
              <a:gd name="T11" fmla="*/ 596 h 1154"/>
              <a:gd name="T12" fmla="*/ 2 w 966"/>
              <a:gd name="T13" fmla="*/ 597 h 1154"/>
              <a:gd name="T14" fmla="*/ 24 w 966"/>
              <a:gd name="T15" fmla="*/ 961 h 1154"/>
              <a:gd name="T16" fmla="*/ 358 w 966"/>
              <a:gd name="T17" fmla="*/ 940 h 1154"/>
              <a:gd name="T18" fmla="*/ 395 w 966"/>
              <a:gd name="T19" fmla="*/ 947 h 1154"/>
              <a:gd name="T20" fmla="*/ 392 w 966"/>
              <a:gd name="T21" fmla="*/ 974 h 1154"/>
              <a:gd name="T22" fmla="*/ 380 w 966"/>
              <a:gd name="T23" fmla="*/ 1120 h 1154"/>
              <a:gd name="T24" fmla="*/ 450 w 966"/>
              <a:gd name="T25" fmla="*/ 1153 h 1154"/>
              <a:gd name="T26" fmla="*/ 521 w 966"/>
              <a:gd name="T27" fmla="*/ 1121 h 1154"/>
              <a:gd name="T28" fmla="*/ 508 w 966"/>
              <a:gd name="T29" fmla="*/ 975 h 1154"/>
              <a:gd name="T30" fmla="*/ 507 w 966"/>
              <a:gd name="T31" fmla="*/ 974 h 1154"/>
              <a:gd name="T32" fmla="*/ 503 w 966"/>
              <a:gd name="T33" fmla="*/ 948 h 1154"/>
              <a:gd name="T34" fmla="*/ 535 w 966"/>
              <a:gd name="T35" fmla="*/ 938 h 1154"/>
              <a:gd name="T36" fmla="*/ 949 w 966"/>
              <a:gd name="T37" fmla="*/ 957 h 1154"/>
              <a:gd name="T38" fmla="*/ 742 w 966"/>
              <a:gd name="T39" fmla="*/ 342 h 1154"/>
              <a:gd name="T40" fmla="*/ 411 w 966"/>
              <a:gd name="T41" fmla="*/ 93 h 1154"/>
              <a:gd name="T42" fmla="*/ 20 w 966"/>
              <a:gd name="T43" fmla="*/ 0 h 1154"/>
              <a:gd name="T44" fmla="*/ 0 w 966"/>
              <a:gd name="T45" fmla="*/ 426 h 1154"/>
              <a:gd name="T46" fmla="*/ 0 w 966"/>
              <a:gd name="T47" fmla="*/ 432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6" h="1154">
                <a:moveTo>
                  <a:pt x="0" y="432"/>
                </a:moveTo>
                <a:cubicBezTo>
                  <a:pt x="102" y="345"/>
                  <a:pt x="176" y="420"/>
                  <a:pt x="177" y="421"/>
                </a:cubicBezTo>
                <a:cubicBezTo>
                  <a:pt x="204" y="449"/>
                  <a:pt x="217" y="479"/>
                  <a:pt x="216" y="510"/>
                </a:cubicBezTo>
                <a:cubicBezTo>
                  <a:pt x="214" y="560"/>
                  <a:pt x="176" y="595"/>
                  <a:pt x="174" y="597"/>
                </a:cubicBezTo>
                <a:cubicBezTo>
                  <a:pt x="116" y="648"/>
                  <a:pt x="37" y="614"/>
                  <a:pt x="1" y="588"/>
                </a:cubicBezTo>
                <a:cubicBezTo>
                  <a:pt x="1" y="591"/>
                  <a:pt x="2" y="593"/>
                  <a:pt x="2" y="596"/>
                </a:cubicBezTo>
                <a:cubicBezTo>
                  <a:pt x="2" y="597"/>
                  <a:pt x="2" y="597"/>
                  <a:pt x="2" y="597"/>
                </a:cubicBezTo>
                <a:cubicBezTo>
                  <a:pt x="17" y="688"/>
                  <a:pt x="23" y="911"/>
                  <a:pt x="24" y="961"/>
                </a:cubicBezTo>
                <a:cubicBezTo>
                  <a:pt x="77" y="960"/>
                  <a:pt x="272" y="954"/>
                  <a:pt x="358" y="940"/>
                </a:cubicBezTo>
                <a:cubicBezTo>
                  <a:pt x="368" y="938"/>
                  <a:pt x="387" y="936"/>
                  <a:pt x="395" y="947"/>
                </a:cubicBezTo>
                <a:cubicBezTo>
                  <a:pt x="399" y="952"/>
                  <a:pt x="401" y="961"/>
                  <a:pt x="392" y="974"/>
                </a:cubicBezTo>
                <a:cubicBezTo>
                  <a:pt x="389" y="978"/>
                  <a:pt x="327" y="1060"/>
                  <a:pt x="380" y="1120"/>
                </a:cubicBezTo>
                <a:cubicBezTo>
                  <a:pt x="380" y="1120"/>
                  <a:pt x="409" y="1152"/>
                  <a:pt x="450" y="1153"/>
                </a:cubicBezTo>
                <a:cubicBezTo>
                  <a:pt x="474" y="1154"/>
                  <a:pt x="498" y="1143"/>
                  <a:pt x="521" y="1121"/>
                </a:cubicBezTo>
                <a:cubicBezTo>
                  <a:pt x="524" y="1118"/>
                  <a:pt x="582" y="1061"/>
                  <a:pt x="508" y="975"/>
                </a:cubicBezTo>
                <a:cubicBezTo>
                  <a:pt x="507" y="974"/>
                  <a:pt x="507" y="974"/>
                  <a:pt x="507" y="974"/>
                </a:cubicBezTo>
                <a:cubicBezTo>
                  <a:pt x="505" y="972"/>
                  <a:pt x="497" y="960"/>
                  <a:pt x="503" y="948"/>
                </a:cubicBezTo>
                <a:cubicBezTo>
                  <a:pt x="511" y="935"/>
                  <a:pt x="529" y="937"/>
                  <a:pt x="535" y="938"/>
                </a:cubicBezTo>
                <a:cubicBezTo>
                  <a:pt x="561" y="940"/>
                  <a:pt x="844" y="955"/>
                  <a:pt x="949" y="957"/>
                </a:cubicBezTo>
                <a:cubicBezTo>
                  <a:pt x="966" y="734"/>
                  <a:pt x="893" y="517"/>
                  <a:pt x="742" y="342"/>
                </a:cubicBezTo>
                <a:cubicBezTo>
                  <a:pt x="653" y="239"/>
                  <a:pt x="539" y="153"/>
                  <a:pt x="411" y="93"/>
                </a:cubicBezTo>
                <a:cubicBezTo>
                  <a:pt x="286" y="35"/>
                  <a:pt x="151" y="2"/>
                  <a:pt x="20" y="0"/>
                </a:cubicBezTo>
                <a:cubicBezTo>
                  <a:pt x="19" y="90"/>
                  <a:pt x="3" y="393"/>
                  <a:pt x="0" y="426"/>
                </a:cubicBezTo>
                <a:cubicBezTo>
                  <a:pt x="0" y="428"/>
                  <a:pt x="0" y="430"/>
                  <a:pt x="0" y="432"/>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4" name="Freeform 7"/>
          <p:cNvSpPr/>
          <p:nvPr/>
        </p:nvSpPr>
        <p:spPr bwMode="auto">
          <a:xfrm>
            <a:off x="3559111" y="2409544"/>
            <a:ext cx="1032744" cy="1326148"/>
          </a:xfrm>
          <a:custGeom>
            <a:avLst/>
            <a:gdLst>
              <a:gd name="T0" fmla="*/ 948 w 950"/>
              <a:gd name="T1" fmla="*/ 707 h 1220"/>
              <a:gd name="T2" fmla="*/ 949 w 950"/>
              <a:gd name="T3" fmla="*/ 699 h 1220"/>
              <a:gd name="T4" fmla="*/ 776 w 950"/>
              <a:gd name="T5" fmla="*/ 708 h 1220"/>
              <a:gd name="T6" fmla="*/ 735 w 950"/>
              <a:gd name="T7" fmla="*/ 621 h 1220"/>
              <a:gd name="T8" fmla="*/ 773 w 950"/>
              <a:gd name="T9" fmla="*/ 532 h 1220"/>
              <a:gd name="T10" fmla="*/ 950 w 950"/>
              <a:gd name="T11" fmla="*/ 543 h 1220"/>
              <a:gd name="T12" fmla="*/ 950 w 950"/>
              <a:gd name="T13" fmla="*/ 536 h 1220"/>
              <a:gd name="T14" fmla="*/ 930 w 950"/>
              <a:gd name="T15" fmla="*/ 196 h 1220"/>
              <a:gd name="T16" fmla="*/ 592 w 950"/>
              <a:gd name="T17" fmla="*/ 216 h 1220"/>
              <a:gd name="T18" fmla="*/ 584 w 950"/>
              <a:gd name="T19" fmla="*/ 216 h 1220"/>
              <a:gd name="T20" fmla="*/ 560 w 950"/>
              <a:gd name="T21" fmla="*/ 205 h 1220"/>
              <a:gd name="T22" fmla="*/ 564 w 950"/>
              <a:gd name="T23" fmla="*/ 179 h 1220"/>
              <a:gd name="T24" fmla="*/ 564 w 950"/>
              <a:gd name="T25" fmla="*/ 178 h 1220"/>
              <a:gd name="T26" fmla="*/ 578 w 950"/>
              <a:gd name="T27" fmla="*/ 33 h 1220"/>
              <a:gd name="T28" fmla="*/ 506 w 950"/>
              <a:gd name="T29" fmla="*/ 0 h 1220"/>
              <a:gd name="T30" fmla="*/ 436 w 950"/>
              <a:gd name="T31" fmla="*/ 34 h 1220"/>
              <a:gd name="T32" fmla="*/ 448 w 950"/>
              <a:gd name="T33" fmla="*/ 179 h 1220"/>
              <a:gd name="T34" fmla="*/ 452 w 950"/>
              <a:gd name="T35" fmla="*/ 206 h 1220"/>
              <a:gd name="T36" fmla="*/ 414 w 950"/>
              <a:gd name="T37" fmla="*/ 213 h 1220"/>
              <a:gd name="T38" fmla="*/ 0 w 950"/>
              <a:gd name="T39" fmla="*/ 192 h 1220"/>
              <a:gd name="T40" fmla="*/ 3 w 950"/>
              <a:gd name="T41" fmla="*/ 216 h 1220"/>
              <a:gd name="T42" fmla="*/ 277 w 950"/>
              <a:gd name="T43" fmla="*/ 829 h 1220"/>
              <a:gd name="T44" fmla="*/ 440 w 950"/>
              <a:gd name="T45" fmla="*/ 1174 h 1220"/>
              <a:gd name="T46" fmla="*/ 441 w 950"/>
              <a:gd name="T47" fmla="*/ 1220 h 1220"/>
              <a:gd name="T48" fmla="*/ 926 w 950"/>
              <a:gd name="T49" fmla="*/ 1220 h 1220"/>
              <a:gd name="T50" fmla="*/ 948 w 950"/>
              <a:gd name="T51" fmla="*/ 708 h 1220"/>
              <a:gd name="T52" fmla="*/ 948 w 950"/>
              <a:gd name="T53" fmla="*/ 707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50" h="1220">
                <a:moveTo>
                  <a:pt x="948" y="707"/>
                </a:moveTo>
                <a:cubicBezTo>
                  <a:pt x="949" y="704"/>
                  <a:pt x="949" y="701"/>
                  <a:pt x="949" y="699"/>
                </a:cubicBezTo>
                <a:cubicBezTo>
                  <a:pt x="914" y="725"/>
                  <a:pt x="834" y="759"/>
                  <a:pt x="776" y="708"/>
                </a:cubicBezTo>
                <a:cubicBezTo>
                  <a:pt x="774" y="706"/>
                  <a:pt x="736" y="671"/>
                  <a:pt x="735" y="621"/>
                </a:cubicBezTo>
                <a:cubicBezTo>
                  <a:pt x="734" y="590"/>
                  <a:pt x="747" y="560"/>
                  <a:pt x="773" y="532"/>
                </a:cubicBezTo>
                <a:cubicBezTo>
                  <a:pt x="774" y="531"/>
                  <a:pt x="848" y="456"/>
                  <a:pt x="950" y="543"/>
                </a:cubicBezTo>
                <a:cubicBezTo>
                  <a:pt x="950" y="541"/>
                  <a:pt x="950" y="539"/>
                  <a:pt x="950" y="536"/>
                </a:cubicBezTo>
                <a:cubicBezTo>
                  <a:pt x="947" y="504"/>
                  <a:pt x="931" y="270"/>
                  <a:pt x="930" y="196"/>
                </a:cubicBezTo>
                <a:cubicBezTo>
                  <a:pt x="866" y="196"/>
                  <a:pt x="625" y="213"/>
                  <a:pt x="592" y="216"/>
                </a:cubicBezTo>
                <a:cubicBezTo>
                  <a:pt x="590" y="216"/>
                  <a:pt x="588" y="216"/>
                  <a:pt x="584" y="216"/>
                </a:cubicBezTo>
                <a:cubicBezTo>
                  <a:pt x="576" y="216"/>
                  <a:pt x="565" y="215"/>
                  <a:pt x="560" y="205"/>
                </a:cubicBezTo>
                <a:cubicBezTo>
                  <a:pt x="553" y="194"/>
                  <a:pt x="562" y="181"/>
                  <a:pt x="564" y="179"/>
                </a:cubicBezTo>
                <a:cubicBezTo>
                  <a:pt x="564" y="178"/>
                  <a:pt x="564" y="178"/>
                  <a:pt x="564" y="178"/>
                </a:cubicBezTo>
                <a:cubicBezTo>
                  <a:pt x="638" y="93"/>
                  <a:pt x="580" y="35"/>
                  <a:pt x="578" y="33"/>
                </a:cubicBezTo>
                <a:cubicBezTo>
                  <a:pt x="555" y="11"/>
                  <a:pt x="531" y="0"/>
                  <a:pt x="506" y="0"/>
                </a:cubicBezTo>
                <a:cubicBezTo>
                  <a:pt x="466" y="2"/>
                  <a:pt x="437" y="34"/>
                  <a:pt x="436" y="34"/>
                </a:cubicBezTo>
                <a:cubicBezTo>
                  <a:pt x="384" y="93"/>
                  <a:pt x="445" y="176"/>
                  <a:pt x="448" y="179"/>
                </a:cubicBezTo>
                <a:cubicBezTo>
                  <a:pt x="457" y="192"/>
                  <a:pt x="455" y="201"/>
                  <a:pt x="452" y="206"/>
                </a:cubicBezTo>
                <a:cubicBezTo>
                  <a:pt x="444" y="218"/>
                  <a:pt x="425" y="216"/>
                  <a:pt x="414" y="213"/>
                </a:cubicBezTo>
                <a:cubicBezTo>
                  <a:pt x="330" y="200"/>
                  <a:pt x="79" y="194"/>
                  <a:pt x="0" y="192"/>
                </a:cubicBezTo>
                <a:cubicBezTo>
                  <a:pt x="1" y="200"/>
                  <a:pt x="2" y="208"/>
                  <a:pt x="3" y="216"/>
                </a:cubicBezTo>
                <a:cubicBezTo>
                  <a:pt x="40" y="489"/>
                  <a:pt x="172" y="678"/>
                  <a:pt x="277" y="829"/>
                </a:cubicBezTo>
                <a:cubicBezTo>
                  <a:pt x="363" y="952"/>
                  <a:pt x="436" y="1058"/>
                  <a:pt x="440" y="1174"/>
                </a:cubicBezTo>
                <a:cubicBezTo>
                  <a:pt x="441" y="1220"/>
                  <a:pt x="441" y="1220"/>
                  <a:pt x="441" y="1220"/>
                </a:cubicBezTo>
                <a:cubicBezTo>
                  <a:pt x="926" y="1220"/>
                  <a:pt x="926" y="1220"/>
                  <a:pt x="926" y="1220"/>
                </a:cubicBezTo>
                <a:cubicBezTo>
                  <a:pt x="928" y="1127"/>
                  <a:pt x="934" y="796"/>
                  <a:pt x="948" y="708"/>
                </a:cubicBezTo>
                <a:lnTo>
                  <a:pt x="948" y="70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5" name="Freeform 8"/>
          <p:cNvSpPr/>
          <p:nvPr/>
        </p:nvSpPr>
        <p:spPr bwMode="auto">
          <a:xfrm>
            <a:off x="4383187" y="2594907"/>
            <a:ext cx="1215989" cy="1140785"/>
          </a:xfrm>
          <a:custGeom>
            <a:avLst/>
            <a:gdLst>
              <a:gd name="T0" fmla="*/ 698 w 1118"/>
              <a:gd name="T1" fmla="*/ 0 h 1049"/>
              <a:gd name="T2" fmla="*/ 708 w 1118"/>
              <a:gd name="T3" fmla="*/ 177 h 1049"/>
              <a:gd name="T4" fmla="*/ 623 w 1118"/>
              <a:gd name="T5" fmla="*/ 216 h 1049"/>
              <a:gd name="T6" fmla="*/ 620 w 1118"/>
              <a:gd name="T7" fmla="*/ 216 h 1049"/>
              <a:gd name="T8" fmla="*/ 533 w 1118"/>
              <a:gd name="T9" fmla="*/ 175 h 1049"/>
              <a:gd name="T10" fmla="*/ 542 w 1118"/>
              <a:gd name="T11" fmla="*/ 1 h 1049"/>
              <a:gd name="T12" fmla="*/ 534 w 1118"/>
              <a:gd name="T13" fmla="*/ 2 h 1049"/>
              <a:gd name="T14" fmla="*/ 533 w 1118"/>
              <a:gd name="T15" fmla="*/ 3 h 1049"/>
              <a:gd name="T16" fmla="*/ 196 w 1118"/>
              <a:gd name="T17" fmla="*/ 24 h 1049"/>
              <a:gd name="T18" fmla="*/ 216 w 1118"/>
              <a:gd name="T19" fmla="*/ 363 h 1049"/>
              <a:gd name="T20" fmla="*/ 205 w 1118"/>
              <a:gd name="T21" fmla="*/ 395 h 1049"/>
              <a:gd name="T22" fmla="*/ 179 w 1118"/>
              <a:gd name="T23" fmla="*/ 392 h 1049"/>
              <a:gd name="T24" fmla="*/ 178 w 1118"/>
              <a:gd name="T25" fmla="*/ 391 h 1049"/>
              <a:gd name="T26" fmla="*/ 33 w 1118"/>
              <a:gd name="T27" fmla="*/ 378 h 1049"/>
              <a:gd name="T28" fmla="*/ 0 w 1118"/>
              <a:gd name="T29" fmla="*/ 449 h 1049"/>
              <a:gd name="T30" fmla="*/ 34 w 1118"/>
              <a:gd name="T31" fmla="*/ 519 h 1049"/>
              <a:gd name="T32" fmla="*/ 179 w 1118"/>
              <a:gd name="T33" fmla="*/ 507 h 1049"/>
              <a:gd name="T34" fmla="*/ 206 w 1118"/>
              <a:gd name="T35" fmla="*/ 503 h 1049"/>
              <a:gd name="T36" fmla="*/ 213 w 1118"/>
              <a:gd name="T37" fmla="*/ 541 h 1049"/>
              <a:gd name="T38" fmla="*/ 192 w 1118"/>
              <a:gd name="T39" fmla="*/ 1049 h 1049"/>
              <a:gd name="T40" fmla="*/ 677 w 1118"/>
              <a:gd name="T41" fmla="*/ 1049 h 1049"/>
              <a:gd name="T42" fmla="*/ 678 w 1118"/>
              <a:gd name="T43" fmla="*/ 1003 h 1049"/>
              <a:gd name="T44" fmla="*/ 841 w 1118"/>
              <a:gd name="T45" fmla="*/ 658 h 1049"/>
              <a:gd name="T46" fmla="*/ 1115 w 1118"/>
              <a:gd name="T47" fmla="*/ 45 h 1049"/>
              <a:gd name="T48" fmla="*/ 1118 w 1118"/>
              <a:gd name="T49" fmla="*/ 20 h 1049"/>
              <a:gd name="T50" fmla="*/ 704 w 1118"/>
              <a:gd name="T51" fmla="*/ 0 h 1049"/>
              <a:gd name="T52" fmla="*/ 698 w 1118"/>
              <a:gd name="T53"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049">
                <a:moveTo>
                  <a:pt x="698" y="0"/>
                </a:moveTo>
                <a:cubicBezTo>
                  <a:pt x="785" y="102"/>
                  <a:pt x="709" y="176"/>
                  <a:pt x="708" y="177"/>
                </a:cubicBezTo>
                <a:cubicBezTo>
                  <a:pt x="682" y="203"/>
                  <a:pt x="653" y="216"/>
                  <a:pt x="623" y="216"/>
                </a:cubicBezTo>
                <a:cubicBezTo>
                  <a:pt x="622" y="216"/>
                  <a:pt x="621" y="216"/>
                  <a:pt x="620" y="216"/>
                </a:cubicBezTo>
                <a:cubicBezTo>
                  <a:pt x="569" y="214"/>
                  <a:pt x="534" y="176"/>
                  <a:pt x="533" y="175"/>
                </a:cubicBezTo>
                <a:cubicBezTo>
                  <a:pt x="481" y="117"/>
                  <a:pt x="515" y="37"/>
                  <a:pt x="542" y="1"/>
                </a:cubicBezTo>
                <a:cubicBezTo>
                  <a:pt x="539" y="1"/>
                  <a:pt x="536" y="2"/>
                  <a:pt x="534" y="2"/>
                </a:cubicBezTo>
                <a:cubicBezTo>
                  <a:pt x="533" y="3"/>
                  <a:pt x="533" y="3"/>
                  <a:pt x="533" y="3"/>
                </a:cubicBezTo>
                <a:cubicBezTo>
                  <a:pt x="445" y="16"/>
                  <a:pt x="250" y="23"/>
                  <a:pt x="196" y="24"/>
                </a:cubicBezTo>
                <a:cubicBezTo>
                  <a:pt x="197" y="95"/>
                  <a:pt x="213" y="331"/>
                  <a:pt x="216" y="363"/>
                </a:cubicBezTo>
                <a:cubicBezTo>
                  <a:pt x="216" y="369"/>
                  <a:pt x="218" y="388"/>
                  <a:pt x="205" y="395"/>
                </a:cubicBezTo>
                <a:cubicBezTo>
                  <a:pt x="194" y="402"/>
                  <a:pt x="181" y="393"/>
                  <a:pt x="179" y="392"/>
                </a:cubicBezTo>
                <a:cubicBezTo>
                  <a:pt x="178" y="391"/>
                  <a:pt x="178" y="391"/>
                  <a:pt x="178" y="391"/>
                </a:cubicBezTo>
                <a:cubicBezTo>
                  <a:pt x="93" y="317"/>
                  <a:pt x="35" y="375"/>
                  <a:pt x="33" y="378"/>
                </a:cubicBezTo>
                <a:cubicBezTo>
                  <a:pt x="10" y="400"/>
                  <a:pt x="0" y="425"/>
                  <a:pt x="0" y="449"/>
                </a:cubicBezTo>
                <a:cubicBezTo>
                  <a:pt x="2" y="490"/>
                  <a:pt x="33" y="519"/>
                  <a:pt x="34" y="519"/>
                </a:cubicBezTo>
                <a:cubicBezTo>
                  <a:pt x="93" y="572"/>
                  <a:pt x="175" y="510"/>
                  <a:pt x="179" y="507"/>
                </a:cubicBezTo>
                <a:cubicBezTo>
                  <a:pt x="192" y="498"/>
                  <a:pt x="201" y="500"/>
                  <a:pt x="206" y="503"/>
                </a:cubicBezTo>
                <a:cubicBezTo>
                  <a:pt x="218" y="511"/>
                  <a:pt x="216" y="530"/>
                  <a:pt x="213" y="541"/>
                </a:cubicBezTo>
                <a:cubicBezTo>
                  <a:pt x="200" y="627"/>
                  <a:pt x="194" y="956"/>
                  <a:pt x="192" y="1049"/>
                </a:cubicBezTo>
                <a:cubicBezTo>
                  <a:pt x="677" y="1049"/>
                  <a:pt x="677" y="1049"/>
                  <a:pt x="677" y="1049"/>
                </a:cubicBezTo>
                <a:cubicBezTo>
                  <a:pt x="678" y="1003"/>
                  <a:pt x="678" y="1003"/>
                  <a:pt x="678" y="1003"/>
                </a:cubicBezTo>
                <a:cubicBezTo>
                  <a:pt x="682" y="887"/>
                  <a:pt x="755" y="781"/>
                  <a:pt x="841" y="658"/>
                </a:cubicBezTo>
                <a:cubicBezTo>
                  <a:pt x="946" y="507"/>
                  <a:pt x="1078" y="318"/>
                  <a:pt x="1115" y="45"/>
                </a:cubicBezTo>
                <a:cubicBezTo>
                  <a:pt x="1116" y="36"/>
                  <a:pt x="1117" y="28"/>
                  <a:pt x="1118" y="20"/>
                </a:cubicBezTo>
                <a:cubicBezTo>
                  <a:pt x="1010" y="17"/>
                  <a:pt x="730" y="3"/>
                  <a:pt x="704" y="0"/>
                </a:cubicBezTo>
                <a:cubicBezTo>
                  <a:pt x="701" y="0"/>
                  <a:pt x="699" y="0"/>
                  <a:pt x="69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grpSp>
        <p:nvGrpSpPr>
          <p:cNvPr id="36" name="组合 35"/>
          <p:cNvGrpSpPr/>
          <p:nvPr/>
        </p:nvGrpSpPr>
        <p:grpSpPr>
          <a:xfrm>
            <a:off x="4033643" y="3784416"/>
            <a:ext cx="1091001" cy="867504"/>
            <a:chOff x="5278439" y="4930776"/>
            <a:chExt cx="1635125" cy="1300162"/>
          </a:xfrm>
          <a:solidFill>
            <a:srgbClr val="ADADAD"/>
          </a:solidFill>
        </p:grpSpPr>
        <p:sp>
          <p:nvSpPr>
            <p:cNvPr id="37" name="Freeform 9"/>
            <p:cNvSpPr/>
            <p:nvPr/>
          </p:nvSpPr>
          <p:spPr bwMode="auto">
            <a:xfrm>
              <a:off x="5278439" y="4930776"/>
              <a:ext cx="1633538" cy="206375"/>
            </a:xfrm>
            <a:custGeom>
              <a:avLst/>
              <a:gdLst>
                <a:gd name="T0" fmla="*/ 940 w 1003"/>
                <a:gd name="T1" fmla="*/ 0 h 127"/>
                <a:gd name="T2" fmla="*/ 64 w 1003"/>
                <a:gd name="T3" fmla="*/ 0 h 127"/>
                <a:gd name="T4" fmla="*/ 1 w 1003"/>
                <a:gd name="T5" fmla="*/ 61 h 127"/>
                <a:gd name="T6" fmla="*/ 63 w 1003"/>
                <a:gd name="T7" fmla="*/ 126 h 127"/>
                <a:gd name="T8" fmla="*/ 940 w 1003"/>
                <a:gd name="T9" fmla="*/ 126 h 127"/>
                <a:gd name="T10" fmla="*/ 1003 w 1003"/>
                <a:gd name="T11" fmla="*/ 66 h 127"/>
                <a:gd name="T12" fmla="*/ 940 w 1003"/>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3" h="127">
                  <a:moveTo>
                    <a:pt x="940" y="0"/>
                  </a:moveTo>
                  <a:cubicBezTo>
                    <a:pt x="64" y="0"/>
                    <a:pt x="64" y="0"/>
                    <a:pt x="64" y="0"/>
                  </a:cubicBezTo>
                  <a:cubicBezTo>
                    <a:pt x="29" y="0"/>
                    <a:pt x="1" y="26"/>
                    <a:pt x="1" y="61"/>
                  </a:cubicBezTo>
                  <a:cubicBezTo>
                    <a:pt x="0" y="96"/>
                    <a:pt x="28" y="126"/>
                    <a:pt x="63" y="126"/>
                  </a:cubicBezTo>
                  <a:cubicBezTo>
                    <a:pt x="940" y="126"/>
                    <a:pt x="940" y="126"/>
                    <a:pt x="940" y="126"/>
                  </a:cubicBezTo>
                  <a:cubicBezTo>
                    <a:pt x="975" y="127"/>
                    <a:pt x="1003" y="101"/>
                    <a:pt x="1003" y="66"/>
                  </a:cubicBezTo>
                  <a:cubicBezTo>
                    <a:pt x="1003" y="31"/>
                    <a:pt x="975" y="0"/>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8" name="Freeform 10"/>
            <p:cNvSpPr/>
            <p:nvPr/>
          </p:nvSpPr>
          <p:spPr bwMode="auto">
            <a:xfrm>
              <a:off x="5278439" y="5237163"/>
              <a:ext cx="1635125" cy="206375"/>
            </a:xfrm>
            <a:custGeom>
              <a:avLst/>
              <a:gdLst>
                <a:gd name="T0" fmla="*/ 941 w 1004"/>
                <a:gd name="T1" fmla="*/ 0 h 127"/>
                <a:gd name="T2" fmla="*/ 64 w 1004"/>
                <a:gd name="T3" fmla="*/ 0 h 127"/>
                <a:gd name="T4" fmla="*/ 1 w 1004"/>
                <a:gd name="T5" fmla="*/ 61 h 127"/>
                <a:gd name="T6" fmla="*/ 63 w 1004"/>
                <a:gd name="T7" fmla="*/ 127 h 127"/>
                <a:gd name="T8" fmla="*/ 940 w 1004"/>
                <a:gd name="T9" fmla="*/ 127 h 127"/>
                <a:gd name="T10" fmla="*/ 1003 w 1004"/>
                <a:gd name="T11" fmla="*/ 66 h 127"/>
                <a:gd name="T12" fmla="*/ 941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1" y="0"/>
                  </a:moveTo>
                  <a:cubicBezTo>
                    <a:pt x="64" y="0"/>
                    <a:pt x="64" y="0"/>
                    <a:pt x="64" y="0"/>
                  </a:cubicBezTo>
                  <a:cubicBezTo>
                    <a:pt x="29" y="0"/>
                    <a:pt x="1" y="26"/>
                    <a:pt x="1" y="61"/>
                  </a:cubicBezTo>
                  <a:cubicBezTo>
                    <a:pt x="0" y="96"/>
                    <a:pt x="28" y="126"/>
                    <a:pt x="63" y="127"/>
                  </a:cubicBezTo>
                  <a:cubicBezTo>
                    <a:pt x="940" y="127"/>
                    <a:pt x="940" y="127"/>
                    <a:pt x="940" y="127"/>
                  </a:cubicBezTo>
                  <a:cubicBezTo>
                    <a:pt x="975" y="127"/>
                    <a:pt x="1003" y="101"/>
                    <a:pt x="1003" y="66"/>
                  </a:cubicBezTo>
                  <a:cubicBezTo>
                    <a:pt x="1004" y="31"/>
                    <a:pt x="975" y="0"/>
                    <a:pt x="9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9" name="Freeform 11"/>
            <p:cNvSpPr/>
            <p:nvPr/>
          </p:nvSpPr>
          <p:spPr bwMode="auto">
            <a:xfrm>
              <a:off x="5278439" y="5543551"/>
              <a:ext cx="1635125" cy="206375"/>
            </a:xfrm>
            <a:custGeom>
              <a:avLst/>
              <a:gdLst>
                <a:gd name="T0" fmla="*/ 940 w 1004"/>
                <a:gd name="T1" fmla="*/ 0 h 127"/>
                <a:gd name="T2" fmla="*/ 64 w 1004"/>
                <a:gd name="T3" fmla="*/ 0 h 127"/>
                <a:gd name="T4" fmla="*/ 0 w 1004"/>
                <a:gd name="T5" fmla="*/ 61 h 127"/>
                <a:gd name="T6" fmla="*/ 63 w 1004"/>
                <a:gd name="T7" fmla="*/ 127 h 127"/>
                <a:gd name="T8" fmla="*/ 940 w 1004"/>
                <a:gd name="T9" fmla="*/ 127 h 127"/>
                <a:gd name="T10" fmla="*/ 1003 w 1004"/>
                <a:gd name="T11" fmla="*/ 66 h 127"/>
                <a:gd name="T12" fmla="*/ 940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0" y="0"/>
                  </a:moveTo>
                  <a:cubicBezTo>
                    <a:pt x="64" y="0"/>
                    <a:pt x="64" y="0"/>
                    <a:pt x="64" y="0"/>
                  </a:cubicBezTo>
                  <a:cubicBezTo>
                    <a:pt x="29" y="0"/>
                    <a:pt x="1" y="26"/>
                    <a:pt x="0" y="61"/>
                  </a:cubicBezTo>
                  <a:cubicBezTo>
                    <a:pt x="0" y="96"/>
                    <a:pt x="28" y="127"/>
                    <a:pt x="63" y="127"/>
                  </a:cubicBezTo>
                  <a:cubicBezTo>
                    <a:pt x="940" y="127"/>
                    <a:pt x="940" y="127"/>
                    <a:pt x="940" y="127"/>
                  </a:cubicBezTo>
                  <a:cubicBezTo>
                    <a:pt x="975" y="127"/>
                    <a:pt x="1003" y="101"/>
                    <a:pt x="1003" y="66"/>
                  </a:cubicBezTo>
                  <a:cubicBezTo>
                    <a:pt x="1004" y="31"/>
                    <a:pt x="975" y="1"/>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40" name="Freeform 12"/>
            <p:cNvSpPr/>
            <p:nvPr/>
          </p:nvSpPr>
          <p:spPr bwMode="auto">
            <a:xfrm>
              <a:off x="5519739" y="5849938"/>
              <a:ext cx="1152525" cy="381000"/>
            </a:xfrm>
            <a:custGeom>
              <a:avLst/>
              <a:gdLst>
                <a:gd name="T0" fmla="*/ 645 w 708"/>
                <a:gd name="T1" fmla="*/ 1 h 234"/>
                <a:gd name="T2" fmla="*/ 63 w 708"/>
                <a:gd name="T3" fmla="*/ 1 h 234"/>
                <a:gd name="T4" fmla="*/ 0 w 708"/>
                <a:gd name="T5" fmla="*/ 62 h 234"/>
                <a:gd name="T6" fmla="*/ 101 w 708"/>
                <a:gd name="T7" fmla="*/ 120 h 234"/>
                <a:gd name="T8" fmla="*/ 355 w 708"/>
                <a:gd name="T9" fmla="*/ 234 h 234"/>
                <a:gd name="T10" fmla="*/ 613 w 708"/>
                <a:gd name="T11" fmla="*/ 120 h 234"/>
                <a:gd name="T12" fmla="*/ 708 w 708"/>
                <a:gd name="T13" fmla="*/ 66 h 234"/>
                <a:gd name="T14" fmla="*/ 645 w 708"/>
                <a:gd name="T15" fmla="*/ 1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8" h="234">
                  <a:moveTo>
                    <a:pt x="645" y="1"/>
                  </a:moveTo>
                  <a:cubicBezTo>
                    <a:pt x="63" y="1"/>
                    <a:pt x="63" y="1"/>
                    <a:pt x="63" y="1"/>
                  </a:cubicBezTo>
                  <a:cubicBezTo>
                    <a:pt x="29" y="0"/>
                    <a:pt x="0" y="27"/>
                    <a:pt x="0" y="62"/>
                  </a:cubicBezTo>
                  <a:cubicBezTo>
                    <a:pt x="0" y="97"/>
                    <a:pt x="55" y="116"/>
                    <a:pt x="101" y="120"/>
                  </a:cubicBezTo>
                  <a:cubicBezTo>
                    <a:pt x="147" y="124"/>
                    <a:pt x="249" y="234"/>
                    <a:pt x="355" y="234"/>
                  </a:cubicBezTo>
                  <a:cubicBezTo>
                    <a:pt x="461" y="234"/>
                    <a:pt x="560" y="126"/>
                    <a:pt x="613" y="120"/>
                  </a:cubicBezTo>
                  <a:cubicBezTo>
                    <a:pt x="653" y="116"/>
                    <a:pt x="708" y="101"/>
                    <a:pt x="708" y="66"/>
                  </a:cubicBezTo>
                  <a:cubicBezTo>
                    <a:pt x="708" y="31"/>
                    <a:pt x="680" y="1"/>
                    <a:pt x="645"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grpSp>
      <p:grpSp>
        <p:nvGrpSpPr>
          <p:cNvPr id="41" name="组合 40"/>
          <p:cNvGrpSpPr/>
          <p:nvPr/>
        </p:nvGrpSpPr>
        <p:grpSpPr>
          <a:xfrm>
            <a:off x="2671767" y="1627970"/>
            <a:ext cx="544577" cy="813276"/>
            <a:chOff x="3562217" y="1951133"/>
            <a:chExt cx="726142" cy="1084427"/>
          </a:xfrm>
        </p:grpSpPr>
        <p:sp>
          <p:nvSpPr>
            <p:cNvPr id="42" name="椭圆 41"/>
            <p:cNvSpPr/>
            <p:nvPr/>
          </p:nvSpPr>
          <p:spPr>
            <a:xfrm>
              <a:off x="3562217" y="1951133"/>
              <a:ext cx="726142" cy="726142"/>
            </a:xfrm>
            <a:prstGeom prst="ellipse">
              <a:avLst/>
            </a:prstGeom>
            <a:solidFill>
              <a:schemeClr val="accent1"/>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3" name="矩形 42"/>
            <p:cNvSpPr/>
            <p:nvPr/>
          </p:nvSpPr>
          <p:spPr>
            <a:xfrm>
              <a:off x="3638838" y="2050621"/>
              <a:ext cx="582138" cy="984939"/>
            </a:xfrm>
            <a:prstGeom prst="rect">
              <a:avLst/>
            </a:prstGeom>
          </p:spPr>
          <p:txBody>
            <a:bodyPr wrap="square">
              <a:spAutoFit/>
            </a:bodyPr>
            <a:lstStyle/>
            <a:p>
              <a:pPr algn="ctr"/>
              <a:r>
                <a:rPr lang="en-US" altLang="zh-CN" sz="2100" b="1" dirty="0">
                  <a:solidFill>
                    <a:prstClr val="white"/>
                  </a:solidFill>
                  <a:cs typeface="+mn-ea"/>
                  <a:sym typeface="+mn-lt"/>
                </a:rPr>
                <a:t>01</a:t>
              </a:r>
              <a:endParaRPr lang="zh-CN" altLang="en-US" sz="2100" b="1" dirty="0">
                <a:solidFill>
                  <a:prstClr val="white"/>
                </a:solidFill>
                <a:cs typeface="+mn-ea"/>
                <a:sym typeface="+mn-lt"/>
              </a:endParaRPr>
            </a:p>
          </p:txBody>
        </p:sp>
      </p:grpSp>
      <p:grpSp>
        <p:nvGrpSpPr>
          <p:cNvPr id="44" name="组合 43"/>
          <p:cNvGrpSpPr/>
          <p:nvPr/>
        </p:nvGrpSpPr>
        <p:grpSpPr>
          <a:xfrm>
            <a:off x="5898016" y="1627970"/>
            <a:ext cx="544577" cy="813276"/>
            <a:chOff x="7864118" y="1951133"/>
            <a:chExt cx="726142" cy="1084427"/>
          </a:xfrm>
        </p:grpSpPr>
        <p:sp>
          <p:nvSpPr>
            <p:cNvPr id="45" name="椭圆 44"/>
            <p:cNvSpPr/>
            <p:nvPr/>
          </p:nvSpPr>
          <p:spPr>
            <a:xfrm>
              <a:off x="7864118" y="1951133"/>
              <a:ext cx="726142" cy="726142"/>
            </a:xfrm>
            <a:prstGeom prst="ellipse">
              <a:avLst/>
            </a:prstGeom>
            <a:solidFill>
              <a:srgbClr val="BFBFBF"/>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6" name="矩形 45"/>
            <p:cNvSpPr/>
            <p:nvPr/>
          </p:nvSpPr>
          <p:spPr>
            <a:xfrm>
              <a:off x="7908670" y="2050621"/>
              <a:ext cx="637037" cy="984939"/>
            </a:xfrm>
            <a:prstGeom prst="rect">
              <a:avLst/>
            </a:prstGeom>
          </p:spPr>
          <p:txBody>
            <a:bodyPr wrap="square">
              <a:spAutoFit/>
            </a:bodyPr>
            <a:lstStyle/>
            <a:p>
              <a:pPr algn="ctr"/>
              <a:r>
                <a:rPr lang="en-US" altLang="zh-CN" sz="2100" b="1" dirty="0">
                  <a:solidFill>
                    <a:prstClr val="white"/>
                  </a:solidFill>
                  <a:cs typeface="+mn-ea"/>
                  <a:sym typeface="+mn-lt"/>
                </a:rPr>
                <a:t>02</a:t>
              </a:r>
              <a:endParaRPr lang="zh-CN" altLang="en-US" sz="2100" b="1" dirty="0">
                <a:solidFill>
                  <a:prstClr val="white"/>
                </a:solidFill>
                <a:cs typeface="+mn-ea"/>
                <a:sym typeface="+mn-lt"/>
              </a:endParaRPr>
            </a:p>
          </p:txBody>
        </p:sp>
      </p:grpSp>
      <p:grpSp>
        <p:nvGrpSpPr>
          <p:cNvPr id="47" name="组合 46"/>
          <p:cNvGrpSpPr/>
          <p:nvPr/>
        </p:nvGrpSpPr>
        <p:grpSpPr>
          <a:xfrm>
            <a:off x="2671325" y="3458549"/>
            <a:ext cx="544577" cy="819611"/>
            <a:chOff x="3561627" y="4392038"/>
            <a:chExt cx="726142" cy="1092874"/>
          </a:xfrm>
        </p:grpSpPr>
        <p:sp>
          <p:nvSpPr>
            <p:cNvPr id="48" name="椭圆 47"/>
            <p:cNvSpPr/>
            <p:nvPr/>
          </p:nvSpPr>
          <p:spPr>
            <a:xfrm>
              <a:off x="3561627" y="4392038"/>
              <a:ext cx="726142" cy="726142"/>
            </a:xfrm>
            <a:prstGeom prst="ellipse">
              <a:avLst/>
            </a:prstGeom>
            <a:solidFill>
              <a:srgbClr val="BFBFBF"/>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9" name="矩形 48"/>
            <p:cNvSpPr/>
            <p:nvPr/>
          </p:nvSpPr>
          <p:spPr>
            <a:xfrm>
              <a:off x="3606179" y="4499973"/>
              <a:ext cx="637037" cy="984939"/>
            </a:xfrm>
            <a:prstGeom prst="rect">
              <a:avLst/>
            </a:prstGeom>
          </p:spPr>
          <p:txBody>
            <a:bodyPr wrap="square">
              <a:spAutoFit/>
            </a:bodyPr>
            <a:lstStyle/>
            <a:p>
              <a:pPr algn="ctr"/>
              <a:r>
                <a:rPr lang="en-US" altLang="zh-CN" sz="2100" b="1" dirty="0">
                  <a:solidFill>
                    <a:prstClr val="white"/>
                  </a:solidFill>
                  <a:cs typeface="+mn-ea"/>
                  <a:sym typeface="+mn-lt"/>
                </a:rPr>
                <a:t>03</a:t>
              </a:r>
              <a:endParaRPr lang="zh-CN" altLang="en-US" sz="2100" b="1" dirty="0">
                <a:solidFill>
                  <a:prstClr val="white"/>
                </a:solidFill>
                <a:cs typeface="+mn-ea"/>
                <a:sym typeface="+mn-lt"/>
              </a:endParaRPr>
            </a:p>
          </p:txBody>
        </p:sp>
      </p:grpSp>
      <p:grpSp>
        <p:nvGrpSpPr>
          <p:cNvPr id="50" name="组合 49"/>
          <p:cNvGrpSpPr/>
          <p:nvPr/>
        </p:nvGrpSpPr>
        <p:grpSpPr>
          <a:xfrm>
            <a:off x="5898016" y="3458549"/>
            <a:ext cx="544577" cy="819611"/>
            <a:chOff x="7864118" y="4392038"/>
            <a:chExt cx="726142" cy="1092874"/>
          </a:xfrm>
        </p:grpSpPr>
        <p:sp>
          <p:nvSpPr>
            <p:cNvPr id="51" name="椭圆 50"/>
            <p:cNvSpPr/>
            <p:nvPr/>
          </p:nvSpPr>
          <p:spPr>
            <a:xfrm>
              <a:off x="7864118" y="4392038"/>
              <a:ext cx="726142" cy="726142"/>
            </a:xfrm>
            <a:prstGeom prst="ellipse">
              <a:avLst/>
            </a:prstGeom>
            <a:solidFill>
              <a:schemeClr val="accent2"/>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52" name="矩形 51"/>
            <p:cNvSpPr/>
            <p:nvPr/>
          </p:nvSpPr>
          <p:spPr>
            <a:xfrm>
              <a:off x="7921869" y="4499973"/>
              <a:ext cx="637037" cy="984939"/>
            </a:xfrm>
            <a:prstGeom prst="rect">
              <a:avLst/>
            </a:prstGeom>
          </p:spPr>
          <p:txBody>
            <a:bodyPr wrap="square">
              <a:spAutoFit/>
            </a:bodyPr>
            <a:lstStyle/>
            <a:p>
              <a:pPr algn="ctr"/>
              <a:r>
                <a:rPr lang="en-US" altLang="zh-CN" sz="2100" b="1" dirty="0">
                  <a:solidFill>
                    <a:prstClr val="white"/>
                  </a:solidFill>
                  <a:cs typeface="+mn-ea"/>
                  <a:sym typeface="+mn-lt"/>
                </a:rPr>
                <a:t>04</a:t>
              </a:r>
              <a:endParaRPr lang="zh-CN" altLang="en-US" sz="2100" b="1" dirty="0">
                <a:solidFill>
                  <a:prstClr val="white"/>
                </a:solidFill>
                <a:cs typeface="+mn-ea"/>
                <a:sym typeface="+mn-lt"/>
              </a:endParaRPr>
            </a:p>
          </p:txBody>
        </p:sp>
      </p:grpSp>
      <p:sp>
        <p:nvSpPr>
          <p:cNvPr id="53" name="文本框 52"/>
          <p:cNvSpPr txBox="1"/>
          <p:nvPr/>
        </p:nvSpPr>
        <p:spPr>
          <a:xfrm>
            <a:off x="6631775" y="3458549"/>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
        <p:nvSpPr>
          <p:cNvPr id="54" name="文本框 53"/>
          <p:cNvSpPr txBox="1"/>
          <p:nvPr/>
        </p:nvSpPr>
        <p:spPr>
          <a:xfrm>
            <a:off x="739203" y="1611711"/>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
        <p:nvSpPr>
          <p:cNvPr id="55" name="文本框 54"/>
          <p:cNvSpPr txBox="1"/>
          <p:nvPr/>
        </p:nvSpPr>
        <p:spPr>
          <a:xfrm>
            <a:off x="778346" y="3458548"/>
            <a:ext cx="1800493" cy="1015663"/>
          </a:xfrm>
          <a:prstGeom prst="rect">
            <a:avLst/>
          </a:prstGeom>
          <a:noFill/>
          <a:effectLst/>
        </p:spPr>
        <p:txBody>
          <a:bodyPr wrap="none" rtlCol="0">
            <a:spAutoFit/>
          </a:bodyPr>
          <a:lstStyle/>
          <a:p>
            <a:r>
              <a:rPr lang="zh-CN" altLang="en-US" sz="120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700" dirty="0">
              <a:solidFill>
                <a:schemeClr val="tx1">
                  <a:lumMod val="75000"/>
                  <a:lumOff val="25000"/>
                </a:schemeClr>
              </a:solidFill>
              <a:cs typeface="+mn-ea"/>
              <a:sym typeface="+mn-lt"/>
            </a:endParaRPr>
          </a:p>
        </p:txBody>
      </p:sp>
      <p:sp>
        <p:nvSpPr>
          <p:cNvPr id="56" name="文本框 55"/>
          <p:cNvSpPr txBox="1"/>
          <p:nvPr/>
        </p:nvSpPr>
        <p:spPr>
          <a:xfrm>
            <a:off x="6631775" y="1627970"/>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9" decel="2800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750" fill="hold"/>
                                        <p:tgtEl>
                                          <p:spTgt spid="32"/>
                                        </p:tgtEl>
                                        <p:attrNameLst>
                                          <p:attrName>ppt_x</p:attrName>
                                        </p:attrNameLst>
                                      </p:cBhvr>
                                      <p:tavLst>
                                        <p:tav tm="0">
                                          <p:val>
                                            <p:strVal val="0-#ppt_w/2"/>
                                          </p:val>
                                        </p:tav>
                                        <p:tav tm="100000">
                                          <p:val>
                                            <p:strVal val="#ppt_x"/>
                                          </p:val>
                                        </p:tav>
                                      </p:tavLst>
                                    </p:anim>
                                    <p:anim calcmode="lin" valueType="num">
                                      <p:cBhvr additive="base">
                                        <p:cTn id="15" dur="75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3" decel="2800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750" fill="hold"/>
                                        <p:tgtEl>
                                          <p:spTgt spid="33"/>
                                        </p:tgtEl>
                                        <p:attrNameLst>
                                          <p:attrName>ppt_x</p:attrName>
                                        </p:attrNameLst>
                                      </p:cBhvr>
                                      <p:tavLst>
                                        <p:tav tm="0">
                                          <p:val>
                                            <p:strVal val="1+#ppt_w/2"/>
                                          </p:val>
                                        </p:tav>
                                        <p:tav tm="100000">
                                          <p:val>
                                            <p:strVal val="#ppt_x"/>
                                          </p:val>
                                        </p:tav>
                                      </p:tavLst>
                                    </p:anim>
                                    <p:anim calcmode="lin" valueType="num">
                                      <p:cBhvr additive="base">
                                        <p:cTn id="19" dur="750" fill="hold"/>
                                        <p:tgtEl>
                                          <p:spTgt spid="33"/>
                                        </p:tgtEl>
                                        <p:attrNameLst>
                                          <p:attrName>ppt_y</p:attrName>
                                        </p:attrNameLst>
                                      </p:cBhvr>
                                      <p:tavLst>
                                        <p:tav tm="0">
                                          <p:val>
                                            <p:strVal val="0-#ppt_h/2"/>
                                          </p:val>
                                        </p:tav>
                                        <p:tav tm="100000">
                                          <p:val>
                                            <p:strVal val="#ppt_y"/>
                                          </p:val>
                                        </p:tav>
                                      </p:tavLst>
                                    </p:anim>
                                  </p:childTnLst>
                                </p:cTn>
                              </p:par>
                              <p:par>
                                <p:cTn id="20" presetID="2" presetClass="entr" presetSubtype="12" decel="2800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750" fill="hold"/>
                                        <p:tgtEl>
                                          <p:spTgt spid="34"/>
                                        </p:tgtEl>
                                        <p:attrNameLst>
                                          <p:attrName>ppt_x</p:attrName>
                                        </p:attrNameLst>
                                      </p:cBhvr>
                                      <p:tavLst>
                                        <p:tav tm="0">
                                          <p:val>
                                            <p:strVal val="0-#ppt_w/2"/>
                                          </p:val>
                                        </p:tav>
                                        <p:tav tm="100000">
                                          <p:val>
                                            <p:strVal val="#ppt_x"/>
                                          </p:val>
                                        </p:tav>
                                      </p:tavLst>
                                    </p:anim>
                                    <p:anim calcmode="lin" valueType="num">
                                      <p:cBhvr additive="base">
                                        <p:cTn id="23" dur="750" fill="hold"/>
                                        <p:tgtEl>
                                          <p:spTgt spid="34"/>
                                        </p:tgtEl>
                                        <p:attrNameLst>
                                          <p:attrName>ppt_y</p:attrName>
                                        </p:attrNameLst>
                                      </p:cBhvr>
                                      <p:tavLst>
                                        <p:tav tm="0">
                                          <p:val>
                                            <p:strVal val="1+#ppt_h/2"/>
                                          </p:val>
                                        </p:tav>
                                        <p:tav tm="100000">
                                          <p:val>
                                            <p:strVal val="#ppt_y"/>
                                          </p:val>
                                        </p:tav>
                                      </p:tavLst>
                                    </p:anim>
                                  </p:childTnLst>
                                </p:cTn>
                              </p:par>
                              <p:par>
                                <p:cTn id="24" presetID="2" presetClass="entr" presetSubtype="6" decel="2800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750" fill="hold"/>
                                        <p:tgtEl>
                                          <p:spTgt spid="35"/>
                                        </p:tgtEl>
                                        <p:attrNameLst>
                                          <p:attrName>ppt_x</p:attrName>
                                        </p:attrNameLst>
                                      </p:cBhvr>
                                      <p:tavLst>
                                        <p:tav tm="0">
                                          <p:val>
                                            <p:strVal val="1+#ppt_w/2"/>
                                          </p:val>
                                        </p:tav>
                                        <p:tav tm="100000">
                                          <p:val>
                                            <p:strVal val="#ppt_x"/>
                                          </p:val>
                                        </p:tav>
                                      </p:tavLst>
                                    </p:anim>
                                    <p:anim calcmode="lin" valueType="num">
                                      <p:cBhvr additive="base">
                                        <p:cTn id="27" dur="750" fill="hold"/>
                                        <p:tgtEl>
                                          <p:spTgt spid="3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53" presetClass="entr" presetSubtype="16"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fltVal val="0"/>
                                          </p:val>
                                        </p:tav>
                                        <p:tav tm="100000">
                                          <p:val>
                                            <p:strVal val="#ppt_w"/>
                                          </p:val>
                                        </p:tav>
                                      </p:tavLst>
                                    </p:anim>
                                    <p:anim calcmode="lin" valueType="num">
                                      <p:cBhvr>
                                        <p:cTn id="37" dur="500" fill="hold"/>
                                        <p:tgtEl>
                                          <p:spTgt spid="44"/>
                                        </p:tgtEl>
                                        <p:attrNameLst>
                                          <p:attrName>ppt_h</p:attrName>
                                        </p:attrNameLst>
                                      </p:cBhvr>
                                      <p:tavLst>
                                        <p:tav tm="0">
                                          <p:val>
                                            <p:fltVal val="0"/>
                                          </p:val>
                                        </p:tav>
                                        <p:tav tm="100000">
                                          <p:val>
                                            <p:strVal val="#ppt_h"/>
                                          </p:val>
                                        </p:tav>
                                      </p:tavLst>
                                    </p:anim>
                                    <p:animEffect transition="in" filter="fade">
                                      <p:cBhvr>
                                        <p:cTn id="38" dur="500"/>
                                        <p:tgtEl>
                                          <p:spTgt spid="44"/>
                                        </p:tgtEl>
                                      </p:cBhvr>
                                    </p:animEffect>
                                  </p:childTnLst>
                                </p:cTn>
                              </p:par>
                              <p:par>
                                <p:cTn id="39" presetID="53" presetClass="entr" presetSubtype="16"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p:cTn id="41" dur="500" fill="hold"/>
                                        <p:tgtEl>
                                          <p:spTgt spid="47"/>
                                        </p:tgtEl>
                                        <p:attrNameLst>
                                          <p:attrName>ppt_w</p:attrName>
                                        </p:attrNameLst>
                                      </p:cBhvr>
                                      <p:tavLst>
                                        <p:tav tm="0">
                                          <p:val>
                                            <p:fltVal val="0"/>
                                          </p:val>
                                        </p:tav>
                                        <p:tav tm="100000">
                                          <p:val>
                                            <p:strVal val="#ppt_w"/>
                                          </p:val>
                                        </p:tav>
                                      </p:tavLst>
                                    </p:anim>
                                    <p:anim calcmode="lin" valueType="num">
                                      <p:cBhvr>
                                        <p:cTn id="42" dur="500" fill="hold"/>
                                        <p:tgtEl>
                                          <p:spTgt spid="47"/>
                                        </p:tgtEl>
                                        <p:attrNameLst>
                                          <p:attrName>ppt_h</p:attrName>
                                        </p:attrNameLst>
                                      </p:cBhvr>
                                      <p:tavLst>
                                        <p:tav tm="0">
                                          <p:val>
                                            <p:fltVal val="0"/>
                                          </p:val>
                                        </p:tav>
                                        <p:tav tm="100000">
                                          <p:val>
                                            <p:strVal val="#ppt_h"/>
                                          </p:val>
                                        </p:tav>
                                      </p:tavLst>
                                    </p:anim>
                                    <p:animEffect transition="in" filter="fade">
                                      <p:cBhvr>
                                        <p:cTn id="43" dur="500"/>
                                        <p:tgtEl>
                                          <p:spTgt spid="47"/>
                                        </p:tgtEl>
                                      </p:cBhvr>
                                    </p:animEffect>
                                  </p:childTnLst>
                                </p:cTn>
                              </p:par>
                              <p:par>
                                <p:cTn id="44" presetID="53" presetClass="entr" presetSubtype="16"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02</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工作完成情况</a:t>
            </a:r>
            <a:endParaRPr lang="zh-CN" altLang="en-US" sz="3600" b="1" dirty="0">
              <a:solidFill>
                <a:schemeClr val="accent1"/>
              </a:solidFill>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p:nvPr/>
        </p:nvGrpSpPr>
        <p:grpSpPr bwMode="auto">
          <a:xfrm>
            <a:off x="251" y="1120146"/>
            <a:ext cx="1828700" cy="3597077"/>
            <a:chOff x="-1" y="0"/>
            <a:chExt cx="1829063" cy="3596384"/>
          </a:xfrm>
        </p:grpSpPr>
        <p:sp>
          <p:nvSpPr>
            <p:cNvPr id="19458" name="AutoShape 2" descr="pic12.jpg"/>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srcRect/>
              <a:stretch>
                <a:fillRect/>
              </a:stretch>
            </a:blip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59" name="AutoShape 3"/>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60" name="AutoShape 4"/>
            <p:cNvSpPr/>
            <p:nvPr/>
          </p:nvSpPr>
          <p:spPr bwMode="auto">
            <a:xfrm>
              <a:off x="187351" y="2493345"/>
              <a:ext cx="1436893"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61" name="AutoShape 5"/>
            <p:cNvSpPr/>
            <p:nvPr/>
          </p:nvSpPr>
          <p:spPr bwMode="auto">
            <a:xfrm>
              <a:off x="275469" y="2281610"/>
              <a:ext cx="1260656" cy="1532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t" anchorCtr="0">
              <a:spAutoFit/>
            </a:bodyPr>
            <a:lstStyle/>
            <a:p>
              <a:pPr algn="ctr"/>
              <a:r>
                <a:rPr lang="zh-CN" altLang="en-US" sz="995" dirty="0">
                  <a:solidFill>
                    <a:schemeClr val="bg1"/>
                  </a:solidFill>
                  <a:cs typeface="+mn-ea"/>
                  <a:sym typeface="+mn-lt"/>
                </a:rPr>
                <a:t>点击请替换文字内容</a:t>
              </a:r>
            </a:p>
          </p:txBody>
        </p:sp>
      </p:grpSp>
      <p:grpSp>
        <p:nvGrpSpPr>
          <p:cNvPr id="19462" name="Group 6"/>
          <p:cNvGrpSpPr/>
          <p:nvPr/>
        </p:nvGrpSpPr>
        <p:grpSpPr bwMode="auto">
          <a:xfrm>
            <a:off x="3656064" y="1120145"/>
            <a:ext cx="1830286" cy="3597077"/>
            <a:chOff x="0" y="272886"/>
            <a:chExt cx="1830362" cy="3323498"/>
          </a:xfrm>
        </p:grpSpPr>
        <p:pic>
          <p:nvPicPr>
            <p:cNvPr id="19463"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0" y="272886"/>
              <a:ext cx="1828775" cy="1534313"/>
            </a:xfrm>
            <a:prstGeom prst="rect">
              <a:avLst/>
            </a:prstGeom>
            <a:noFill/>
            <a:ln>
              <a:noFill/>
            </a:ln>
            <a:effectLst/>
          </p:spPr>
        </p:pic>
        <p:sp>
          <p:nvSpPr>
            <p:cNvPr id="2" name="AutoShape 8"/>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grpSp>
      <p:sp>
        <p:nvSpPr>
          <p:cNvPr id="19465" name="AutoShape 9"/>
          <p:cNvSpPr/>
          <p:nvPr/>
        </p:nvSpPr>
        <p:spPr bwMode="auto">
          <a:xfrm>
            <a:off x="3839512" y="3612385"/>
            <a:ext cx="1426879" cy="5255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wrap="square" lIns="0" tIns="0" rIns="0" bIns="0" anchor="t" anchorCtr="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66" name="AutoShape 10"/>
          <p:cNvSpPr/>
          <p:nvPr/>
        </p:nvSpPr>
        <p:spPr bwMode="auto">
          <a:xfrm>
            <a:off x="3852904" y="3360066"/>
            <a:ext cx="1414180" cy="17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wrap="square" lIns="0" tIns="0" rIns="0" bIns="0" anchor="t" anchorCtr="0">
            <a:spAutoFit/>
          </a:bodyPr>
          <a:lstStyle/>
          <a:p>
            <a:pPr algn="ctr"/>
            <a:r>
              <a:rPr lang="zh-CN" altLang="en-US" sz="1140" dirty="0">
                <a:solidFill>
                  <a:schemeClr val="bg1"/>
                </a:solidFill>
                <a:cs typeface="+mn-ea"/>
                <a:sym typeface="+mn-lt"/>
              </a:rPr>
              <a:t>点击请替换文字内容</a:t>
            </a:r>
          </a:p>
        </p:txBody>
      </p:sp>
      <p:grpSp>
        <p:nvGrpSpPr>
          <p:cNvPr id="19467" name="Group 11"/>
          <p:cNvGrpSpPr/>
          <p:nvPr/>
        </p:nvGrpSpPr>
        <p:grpSpPr bwMode="auto">
          <a:xfrm>
            <a:off x="5484763" y="1120146"/>
            <a:ext cx="1828700" cy="3597075"/>
            <a:chOff x="-1" y="0"/>
            <a:chExt cx="1829063" cy="3596382"/>
          </a:xfrm>
        </p:grpSpPr>
        <p:sp>
          <p:nvSpPr>
            <p:cNvPr id="19468" name="AutoShape 12"/>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pic>
          <p:nvPicPr>
            <p:cNvPr id="19469"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15622"/>
            <a:stretch>
              <a:fillRect/>
            </a:stretch>
          </p:blipFill>
          <p:spPr bwMode="auto">
            <a:xfrm>
              <a:off x="0" y="1798190"/>
              <a:ext cx="1829061" cy="1798192"/>
            </a:xfrm>
            <a:prstGeom prst="rect">
              <a:avLst/>
            </a:prstGeom>
            <a:noFill/>
            <a:ln>
              <a:noFill/>
            </a:ln>
            <a:effectLst/>
          </p:spPr>
        </p:pic>
        <p:sp>
          <p:nvSpPr>
            <p:cNvPr id="19470" name="AutoShape 14"/>
            <p:cNvSpPr/>
            <p:nvPr/>
          </p:nvSpPr>
          <p:spPr bwMode="auto">
            <a:xfrm>
              <a:off x="193014" y="674521"/>
              <a:ext cx="1443033"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71" name="AutoShape 15"/>
            <p:cNvSpPr/>
            <p:nvPr/>
          </p:nvSpPr>
          <p:spPr bwMode="auto">
            <a:xfrm>
              <a:off x="106377"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lgn="ctr"/>
              <a:r>
                <a:rPr lang="zh-CN" altLang="en-US" sz="1140" dirty="0">
                  <a:solidFill>
                    <a:schemeClr val="bg1"/>
                  </a:solidFill>
                  <a:cs typeface="+mn-ea"/>
                  <a:sym typeface="+mn-lt"/>
                </a:rPr>
                <a:t>点击请替换文字内容</a:t>
              </a:r>
            </a:p>
          </p:txBody>
        </p:sp>
      </p:grpSp>
      <p:grpSp>
        <p:nvGrpSpPr>
          <p:cNvPr id="19472" name="Group 16"/>
          <p:cNvGrpSpPr/>
          <p:nvPr/>
        </p:nvGrpSpPr>
        <p:grpSpPr bwMode="auto">
          <a:xfrm>
            <a:off x="7311875" y="1120145"/>
            <a:ext cx="1832125" cy="3597078"/>
            <a:chOff x="-3427" y="-1"/>
            <a:chExt cx="1832489" cy="3596385"/>
          </a:xfrm>
        </p:grpSpPr>
        <p:pic>
          <p:nvPicPr>
            <p:cNvPr id="19473" name="Picture 17"/>
            <p:cNvPicPr>
              <a:picLocks noChangeAspect="1"/>
            </p:cNvPicPr>
            <p:nvPr/>
          </p:nvPicPr>
          <p:blipFill rotWithShape="1">
            <a:blip r:embed="rId6" cstate="print">
              <a:extLst>
                <a:ext uri="{28A0092B-C50C-407E-A947-70E740481C1C}">
                  <a14:useLocalDpi xmlns:a14="http://schemas.microsoft.com/office/drawing/2010/main" val="0"/>
                </a:ext>
              </a:extLst>
            </a:blip>
            <a:srcRect l="23243"/>
            <a:stretch>
              <a:fillRect/>
            </a:stretch>
          </p:blipFill>
          <p:spPr bwMode="auto">
            <a:xfrm>
              <a:off x="-3427" y="-1"/>
              <a:ext cx="1832489" cy="1798191"/>
            </a:xfrm>
            <a:prstGeom prst="rect">
              <a:avLst/>
            </a:prstGeom>
            <a:noFill/>
            <a:ln>
              <a:noFill/>
            </a:ln>
            <a:effectLst/>
          </p:spPr>
        </p:pic>
        <p:sp>
          <p:nvSpPr>
            <p:cNvPr id="19474" name="AutoShape 18"/>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75" name="AutoShape 19"/>
            <p:cNvSpPr/>
            <p:nvPr/>
          </p:nvSpPr>
          <p:spPr bwMode="auto">
            <a:xfrm>
              <a:off x="197773" y="2493345"/>
              <a:ext cx="1431928"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76" name="AutoShape 20"/>
            <p:cNvSpPr/>
            <p:nvPr/>
          </p:nvSpPr>
          <p:spPr bwMode="auto">
            <a:xfrm>
              <a:off x="177825" y="2260548"/>
              <a:ext cx="1471824" cy="1750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gn="ctr"/>
              <a:r>
                <a:rPr lang="zh-CN" altLang="en-US" sz="1140" dirty="0">
                  <a:solidFill>
                    <a:schemeClr val="bg1"/>
                  </a:solidFill>
                  <a:cs typeface="+mn-ea"/>
                  <a:sym typeface="+mn-lt"/>
                </a:rPr>
                <a:t>点击请替换文字内容</a:t>
              </a:r>
            </a:p>
          </p:txBody>
        </p:sp>
      </p:grpSp>
      <p:grpSp>
        <p:nvGrpSpPr>
          <p:cNvPr id="19477" name="Group 21"/>
          <p:cNvGrpSpPr/>
          <p:nvPr/>
        </p:nvGrpSpPr>
        <p:grpSpPr bwMode="auto">
          <a:xfrm>
            <a:off x="1824189" y="1120145"/>
            <a:ext cx="1830286" cy="3597078"/>
            <a:chOff x="-1" y="0"/>
            <a:chExt cx="1829063" cy="3597971"/>
          </a:xfrm>
        </p:grpSpPr>
        <p:sp>
          <p:nvSpPr>
            <p:cNvPr id="19478" name="AutoShape 22"/>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pic>
          <p:nvPicPr>
            <p:cNvPr id="19479"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1" y="1798984"/>
              <a:ext cx="1829063" cy="1798987"/>
            </a:xfrm>
            <a:prstGeom prst="rect">
              <a:avLst/>
            </a:prstGeom>
            <a:blipFill>
              <a:blip r:embed="rId8"/>
              <a:stretch>
                <a:fillRect/>
              </a:stretch>
            </a:blipFill>
            <a:ln>
              <a:noFill/>
            </a:ln>
            <a:effectLst/>
          </p:spPr>
        </p:pic>
        <p:sp>
          <p:nvSpPr>
            <p:cNvPr id="19480" name="AutoShape 24"/>
            <p:cNvSpPr/>
            <p:nvPr/>
          </p:nvSpPr>
          <p:spPr bwMode="auto">
            <a:xfrm>
              <a:off x="221189" y="674819"/>
              <a:ext cx="1421373" cy="5256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81" name="AutoShape 25"/>
            <p:cNvSpPr/>
            <p:nvPr/>
          </p:nvSpPr>
          <p:spPr bwMode="auto">
            <a:xfrm>
              <a:off x="123630" y="441919"/>
              <a:ext cx="1616492" cy="1751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t" anchorCtr="0">
              <a:spAutoFit/>
            </a:bodyPr>
            <a:lstStyle/>
            <a:p>
              <a:pPr algn="ctr"/>
              <a:r>
                <a:rPr lang="zh-CN" altLang="en-US" sz="1140" dirty="0">
                  <a:solidFill>
                    <a:schemeClr val="bg1"/>
                  </a:solidFill>
                  <a:cs typeface="+mn-ea"/>
                  <a:sym typeface="+mn-lt"/>
                </a:rPr>
                <a:t>点击请替换文字内容</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267161" y="1802440"/>
            <a:ext cx="2285139" cy="2501227"/>
            <a:chOff x="1854714" y="2490343"/>
            <a:chExt cx="2879434" cy="3150264"/>
          </a:xfrm>
          <a:solidFill>
            <a:schemeClr val="accent2"/>
          </a:solidFill>
        </p:grpSpPr>
        <p:sp>
          <p:nvSpPr>
            <p:cNvPr id="9"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0"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1"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2"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3"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4"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grpSp>
      <p:grpSp>
        <p:nvGrpSpPr>
          <p:cNvPr id="3" name="Group 4"/>
          <p:cNvGrpSpPr/>
          <p:nvPr/>
        </p:nvGrpSpPr>
        <p:grpSpPr>
          <a:xfrm>
            <a:off x="1956024" y="2985004"/>
            <a:ext cx="905943" cy="1313621"/>
            <a:chOff x="2722728" y="3979767"/>
            <a:chExt cx="1141551" cy="1654490"/>
          </a:xfrm>
          <a:solidFill>
            <a:schemeClr val="accent4"/>
          </a:solidFill>
        </p:grpSpPr>
        <p:sp>
          <p:nvSpPr>
            <p:cNvPr id="16"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17"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4" name="Group 1"/>
          <p:cNvGrpSpPr/>
          <p:nvPr/>
        </p:nvGrpSpPr>
        <p:grpSpPr>
          <a:xfrm>
            <a:off x="1956024" y="1802440"/>
            <a:ext cx="905943" cy="1313607"/>
            <a:chOff x="2722728" y="2490343"/>
            <a:chExt cx="1141551" cy="1654472"/>
          </a:xfrm>
          <a:solidFill>
            <a:schemeClr val="accent1"/>
          </a:solidFill>
        </p:grpSpPr>
        <p:sp>
          <p:nvSpPr>
            <p:cNvPr id="19"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0"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5" name="Group 6"/>
          <p:cNvGrpSpPr/>
          <p:nvPr/>
        </p:nvGrpSpPr>
        <p:grpSpPr>
          <a:xfrm>
            <a:off x="2355809" y="2202411"/>
            <a:ext cx="1196491" cy="899604"/>
            <a:chOff x="3226486" y="2994101"/>
            <a:chExt cx="1507662" cy="1133040"/>
          </a:xfrm>
          <a:solidFill>
            <a:schemeClr val="accent2"/>
          </a:solidFill>
        </p:grpSpPr>
        <p:sp>
          <p:nvSpPr>
            <p:cNvPr id="22"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3"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6" name="Group 5"/>
          <p:cNvGrpSpPr/>
          <p:nvPr/>
        </p:nvGrpSpPr>
        <p:grpSpPr>
          <a:xfrm>
            <a:off x="2355809" y="3002353"/>
            <a:ext cx="1196486" cy="899607"/>
            <a:chOff x="3226486" y="4001618"/>
            <a:chExt cx="1507655" cy="1133044"/>
          </a:xfrm>
          <a:solidFill>
            <a:schemeClr val="accent3"/>
          </a:solidFill>
        </p:grpSpPr>
        <p:sp>
          <p:nvSpPr>
            <p:cNvPr id="25"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6"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7" name="Group 3"/>
          <p:cNvGrpSpPr/>
          <p:nvPr/>
        </p:nvGrpSpPr>
        <p:grpSpPr>
          <a:xfrm>
            <a:off x="1267162" y="3002353"/>
            <a:ext cx="1196482" cy="899613"/>
            <a:chOff x="1854714" y="4001618"/>
            <a:chExt cx="1507651" cy="1133051"/>
          </a:xfrm>
          <a:solidFill>
            <a:schemeClr val="accent1"/>
          </a:solidFill>
        </p:grpSpPr>
        <p:sp>
          <p:nvSpPr>
            <p:cNvPr id="28"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nvGrpSpPr>
            <p:cNvPr id="8" name="Group 1483"/>
            <p:cNvGrpSpPr/>
            <p:nvPr/>
          </p:nvGrpSpPr>
          <p:grpSpPr>
            <a:xfrm>
              <a:off x="2264393" y="4342430"/>
              <a:ext cx="389449" cy="339084"/>
              <a:chOff x="0" y="0"/>
              <a:chExt cx="839414" cy="730856"/>
            </a:xfrm>
            <a:grpFill/>
          </p:grpSpPr>
          <p:sp>
            <p:nvSpPr>
              <p:cNvPr id="30"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31"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grpSp>
        <p:nvGrpSpPr>
          <p:cNvPr id="15" name="Group 2"/>
          <p:cNvGrpSpPr/>
          <p:nvPr/>
        </p:nvGrpSpPr>
        <p:grpSpPr>
          <a:xfrm>
            <a:off x="1267161" y="2202411"/>
            <a:ext cx="1196488" cy="899604"/>
            <a:chOff x="1854714" y="2994101"/>
            <a:chExt cx="1507658" cy="1133040"/>
          </a:xfrm>
          <a:solidFill>
            <a:schemeClr val="accent2"/>
          </a:solidFill>
        </p:grpSpPr>
        <p:sp>
          <p:nvSpPr>
            <p:cNvPr id="33"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34"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sp>
        <p:nvSpPr>
          <p:cNvPr id="35" name="TextBox 34"/>
          <p:cNvSpPr txBox="1"/>
          <p:nvPr/>
        </p:nvSpPr>
        <p:spPr>
          <a:xfrm>
            <a:off x="4326929" y="2054425"/>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36" name="Text Placeholder 2"/>
          <p:cNvSpPr txBox="1"/>
          <p:nvPr/>
        </p:nvSpPr>
        <p:spPr>
          <a:xfrm>
            <a:off x="4326929" y="1802440"/>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37" name="TextBox 36"/>
          <p:cNvSpPr txBox="1"/>
          <p:nvPr/>
        </p:nvSpPr>
        <p:spPr>
          <a:xfrm>
            <a:off x="6552977" y="2054425"/>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38" name="Text Placeholder 2"/>
          <p:cNvSpPr txBox="1"/>
          <p:nvPr/>
        </p:nvSpPr>
        <p:spPr>
          <a:xfrm>
            <a:off x="6552977" y="1802440"/>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39" name="TextBox 38"/>
          <p:cNvSpPr txBox="1"/>
          <p:nvPr/>
        </p:nvSpPr>
        <p:spPr>
          <a:xfrm>
            <a:off x="4326929" y="2970968"/>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0" name="Text Placeholder 2"/>
          <p:cNvSpPr txBox="1"/>
          <p:nvPr/>
        </p:nvSpPr>
        <p:spPr>
          <a:xfrm>
            <a:off x="4326929" y="2718983"/>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1" name="TextBox 40"/>
          <p:cNvSpPr txBox="1"/>
          <p:nvPr/>
        </p:nvSpPr>
        <p:spPr>
          <a:xfrm>
            <a:off x="6552977" y="2970968"/>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2" name="Text Placeholder 2"/>
          <p:cNvSpPr txBox="1"/>
          <p:nvPr/>
        </p:nvSpPr>
        <p:spPr>
          <a:xfrm>
            <a:off x="6552977" y="2718983"/>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3" name="TextBox 42"/>
          <p:cNvSpPr txBox="1"/>
          <p:nvPr/>
        </p:nvSpPr>
        <p:spPr>
          <a:xfrm>
            <a:off x="4326929" y="3855239"/>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4" name="Text Placeholder 2"/>
          <p:cNvSpPr txBox="1"/>
          <p:nvPr/>
        </p:nvSpPr>
        <p:spPr>
          <a:xfrm>
            <a:off x="4326929" y="3603255"/>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5" name="TextBox 44"/>
          <p:cNvSpPr txBox="1"/>
          <p:nvPr/>
        </p:nvSpPr>
        <p:spPr>
          <a:xfrm>
            <a:off x="6552977" y="3855239"/>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6" name="Text Placeholder 2"/>
          <p:cNvSpPr txBox="1"/>
          <p:nvPr/>
        </p:nvSpPr>
        <p:spPr>
          <a:xfrm>
            <a:off x="6552977" y="3603255"/>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7" name="Text Placeholder 2"/>
          <p:cNvSpPr txBox="1"/>
          <p:nvPr/>
        </p:nvSpPr>
        <p:spPr>
          <a:xfrm>
            <a:off x="2222119" y="1508396"/>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a:solidFill>
                  <a:schemeClr val="tx1">
                    <a:lumMod val="75000"/>
                    <a:lumOff val="25000"/>
                  </a:schemeClr>
                </a:solidFill>
                <a:latin typeface="+mn-lt"/>
                <a:cs typeface="+mn-ea"/>
                <a:sym typeface="+mn-lt"/>
              </a:rPr>
              <a:t>A</a:t>
            </a:r>
            <a:endParaRPr lang="en-GB" dirty="0">
              <a:solidFill>
                <a:schemeClr val="tx1">
                  <a:lumMod val="75000"/>
                  <a:lumOff val="25000"/>
                </a:schemeClr>
              </a:solidFill>
              <a:latin typeface="+mn-lt"/>
              <a:cs typeface="+mn-ea"/>
              <a:sym typeface="+mn-lt"/>
            </a:endParaRPr>
          </a:p>
        </p:txBody>
      </p:sp>
      <p:sp>
        <p:nvSpPr>
          <p:cNvPr id="48" name="Text Placeholder 2"/>
          <p:cNvSpPr txBox="1"/>
          <p:nvPr/>
        </p:nvSpPr>
        <p:spPr>
          <a:xfrm>
            <a:off x="3563888" y="2372202"/>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B</a:t>
            </a:r>
          </a:p>
        </p:txBody>
      </p:sp>
      <p:sp>
        <p:nvSpPr>
          <p:cNvPr id="49" name="Text Placeholder 2"/>
          <p:cNvSpPr txBox="1"/>
          <p:nvPr/>
        </p:nvSpPr>
        <p:spPr>
          <a:xfrm>
            <a:off x="990229" y="2372202"/>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F</a:t>
            </a:r>
          </a:p>
        </p:txBody>
      </p:sp>
      <p:sp>
        <p:nvSpPr>
          <p:cNvPr id="50" name="Text Placeholder 2"/>
          <p:cNvSpPr txBox="1"/>
          <p:nvPr/>
        </p:nvSpPr>
        <p:spPr>
          <a:xfrm>
            <a:off x="2222118" y="4408748"/>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D</a:t>
            </a:r>
          </a:p>
        </p:txBody>
      </p:sp>
      <p:sp>
        <p:nvSpPr>
          <p:cNvPr id="51" name="Text Placeholder 2"/>
          <p:cNvSpPr txBox="1"/>
          <p:nvPr/>
        </p:nvSpPr>
        <p:spPr>
          <a:xfrm>
            <a:off x="990229" y="3580656"/>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E</a:t>
            </a:r>
          </a:p>
        </p:txBody>
      </p:sp>
      <p:sp>
        <p:nvSpPr>
          <p:cNvPr id="52" name="Text Placeholder 2"/>
          <p:cNvSpPr txBox="1"/>
          <p:nvPr/>
        </p:nvSpPr>
        <p:spPr>
          <a:xfrm>
            <a:off x="3491880" y="3616660"/>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dirty="0">
                <a:solidFill>
                  <a:schemeClr val="tx1">
                    <a:lumMod val="75000"/>
                    <a:lumOff val="25000"/>
                  </a:schemeClr>
                </a:solidFill>
                <a:latin typeface="+mn-lt"/>
                <a:cs typeface="+mn-ea"/>
                <a:sym typeface="+mn-lt"/>
              </a:rPr>
              <a:t>C</a:t>
            </a:r>
            <a:endParaRPr lang="en-GB" dirty="0">
              <a:solidFill>
                <a:schemeClr val="tx1">
                  <a:lumMod val="75000"/>
                  <a:lumOff val="25000"/>
                </a:schemeClr>
              </a:solidFill>
              <a:latin typeface="+mn-lt"/>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00"/>
                                        <p:tgtEl>
                                          <p:spTgt spid="4"/>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199"/>
                                          </p:stCondLst>
                                        </p:cTn>
                                        <p:tgtEl>
                                          <p:spTgt spid="47">
                                            <p:txEl>
                                              <p:pRg st="0" end="0"/>
                                            </p:txEl>
                                          </p:spTgt>
                                        </p:tgtEl>
                                        <p:attrNameLst>
                                          <p:attrName>style.visibility</p:attrName>
                                        </p:attrNameLst>
                                      </p:cBhvr>
                                      <p:to>
                                        <p:strVal val="visible"/>
                                      </p:to>
                                    </p:se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6">
                                            <p:txEl>
                                              <p:pRg st="0" end="0"/>
                                            </p:txEl>
                                          </p:spTgt>
                                        </p:tgtEl>
                                        <p:attrNameLst>
                                          <p:attrName>style.visibility</p:attrName>
                                        </p:attrNameLst>
                                      </p:cBhvr>
                                      <p:to>
                                        <p:strVal val="visible"/>
                                      </p:to>
                                    </p:set>
                                    <p:animEffect transition="in" filter="fade">
                                      <p:cBhvr>
                                        <p:cTn id="18" dur="200"/>
                                        <p:tgtEl>
                                          <p:spTgt spid="36">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
                                        <p:tgtEl>
                                          <p:spTgt spid="35"/>
                                        </p:tgtEl>
                                      </p:cBhvr>
                                    </p:animEffect>
                                  </p:childTnLst>
                                </p:cTn>
                              </p:par>
                            </p:childTnLst>
                          </p:cTn>
                        </p:par>
                        <p:par>
                          <p:cTn id="22" fill="hold">
                            <p:stCondLst>
                              <p:cond delay="2000"/>
                            </p:stCondLst>
                            <p:childTnLst>
                              <p:par>
                                <p:cTn id="23" presetID="18" presetClass="entr" presetSubtype="3"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trips(upRight)">
                                      <p:cBhvr>
                                        <p:cTn id="25" dur="200"/>
                                        <p:tgtEl>
                                          <p:spTgt spid="5"/>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199"/>
                                          </p:stCondLst>
                                        </p:cTn>
                                        <p:tgtEl>
                                          <p:spTgt spid="48">
                                            <p:txEl>
                                              <p:pRg st="0" end="0"/>
                                            </p:txEl>
                                          </p:spTgt>
                                        </p:tgtEl>
                                        <p:attrNameLst>
                                          <p:attrName>style.visibility</p:attrName>
                                        </p:attrNameLst>
                                      </p:cBhvr>
                                      <p:to>
                                        <p:strVal val="visible"/>
                                      </p:to>
                                    </p:se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40">
                                            <p:txEl>
                                              <p:pRg st="0" end="0"/>
                                            </p:txEl>
                                          </p:spTgt>
                                        </p:tgtEl>
                                        <p:attrNameLst>
                                          <p:attrName>style.visibility</p:attrName>
                                        </p:attrNameLst>
                                      </p:cBhvr>
                                      <p:to>
                                        <p:strVal val="visible"/>
                                      </p:to>
                                    </p:set>
                                    <p:animEffect transition="in" filter="fade">
                                      <p:cBhvr>
                                        <p:cTn id="32" dur="200"/>
                                        <p:tgtEl>
                                          <p:spTgt spid="40">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00"/>
                                        <p:tgtEl>
                                          <p:spTgt spid="39"/>
                                        </p:tgtEl>
                                      </p:cBhvr>
                                    </p:animEffect>
                                  </p:childTnLst>
                                </p:cTn>
                              </p:par>
                            </p:childTnLst>
                          </p:cTn>
                        </p:par>
                        <p:par>
                          <p:cTn id="36" fill="hold">
                            <p:stCondLst>
                              <p:cond delay="3500"/>
                            </p:stCondLst>
                            <p:childTnLst>
                              <p:par>
                                <p:cTn id="37" presetID="18" presetClass="entr" presetSubtype="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trips(downRight)">
                                      <p:cBhvr>
                                        <p:cTn id="39" dur="200"/>
                                        <p:tgtEl>
                                          <p:spTgt spid="6"/>
                                        </p:tgtEl>
                                      </p:cBhvr>
                                    </p:animEffect>
                                  </p:childTnLst>
                                </p:cTn>
                              </p:par>
                            </p:childTnLst>
                          </p:cTn>
                        </p:par>
                        <p:par>
                          <p:cTn id="40" fill="hold">
                            <p:stCondLst>
                              <p:cond delay="4000"/>
                            </p:stCondLst>
                            <p:childTnLst>
                              <p:par>
                                <p:cTn id="41" presetID="1" presetClass="entr" presetSubtype="0" fill="hold" grpId="0" nodeType="afterEffect">
                                  <p:stCondLst>
                                    <p:cond delay="0"/>
                                  </p:stCondLst>
                                  <p:childTnLst>
                                    <p:set>
                                      <p:cBhvr>
                                        <p:cTn id="42" dur="1" fill="hold">
                                          <p:stCondLst>
                                            <p:cond delay="199"/>
                                          </p:stCondLst>
                                        </p:cTn>
                                        <p:tgtEl>
                                          <p:spTgt spid="52">
                                            <p:txEl>
                                              <p:pRg st="0" end="0"/>
                                            </p:txEl>
                                          </p:spTgt>
                                        </p:tgtEl>
                                        <p:attrNameLst>
                                          <p:attrName>style.visibility</p:attrName>
                                        </p:attrNameLst>
                                      </p:cBhvr>
                                      <p:to>
                                        <p:strVal val="visible"/>
                                      </p:to>
                                    </p:se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4">
                                            <p:txEl>
                                              <p:pRg st="0" end="0"/>
                                            </p:txEl>
                                          </p:spTgt>
                                        </p:tgtEl>
                                        <p:attrNameLst>
                                          <p:attrName>style.visibility</p:attrName>
                                        </p:attrNameLst>
                                      </p:cBhvr>
                                      <p:to>
                                        <p:strVal val="visible"/>
                                      </p:to>
                                    </p:set>
                                    <p:animEffect transition="in" filter="fade">
                                      <p:cBhvr>
                                        <p:cTn id="46" dur="200"/>
                                        <p:tgtEl>
                                          <p:spTgt spid="44">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00"/>
                                        <p:tgtEl>
                                          <p:spTgt spid="43"/>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up)">
                                      <p:cBhvr>
                                        <p:cTn id="53" dur="200"/>
                                        <p:tgtEl>
                                          <p:spTgt spid="3"/>
                                        </p:tgtEl>
                                      </p:cBhvr>
                                    </p:animEffect>
                                  </p:childTnLst>
                                </p:cTn>
                              </p:par>
                            </p:childTnLst>
                          </p:cTn>
                        </p:par>
                        <p:par>
                          <p:cTn id="54" fill="hold">
                            <p:stCondLst>
                              <p:cond delay="5500"/>
                            </p:stCondLst>
                            <p:childTnLst>
                              <p:par>
                                <p:cTn id="55" presetID="1" presetClass="entr" presetSubtype="0" fill="hold" grpId="0" nodeType="afterEffect">
                                  <p:stCondLst>
                                    <p:cond delay="0"/>
                                  </p:stCondLst>
                                  <p:childTnLst>
                                    <p:set>
                                      <p:cBhvr>
                                        <p:cTn id="56" dur="1" fill="hold">
                                          <p:stCondLst>
                                            <p:cond delay="199"/>
                                          </p:stCondLst>
                                        </p:cTn>
                                        <p:tgtEl>
                                          <p:spTgt spid="50">
                                            <p:txEl>
                                              <p:pRg st="0" end="0"/>
                                            </p:txEl>
                                          </p:spTgt>
                                        </p:tgtEl>
                                        <p:attrNameLst>
                                          <p:attrName>style.visibility</p:attrName>
                                        </p:attrNameLst>
                                      </p:cBhvr>
                                      <p:to>
                                        <p:strVal val="visible"/>
                                      </p:to>
                                    </p:se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38">
                                            <p:txEl>
                                              <p:pRg st="0" end="0"/>
                                            </p:txEl>
                                          </p:spTgt>
                                        </p:tgtEl>
                                        <p:attrNameLst>
                                          <p:attrName>style.visibility</p:attrName>
                                        </p:attrNameLst>
                                      </p:cBhvr>
                                      <p:to>
                                        <p:strVal val="visible"/>
                                      </p:to>
                                    </p:set>
                                    <p:animEffect transition="in" filter="fade">
                                      <p:cBhvr>
                                        <p:cTn id="60" dur="200"/>
                                        <p:tgtEl>
                                          <p:spTgt spid="38">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200"/>
                                        <p:tgtEl>
                                          <p:spTgt spid="37"/>
                                        </p:tgtEl>
                                      </p:cBhvr>
                                    </p:animEffect>
                                  </p:childTnLst>
                                </p:cTn>
                              </p:par>
                            </p:childTnLst>
                          </p:cTn>
                        </p:par>
                        <p:par>
                          <p:cTn id="64" fill="hold">
                            <p:stCondLst>
                              <p:cond delay="6500"/>
                            </p:stCondLst>
                            <p:childTnLst>
                              <p:par>
                                <p:cTn id="65" presetID="18" presetClass="entr" presetSubtype="12"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strips(downLeft)">
                                      <p:cBhvr>
                                        <p:cTn id="67" dur="200"/>
                                        <p:tgtEl>
                                          <p:spTgt spid="7"/>
                                        </p:tgtEl>
                                      </p:cBhvr>
                                    </p:animEffect>
                                  </p:childTnLst>
                                </p:cTn>
                              </p:par>
                            </p:childTnLst>
                          </p:cTn>
                        </p:par>
                        <p:par>
                          <p:cTn id="68" fill="hold">
                            <p:stCondLst>
                              <p:cond delay="7000"/>
                            </p:stCondLst>
                            <p:childTnLst>
                              <p:par>
                                <p:cTn id="69" presetID="1" presetClass="entr" presetSubtype="0" fill="hold" grpId="0" nodeType="afterEffect">
                                  <p:stCondLst>
                                    <p:cond delay="0"/>
                                  </p:stCondLst>
                                  <p:childTnLst>
                                    <p:set>
                                      <p:cBhvr>
                                        <p:cTn id="70" dur="1" fill="hold">
                                          <p:stCondLst>
                                            <p:cond delay="199"/>
                                          </p:stCondLst>
                                        </p:cTn>
                                        <p:tgtEl>
                                          <p:spTgt spid="51">
                                            <p:txEl>
                                              <p:pRg st="0" end="0"/>
                                            </p:txEl>
                                          </p:spTgt>
                                        </p:tgtEl>
                                        <p:attrNameLst>
                                          <p:attrName>style.visibility</p:attrName>
                                        </p:attrNameLst>
                                      </p:cBhvr>
                                      <p:to>
                                        <p:strVal val="visible"/>
                                      </p:to>
                                    </p:se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42">
                                            <p:txEl>
                                              <p:pRg st="0" end="0"/>
                                            </p:txEl>
                                          </p:spTgt>
                                        </p:tgtEl>
                                        <p:attrNameLst>
                                          <p:attrName>style.visibility</p:attrName>
                                        </p:attrNameLst>
                                      </p:cBhvr>
                                      <p:to>
                                        <p:strVal val="visible"/>
                                      </p:to>
                                    </p:set>
                                    <p:animEffect transition="in" filter="fade">
                                      <p:cBhvr>
                                        <p:cTn id="74" dur="200"/>
                                        <p:tgtEl>
                                          <p:spTgt spid="42">
                                            <p:txEl>
                                              <p:pRg st="0" end="0"/>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00"/>
                                        <p:tgtEl>
                                          <p:spTgt spid="41"/>
                                        </p:tgtEl>
                                      </p:cBhvr>
                                    </p:animEffect>
                                  </p:childTnLst>
                                </p:cTn>
                              </p:par>
                            </p:childTnLst>
                          </p:cTn>
                        </p:par>
                        <p:par>
                          <p:cTn id="78" fill="hold">
                            <p:stCondLst>
                              <p:cond delay="8000"/>
                            </p:stCondLst>
                            <p:childTnLst>
                              <p:par>
                                <p:cTn id="79" presetID="18" presetClass="entr" presetSubtype="9"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strips(upLeft)">
                                      <p:cBhvr>
                                        <p:cTn id="81" dur="200"/>
                                        <p:tgtEl>
                                          <p:spTgt spid="15"/>
                                        </p:tgtEl>
                                      </p:cBhvr>
                                    </p:animEffect>
                                  </p:childTnLst>
                                </p:cTn>
                              </p:par>
                            </p:childTnLst>
                          </p:cTn>
                        </p:par>
                        <p:par>
                          <p:cTn id="82" fill="hold">
                            <p:stCondLst>
                              <p:cond delay="8500"/>
                            </p:stCondLst>
                            <p:childTnLst>
                              <p:par>
                                <p:cTn id="83" presetID="1" presetClass="entr" presetSubtype="0" fill="hold" grpId="0" nodeType="afterEffect">
                                  <p:stCondLst>
                                    <p:cond delay="0"/>
                                  </p:stCondLst>
                                  <p:childTnLst>
                                    <p:set>
                                      <p:cBhvr>
                                        <p:cTn id="84" dur="1" fill="hold">
                                          <p:stCondLst>
                                            <p:cond delay="199"/>
                                          </p:stCondLst>
                                        </p:cTn>
                                        <p:tgtEl>
                                          <p:spTgt spid="49">
                                            <p:txEl>
                                              <p:pRg st="0" end="0"/>
                                            </p:txEl>
                                          </p:spTgt>
                                        </p:tgtEl>
                                        <p:attrNameLst>
                                          <p:attrName>style.visibility</p:attrName>
                                        </p:attrNameLst>
                                      </p:cBhvr>
                                      <p:to>
                                        <p:strVal val="visible"/>
                                      </p:to>
                                    </p:set>
                                  </p:childTnLst>
                                </p:cTn>
                              </p:par>
                            </p:childTnLst>
                          </p:cTn>
                        </p:par>
                        <p:par>
                          <p:cTn id="85" fill="hold">
                            <p:stCondLst>
                              <p:cond delay="9000"/>
                            </p:stCondLst>
                            <p:childTnLst>
                              <p:par>
                                <p:cTn id="86" presetID="10" presetClass="entr" presetSubtype="0" fill="hold" grpId="0" nodeType="afterEffect">
                                  <p:stCondLst>
                                    <p:cond delay="0"/>
                                  </p:stCondLst>
                                  <p:childTnLst>
                                    <p:set>
                                      <p:cBhvr>
                                        <p:cTn id="87" dur="1" fill="hold">
                                          <p:stCondLst>
                                            <p:cond delay="0"/>
                                          </p:stCondLst>
                                        </p:cTn>
                                        <p:tgtEl>
                                          <p:spTgt spid="46">
                                            <p:txEl>
                                              <p:pRg st="0" end="0"/>
                                            </p:txEl>
                                          </p:spTgt>
                                        </p:tgtEl>
                                        <p:attrNameLst>
                                          <p:attrName>style.visibility</p:attrName>
                                        </p:attrNameLst>
                                      </p:cBhvr>
                                      <p:to>
                                        <p:strVal val="visible"/>
                                      </p:to>
                                    </p:set>
                                    <p:animEffect transition="in" filter="fade">
                                      <p:cBhvr>
                                        <p:cTn id="88" dur="200"/>
                                        <p:tgtEl>
                                          <p:spTgt spid="46">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2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build="p"/>
      <p:bldP spid="37" grpId="0"/>
      <p:bldP spid="38" grpId="0" build="p"/>
      <p:bldP spid="39" grpId="0"/>
      <p:bldP spid="40" grpId="0" build="p"/>
      <p:bldP spid="41" grpId="0"/>
      <p:bldP spid="42" grpId="0" build="p"/>
      <p:bldP spid="43" grpId="0"/>
      <p:bldP spid="44" grpId="0" build="p"/>
      <p:bldP spid="45" grpId="0"/>
      <p:bldP spid="46" grpId="0" build="p"/>
      <p:bldP spid="47" grpId="0" build="p"/>
      <p:bldP spid="48" grpId="0" build="p"/>
      <p:bldP spid="49" grpId="0" build="p"/>
      <p:bldP spid="50" grpId="0" build="p"/>
      <p:bldP spid="51" grpId="0" build="p"/>
      <p:bldP spid="5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20" name="Rectangle 32" descr="library"/>
          <p:cNvSpPr>
            <a:spLocks noChangeArrowheads="1"/>
          </p:cNvSpPr>
          <p:nvPr/>
        </p:nvSpPr>
        <p:spPr bwMode="auto">
          <a:xfrm>
            <a:off x="4852105" y="1119189"/>
            <a:ext cx="2017712" cy="2170113"/>
          </a:xfrm>
          <a:prstGeom prst="rect">
            <a:avLst/>
          </a:prstGeom>
          <a:blipFill dpi="0" rotWithShape="1">
            <a:blip r:embed="rId3"/>
            <a:srcRect/>
            <a:stretch>
              <a:fillRect r="-62010"/>
            </a:stretch>
          </a:blipFill>
          <a:ln>
            <a:noFill/>
          </a:ln>
        </p:spPr>
        <p:txBody>
          <a:bodyPr/>
          <a:lstStyle/>
          <a:p>
            <a:endParaRPr lang="zh-CN" altLang="en-US" sz="1280">
              <a:cs typeface="+mn-ea"/>
              <a:sym typeface="+mn-lt"/>
            </a:endParaRPr>
          </a:p>
        </p:txBody>
      </p:sp>
      <p:sp>
        <p:nvSpPr>
          <p:cNvPr id="37921" name="Rectangle 33"/>
          <p:cNvSpPr>
            <a:spLocks noChangeArrowheads="1"/>
          </p:cNvSpPr>
          <p:nvPr/>
        </p:nvSpPr>
        <p:spPr bwMode="auto">
          <a:xfrm>
            <a:off x="4852105" y="3352802"/>
            <a:ext cx="2017712" cy="1247775"/>
          </a:xfrm>
          <a:prstGeom prst="rect">
            <a:avLst/>
          </a:prstGeom>
          <a:solidFill>
            <a:schemeClr val="accent2"/>
          </a:solidFill>
          <a:ln>
            <a:noFill/>
          </a:ln>
        </p:spPr>
        <p:txBody>
          <a:bodyPr/>
          <a:lstStyle/>
          <a:p>
            <a:endParaRPr lang="zh-CN" altLang="en-US" sz="1280">
              <a:cs typeface="+mn-ea"/>
              <a:sym typeface="+mn-lt"/>
            </a:endParaRPr>
          </a:p>
        </p:txBody>
      </p:sp>
      <p:sp>
        <p:nvSpPr>
          <p:cNvPr id="37922" name="Rectangle 34"/>
          <p:cNvSpPr>
            <a:spLocks noChangeArrowheads="1"/>
          </p:cNvSpPr>
          <p:nvPr/>
        </p:nvSpPr>
        <p:spPr bwMode="auto">
          <a:xfrm>
            <a:off x="6931730" y="1119189"/>
            <a:ext cx="1987550" cy="1260475"/>
          </a:xfrm>
          <a:prstGeom prst="rect">
            <a:avLst/>
          </a:prstGeom>
          <a:solidFill>
            <a:schemeClr val="accent1"/>
          </a:solidFill>
          <a:ln>
            <a:noFill/>
          </a:ln>
        </p:spPr>
        <p:txBody>
          <a:bodyPr/>
          <a:lstStyle/>
          <a:p>
            <a:endParaRPr lang="zh-CN" altLang="en-US" sz="1280">
              <a:cs typeface="+mn-ea"/>
              <a:sym typeface="+mn-lt"/>
            </a:endParaRPr>
          </a:p>
        </p:txBody>
      </p:sp>
      <p:sp>
        <p:nvSpPr>
          <p:cNvPr id="37923" name="Rectangle 35" descr="Dreamy_Images_21"/>
          <p:cNvSpPr>
            <a:spLocks noChangeArrowheads="1"/>
          </p:cNvSpPr>
          <p:nvPr/>
        </p:nvSpPr>
        <p:spPr bwMode="auto">
          <a:xfrm>
            <a:off x="6931730" y="2447926"/>
            <a:ext cx="1987550" cy="2152650"/>
          </a:xfrm>
          <a:prstGeom prst="rect">
            <a:avLst/>
          </a:prstGeom>
          <a:blipFill dpi="0" rotWithShape="1">
            <a:blip r:embed="rId4"/>
            <a:srcRect/>
            <a:stretch>
              <a:fillRect r="-44409"/>
            </a:stretch>
          </a:blipFill>
          <a:ln>
            <a:noFill/>
          </a:ln>
        </p:spPr>
        <p:txBody>
          <a:bodyPr/>
          <a:lstStyle/>
          <a:p>
            <a:endParaRPr lang="zh-CN" altLang="en-US" sz="1280">
              <a:cs typeface="+mn-ea"/>
              <a:sym typeface="+mn-lt"/>
            </a:endParaRPr>
          </a:p>
        </p:txBody>
      </p:sp>
      <p:sp>
        <p:nvSpPr>
          <p:cNvPr id="37924" name="Rectangle 36"/>
          <p:cNvSpPr>
            <a:spLocks noChangeArrowheads="1"/>
          </p:cNvSpPr>
          <p:nvPr/>
        </p:nvSpPr>
        <p:spPr bwMode="auto">
          <a:xfrm>
            <a:off x="7111118" y="1257301"/>
            <a:ext cx="165576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400" b="1" dirty="0">
                <a:solidFill>
                  <a:schemeClr val="bg1"/>
                </a:solidFill>
                <a:cs typeface="+mn-ea"/>
                <a:sym typeface="+mn-lt"/>
              </a:rPr>
              <a:t>01</a:t>
            </a:r>
            <a:r>
              <a:rPr lang="en-US" altLang="zh-CN" sz="800" b="1" dirty="0">
                <a:solidFill>
                  <a:schemeClr val="bg1"/>
                </a:solidFill>
                <a:cs typeface="+mn-ea"/>
                <a:sym typeface="+mn-lt"/>
              </a:rPr>
              <a:t> BUSINESS SECTION</a:t>
            </a:r>
            <a:endParaRPr lang="zh-CN" altLang="en-US" sz="2400" b="1" dirty="0">
              <a:solidFill>
                <a:schemeClr val="bg1"/>
              </a:solidFill>
              <a:cs typeface="+mn-ea"/>
              <a:sym typeface="+mn-lt"/>
            </a:endParaRPr>
          </a:p>
          <a:p>
            <a:pPr>
              <a:buFont typeface="Arial" panose="020B0604020202020204" pitchFamily="34" charset="0"/>
              <a:buNone/>
            </a:pPr>
            <a:r>
              <a:rPr lang="en-US" altLang="zh-CN" sz="800" dirty="0">
                <a:solidFill>
                  <a:schemeClr val="bg1"/>
                </a:solidFill>
                <a:cs typeface="+mn-ea"/>
                <a:sym typeface="+mn-lt"/>
              </a:rPr>
              <a:t>We have many PowerPoint </a:t>
            </a:r>
            <a:r>
              <a:rPr lang="zh-CN" altLang="en-US" sz="800" dirty="0">
                <a:solidFill>
                  <a:schemeClr val="bg1"/>
                </a:solidFill>
                <a:cs typeface="+mn-ea"/>
                <a:sym typeface="+mn-lt"/>
              </a:rPr>
              <a:t>templates</a:t>
            </a:r>
            <a:r>
              <a:rPr lang="en-US" altLang="zh-CN" sz="800" dirty="0">
                <a:solidFill>
                  <a:schemeClr val="bg1"/>
                </a:solidFill>
                <a:cs typeface="+mn-ea"/>
                <a:sym typeface="+mn-lt"/>
              </a:rPr>
              <a:t> that has been specifically designed to help anyone that is stepping into the world of PowerPoint for the very first time. </a:t>
            </a:r>
            <a:endParaRPr lang="zh-CN" altLang="en-US" sz="800" dirty="0">
              <a:solidFill>
                <a:schemeClr val="bg1"/>
              </a:solidFill>
              <a:cs typeface="+mn-ea"/>
              <a:sym typeface="+mn-lt"/>
            </a:endParaRPr>
          </a:p>
        </p:txBody>
      </p:sp>
      <p:sp>
        <p:nvSpPr>
          <p:cNvPr id="37925" name="Rectangle 37"/>
          <p:cNvSpPr>
            <a:spLocks noChangeArrowheads="1"/>
          </p:cNvSpPr>
          <p:nvPr/>
        </p:nvSpPr>
        <p:spPr bwMode="auto">
          <a:xfrm>
            <a:off x="5041018" y="3492501"/>
            <a:ext cx="165576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400" b="1">
                <a:solidFill>
                  <a:schemeClr val="bg1"/>
                </a:solidFill>
                <a:cs typeface="+mn-ea"/>
                <a:sym typeface="+mn-lt"/>
              </a:rPr>
              <a:t>02</a:t>
            </a:r>
            <a:r>
              <a:rPr lang="en-US" altLang="zh-CN" sz="800" b="1">
                <a:solidFill>
                  <a:schemeClr val="bg1"/>
                </a:solidFill>
                <a:cs typeface="+mn-ea"/>
                <a:sym typeface="+mn-lt"/>
              </a:rPr>
              <a:t> BUSINESS SECTION</a:t>
            </a:r>
            <a:endParaRPr lang="zh-CN" altLang="en-US" sz="2400" b="1">
              <a:solidFill>
                <a:schemeClr val="bg1"/>
              </a:solidFill>
              <a:cs typeface="+mn-ea"/>
              <a:sym typeface="+mn-lt"/>
            </a:endParaRPr>
          </a:p>
          <a:p>
            <a:pPr>
              <a:buFont typeface="Arial" panose="020B0604020202020204" pitchFamily="34" charset="0"/>
              <a:buNone/>
            </a:pPr>
            <a:r>
              <a:rPr lang="en-US" altLang="zh-CN" sz="800">
                <a:solidFill>
                  <a:schemeClr val="bg1"/>
                </a:solidFill>
                <a:cs typeface="+mn-ea"/>
                <a:sym typeface="+mn-lt"/>
              </a:rPr>
              <a:t>We have many PowerPoint </a:t>
            </a:r>
            <a:r>
              <a:rPr lang="zh-CN" altLang="en-US" sz="800">
                <a:solidFill>
                  <a:schemeClr val="bg1"/>
                </a:solidFill>
                <a:cs typeface="+mn-ea"/>
                <a:sym typeface="+mn-lt"/>
              </a:rPr>
              <a:t>templates</a:t>
            </a:r>
            <a:r>
              <a:rPr lang="en-US" altLang="zh-CN" sz="800">
                <a:solidFill>
                  <a:schemeClr val="bg1"/>
                </a:solidFill>
                <a:cs typeface="+mn-ea"/>
                <a:sym typeface="+mn-lt"/>
              </a:rPr>
              <a:t> that has been specifically designed to help anyone that is stepping into the world of PowerPoint for the very first time. </a:t>
            </a:r>
            <a:endParaRPr lang="zh-CN" altLang="en-US" sz="800">
              <a:solidFill>
                <a:schemeClr val="bg1"/>
              </a:solidFill>
              <a:cs typeface="+mn-ea"/>
              <a:sym typeface="+mn-lt"/>
            </a:endParaRPr>
          </a:p>
        </p:txBody>
      </p:sp>
      <p:sp>
        <p:nvSpPr>
          <p:cNvPr id="37926" name="Rectangle 38"/>
          <p:cNvSpPr>
            <a:spLocks noChangeArrowheads="1"/>
          </p:cNvSpPr>
          <p:nvPr/>
        </p:nvSpPr>
        <p:spPr bwMode="auto">
          <a:xfrm>
            <a:off x="611188" y="1747838"/>
            <a:ext cx="4248150" cy="1717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 typeface="Arial" panose="020B0604020202020204" pitchFamily="34" charset="0"/>
              <a:buNone/>
            </a:pPr>
            <a:r>
              <a:rPr lang="en-US" altLang="zh-CN" sz="800" dirty="0">
                <a:solidFill>
                  <a:schemeClr val="bg1">
                    <a:lumMod val="65000"/>
                  </a:schemeClr>
                </a:solidFill>
                <a:cs typeface="+mn-ea"/>
                <a:sym typeface="+mn-lt"/>
              </a:rPr>
              <a:t>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a:t>
            </a:r>
            <a:endParaRPr lang="zh-CN" altLang="en-US" sz="800" dirty="0">
              <a:solidFill>
                <a:schemeClr val="bg1">
                  <a:lumMod val="65000"/>
                </a:schemeClr>
              </a:solidFill>
              <a:cs typeface="+mn-ea"/>
              <a:sym typeface="+mn-lt"/>
            </a:endParaRPr>
          </a:p>
        </p:txBody>
      </p:sp>
      <p:sp>
        <p:nvSpPr>
          <p:cNvPr id="37927" name="Rectangle 39"/>
          <p:cNvSpPr>
            <a:spLocks noChangeArrowheads="1"/>
          </p:cNvSpPr>
          <p:nvPr/>
        </p:nvSpPr>
        <p:spPr bwMode="auto">
          <a:xfrm>
            <a:off x="709613" y="1460502"/>
            <a:ext cx="21129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dirty="0">
                <a:solidFill>
                  <a:schemeClr val="bg1">
                    <a:lumMod val="65000"/>
                  </a:schemeClr>
                </a:solidFill>
                <a:cs typeface="+mn-ea"/>
                <a:sym typeface="+mn-lt"/>
              </a:rPr>
              <a:t>WHAT MAKES US</a:t>
            </a:r>
            <a:r>
              <a:rPr lang="en-US" altLang="zh-CN" sz="1000" b="1" dirty="0">
                <a:solidFill>
                  <a:schemeClr val="bg1">
                    <a:lumMod val="65000"/>
                  </a:schemeClr>
                </a:solidFill>
                <a:cs typeface="+mn-ea"/>
                <a:sym typeface="+mn-lt"/>
              </a:rPr>
              <a:t> </a:t>
            </a:r>
            <a:r>
              <a:rPr lang="zh-CN" altLang="en-US" sz="1000" b="1" dirty="0">
                <a:solidFill>
                  <a:schemeClr val="bg1">
                    <a:lumMod val="65000"/>
                  </a:schemeClr>
                </a:solidFill>
                <a:cs typeface="+mn-ea"/>
                <a:sym typeface="+mn-lt"/>
              </a:rPr>
              <a:t>DIFFERENT</a:t>
            </a:r>
            <a:r>
              <a:rPr lang="en-US" altLang="zh-CN" sz="1000" dirty="0">
                <a:solidFill>
                  <a:schemeClr val="bg1">
                    <a:lumMod val="65000"/>
                  </a:schemeClr>
                </a:solidFill>
                <a:cs typeface="+mn-ea"/>
                <a:sym typeface="+mn-lt"/>
              </a:rPr>
              <a:t>?</a:t>
            </a:r>
            <a:endParaRPr lang="en-US" altLang="zh-CN" sz="800" dirty="0">
              <a:solidFill>
                <a:schemeClr val="bg1">
                  <a:lumMod val="65000"/>
                </a:schemeClr>
              </a:solidFill>
              <a:cs typeface="+mn-ea"/>
              <a:sym typeface="+mn-lt"/>
            </a:endParaRPr>
          </a:p>
        </p:txBody>
      </p:sp>
      <p:grpSp>
        <p:nvGrpSpPr>
          <p:cNvPr id="2" name="组合 1"/>
          <p:cNvGrpSpPr/>
          <p:nvPr/>
        </p:nvGrpSpPr>
        <p:grpSpPr>
          <a:xfrm>
            <a:off x="709614" y="3803651"/>
            <a:ext cx="441325" cy="444500"/>
            <a:chOff x="997894" y="5347569"/>
            <a:chExt cx="620613" cy="625078"/>
          </a:xfrm>
        </p:grpSpPr>
        <p:sp>
          <p:nvSpPr>
            <p:cNvPr id="37929" name="Oval 41"/>
            <p:cNvSpPr>
              <a:spLocks noChangeArrowheads="1"/>
            </p:cNvSpPr>
            <p:nvPr/>
          </p:nvSpPr>
          <p:spPr bwMode="auto">
            <a:xfrm>
              <a:off x="997894" y="5347569"/>
              <a:ext cx="620613" cy="625078"/>
            </a:xfrm>
            <a:prstGeom prst="ellipse">
              <a:avLst/>
            </a:prstGeom>
            <a:solidFill>
              <a:schemeClr val="accent2"/>
            </a:solidFill>
            <a:ln>
              <a:noFill/>
            </a:ln>
            <a:effectLst>
              <a:outerShdw blurRad="63500" dist="63500" dir="2700000" algn="tl" rotWithShape="0">
                <a:prstClr val="black">
                  <a:alpha val="10000"/>
                </a:prstClr>
              </a:outerShdw>
            </a:effectLst>
          </p:spPr>
          <p:txBody>
            <a:bodyPr/>
            <a:lstStyle/>
            <a:p>
              <a:endParaRPr lang="zh-CN" altLang="en-US" sz="1280">
                <a:cs typeface="+mn-ea"/>
                <a:sym typeface="+mn-lt"/>
              </a:endParaRPr>
            </a:p>
          </p:txBody>
        </p:sp>
        <p:sp>
          <p:nvSpPr>
            <p:cNvPr id="37930" name="Freeform 42"/>
            <p:cNvSpPr/>
            <p:nvPr/>
          </p:nvSpPr>
          <p:spPr bwMode="auto">
            <a:xfrm>
              <a:off x="1169789" y="5548488"/>
              <a:ext cx="276820" cy="216544"/>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80">
                <a:cs typeface="+mn-ea"/>
                <a:sym typeface="+mn-lt"/>
              </a:endParaRPr>
            </a:p>
          </p:txBody>
        </p:sp>
      </p:grpSp>
      <p:grpSp>
        <p:nvGrpSpPr>
          <p:cNvPr id="3" name="组合 2"/>
          <p:cNvGrpSpPr/>
          <p:nvPr/>
        </p:nvGrpSpPr>
        <p:grpSpPr>
          <a:xfrm>
            <a:off x="2868614" y="3803651"/>
            <a:ext cx="441325" cy="444500"/>
            <a:chOff x="4033988" y="5347569"/>
            <a:chExt cx="620613" cy="625078"/>
          </a:xfrm>
        </p:grpSpPr>
        <p:sp>
          <p:nvSpPr>
            <p:cNvPr id="37932" name="Oval 44"/>
            <p:cNvSpPr>
              <a:spLocks noChangeArrowheads="1"/>
            </p:cNvSpPr>
            <p:nvPr/>
          </p:nvSpPr>
          <p:spPr bwMode="auto">
            <a:xfrm>
              <a:off x="4033988" y="5347569"/>
              <a:ext cx="620613" cy="625078"/>
            </a:xfrm>
            <a:prstGeom prst="ellipse">
              <a:avLst/>
            </a:prstGeom>
            <a:solidFill>
              <a:schemeClr val="accent3"/>
            </a:solidFill>
            <a:ln>
              <a:noFill/>
            </a:ln>
            <a:effectLst>
              <a:outerShdw blurRad="63500" dist="63500" dir="2700000" algn="tl" rotWithShape="0">
                <a:prstClr val="black">
                  <a:alpha val="10000"/>
                </a:prstClr>
              </a:outerShdw>
            </a:effectLst>
          </p:spPr>
          <p:txBody>
            <a:bodyPr/>
            <a:lstStyle/>
            <a:p>
              <a:endParaRPr lang="zh-CN" altLang="en-US" sz="1280">
                <a:cs typeface="+mn-ea"/>
                <a:sym typeface="+mn-lt"/>
              </a:endParaRPr>
            </a:p>
          </p:txBody>
        </p:sp>
        <p:sp>
          <p:nvSpPr>
            <p:cNvPr id="37933" name="Freeform 45"/>
            <p:cNvSpPr/>
            <p:nvPr/>
          </p:nvSpPr>
          <p:spPr bwMode="auto">
            <a:xfrm>
              <a:off x="4275089" y="5519466"/>
              <a:ext cx="147340" cy="281285"/>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80">
                <a:cs typeface="+mn-ea"/>
                <a:sym typeface="+mn-lt"/>
              </a:endParaRPr>
            </a:p>
          </p:txBody>
        </p:sp>
      </p:grpSp>
      <p:sp>
        <p:nvSpPr>
          <p:cNvPr id="37934" name="Rectangle 46"/>
          <p:cNvSpPr>
            <a:spLocks noChangeArrowheads="1"/>
          </p:cNvSpPr>
          <p:nvPr/>
        </p:nvSpPr>
        <p:spPr bwMode="auto">
          <a:xfrm>
            <a:off x="1300163" y="3836989"/>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dirty="0">
                <a:solidFill>
                  <a:schemeClr val="bg1">
                    <a:lumMod val="65000"/>
                  </a:schemeClr>
                </a:solidFill>
                <a:cs typeface="+mn-ea"/>
                <a:sym typeface="+mn-lt"/>
              </a:rPr>
              <a:t>We have many PowerPoint templates that has been specifically designed.</a:t>
            </a:r>
          </a:p>
        </p:txBody>
      </p:sp>
      <p:sp>
        <p:nvSpPr>
          <p:cNvPr id="37935" name="Rectangle 47"/>
          <p:cNvSpPr>
            <a:spLocks noChangeArrowheads="1"/>
          </p:cNvSpPr>
          <p:nvPr/>
        </p:nvSpPr>
        <p:spPr bwMode="auto">
          <a:xfrm>
            <a:off x="3459163" y="3836989"/>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chemeClr val="bg1">
                    <a:lumMod val="65000"/>
                  </a:schemeClr>
                </a:solidFill>
                <a:cs typeface="+mn-ea"/>
                <a:sym typeface="+mn-lt"/>
              </a:rPr>
              <a:t>We have many PowerPoint templates that has been specifically designed.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7920"/>
                                        </p:tgtEl>
                                        <p:attrNameLst>
                                          <p:attrName>style.visibility</p:attrName>
                                        </p:attrNameLst>
                                      </p:cBhvr>
                                      <p:to>
                                        <p:strVal val="visible"/>
                                      </p:to>
                                    </p:set>
                                    <p:anim calcmode="lin" valueType="num">
                                      <p:cBhvr>
                                        <p:cTn id="7" dur="1000" fill="hold"/>
                                        <p:tgtEl>
                                          <p:spTgt spid="37920"/>
                                        </p:tgtEl>
                                        <p:attrNameLst>
                                          <p:attrName>ppt_w</p:attrName>
                                        </p:attrNameLst>
                                      </p:cBhvr>
                                      <p:tavLst>
                                        <p:tav tm="0">
                                          <p:val>
                                            <p:fltVal val="0"/>
                                          </p:val>
                                        </p:tav>
                                        <p:tav tm="100000">
                                          <p:val>
                                            <p:strVal val="#ppt_w"/>
                                          </p:val>
                                        </p:tav>
                                      </p:tavLst>
                                    </p:anim>
                                    <p:anim calcmode="lin" valueType="num">
                                      <p:cBhvr>
                                        <p:cTn id="8" dur="1000" fill="hold"/>
                                        <p:tgtEl>
                                          <p:spTgt spid="37920"/>
                                        </p:tgtEl>
                                        <p:attrNameLst>
                                          <p:attrName>ppt_h</p:attrName>
                                        </p:attrNameLst>
                                      </p:cBhvr>
                                      <p:tavLst>
                                        <p:tav tm="0">
                                          <p:val>
                                            <p:fltVal val="0"/>
                                          </p:val>
                                        </p:tav>
                                        <p:tav tm="100000">
                                          <p:val>
                                            <p:strVal val="#ppt_h"/>
                                          </p:val>
                                        </p:tav>
                                      </p:tavLst>
                                    </p:anim>
                                    <p:anim calcmode="lin" valueType="num">
                                      <p:cBhvr>
                                        <p:cTn id="9" dur="1000" fill="hold"/>
                                        <p:tgtEl>
                                          <p:spTgt spid="37920"/>
                                        </p:tgtEl>
                                        <p:attrNameLst>
                                          <p:attrName>style.rotation</p:attrName>
                                        </p:attrNameLst>
                                      </p:cBhvr>
                                      <p:tavLst>
                                        <p:tav tm="0">
                                          <p:val>
                                            <p:fltVal val="90"/>
                                          </p:val>
                                        </p:tav>
                                        <p:tav tm="100000">
                                          <p:val>
                                            <p:fltVal val="0"/>
                                          </p:val>
                                        </p:tav>
                                      </p:tavLst>
                                    </p:anim>
                                    <p:animEffect transition="in" filter="fade">
                                      <p:cBhvr>
                                        <p:cTn id="10" dur="1000"/>
                                        <p:tgtEl>
                                          <p:spTgt spid="3792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7923"/>
                                        </p:tgtEl>
                                        <p:attrNameLst>
                                          <p:attrName>style.visibility</p:attrName>
                                        </p:attrNameLst>
                                      </p:cBhvr>
                                      <p:to>
                                        <p:strVal val="visible"/>
                                      </p:to>
                                    </p:set>
                                    <p:anim calcmode="lin" valueType="num">
                                      <p:cBhvr>
                                        <p:cTn id="13" dur="1000" fill="hold"/>
                                        <p:tgtEl>
                                          <p:spTgt spid="37923"/>
                                        </p:tgtEl>
                                        <p:attrNameLst>
                                          <p:attrName>ppt_w</p:attrName>
                                        </p:attrNameLst>
                                      </p:cBhvr>
                                      <p:tavLst>
                                        <p:tav tm="0">
                                          <p:val>
                                            <p:fltVal val="0"/>
                                          </p:val>
                                        </p:tav>
                                        <p:tav tm="100000">
                                          <p:val>
                                            <p:strVal val="#ppt_w"/>
                                          </p:val>
                                        </p:tav>
                                      </p:tavLst>
                                    </p:anim>
                                    <p:anim calcmode="lin" valueType="num">
                                      <p:cBhvr>
                                        <p:cTn id="14" dur="1000" fill="hold"/>
                                        <p:tgtEl>
                                          <p:spTgt spid="37923"/>
                                        </p:tgtEl>
                                        <p:attrNameLst>
                                          <p:attrName>ppt_h</p:attrName>
                                        </p:attrNameLst>
                                      </p:cBhvr>
                                      <p:tavLst>
                                        <p:tav tm="0">
                                          <p:val>
                                            <p:fltVal val="0"/>
                                          </p:val>
                                        </p:tav>
                                        <p:tav tm="100000">
                                          <p:val>
                                            <p:strVal val="#ppt_h"/>
                                          </p:val>
                                        </p:tav>
                                      </p:tavLst>
                                    </p:anim>
                                    <p:anim calcmode="lin" valueType="num">
                                      <p:cBhvr>
                                        <p:cTn id="15" dur="1000" fill="hold"/>
                                        <p:tgtEl>
                                          <p:spTgt spid="37923"/>
                                        </p:tgtEl>
                                        <p:attrNameLst>
                                          <p:attrName>style.rotation</p:attrName>
                                        </p:attrNameLst>
                                      </p:cBhvr>
                                      <p:tavLst>
                                        <p:tav tm="0">
                                          <p:val>
                                            <p:fltVal val="90"/>
                                          </p:val>
                                        </p:tav>
                                        <p:tav tm="100000">
                                          <p:val>
                                            <p:fltVal val="0"/>
                                          </p:val>
                                        </p:tav>
                                      </p:tavLst>
                                    </p:anim>
                                    <p:animEffect transition="in" filter="fade">
                                      <p:cBhvr>
                                        <p:cTn id="16" dur="1000"/>
                                        <p:tgtEl>
                                          <p:spTgt spid="379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7922"/>
                                        </p:tgtEl>
                                        <p:attrNameLst>
                                          <p:attrName>style.visibility</p:attrName>
                                        </p:attrNameLst>
                                      </p:cBhvr>
                                      <p:to>
                                        <p:strVal val="visible"/>
                                      </p:to>
                                    </p:set>
                                    <p:animEffect transition="in" filter="fade">
                                      <p:cBhvr>
                                        <p:cTn id="21" dur="500"/>
                                        <p:tgtEl>
                                          <p:spTgt spid="379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921"/>
                                        </p:tgtEl>
                                        <p:attrNameLst>
                                          <p:attrName>style.visibility</p:attrName>
                                        </p:attrNameLst>
                                      </p:cBhvr>
                                      <p:to>
                                        <p:strVal val="visible"/>
                                      </p:to>
                                    </p:set>
                                    <p:animEffect transition="in" filter="fade">
                                      <p:cBhvr>
                                        <p:cTn id="24" dur="500"/>
                                        <p:tgtEl>
                                          <p:spTgt spid="379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7927"/>
                                        </p:tgtEl>
                                        <p:attrNameLst>
                                          <p:attrName>style.visibility</p:attrName>
                                        </p:attrNameLst>
                                      </p:cBhvr>
                                      <p:to>
                                        <p:strVal val="visible"/>
                                      </p:to>
                                    </p:set>
                                    <p:animEffect transition="in" filter="fade">
                                      <p:cBhvr>
                                        <p:cTn id="29" dur="500"/>
                                        <p:tgtEl>
                                          <p:spTgt spid="379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926"/>
                                        </p:tgtEl>
                                        <p:attrNameLst>
                                          <p:attrName>style.visibility</p:attrName>
                                        </p:attrNameLst>
                                      </p:cBhvr>
                                      <p:to>
                                        <p:strVal val="visible"/>
                                      </p:to>
                                    </p:set>
                                    <p:animEffect transition="in" filter="fade">
                                      <p:cBhvr>
                                        <p:cTn id="32" dur="500"/>
                                        <p:tgtEl>
                                          <p:spTgt spid="3792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0-#ppt_w/2"/>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7934"/>
                                        </p:tgtEl>
                                        <p:attrNameLst>
                                          <p:attrName>style.visibility</p:attrName>
                                        </p:attrNameLst>
                                      </p:cBhvr>
                                      <p:to>
                                        <p:strVal val="visible"/>
                                      </p:to>
                                    </p:set>
                                    <p:animEffect transition="in" filter="fade">
                                      <p:cBhvr>
                                        <p:cTn id="47" dur="500"/>
                                        <p:tgtEl>
                                          <p:spTgt spid="379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7935"/>
                                        </p:tgtEl>
                                        <p:attrNameLst>
                                          <p:attrName>style.visibility</p:attrName>
                                        </p:attrNameLst>
                                      </p:cBhvr>
                                      <p:to>
                                        <p:strVal val="visible"/>
                                      </p:to>
                                    </p:set>
                                    <p:animEffect transition="in" filter="fade">
                                      <p:cBhvr>
                                        <p:cTn id="50" dur="500"/>
                                        <p:tgtEl>
                                          <p:spTgt spid="37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20" grpId="0" animBg="1"/>
      <p:bldP spid="37921" grpId="0" animBg="1"/>
      <p:bldP spid="37922" grpId="0" animBg="1"/>
      <p:bldP spid="37923" grpId="0" animBg="1"/>
      <p:bldP spid="37926" grpId="0"/>
      <p:bldP spid="37927" grpId="0"/>
      <p:bldP spid="37934" grpId="0"/>
      <p:bldP spid="379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
          <p:cNvGrpSpPr/>
          <p:nvPr/>
        </p:nvGrpSpPr>
        <p:grpSpPr bwMode="auto">
          <a:xfrm>
            <a:off x="782447" y="952239"/>
            <a:ext cx="7568005" cy="2964183"/>
            <a:chOff x="-108299" y="0"/>
            <a:chExt cx="10616326" cy="4156475"/>
          </a:xfrm>
        </p:grpSpPr>
        <p:grpSp>
          <p:nvGrpSpPr>
            <p:cNvPr id="6" name="Group 4"/>
            <p:cNvGrpSpPr/>
            <p:nvPr/>
          </p:nvGrpSpPr>
          <p:grpSpPr bwMode="auto">
            <a:xfrm>
              <a:off x="576369" y="0"/>
              <a:ext cx="9931658" cy="4146122"/>
              <a:chOff x="0" y="0"/>
              <a:chExt cx="3190685" cy="1332000"/>
            </a:xfrm>
          </p:grpSpPr>
          <p:cxnSp>
            <p:nvCxnSpPr>
              <p:cNvPr id="15" name="直接连接符 3"/>
              <p:cNvCxnSpPr>
                <a:cxnSpLocks noChangeShapeType="1"/>
              </p:cNvCxnSpPr>
              <p:nvPr/>
            </p:nvCxnSpPr>
            <p:spPr bwMode="auto">
              <a:xfrm>
                <a:off x="0" y="107813"/>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6" name="直接连接符 4"/>
              <p:cNvCxnSpPr>
                <a:cxnSpLocks noChangeShapeType="1"/>
              </p:cNvCxnSpPr>
              <p:nvPr/>
            </p:nvCxnSpPr>
            <p:spPr bwMode="auto">
              <a:xfrm>
                <a:off x="0" y="41386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7" name="直接连接符 5"/>
              <p:cNvCxnSpPr>
                <a:cxnSpLocks noChangeShapeType="1"/>
              </p:cNvCxnSpPr>
              <p:nvPr/>
            </p:nvCxnSpPr>
            <p:spPr bwMode="auto">
              <a:xfrm>
                <a:off x="0" y="719907"/>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8" name="直接连接符 6"/>
              <p:cNvCxnSpPr>
                <a:cxnSpLocks noChangeShapeType="1"/>
              </p:cNvCxnSpPr>
              <p:nvPr/>
            </p:nvCxnSpPr>
            <p:spPr bwMode="auto">
              <a:xfrm>
                <a:off x="0" y="1025954"/>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9" name="直接连接符 7"/>
              <p:cNvCxnSpPr>
                <a:cxnSpLocks noChangeShapeType="1"/>
              </p:cNvCxnSpPr>
              <p:nvPr/>
            </p:nvCxnSpPr>
            <p:spPr bwMode="auto">
              <a:xfrm>
                <a:off x="0" y="133200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20" name="直接连接符 8"/>
              <p:cNvCxnSpPr>
                <a:cxnSpLocks noChangeShapeType="1"/>
              </p:cNvCxnSpPr>
              <p:nvPr/>
            </p:nvCxnSpPr>
            <p:spPr bwMode="auto">
              <a:xfrm>
                <a:off x="0" y="0"/>
                <a:ext cx="0" cy="133200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grpSp>
        <p:sp>
          <p:nvSpPr>
            <p:cNvPr id="10" name="矩形 9"/>
            <p:cNvSpPr>
              <a:spLocks noChangeArrowheads="1"/>
            </p:cNvSpPr>
            <p:nvPr/>
          </p:nvSpPr>
          <p:spPr bwMode="auto">
            <a:xfrm>
              <a:off x="-108299" y="97410"/>
              <a:ext cx="677301"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100</a:t>
              </a:r>
              <a:endParaRPr lang="zh-CN" altLang="en-US" sz="1200" dirty="0">
                <a:solidFill>
                  <a:schemeClr val="tx1">
                    <a:lumMod val="65000"/>
                    <a:lumOff val="35000"/>
                  </a:schemeClr>
                </a:solidFill>
                <a:latin typeface="+mn-lt"/>
                <a:ea typeface="+mn-ea"/>
                <a:cs typeface="+mn-ea"/>
                <a:sym typeface="+mn-lt"/>
              </a:endParaRPr>
            </a:p>
          </p:txBody>
        </p:sp>
        <p:sp>
          <p:nvSpPr>
            <p:cNvPr id="11" name="矩形 10"/>
            <p:cNvSpPr>
              <a:spLocks noChangeArrowheads="1"/>
            </p:cNvSpPr>
            <p:nvPr/>
          </p:nvSpPr>
          <p:spPr bwMode="auto">
            <a:xfrm>
              <a:off x="130058" y="3768058"/>
              <a:ext cx="43894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0</a:t>
              </a:r>
              <a:endParaRPr lang="zh-CN" altLang="en-US" sz="1200" dirty="0">
                <a:solidFill>
                  <a:schemeClr val="tx1">
                    <a:lumMod val="65000"/>
                    <a:lumOff val="35000"/>
                  </a:schemeClr>
                </a:solidFill>
                <a:latin typeface="+mn-lt"/>
                <a:ea typeface="+mn-ea"/>
                <a:cs typeface="+mn-ea"/>
                <a:sym typeface="+mn-lt"/>
              </a:endParaRPr>
            </a:p>
          </p:txBody>
        </p:sp>
        <p:sp>
          <p:nvSpPr>
            <p:cNvPr id="12" name="矩形 11"/>
            <p:cNvSpPr>
              <a:spLocks noChangeArrowheads="1"/>
            </p:cNvSpPr>
            <p:nvPr/>
          </p:nvSpPr>
          <p:spPr bwMode="auto">
            <a:xfrm>
              <a:off x="10879" y="1989035"/>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50</a:t>
              </a:r>
              <a:endParaRPr lang="zh-CN" altLang="en-US" sz="1200" dirty="0">
                <a:solidFill>
                  <a:schemeClr val="tx1">
                    <a:lumMod val="65000"/>
                    <a:lumOff val="35000"/>
                  </a:schemeClr>
                </a:solidFill>
                <a:latin typeface="+mn-lt"/>
                <a:ea typeface="+mn-ea"/>
                <a:cs typeface="+mn-ea"/>
                <a:sym typeface="+mn-lt"/>
              </a:endParaRPr>
            </a:p>
          </p:txBody>
        </p:sp>
        <p:sp>
          <p:nvSpPr>
            <p:cNvPr id="13" name="矩形 27"/>
            <p:cNvSpPr>
              <a:spLocks noChangeArrowheads="1"/>
            </p:cNvSpPr>
            <p:nvPr/>
          </p:nvSpPr>
          <p:spPr bwMode="auto">
            <a:xfrm>
              <a:off x="10881" y="1052209"/>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75</a:t>
              </a:r>
              <a:endParaRPr lang="zh-CN" altLang="en-US" sz="1200" dirty="0">
                <a:solidFill>
                  <a:schemeClr val="tx1">
                    <a:lumMod val="65000"/>
                    <a:lumOff val="35000"/>
                  </a:schemeClr>
                </a:solidFill>
                <a:latin typeface="+mn-lt"/>
                <a:ea typeface="+mn-ea"/>
                <a:cs typeface="+mn-ea"/>
                <a:sym typeface="+mn-lt"/>
              </a:endParaRPr>
            </a:p>
          </p:txBody>
        </p:sp>
        <p:sp>
          <p:nvSpPr>
            <p:cNvPr id="14" name="矩形 28"/>
            <p:cNvSpPr>
              <a:spLocks noChangeArrowheads="1"/>
            </p:cNvSpPr>
            <p:nvPr/>
          </p:nvSpPr>
          <p:spPr bwMode="auto">
            <a:xfrm>
              <a:off x="10879" y="2943834"/>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25</a:t>
              </a:r>
              <a:endParaRPr lang="zh-CN" altLang="en-US" sz="1200" dirty="0">
                <a:solidFill>
                  <a:schemeClr val="tx1">
                    <a:lumMod val="65000"/>
                    <a:lumOff val="35000"/>
                  </a:schemeClr>
                </a:solidFill>
                <a:latin typeface="+mn-lt"/>
                <a:ea typeface="+mn-ea"/>
                <a:cs typeface="+mn-ea"/>
                <a:sym typeface="+mn-lt"/>
              </a:endParaRPr>
            </a:p>
          </p:txBody>
        </p:sp>
      </p:grpSp>
      <p:grpSp>
        <p:nvGrpSpPr>
          <p:cNvPr id="7" name="Group 16"/>
          <p:cNvGrpSpPr/>
          <p:nvPr/>
        </p:nvGrpSpPr>
        <p:grpSpPr bwMode="auto">
          <a:xfrm>
            <a:off x="1898511" y="1550205"/>
            <a:ext cx="374598" cy="2380283"/>
            <a:chOff x="0" y="0"/>
            <a:chExt cx="524436" cy="3337933"/>
          </a:xfrm>
        </p:grpSpPr>
        <p:sp>
          <p:nvSpPr>
            <p:cNvPr id="22" name="立方体 43"/>
            <p:cNvSpPr>
              <a:spLocks noChangeArrowheads="1"/>
            </p:cNvSpPr>
            <p:nvPr/>
          </p:nvSpPr>
          <p:spPr bwMode="auto">
            <a:xfrm>
              <a:off x="0" y="1868612"/>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3" name="立方体 21"/>
            <p:cNvSpPr>
              <a:spLocks noChangeArrowheads="1"/>
            </p:cNvSpPr>
            <p:nvPr/>
          </p:nvSpPr>
          <p:spPr bwMode="auto">
            <a:xfrm>
              <a:off x="0" y="599347"/>
              <a:ext cx="524436" cy="146932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4" name="立方体 23"/>
            <p:cNvSpPr>
              <a:spLocks noChangeArrowheads="1"/>
            </p:cNvSpPr>
            <p:nvPr/>
          </p:nvSpPr>
          <p:spPr bwMode="auto">
            <a:xfrm>
              <a:off x="0" y="0"/>
              <a:ext cx="524436" cy="1109233"/>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8" name="Group 20"/>
          <p:cNvGrpSpPr/>
          <p:nvPr/>
        </p:nvGrpSpPr>
        <p:grpSpPr bwMode="auto">
          <a:xfrm>
            <a:off x="3009947" y="2789582"/>
            <a:ext cx="373466" cy="1172024"/>
            <a:chOff x="0" y="0"/>
            <a:chExt cx="524436" cy="1643068"/>
          </a:xfrm>
        </p:grpSpPr>
        <p:sp>
          <p:nvSpPr>
            <p:cNvPr id="26" name="立方体 25"/>
            <p:cNvSpPr>
              <a:spLocks noChangeArrowheads="1"/>
            </p:cNvSpPr>
            <p:nvPr/>
          </p:nvSpPr>
          <p:spPr bwMode="auto">
            <a:xfrm>
              <a:off x="0" y="1051352"/>
              <a:ext cx="524436" cy="59171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7" name="立方体 26"/>
            <p:cNvSpPr>
              <a:spLocks noChangeArrowheads="1"/>
            </p:cNvSpPr>
            <p:nvPr/>
          </p:nvSpPr>
          <p:spPr bwMode="auto">
            <a:xfrm>
              <a:off x="0" y="585478"/>
              <a:ext cx="524436" cy="64033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8" name="立方体 29"/>
            <p:cNvSpPr>
              <a:spLocks noChangeArrowheads="1"/>
            </p:cNvSpPr>
            <p:nvPr/>
          </p:nvSpPr>
          <p:spPr bwMode="auto">
            <a:xfrm>
              <a:off x="0" y="0"/>
              <a:ext cx="524436" cy="77895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9" name="Group 24"/>
          <p:cNvGrpSpPr/>
          <p:nvPr/>
        </p:nvGrpSpPr>
        <p:grpSpPr bwMode="auto">
          <a:xfrm>
            <a:off x="7455807" y="1391072"/>
            <a:ext cx="373466" cy="2535422"/>
            <a:chOff x="0" y="0"/>
            <a:chExt cx="524436" cy="3555137"/>
          </a:xfrm>
        </p:grpSpPr>
        <p:sp>
          <p:nvSpPr>
            <p:cNvPr id="30" name="立方体 36"/>
            <p:cNvSpPr>
              <a:spLocks noChangeArrowheads="1"/>
            </p:cNvSpPr>
            <p:nvPr/>
          </p:nvSpPr>
          <p:spPr bwMode="auto">
            <a:xfrm>
              <a:off x="0" y="2085816"/>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1" name="立方体 37"/>
            <p:cNvSpPr>
              <a:spLocks noChangeArrowheads="1"/>
            </p:cNvSpPr>
            <p:nvPr/>
          </p:nvSpPr>
          <p:spPr bwMode="auto">
            <a:xfrm>
              <a:off x="0" y="1133182"/>
              <a:ext cx="524436" cy="115269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2" name="立方体 38"/>
            <p:cNvSpPr>
              <a:spLocks noChangeArrowheads="1"/>
            </p:cNvSpPr>
            <p:nvPr/>
          </p:nvSpPr>
          <p:spPr bwMode="auto">
            <a:xfrm>
              <a:off x="0" y="0"/>
              <a:ext cx="524436" cy="132643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1" name="Group 28"/>
          <p:cNvGrpSpPr/>
          <p:nvPr/>
        </p:nvGrpSpPr>
        <p:grpSpPr bwMode="auto">
          <a:xfrm>
            <a:off x="4121412" y="2683881"/>
            <a:ext cx="373466" cy="1275071"/>
            <a:chOff x="0" y="0"/>
            <a:chExt cx="524436" cy="1787675"/>
          </a:xfrm>
        </p:grpSpPr>
        <p:sp>
          <p:nvSpPr>
            <p:cNvPr id="34" name="立方体 40"/>
            <p:cNvSpPr>
              <a:spLocks noChangeArrowheads="1"/>
            </p:cNvSpPr>
            <p:nvPr/>
          </p:nvSpPr>
          <p:spPr bwMode="auto">
            <a:xfrm>
              <a:off x="0" y="1176190"/>
              <a:ext cx="524436" cy="611485"/>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5" name="立方体 41"/>
            <p:cNvSpPr>
              <a:spLocks noChangeArrowheads="1"/>
            </p:cNvSpPr>
            <p:nvPr/>
          </p:nvSpPr>
          <p:spPr bwMode="auto">
            <a:xfrm>
              <a:off x="0" y="640741"/>
              <a:ext cx="524436" cy="67807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6" name="立方体 42"/>
            <p:cNvSpPr>
              <a:spLocks noChangeArrowheads="1"/>
            </p:cNvSpPr>
            <p:nvPr/>
          </p:nvSpPr>
          <p:spPr bwMode="auto">
            <a:xfrm>
              <a:off x="0" y="0"/>
              <a:ext cx="524436" cy="83003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5" name="Group 32"/>
          <p:cNvGrpSpPr/>
          <p:nvPr/>
        </p:nvGrpSpPr>
        <p:grpSpPr bwMode="auto">
          <a:xfrm>
            <a:off x="5232877" y="2477125"/>
            <a:ext cx="373466" cy="1476636"/>
            <a:chOff x="0" y="0"/>
            <a:chExt cx="524436" cy="2069935"/>
          </a:xfrm>
        </p:grpSpPr>
        <p:sp>
          <p:nvSpPr>
            <p:cNvPr id="38" name="立方体 50"/>
            <p:cNvSpPr>
              <a:spLocks noChangeArrowheads="1"/>
            </p:cNvSpPr>
            <p:nvPr/>
          </p:nvSpPr>
          <p:spPr bwMode="auto">
            <a:xfrm>
              <a:off x="0" y="1075229"/>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9" name="立方体 51"/>
            <p:cNvSpPr>
              <a:spLocks noChangeArrowheads="1"/>
            </p:cNvSpPr>
            <p:nvPr/>
          </p:nvSpPr>
          <p:spPr bwMode="auto">
            <a:xfrm>
              <a:off x="0" y="651430"/>
              <a:ext cx="524436" cy="55439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0" name="立方体 52"/>
            <p:cNvSpPr>
              <a:spLocks noChangeArrowheads="1"/>
            </p:cNvSpPr>
            <p:nvPr/>
          </p:nvSpPr>
          <p:spPr bwMode="auto">
            <a:xfrm>
              <a:off x="0" y="0"/>
              <a:ext cx="524436" cy="80066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9" name="Group 36"/>
          <p:cNvGrpSpPr/>
          <p:nvPr/>
        </p:nvGrpSpPr>
        <p:grpSpPr bwMode="auto">
          <a:xfrm>
            <a:off x="6344342" y="2194867"/>
            <a:ext cx="373466" cy="1751808"/>
            <a:chOff x="0" y="0"/>
            <a:chExt cx="524436" cy="2456252"/>
          </a:xfrm>
        </p:grpSpPr>
        <p:sp>
          <p:nvSpPr>
            <p:cNvPr id="42" name="立方体 54"/>
            <p:cNvSpPr>
              <a:spLocks noChangeArrowheads="1"/>
            </p:cNvSpPr>
            <p:nvPr/>
          </p:nvSpPr>
          <p:spPr bwMode="auto">
            <a:xfrm>
              <a:off x="0" y="1461546"/>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3" name="立方体 55"/>
            <p:cNvSpPr>
              <a:spLocks noChangeArrowheads="1"/>
            </p:cNvSpPr>
            <p:nvPr/>
          </p:nvSpPr>
          <p:spPr bwMode="auto">
            <a:xfrm>
              <a:off x="0" y="654417"/>
              <a:ext cx="524436" cy="93772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4" name="立方体 56"/>
            <p:cNvSpPr>
              <a:spLocks noChangeArrowheads="1"/>
            </p:cNvSpPr>
            <p:nvPr/>
          </p:nvSpPr>
          <p:spPr bwMode="auto">
            <a:xfrm>
              <a:off x="0" y="0"/>
              <a:ext cx="524436" cy="815117"/>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sp>
        <p:nvSpPr>
          <p:cNvPr id="45" name="矩形 44"/>
          <p:cNvSpPr/>
          <p:nvPr/>
        </p:nvSpPr>
        <p:spPr>
          <a:xfrm>
            <a:off x="1819128"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46" name="TextBox 45"/>
          <p:cNvSpPr txBox="1"/>
          <p:nvPr/>
        </p:nvSpPr>
        <p:spPr>
          <a:xfrm>
            <a:off x="240960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1" name="矩形 50"/>
          <p:cNvSpPr/>
          <p:nvPr/>
        </p:nvSpPr>
        <p:spPr>
          <a:xfrm>
            <a:off x="3732442" y="4384107"/>
            <a:ext cx="375677" cy="389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52" name="TextBox 51"/>
          <p:cNvSpPr txBox="1"/>
          <p:nvPr/>
        </p:nvSpPr>
        <p:spPr>
          <a:xfrm>
            <a:off x="4322922"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3" name="矩形 52"/>
          <p:cNvSpPr/>
          <p:nvPr/>
        </p:nvSpPr>
        <p:spPr>
          <a:xfrm>
            <a:off x="5696157"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54" name="TextBox 53"/>
          <p:cNvSpPr txBox="1"/>
          <p:nvPr/>
        </p:nvSpPr>
        <p:spPr>
          <a:xfrm>
            <a:off x="628663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5" name="TextBox 54"/>
          <p:cNvSpPr txBox="1"/>
          <p:nvPr/>
        </p:nvSpPr>
        <p:spPr>
          <a:xfrm>
            <a:off x="2254084"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6" name="TextBox 55"/>
          <p:cNvSpPr txBox="1"/>
          <p:nvPr/>
        </p:nvSpPr>
        <p:spPr>
          <a:xfrm>
            <a:off x="4167398"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7" name="TextBox 56"/>
          <p:cNvSpPr txBox="1"/>
          <p:nvPr/>
        </p:nvSpPr>
        <p:spPr>
          <a:xfrm>
            <a:off x="6131113"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8" name="TextBox 57"/>
          <p:cNvSpPr txBox="1"/>
          <p:nvPr/>
        </p:nvSpPr>
        <p:spPr>
          <a:xfrm>
            <a:off x="1766014" y="3975251"/>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2</a:t>
            </a:r>
            <a:r>
              <a:rPr lang="zh-CN" altLang="en-US" sz="1200" dirty="0">
                <a:solidFill>
                  <a:schemeClr val="tx1">
                    <a:lumMod val="75000"/>
                    <a:lumOff val="25000"/>
                  </a:schemeClr>
                </a:solidFill>
                <a:cs typeface="+mn-ea"/>
                <a:sym typeface="+mn-lt"/>
              </a:rPr>
              <a:t>月份</a:t>
            </a:r>
          </a:p>
        </p:txBody>
      </p:sp>
      <p:sp>
        <p:nvSpPr>
          <p:cNvPr id="59" name="TextBox 58"/>
          <p:cNvSpPr txBox="1"/>
          <p:nvPr/>
        </p:nvSpPr>
        <p:spPr>
          <a:xfrm>
            <a:off x="2928685"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4</a:t>
            </a:r>
            <a:r>
              <a:rPr lang="zh-CN" altLang="en-US" sz="1200" dirty="0">
                <a:solidFill>
                  <a:schemeClr val="tx1">
                    <a:lumMod val="75000"/>
                    <a:lumOff val="25000"/>
                  </a:schemeClr>
                </a:solidFill>
                <a:cs typeface="+mn-ea"/>
                <a:sym typeface="+mn-lt"/>
              </a:rPr>
              <a:t>月份</a:t>
            </a:r>
          </a:p>
        </p:txBody>
      </p:sp>
      <p:sp>
        <p:nvSpPr>
          <p:cNvPr id="60" name="TextBox 59"/>
          <p:cNvSpPr txBox="1"/>
          <p:nvPr/>
        </p:nvSpPr>
        <p:spPr>
          <a:xfrm>
            <a:off x="4040149"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6</a:t>
            </a:r>
            <a:r>
              <a:rPr lang="zh-CN" altLang="en-US" sz="1200" dirty="0">
                <a:solidFill>
                  <a:schemeClr val="tx1">
                    <a:lumMod val="75000"/>
                    <a:lumOff val="25000"/>
                  </a:schemeClr>
                </a:solidFill>
                <a:cs typeface="+mn-ea"/>
                <a:sym typeface="+mn-lt"/>
              </a:rPr>
              <a:t>月份</a:t>
            </a:r>
          </a:p>
        </p:txBody>
      </p:sp>
      <p:sp>
        <p:nvSpPr>
          <p:cNvPr id="61" name="TextBox 60"/>
          <p:cNvSpPr txBox="1"/>
          <p:nvPr/>
        </p:nvSpPr>
        <p:spPr>
          <a:xfrm>
            <a:off x="5151614"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8</a:t>
            </a:r>
            <a:r>
              <a:rPr lang="zh-CN" altLang="en-US" sz="1200" dirty="0">
                <a:solidFill>
                  <a:schemeClr val="tx1">
                    <a:lumMod val="75000"/>
                    <a:lumOff val="25000"/>
                  </a:schemeClr>
                </a:solidFill>
                <a:cs typeface="+mn-ea"/>
                <a:sym typeface="+mn-lt"/>
              </a:rPr>
              <a:t>月份</a:t>
            </a:r>
          </a:p>
        </p:txBody>
      </p:sp>
      <p:sp>
        <p:nvSpPr>
          <p:cNvPr id="62" name="TextBox 61"/>
          <p:cNvSpPr txBox="1"/>
          <p:nvPr/>
        </p:nvSpPr>
        <p:spPr>
          <a:xfrm>
            <a:off x="630462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月份</a:t>
            </a:r>
          </a:p>
        </p:txBody>
      </p:sp>
      <p:sp>
        <p:nvSpPr>
          <p:cNvPr id="63" name="TextBox 62"/>
          <p:cNvSpPr txBox="1"/>
          <p:nvPr/>
        </p:nvSpPr>
        <p:spPr>
          <a:xfrm>
            <a:off x="732966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12</a:t>
            </a:r>
            <a:r>
              <a:rPr lang="zh-CN" altLang="en-US" sz="1200" dirty="0">
                <a:solidFill>
                  <a:schemeClr val="tx1">
                    <a:lumMod val="75000"/>
                    <a:lumOff val="25000"/>
                  </a:schemeClr>
                </a:solidFill>
                <a:cs typeface="+mn-ea"/>
                <a:sym typeface="+mn-lt"/>
              </a:rPr>
              <a:t>月份</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4" fill="hold" nodeType="withEffect">
                                  <p:stCondLst>
                                    <p:cond delay="200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225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2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275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300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2" presetClass="entr" presetSubtype="4" fill="hold" nodeType="withEffect">
                                  <p:stCondLst>
                                    <p:cond delay="32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 presetClass="entr" presetSubtype="4" fill="hold" grpId="0" nodeType="withEffect">
                                  <p:stCondLst>
                                    <p:cond delay="325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325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325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ppt_x"/>
                                          </p:val>
                                        </p:tav>
                                        <p:tav tm="100000">
                                          <p:val>
                                            <p:strVal val="#ppt_x"/>
                                          </p:val>
                                        </p:tav>
                                      </p:tavLst>
                                    </p:anim>
                                    <p:anim calcmode="lin" valueType="num">
                                      <p:cBhvr additive="base">
                                        <p:cTn id="39" dur="50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325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ppt_x"/>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325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ppt_x"/>
                                          </p:val>
                                        </p:tav>
                                        <p:tav tm="100000">
                                          <p:val>
                                            <p:strVal val="#ppt_x"/>
                                          </p:val>
                                        </p:tav>
                                      </p:tavLst>
                                    </p:anim>
                                    <p:anim calcmode="lin" valueType="num">
                                      <p:cBhvr additive="base">
                                        <p:cTn id="47" dur="500" fill="hold"/>
                                        <p:tgtEl>
                                          <p:spTgt spid="6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325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ppt_x"/>
                                          </p:val>
                                        </p:tav>
                                        <p:tav tm="100000">
                                          <p:val>
                                            <p:strVal val="#ppt_x"/>
                                          </p:val>
                                        </p:tav>
                                      </p:tavLst>
                                    </p:anim>
                                    <p:anim calcmode="lin" valueType="num">
                                      <p:cBhvr additive="base">
                                        <p:cTn id="5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additive="base">
                                        <p:cTn id="56" dur="1250" fill="hold"/>
                                        <p:tgtEl>
                                          <p:spTgt spid="45"/>
                                        </p:tgtEl>
                                        <p:attrNameLst>
                                          <p:attrName>ppt_x</p:attrName>
                                        </p:attrNameLst>
                                      </p:cBhvr>
                                      <p:tavLst>
                                        <p:tav tm="0">
                                          <p:val>
                                            <p:strVal val="0-#ppt_w/2"/>
                                          </p:val>
                                        </p:tav>
                                        <p:tav tm="100000">
                                          <p:val>
                                            <p:strVal val="#ppt_x"/>
                                          </p:val>
                                        </p:tav>
                                      </p:tavLst>
                                    </p:anim>
                                    <p:anim calcmode="lin" valueType="num">
                                      <p:cBhvr additive="base">
                                        <p:cTn id="57" dur="1250" fill="hold"/>
                                        <p:tgtEl>
                                          <p:spTgt spid="4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additive="base">
                                        <p:cTn id="60" dur="1250" fill="hold"/>
                                        <p:tgtEl>
                                          <p:spTgt spid="46"/>
                                        </p:tgtEl>
                                        <p:attrNameLst>
                                          <p:attrName>ppt_x</p:attrName>
                                        </p:attrNameLst>
                                      </p:cBhvr>
                                      <p:tavLst>
                                        <p:tav tm="0">
                                          <p:val>
                                            <p:strVal val="0-#ppt_w/2"/>
                                          </p:val>
                                        </p:tav>
                                        <p:tav tm="100000">
                                          <p:val>
                                            <p:strVal val="#ppt_x"/>
                                          </p:val>
                                        </p:tav>
                                      </p:tavLst>
                                    </p:anim>
                                    <p:anim calcmode="lin" valueType="num">
                                      <p:cBhvr additive="base">
                                        <p:cTn id="61" dur="1250" fill="hold"/>
                                        <p:tgtEl>
                                          <p:spTgt spid="4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1250" fill="hold"/>
                                        <p:tgtEl>
                                          <p:spTgt spid="51"/>
                                        </p:tgtEl>
                                        <p:attrNameLst>
                                          <p:attrName>ppt_x</p:attrName>
                                        </p:attrNameLst>
                                      </p:cBhvr>
                                      <p:tavLst>
                                        <p:tav tm="0">
                                          <p:val>
                                            <p:strVal val="0-#ppt_w/2"/>
                                          </p:val>
                                        </p:tav>
                                        <p:tav tm="100000">
                                          <p:val>
                                            <p:strVal val="#ppt_x"/>
                                          </p:val>
                                        </p:tav>
                                      </p:tavLst>
                                    </p:anim>
                                    <p:anim calcmode="lin" valueType="num">
                                      <p:cBhvr additive="base">
                                        <p:cTn id="65" dur="125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1250" fill="hold"/>
                                        <p:tgtEl>
                                          <p:spTgt spid="52"/>
                                        </p:tgtEl>
                                        <p:attrNameLst>
                                          <p:attrName>ppt_x</p:attrName>
                                        </p:attrNameLst>
                                      </p:cBhvr>
                                      <p:tavLst>
                                        <p:tav tm="0">
                                          <p:val>
                                            <p:strVal val="0-#ppt_w/2"/>
                                          </p:val>
                                        </p:tav>
                                        <p:tav tm="100000">
                                          <p:val>
                                            <p:strVal val="#ppt_x"/>
                                          </p:val>
                                        </p:tav>
                                      </p:tavLst>
                                    </p:anim>
                                    <p:anim calcmode="lin" valueType="num">
                                      <p:cBhvr additive="base">
                                        <p:cTn id="69" dur="125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1250" fill="hold"/>
                                        <p:tgtEl>
                                          <p:spTgt spid="53"/>
                                        </p:tgtEl>
                                        <p:attrNameLst>
                                          <p:attrName>ppt_x</p:attrName>
                                        </p:attrNameLst>
                                      </p:cBhvr>
                                      <p:tavLst>
                                        <p:tav tm="0">
                                          <p:val>
                                            <p:strVal val="0-#ppt_w/2"/>
                                          </p:val>
                                        </p:tav>
                                        <p:tav tm="100000">
                                          <p:val>
                                            <p:strVal val="#ppt_x"/>
                                          </p:val>
                                        </p:tav>
                                      </p:tavLst>
                                    </p:anim>
                                    <p:anim calcmode="lin" valueType="num">
                                      <p:cBhvr additive="base">
                                        <p:cTn id="73" dur="125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1250" fill="hold"/>
                                        <p:tgtEl>
                                          <p:spTgt spid="54"/>
                                        </p:tgtEl>
                                        <p:attrNameLst>
                                          <p:attrName>ppt_x</p:attrName>
                                        </p:attrNameLst>
                                      </p:cBhvr>
                                      <p:tavLst>
                                        <p:tav tm="0">
                                          <p:val>
                                            <p:strVal val="0-#ppt_w/2"/>
                                          </p:val>
                                        </p:tav>
                                        <p:tav tm="100000">
                                          <p:val>
                                            <p:strVal val="#ppt_x"/>
                                          </p:val>
                                        </p:tav>
                                      </p:tavLst>
                                    </p:anim>
                                    <p:anim calcmode="lin" valueType="num">
                                      <p:cBhvr additive="base">
                                        <p:cTn id="77" dur="125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1250" fill="hold"/>
                                        <p:tgtEl>
                                          <p:spTgt spid="55"/>
                                        </p:tgtEl>
                                        <p:attrNameLst>
                                          <p:attrName>ppt_x</p:attrName>
                                        </p:attrNameLst>
                                      </p:cBhvr>
                                      <p:tavLst>
                                        <p:tav tm="0">
                                          <p:val>
                                            <p:strVal val="0-#ppt_w/2"/>
                                          </p:val>
                                        </p:tav>
                                        <p:tav tm="100000">
                                          <p:val>
                                            <p:strVal val="#ppt_x"/>
                                          </p:val>
                                        </p:tav>
                                      </p:tavLst>
                                    </p:anim>
                                    <p:anim calcmode="lin" valueType="num">
                                      <p:cBhvr additive="base">
                                        <p:cTn id="81" dur="125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1250" fill="hold"/>
                                        <p:tgtEl>
                                          <p:spTgt spid="56"/>
                                        </p:tgtEl>
                                        <p:attrNameLst>
                                          <p:attrName>ppt_x</p:attrName>
                                        </p:attrNameLst>
                                      </p:cBhvr>
                                      <p:tavLst>
                                        <p:tav tm="0">
                                          <p:val>
                                            <p:strVal val="0-#ppt_w/2"/>
                                          </p:val>
                                        </p:tav>
                                        <p:tav tm="100000">
                                          <p:val>
                                            <p:strVal val="#ppt_x"/>
                                          </p:val>
                                        </p:tav>
                                      </p:tavLst>
                                    </p:anim>
                                    <p:anim calcmode="lin" valueType="num">
                                      <p:cBhvr additive="base">
                                        <p:cTn id="85" dur="125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1250" fill="hold"/>
                                        <p:tgtEl>
                                          <p:spTgt spid="57"/>
                                        </p:tgtEl>
                                        <p:attrNameLst>
                                          <p:attrName>ppt_x</p:attrName>
                                        </p:attrNameLst>
                                      </p:cBhvr>
                                      <p:tavLst>
                                        <p:tav tm="0">
                                          <p:val>
                                            <p:strVal val="0-#ppt_w/2"/>
                                          </p:val>
                                        </p:tav>
                                        <p:tav tm="100000">
                                          <p:val>
                                            <p:strVal val="#ppt_x"/>
                                          </p:val>
                                        </p:tav>
                                      </p:tavLst>
                                    </p:anim>
                                    <p:anim calcmode="lin" valueType="num">
                                      <p:cBhvr additive="base">
                                        <p:cTn id="89" dur="125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1" grpId="0" animBg="1"/>
      <p:bldP spid="52" grpId="0"/>
      <p:bldP spid="53" grpId="0" animBg="1"/>
      <p:bldP spid="54" grpId="0"/>
      <p:bldP spid="55" grpId="0"/>
      <p:bldP spid="56" grpId="0"/>
      <p:bldP spid="57" grpId="0"/>
      <p:bldP spid="58" grpId="0"/>
      <p:bldP spid="59" grpId="0"/>
      <p:bldP spid="60"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03</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成功项目展示</a:t>
            </a:r>
            <a:endParaRPr lang="zh-CN" altLang="en-US" sz="3600" b="1" dirty="0">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剪去单角的矩形 9"/>
          <p:cNvSpPr/>
          <p:nvPr/>
        </p:nvSpPr>
        <p:spPr>
          <a:xfrm>
            <a:off x="1271754" y="915849"/>
            <a:ext cx="1598243" cy="2843794"/>
          </a:xfrm>
          <a:prstGeom prst="snip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剪去单角的矩形 10"/>
          <p:cNvSpPr/>
          <p:nvPr/>
        </p:nvSpPr>
        <p:spPr>
          <a:xfrm flipH="1">
            <a:off x="2949910" y="923219"/>
            <a:ext cx="1598243" cy="2843794"/>
          </a:xfrm>
          <a:prstGeom prst="snip1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剪去单角的矩形 11"/>
          <p:cNvSpPr/>
          <p:nvPr/>
        </p:nvSpPr>
        <p:spPr>
          <a:xfrm>
            <a:off x="4613007" y="921419"/>
            <a:ext cx="1598243" cy="2843794"/>
          </a:xfrm>
          <a:prstGeom prst="snip1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剪去单角的矩形 12"/>
          <p:cNvSpPr/>
          <p:nvPr/>
        </p:nvSpPr>
        <p:spPr>
          <a:xfrm flipH="1">
            <a:off x="6278566" y="916951"/>
            <a:ext cx="1598243" cy="2843794"/>
          </a:xfrm>
          <a:prstGeom prst="snip1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a:off x="4604620" y="1382871"/>
            <a:ext cx="1606721" cy="2255743"/>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flipH="1">
            <a:off x="6277648" y="1382871"/>
            <a:ext cx="1606721" cy="2255743"/>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2951266" y="1329285"/>
            <a:ext cx="1596887" cy="2273450"/>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1273110" y="1351384"/>
            <a:ext cx="1596887" cy="2273450"/>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7"/>
          <p:cNvGrpSpPr/>
          <p:nvPr/>
        </p:nvGrpSpPr>
        <p:grpSpPr>
          <a:xfrm>
            <a:off x="827584" y="3807713"/>
            <a:ext cx="7467870" cy="276999"/>
            <a:chOff x="827584" y="3490921"/>
            <a:chExt cx="7467870" cy="276913"/>
          </a:xfrm>
        </p:grpSpPr>
        <p:sp>
          <p:nvSpPr>
            <p:cNvPr id="19" name="矩形 18"/>
            <p:cNvSpPr/>
            <p:nvPr/>
          </p:nvSpPr>
          <p:spPr>
            <a:xfrm>
              <a:off x="4203829" y="3490921"/>
              <a:ext cx="800219" cy="276913"/>
            </a:xfrm>
            <a:prstGeom prst="rect">
              <a:avLst/>
            </a:prstGeom>
          </p:spPr>
          <p:txBody>
            <a:bodyPr wrap="none">
              <a:spAutoFit/>
            </a:bodyPr>
            <a:lstStyle/>
            <a:p>
              <a:r>
                <a:rPr lang="zh-CN" altLang="en-US" sz="1200" dirty="0">
                  <a:solidFill>
                    <a:schemeClr val="tx1">
                      <a:lumMod val="75000"/>
                      <a:lumOff val="25000"/>
                    </a:schemeClr>
                  </a:solidFill>
                  <a:cs typeface="+mn-ea"/>
                  <a:sym typeface="+mn-lt"/>
                </a:rPr>
                <a:t>更改图片</a:t>
              </a:r>
            </a:p>
          </p:txBody>
        </p:sp>
        <p:cxnSp>
          <p:nvCxnSpPr>
            <p:cNvPr id="20" name="直接连接符 19"/>
            <p:cNvCxnSpPr/>
            <p:nvPr/>
          </p:nvCxnSpPr>
          <p:spPr>
            <a:xfrm>
              <a:off x="5147319" y="3654587"/>
              <a:ext cx="3148135"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827584" y="3654587"/>
              <a:ext cx="3109892"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1735691" y="4101734"/>
            <a:ext cx="5624923" cy="369332"/>
          </a:xfrm>
          <a:prstGeom prst="rect">
            <a:avLst/>
          </a:prstGeom>
        </p:spPr>
        <p:txBody>
          <a:bodyPr wrap="square">
            <a:spAutoFit/>
          </a:bodyPr>
          <a:lstStyle/>
          <a:p>
            <a:pPr algn="ctr"/>
            <a:r>
              <a:rPr lang="zh-CN" altLang="en-US" sz="900" dirty="0">
                <a:solidFill>
                  <a:schemeClr val="tx1">
                    <a:lumMod val="50000"/>
                    <a:lumOff val="50000"/>
                  </a:schemeClr>
                </a:solidFill>
                <a:cs typeface="+mn-ea"/>
                <a:sym typeface="+mn-lt"/>
              </a:rPr>
              <a:t>单击选中图片，右键，设置图片格式，填充，图片或文理填充，文件，选择你要的图片即可</a:t>
            </a:r>
            <a:endParaRPr lang="en-US" altLang="zh-CN" sz="900" dirty="0">
              <a:solidFill>
                <a:schemeClr val="tx1">
                  <a:lumMod val="50000"/>
                  <a:lumOff val="50000"/>
                </a:schemeClr>
              </a:solidFill>
              <a:cs typeface="+mn-ea"/>
              <a:sym typeface="+mn-lt"/>
            </a:endParaRPr>
          </a:p>
          <a:p>
            <a:pPr algn="ctr"/>
            <a:r>
              <a:rPr lang="zh-CN" altLang="en-US" sz="900" dirty="0">
                <a:solidFill>
                  <a:schemeClr val="tx1">
                    <a:lumMod val="50000"/>
                    <a:lumOff val="50000"/>
                  </a:schemeClr>
                </a:solidFill>
                <a:cs typeface="+mn-ea"/>
                <a:sym typeface="+mn-lt"/>
              </a:rPr>
              <a:t>（备注，建议使用图片前先将图片裁剪成如图差不多的长方形，图片不会变形）</a:t>
            </a: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000"/>
                                        <p:tgtEl>
                                          <p:spTgt spid="1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1000"/>
                                        <p:tgtEl>
                                          <p:spTgt spid="15"/>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outVertical)">
                                      <p:cBhvr>
                                        <p:cTn id="35" dur="1000"/>
                                        <p:tgtEl>
                                          <p:spTgt spid="2"/>
                                        </p:tgtEl>
                                      </p:cBhvr>
                                    </p:animEffect>
                                  </p:childTnLst>
                                </p:cTn>
                              </p:par>
                            </p:childTnLst>
                          </p:cTn>
                        </p:par>
                        <p:par>
                          <p:cTn id="36" fill="hold">
                            <p:stCondLst>
                              <p:cond delay="50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2"/>
                                        </p:tgtEl>
                                        <p:attrNameLst>
                                          <p:attrName>ppt_y</p:attrName>
                                        </p:attrNameLst>
                                      </p:cBhvr>
                                      <p:tavLst>
                                        <p:tav tm="0">
                                          <p:val>
                                            <p:strVal val="#ppt_y"/>
                                          </p:val>
                                        </p:tav>
                                        <p:tav tm="100000">
                                          <p:val>
                                            <p:strVal val="#ppt_y"/>
                                          </p:val>
                                        </p:tav>
                                      </p:tavLst>
                                    </p:anim>
                                    <p:anim calcmode="lin" valueType="num">
                                      <p:cBhvr>
                                        <p:cTn id="4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a:spLocks noChangeArrowheads="1"/>
          </p:cNvSpPr>
          <p:nvPr/>
        </p:nvSpPr>
        <p:spPr bwMode="auto">
          <a:xfrm>
            <a:off x="6161485" y="3263978"/>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grpSp>
        <p:nvGrpSpPr>
          <p:cNvPr id="2" name="Group 7"/>
          <p:cNvGrpSpPr/>
          <p:nvPr/>
        </p:nvGrpSpPr>
        <p:grpSpPr bwMode="auto">
          <a:xfrm>
            <a:off x="3049191" y="1226723"/>
            <a:ext cx="3168253" cy="3204961"/>
            <a:chOff x="4065588" y="1635126"/>
            <a:chExt cx="4224337" cy="4271962"/>
          </a:xfrm>
        </p:grpSpPr>
        <p:sp>
          <p:nvSpPr>
            <p:cNvPr id="128013" name="Freeform 5"/>
            <p:cNvSpPr>
              <a:spLocks noEditPoints="1"/>
            </p:cNvSpPr>
            <p:nvPr/>
          </p:nvSpPr>
          <p:spPr bwMode="auto">
            <a:xfrm>
              <a:off x="4197350" y="1819275"/>
              <a:ext cx="4092575" cy="4087813"/>
            </a:xfrm>
            <a:custGeom>
              <a:avLst/>
              <a:gdLst>
                <a:gd name="T0" fmla="*/ 1608468 w 1089"/>
                <a:gd name="T1" fmla="*/ 1891601 h 1087"/>
                <a:gd name="T2" fmla="*/ 1743760 w 1089"/>
                <a:gd name="T3" fmla="*/ 586659 h 1087"/>
                <a:gd name="T4" fmla="*/ 1807648 w 1089"/>
                <a:gd name="T5" fmla="*/ 424952 h 1087"/>
                <a:gd name="T6" fmla="*/ 2055683 w 1089"/>
                <a:gd name="T7" fmla="*/ 282048 h 1087"/>
                <a:gd name="T8" fmla="*/ 2292443 w 1089"/>
                <a:gd name="T9" fmla="*/ 421191 h 1087"/>
                <a:gd name="T10" fmla="*/ 2273653 w 1089"/>
                <a:gd name="T11" fmla="*/ 707000 h 1087"/>
                <a:gd name="T12" fmla="*/ 2901256 w 1089"/>
                <a:gd name="T13" fmla="*/ 2015702 h 1087"/>
                <a:gd name="T14" fmla="*/ 3506311 w 1089"/>
                <a:gd name="T15" fmla="*/ 1741175 h 1087"/>
                <a:gd name="T16" fmla="*/ 3667909 w 1089"/>
                <a:gd name="T17" fmla="*/ 1805106 h 1087"/>
                <a:gd name="T18" fmla="*/ 3810717 w 1089"/>
                <a:gd name="T19" fmla="*/ 2087154 h 1087"/>
                <a:gd name="T20" fmla="*/ 3671667 w 1089"/>
                <a:gd name="T21" fmla="*/ 2290228 h 1087"/>
                <a:gd name="T22" fmla="*/ 3389810 w 1089"/>
                <a:gd name="T23" fmla="*/ 2271425 h 1087"/>
                <a:gd name="T24" fmla="*/ 2487865 w 1089"/>
                <a:gd name="T25" fmla="*/ 2196212 h 1087"/>
                <a:gd name="T26" fmla="*/ 2352573 w 1089"/>
                <a:gd name="T27" fmla="*/ 3504914 h 1087"/>
                <a:gd name="T28" fmla="*/ 2288685 w 1089"/>
                <a:gd name="T29" fmla="*/ 3666622 h 1087"/>
                <a:gd name="T30" fmla="*/ 2036892 w 1089"/>
                <a:gd name="T31" fmla="*/ 3809526 h 1087"/>
                <a:gd name="T32" fmla="*/ 1803890 w 1089"/>
                <a:gd name="T33" fmla="*/ 3670382 h 1087"/>
                <a:gd name="T34" fmla="*/ 1822680 w 1089"/>
                <a:gd name="T35" fmla="*/ 3384574 h 1087"/>
                <a:gd name="T36" fmla="*/ 1195077 w 1089"/>
                <a:gd name="T37" fmla="*/ 2072111 h 1087"/>
                <a:gd name="T38" fmla="*/ 586264 w 1089"/>
                <a:gd name="T39" fmla="*/ 2350398 h 1087"/>
                <a:gd name="T40" fmla="*/ 424666 w 1089"/>
                <a:gd name="T41" fmla="*/ 2286468 h 1087"/>
                <a:gd name="T42" fmla="*/ 285616 w 1089"/>
                <a:gd name="T43" fmla="*/ 2004420 h 1087"/>
                <a:gd name="T44" fmla="*/ 420908 w 1089"/>
                <a:gd name="T45" fmla="*/ 1801345 h 1087"/>
                <a:gd name="T46" fmla="*/ 706524 w 1089"/>
                <a:gd name="T47" fmla="*/ 1820149 h 1087"/>
                <a:gd name="T48" fmla="*/ 2051925 w 1089"/>
                <a:gd name="T49" fmla="*/ 0 h 1087"/>
                <a:gd name="T50" fmla="*/ 1570887 w 1089"/>
                <a:gd name="T51" fmla="*/ 278287 h 1087"/>
                <a:gd name="T52" fmla="*/ 1458144 w 1089"/>
                <a:gd name="T53" fmla="*/ 424952 h 1087"/>
                <a:gd name="T54" fmla="*/ 841815 w 1089"/>
                <a:gd name="T55" fmla="*/ 477601 h 1087"/>
                <a:gd name="T56" fmla="*/ 289374 w 1089"/>
                <a:gd name="T57" fmla="*/ 1553143 h 1087"/>
                <a:gd name="T58" fmla="*/ 0 w 1089"/>
                <a:gd name="T59" fmla="*/ 2042026 h 1087"/>
                <a:gd name="T60" fmla="*/ 341987 w 1089"/>
                <a:gd name="T61" fmla="*/ 2560994 h 1087"/>
                <a:gd name="T62" fmla="*/ 477279 w 1089"/>
                <a:gd name="T63" fmla="*/ 3249191 h 1087"/>
                <a:gd name="T64" fmla="*/ 1304062 w 1089"/>
                <a:gd name="T65" fmla="*/ 3677904 h 1087"/>
                <a:gd name="T66" fmla="*/ 1555855 w 1089"/>
                <a:gd name="T67" fmla="*/ 3802005 h 1087"/>
                <a:gd name="T68" fmla="*/ 2044408 w 1089"/>
                <a:gd name="T69" fmla="*/ 4087813 h 1087"/>
                <a:gd name="T70" fmla="*/ 2525446 w 1089"/>
                <a:gd name="T71" fmla="*/ 3809526 h 1087"/>
                <a:gd name="T72" fmla="*/ 2638189 w 1089"/>
                <a:gd name="T73" fmla="*/ 3666622 h 1087"/>
                <a:gd name="T74" fmla="*/ 3254518 w 1089"/>
                <a:gd name="T75" fmla="*/ 3613973 h 1087"/>
                <a:gd name="T76" fmla="*/ 3806959 w 1089"/>
                <a:gd name="T77" fmla="*/ 2534670 h 1087"/>
                <a:gd name="T78" fmla="*/ 4092575 w 1089"/>
                <a:gd name="T79" fmla="*/ 2049547 h 1087"/>
                <a:gd name="T80" fmla="*/ 3754346 w 1089"/>
                <a:gd name="T81" fmla="*/ 1530579 h 1087"/>
                <a:gd name="T82" fmla="*/ 3615296 w 1089"/>
                <a:gd name="T83" fmla="*/ 842383 h 1087"/>
                <a:gd name="T84" fmla="*/ 2792271 w 1089"/>
                <a:gd name="T85" fmla="*/ 413670 h 1087"/>
                <a:gd name="T86" fmla="*/ 2540478 w 1089"/>
                <a:gd name="T87" fmla="*/ 285808 h 1087"/>
                <a:gd name="T88" fmla="*/ 2051925 w 1089"/>
                <a:gd name="T89" fmla="*/ 0 h 10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28014" name="Freeform 6"/>
            <p:cNvSpPr/>
            <p:nvPr/>
          </p:nvSpPr>
          <p:spPr bwMode="auto">
            <a:xfrm>
              <a:off x="4343400" y="3590925"/>
              <a:ext cx="1781175" cy="2127250"/>
            </a:xfrm>
            <a:custGeom>
              <a:avLst/>
              <a:gdLst>
                <a:gd name="T0" fmla="*/ 1521890 w 474"/>
                <a:gd name="T1" fmla="*/ 1713827 h 566"/>
                <a:gd name="T2" fmla="*/ 1521890 w 474"/>
                <a:gd name="T3" fmla="*/ 1710068 h 566"/>
                <a:gd name="T4" fmla="*/ 1540679 w 474"/>
                <a:gd name="T5" fmla="*/ 1424431 h 566"/>
                <a:gd name="T6" fmla="*/ 1615834 w 474"/>
                <a:gd name="T7" fmla="*/ 526175 h 566"/>
                <a:gd name="T8" fmla="*/ 507297 w 474"/>
                <a:gd name="T9" fmla="*/ 225504 h 566"/>
                <a:gd name="T10" fmla="*/ 199161 w 474"/>
                <a:gd name="T11" fmla="*/ 1292887 h 566"/>
                <a:gd name="T12" fmla="*/ 1022109 w 474"/>
                <a:gd name="T13" fmla="*/ 1721344 h 566"/>
                <a:gd name="T14" fmla="*/ 1273878 w 474"/>
                <a:gd name="T15" fmla="*/ 1845371 h 566"/>
                <a:gd name="T16" fmla="*/ 1702262 w 474"/>
                <a:gd name="T17" fmla="*/ 2127250 h 566"/>
                <a:gd name="T18" fmla="*/ 1724809 w 474"/>
                <a:gd name="T19" fmla="*/ 1849129 h 566"/>
                <a:gd name="T20" fmla="*/ 1521890 w 474"/>
                <a:gd name="T21" fmla="*/ 1713827 h 5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3" name="Group 6"/>
            <p:cNvGrpSpPr/>
            <p:nvPr/>
          </p:nvGrpSpPr>
          <p:grpSpPr bwMode="auto">
            <a:xfrm>
              <a:off x="4065588" y="2019171"/>
              <a:ext cx="2014079" cy="3221255"/>
              <a:chOff x="4065588" y="2019171"/>
              <a:chExt cx="2014079" cy="3221255"/>
            </a:xfrm>
          </p:grpSpPr>
          <p:sp>
            <p:nvSpPr>
              <p:cNvPr id="20" name="Freeform 19"/>
              <p:cNvSpPr/>
              <p:nvPr/>
            </p:nvSpPr>
            <p:spPr bwMode="auto">
              <a:xfrm>
                <a:off x="4065588" y="2019301"/>
                <a:ext cx="2014537" cy="3221037"/>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accent2"/>
              </a:solidFill>
              <a:ln>
                <a:noFill/>
              </a:ln>
            </p:spPr>
            <p:txBody>
              <a:bodyPr/>
              <a:lstStyle/>
              <a:p>
                <a:pPr fontAlgn="auto">
                  <a:spcBef>
                    <a:spcPts val="0"/>
                  </a:spcBef>
                  <a:spcAft>
                    <a:spcPts val="0"/>
                  </a:spcAft>
                  <a:defRPr/>
                </a:pPr>
                <a:endParaRPr lang="en-US">
                  <a:cs typeface="+mn-ea"/>
                  <a:sym typeface="+mn-lt"/>
                </a:endParaRPr>
              </a:p>
            </p:txBody>
          </p:sp>
          <p:sp>
            <p:nvSpPr>
              <p:cNvPr id="21" name="Freeform 102"/>
              <p:cNvSpPr>
                <a:spLocks noChangeArrowheads="1"/>
              </p:cNvSpPr>
              <p:nvPr/>
            </p:nvSpPr>
            <p:spPr bwMode="auto">
              <a:xfrm>
                <a:off x="4989693" y="4317519"/>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4" name="Group 3"/>
            <p:cNvGrpSpPr/>
            <p:nvPr/>
          </p:nvGrpSpPr>
          <p:grpSpPr bwMode="auto">
            <a:xfrm>
              <a:off x="4547383" y="1635126"/>
              <a:ext cx="3221498" cy="2015667"/>
              <a:chOff x="4547383" y="1635126"/>
              <a:chExt cx="3221498" cy="2015667"/>
            </a:xfrm>
          </p:grpSpPr>
          <p:sp>
            <p:nvSpPr>
              <p:cNvPr id="19" name="Freeform 18"/>
              <p:cNvSpPr/>
              <p:nvPr/>
            </p:nvSpPr>
            <p:spPr bwMode="auto">
              <a:xfrm>
                <a:off x="4546600" y="1635126"/>
                <a:ext cx="3222625" cy="2016125"/>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chemeClr val="accent1"/>
              </a:solidFill>
              <a:ln>
                <a:noFill/>
              </a:ln>
            </p:spPr>
            <p:txBody>
              <a:bodyPr/>
              <a:lstStyle/>
              <a:p>
                <a:pPr fontAlgn="auto">
                  <a:spcBef>
                    <a:spcPts val="0"/>
                  </a:spcBef>
                  <a:spcAft>
                    <a:spcPts val="0"/>
                  </a:spcAft>
                  <a:defRPr/>
                </a:pPr>
                <a:endParaRPr lang="en-US">
                  <a:cs typeface="+mn-ea"/>
                  <a:sym typeface="+mn-lt"/>
                </a:endParaRPr>
              </a:p>
            </p:txBody>
          </p:sp>
          <p:sp>
            <p:nvSpPr>
              <p:cNvPr id="28" name="Freeform 154"/>
              <p:cNvSpPr>
                <a:spLocks noChangeArrowheads="1"/>
              </p:cNvSpPr>
              <p:nvPr/>
            </p:nvSpPr>
            <p:spPr bwMode="auto">
              <a:xfrm>
                <a:off x="5125209" y="2561429"/>
                <a:ext cx="358788" cy="487239"/>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5" name="Group 4"/>
            <p:cNvGrpSpPr/>
            <p:nvPr/>
          </p:nvGrpSpPr>
          <p:grpSpPr bwMode="auto">
            <a:xfrm>
              <a:off x="6140540" y="2116131"/>
              <a:ext cx="2014448" cy="3221268"/>
              <a:chOff x="6140540" y="2116131"/>
              <a:chExt cx="2014448" cy="3221268"/>
            </a:xfrm>
          </p:grpSpPr>
          <p:sp>
            <p:nvSpPr>
              <p:cNvPr id="18" name="Freeform 17"/>
              <p:cNvSpPr/>
              <p:nvPr/>
            </p:nvSpPr>
            <p:spPr bwMode="auto">
              <a:xfrm>
                <a:off x="6140450" y="2116139"/>
                <a:ext cx="2014538" cy="3221036"/>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accent4"/>
              </a:solidFill>
              <a:ln>
                <a:noFill/>
              </a:ln>
            </p:spPr>
            <p:txBody>
              <a:bodyPr/>
              <a:lstStyle/>
              <a:p>
                <a:pPr fontAlgn="auto">
                  <a:spcBef>
                    <a:spcPts val="0"/>
                  </a:spcBef>
                  <a:spcAft>
                    <a:spcPts val="0"/>
                  </a:spcAft>
                  <a:defRPr/>
                </a:pPr>
                <a:endParaRPr lang="en-US">
                  <a:cs typeface="+mn-ea"/>
                  <a:sym typeface="+mn-lt"/>
                </a:endParaRPr>
              </a:p>
            </p:txBody>
          </p:sp>
          <p:sp>
            <p:nvSpPr>
              <p:cNvPr id="29" name="Freeform 28"/>
              <p:cNvSpPr>
                <a:spLocks noChangeArrowheads="1"/>
              </p:cNvSpPr>
              <p:nvPr/>
            </p:nvSpPr>
            <p:spPr bwMode="auto">
              <a:xfrm>
                <a:off x="6780814" y="2565712"/>
                <a:ext cx="569368" cy="478671"/>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6" name="Group 5"/>
            <p:cNvGrpSpPr/>
            <p:nvPr/>
          </p:nvGrpSpPr>
          <p:grpSpPr bwMode="auto">
            <a:xfrm>
              <a:off x="6046788" y="3698875"/>
              <a:ext cx="1717675" cy="2024063"/>
              <a:chOff x="6046788" y="3698875"/>
              <a:chExt cx="1717675" cy="2024063"/>
            </a:xfrm>
          </p:grpSpPr>
          <p:sp>
            <p:nvSpPr>
              <p:cNvPr id="128019" name="Freeform 13"/>
              <p:cNvSpPr/>
              <p:nvPr/>
            </p:nvSpPr>
            <p:spPr bwMode="auto">
              <a:xfrm>
                <a:off x="6046788" y="3698875"/>
                <a:ext cx="1717675" cy="2024063"/>
              </a:xfrm>
              <a:custGeom>
                <a:avLst/>
                <a:gdLst>
                  <a:gd name="T0" fmla="*/ 281894 w 457"/>
                  <a:gd name="T1" fmla="*/ 451464 h 538"/>
                  <a:gd name="T2" fmla="*/ 319480 w 457"/>
                  <a:gd name="T3" fmla="*/ 1267861 h 538"/>
                  <a:gd name="T4" fmla="*/ 334514 w 457"/>
                  <a:gd name="T5" fmla="*/ 1546264 h 538"/>
                  <a:gd name="T6" fmla="*/ 304446 w 457"/>
                  <a:gd name="T7" fmla="*/ 1598935 h 538"/>
                  <a:gd name="T8" fmla="*/ 56379 w 457"/>
                  <a:gd name="T9" fmla="*/ 1745660 h 538"/>
                  <a:gd name="T10" fmla="*/ 22552 w 457"/>
                  <a:gd name="T11" fmla="*/ 1741898 h 538"/>
                  <a:gd name="T12" fmla="*/ 0 w 457"/>
                  <a:gd name="T13" fmla="*/ 2020301 h 538"/>
                  <a:gd name="T14" fmla="*/ 60137 w 457"/>
                  <a:gd name="T15" fmla="*/ 2024063 h 538"/>
                  <a:gd name="T16" fmla="*/ 541237 w 457"/>
                  <a:gd name="T17" fmla="*/ 1745660 h 538"/>
                  <a:gd name="T18" fmla="*/ 578823 w 457"/>
                  <a:gd name="T19" fmla="*/ 1681703 h 538"/>
                  <a:gd name="T20" fmla="*/ 823131 w 457"/>
                  <a:gd name="T21" fmla="*/ 1553788 h 538"/>
                  <a:gd name="T22" fmla="*/ 1533504 w 457"/>
                  <a:gd name="T23" fmla="*/ 1188855 h 538"/>
                  <a:gd name="T24" fmla="*/ 1311747 w 457"/>
                  <a:gd name="T25" fmla="*/ 233256 h 538"/>
                  <a:gd name="T26" fmla="*/ 281894 w 457"/>
                  <a:gd name="T27" fmla="*/ 451464 h 5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30" name="Freeform 100"/>
              <p:cNvSpPr>
                <a:spLocks noChangeArrowheads="1"/>
              </p:cNvSpPr>
              <p:nvPr/>
            </p:nvSpPr>
            <p:spPr bwMode="auto">
              <a:xfrm>
                <a:off x="6714942" y="4303664"/>
                <a:ext cx="635240" cy="410378"/>
              </a:xfrm>
              <a:custGeom>
                <a:avLst/>
                <a:gdLst>
                  <a:gd name="T0" fmla="*/ 485997 w 498"/>
                  <a:gd name="T1" fmla="*/ 114136 h 320"/>
                  <a:gd name="T2" fmla="*/ 485997 w 498"/>
                  <a:gd name="T3" fmla="*/ 114136 h 320"/>
                  <a:gd name="T4" fmla="*/ 452832 w 498"/>
                  <a:gd name="T5" fmla="*/ 114136 h 320"/>
                  <a:gd name="T6" fmla="*/ 294660 w 498"/>
                  <a:gd name="T7" fmla="*/ 0 h 320"/>
                  <a:gd name="T8" fmla="*/ 125007 w 498"/>
                  <a:gd name="T9" fmla="*/ 171846 h 320"/>
                  <a:gd name="T10" fmla="*/ 125007 w 498"/>
                  <a:gd name="T11" fmla="*/ 192365 h 320"/>
                  <a:gd name="T12" fmla="*/ 113527 w 498"/>
                  <a:gd name="T13" fmla="*/ 192365 h 320"/>
                  <a:gd name="T14" fmla="*/ 0 w 498"/>
                  <a:gd name="T15" fmla="*/ 307784 h 320"/>
                  <a:gd name="T16" fmla="*/ 113527 w 498"/>
                  <a:gd name="T17" fmla="*/ 409096 h 320"/>
                  <a:gd name="T18" fmla="*/ 485997 w 498"/>
                  <a:gd name="T19" fmla="*/ 409096 h 320"/>
                  <a:gd name="T20" fmla="*/ 633964 w 498"/>
                  <a:gd name="T21" fmla="*/ 261616 h 320"/>
                  <a:gd name="T22" fmla="*/ 485997 w 498"/>
                  <a:gd name="T23" fmla="*/ 114136 h 320"/>
                  <a:gd name="T24" fmla="*/ 362265 w 498"/>
                  <a:gd name="T25" fmla="*/ 250074 h 320"/>
                  <a:gd name="T26" fmla="*/ 362265 w 498"/>
                  <a:gd name="T27" fmla="*/ 250074 h 320"/>
                  <a:gd name="T28" fmla="*/ 271699 w 498"/>
                  <a:gd name="T29" fmla="*/ 352669 h 320"/>
                  <a:gd name="T30" fmla="*/ 248739 w 498"/>
                  <a:gd name="T31" fmla="*/ 352669 h 320"/>
                  <a:gd name="T32" fmla="*/ 248739 w 498"/>
                  <a:gd name="T33" fmla="*/ 341127 h 320"/>
                  <a:gd name="T34" fmla="*/ 248739 w 498"/>
                  <a:gd name="T35" fmla="*/ 329585 h 320"/>
                  <a:gd name="T36" fmla="*/ 283179 w 498"/>
                  <a:gd name="T37" fmla="*/ 261616 h 320"/>
                  <a:gd name="T38" fmla="*/ 260219 w 498"/>
                  <a:gd name="T39" fmla="*/ 250074 h 320"/>
                  <a:gd name="T40" fmla="*/ 260219 w 498"/>
                  <a:gd name="T41" fmla="*/ 250074 h 320"/>
                  <a:gd name="T42" fmla="*/ 237258 w 498"/>
                  <a:gd name="T43" fmla="*/ 228273 h 320"/>
                  <a:gd name="T44" fmla="*/ 248739 w 498"/>
                  <a:gd name="T45" fmla="*/ 205189 h 320"/>
                  <a:gd name="T46" fmla="*/ 329100 w 498"/>
                  <a:gd name="T47" fmla="*/ 114136 h 320"/>
                  <a:gd name="T48" fmla="*/ 350785 w 498"/>
                  <a:gd name="T49" fmla="*/ 102595 h 320"/>
                  <a:gd name="T50" fmla="*/ 362265 w 498"/>
                  <a:gd name="T51" fmla="*/ 114136 h 320"/>
                  <a:gd name="T52" fmla="*/ 350785 w 498"/>
                  <a:gd name="T53" fmla="*/ 135938 h 320"/>
                  <a:gd name="T54" fmla="*/ 317620 w 498"/>
                  <a:gd name="T55" fmla="*/ 205189 h 320"/>
                  <a:gd name="T56" fmla="*/ 350785 w 498"/>
                  <a:gd name="T57" fmla="*/ 216731 h 320"/>
                  <a:gd name="T58" fmla="*/ 350785 w 498"/>
                  <a:gd name="T59" fmla="*/ 216731 h 320"/>
                  <a:gd name="T60" fmla="*/ 373746 w 498"/>
                  <a:gd name="T61" fmla="*/ 239815 h 320"/>
                  <a:gd name="T62" fmla="*/ 362265 w 498"/>
                  <a:gd name="T63" fmla="*/ 250074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sp>
        <p:nvSpPr>
          <p:cNvPr id="31" name="TextBox 30"/>
          <p:cNvSpPr txBox="1">
            <a:spLocks noChangeArrowheads="1"/>
          </p:cNvSpPr>
          <p:nvPr/>
        </p:nvSpPr>
        <p:spPr bwMode="auto">
          <a:xfrm>
            <a:off x="6161485" y="1564432"/>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32" name="TextBox 31"/>
          <p:cNvSpPr txBox="1">
            <a:spLocks noChangeArrowheads="1"/>
          </p:cNvSpPr>
          <p:nvPr/>
        </p:nvSpPr>
        <p:spPr bwMode="auto">
          <a:xfrm>
            <a:off x="1009650" y="1636440"/>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33" name="TextBox 32"/>
          <p:cNvSpPr txBox="1">
            <a:spLocks noChangeArrowheads="1"/>
          </p:cNvSpPr>
          <p:nvPr/>
        </p:nvSpPr>
        <p:spPr bwMode="auto">
          <a:xfrm>
            <a:off x="1020366" y="3147810"/>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22" name="Text Placeholder 33"/>
          <p:cNvSpPr txBox="1"/>
          <p:nvPr/>
        </p:nvSpPr>
        <p:spPr bwMode="auto">
          <a:xfrm>
            <a:off x="1148358" y="1569728"/>
            <a:ext cx="1579960" cy="24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charset="0"/>
                <a:ea typeface="MS PGothic" panose="020B0600070205080204" pitchFamily="34" charset="-128"/>
              </a:defRPr>
            </a:lvl1pPr>
            <a:lvl2pPr marL="742950" indent="-285750" defTabSz="607695">
              <a:defRPr>
                <a:solidFill>
                  <a:schemeClr val="tx1"/>
                </a:solidFill>
                <a:latin typeface="Calibri" panose="020F0502020204030204" charset="0"/>
                <a:ea typeface="MS PGothic" panose="020B0600070205080204" pitchFamily="34" charset="-128"/>
              </a:defRPr>
            </a:lvl2pPr>
            <a:lvl3pPr marL="1143000" indent="-228600" defTabSz="607695">
              <a:defRPr>
                <a:solidFill>
                  <a:schemeClr val="tx1"/>
                </a:solidFill>
                <a:latin typeface="Calibri" panose="020F0502020204030204" charset="0"/>
                <a:ea typeface="MS PGothic" panose="020B0600070205080204" pitchFamily="34" charset="-128"/>
              </a:defRPr>
            </a:lvl3pPr>
            <a:lvl4pPr marL="1600200" indent="-228600" defTabSz="607695">
              <a:defRPr>
                <a:solidFill>
                  <a:schemeClr val="tx1"/>
                </a:solidFill>
                <a:latin typeface="Calibri" panose="020F0502020204030204" charset="0"/>
                <a:ea typeface="MS PGothic" panose="020B0600070205080204" pitchFamily="34" charset="-128"/>
              </a:defRPr>
            </a:lvl4pPr>
            <a:lvl5pPr marL="2057400" indent="-228600" defTabSz="607695">
              <a:defRPr>
                <a:solidFill>
                  <a:schemeClr val="tx1"/>
                </a:solidFill>
                <a:latin typeface="Calibri" panose="020F050202020403020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indent="0" algn="l" defTabSz="456565" fontAlgn="auto">
              <a:spcAft>
                <a:spcPts val="0"/>
              </a:spcAft>
              <a:buNone/>
              <a:defRPr/>
            </a:pPr>
            <a:r>
              <a:rPr lang="zh-CN" altLang="en-US" sz="1200" dirty="0">
                <a:solidFill>
                  <a:schemeClr val="tx1">
                    <a:lumMod val="75000"/>
                    <a:lumOff val="25000"/>
                  </a:schemeClr>
                </a:solidFill>
                <a:latin typeface="+mn-lt"/>
                <a:ea typeface="+mn-ea"/>
                <a:cs typeface="+mn-ea"/>
                <a:sym typeface="+mn-lt"/>
              </a:rPr>
              <a:t>点击输入标题</a:t>
            </a:r>
            <a:endParaRPr lang="en-AU" altLang="zh-CN" sz="1200" dirty="0">
              <a:solidFill>
                <a:schemeClr val="tx1">
                  <a:lumMod val="75000"/>
                  <a:lumOff val="25000"/>
                </a:schemeClr>
              </a:solidFill>
              <a:latin typeface="+mn-lt"/>
              <a:ea typeface="+mn-ea"/>
              <a:cs typeface="+mn-ea"/>
              <a:sym typeface="+mn-lt"/>
            </a:endParaRPr>
          </a:p>
        </p:txBody>
      </p:sp>
      <p:sp>
        <p:nvSpPr>
          <p:cNvPr id="24" name="Text Placeholder 33"/>
          <p:cNvSpPr txBox="1"/>
          <p:nvPr/>
        </p:nvSpPr>
        <p:spPr>
          <a:xfrm>
            <a:off x="1148357" y="3109682"/>
            <a:ext cx="1172766" cy="23819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200" dirty="0">
                <a:solidFill>
                  <a:schemeClr val="tx1">
                    <a:lumMod val="75000"/>
                    <a:lumOff val="25000"/>
                  </a:schemeClr>
                </a:solidFill>
                <a:latin typeface="+mn-lt"/>
                <a:cs typeface="+mn-ea"/>
                <a:sym typeface="+mn-lt"/>
              </a:rPr>
              <a:t>点击输入标题</a:t>
            </a:r>
            <a:endParaRPr lang="en-AU" altLang="zh-CN" sz="1200" dirty="0">
              <a:solidFill>
                <a:schemeClr val="tx1">
                  <a:lumMod val="75000"/>
                  <a:lumOff val="25000"/>
                </a:schemeClr>
              </a:solidFill>
              <a:latin typeface="+mn-lt"/>
              <a:cs typeface="+mn-ea"/>
              <a:sym typeface="+mn-lt"/>
            </a:endParaRPr>
          </a:p>
        </p:txBody>
      </p:sp>
      <p:sp>
        <p:nvSpPr>
          <p:cNvPr id="25" name="Text Placeholder 33"/>
          <p:cNvSpPr txBox="1"/>
          <p:nvPr/>
        </p:nvSpPr>
        <p:spPr bwMode="auto">
          <a:xfrm>
            <a:off x="6299001" y="1482787"/>
            <a:ext cx="1172766" cy="23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charset="0"/>
                <a:ea typeface="MS PGothic" panose="020B0600070205080204" pitchFamily="34" charset="-128"/>
              </a:defRPr>
            </a:lvl1pPr>
            <a:lvl2pPr marL="742950" indent="-285750" defTabSz="607695">
              <a:defRPr>
                <a:solidFill>
                  <a:schemeClr val="tx1"/>
                </a:solidFill>
                <a:latin typeface="Calibri" panose="020F0502020204030204" charset="0"/>
                <a:ea typeface="MS PGothic" panose="020B0600070205080204" pitchFamily="34" charset="-128"/>
              </a:defRPr>
            </a:lvl2pPr>
            <a:lvl3pPr marL="1143000" indent="-228600" defTabSz="607695">
              <a:defRPr>
                <a:solidFill>
                  <a:schemeClr val="tx1"/>
                </a:solidFill>
                <a:latin typeface="Calibri" panose="020F0502020204030204" charset="0"/>
                <a:ea typeface="MS PGothic" panose="020B0600070205080204" pitchFamily="34" charset="-128"/>
              </a:defRPr>
            </a:lvl3pPr>
            <a:lvl4pPr marL="1600200" indent="-228600" defTabSz="607695">
              <a:defRPr>
                <a:solidFill>
                  <a:schemeClr val="tx1"/>
                </a:solidFill>
                <a:latin typeface="Calibri" panose="020F0502020204030204" charset="0"/>
                <a:ea typeface="MS PGothic" panose="020B0600070205080204" pitchFamily="34" charset="-128"/>
              </a:defRPr>
            </a:lvl4pPr>
            <a:lvl5pPr marL="2057400" indent="-228600" defTabSz="607695">
              <a:defRPr>
                <a:solidFill>
                  <a:schemeClr val="tx1"/>
                </a:solidFill>
                <a:latin typeface="Calibri" panose="020F050202020403020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indent="0" defTabSz="456565" fontAlgn="auto">
              <a:spcAft>
                <a:spcPts val="0"/>
              </a:spcAft>
              <a:buNone/>
              <a:defRPr/>
            </a:pPr>
            <a:r>
              <a:rPr lang="zh-CN" altLang="en-US" sz="1200" dirty="0">
                <a:solidFill>
                  <a:schemeClr val="tx1">
                    <a:lumMod val="75000"/>
                    <a:lumOff val="25000"/>
                  </a:schemeClr>
                </a:solidFill>
                <a:latin typeface="+mn-lt"/>
                <a:ea typeface="+mn-ea"/>
                <a:cs typeface="+mn-ea"/>
                <a:sym typeface="+mn-lt"/>
              </a:rPr>
              <a:t>点击输入标题</a:t>
            </a:r>
            <a:endParaRPr lang="en-AU" altLang="zh-CN" sz="1200" dirty="0">
              <a:solidFill>
                <a:schemeClr val="tx1">
                  <a:lumMod val="75000"/>
                  <a:lumOff val="25000"/>
                </a:schemeClr>
              </a:solidFill>
              <a:latin typeface="+mn-lt"/>
              <a:ea typeface="+mn-ea"/>
              <a:cs typeface="+mn-ea"/>
              <a:sym typeface="+mn-lt"/>
            </a:endParaRPr>
          </a:p>
        </p:txBody>
      </p:sp>
      <p:sp>
        <p:nvSpPr>
          <p:cNvPr id="26" name="Text Placeholder 33"/>
          <p:cNvSpPr txBox="1"/>
          <p:nvPr/>
        </p:nvSpPr>
        <p:spPr>
          <a:xfrm>
            <a:off x="6300192" y="3188288"/>
            <a:ext cx="1521619" cy="1834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200" dirty="0">
                <a:solidFill>
                  <a:schemeClr val="tx1">
                    <a:lumMod val="75000"/>
                    <a:lumOff val="25000"/>
                  </a:schemeClr>
                </a:solidFill>
                <a:latin typeface="+mn-lt"/>
                <a:cs typeface="+mn-ea"/>
                <a:sym typeface="+mn-lt"/>
              </a:rPr>
              <a:t>点击输入标题</a:t>
            </a:r>
            <a:endParaRPr lang="en-AU" altLang="zh-CN" sz="1200" dirty="0">
              <a:solidFill>
                <a:schemeClr val="tx1">
                  <a:lumMod val="75000"/>
                  <a:lumOff val="25000"/>
                </a:schemeClr>
              </a:solidFill>
              <a:latin typeface="+mn-l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randombar(horizontal)">
                                      <p:cBhvr>
                                        <p:cTn id="38" dur="500"/>
                                        <p:tgtEl>
                                          <p:spTgt spid="22"/>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randombar(horizontal)">
                                      <p:cBhvr>
                                        <p:cTn id="50" dur="500"/>
                                        <p:tgtEl>
                                          <p:spTgt spid="26"/>
                                        </p:tgtEl>
                                      </p:cBhvr>
                                    </p:animEffect>
                                  </p:childTnLst>
                                </p:cTn>
                              </p:par>
                              <p:par>
                                <p:cTn id="51" presetID="8" presetClass="emph" presetSubtype="0" fill="hold" nodeType="withEffect">
                                  <p:stCondLst>
                                    <p:cond delay="0"/>
                                  </p:stCondLst>
                                  <p:childTnLst>
                                    <p:animRot by="21600000">
                                      <p:cBhvr>
                                        <p:cTn id="52"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P spid="33" grpId="0"/>
      <p:bldP spid="22"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487" y="1304756"/>
            <a:ext cx="9146488" cy="8638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Group 65"/>
          <p:cNvGrpSpPr/>
          <p:nvPr/>
        </p:nvGrpSpPr>
        <p:grpSpPr bwMode="auto">
          <a:xfrm>
            <a:off x="698762" y="1843372"/>
            <a:ext cx="3145345" cy="2429240"/>
            <a:chOff x="3322" y="1030"/>
            <a:chExt cx="2025" cy="1563"/>
          </a:xfrm>
        </p:grpSpPr>
        <p:pic>
          <p:nvPicPr>
            <p:cNvPr id="24" name="Picture 67" descr="2"/>
            <p:cNvPicPr>
              <a:picLocks noChangeAspect="1" noChangeArrowheads="1"/>
            </p:cNvPicPr>
            <p:nvPr/>
          </p:nvPicPr>
          <p:blipFill>
            <a:blip r:embed="rId2" cstate="screen"/>
            <a:srcRect/>
            <a:stretch>
              <a:fillRect/>
            </a:stretch>
          </p:blipFill>
          <p:spPr bwMode="auto">
            <a:xfrm>
              <a:off x="3322" y="1030"/>
              <a:ext cx="2025" cy="1563"/>
            </a:xfrm>
            <a:prstGeom prst="rect">
              <a:avLst/>
            </a:prstGeom>
            <a:noFill/>
            <a:ln>
              <a:noFill/>
            </a:ln>
            <a:effectLst>
              <a:reflection blurRad="6350" stA="20000" endPos="1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8" descr="psb"/>
            <p:cNvSpPr>
              <a:spLocks noChangeArrowheads="1"/>
            </p:cNvSpPr>
            <p:nvPr/>
          </p:nvSpPr>
          <p:spPr bwMode="auto">
            <a:xfrm>
              <a:off x="3395" y="1099"/>
              <a:ext cx="1871" cy="1083"/>
            </a:xfrm>
            <a:prstGeom prst="rect">
              <a:avLst/>
            </a:prstGeom>
            <a:blipFill dpi="0" rotWithShape="1">
              <a:blip r:embed="rId3"/>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cs typeface="+mn-ea"/>
                <a:sym typeface="+mn-lt"/>
              </a:endParaRPr>
            </a:p>
          </p:txBody>
        </p:sp>
      </p:grpSp>
      <p:sp>
        <p:nvSpPr>
          <p:cNvPr id="42" name="Rectangle 24"/>
          <p:cNvSpPr>
            <a:spLocks noChangeArrowheads="1"/>
          </p:cNvSpPr>
          <p:nvPr/>
        </p:nvSpPr>
        <p:spPr bwMode="auto">
          <a:xfrm>
            <a:off x="4938666" y="1406277"/>
            <a:ext cx="3449758"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bg1"/>
                </a:solidFill>
                <a:cs typeface="+mn-ea"/>
                <a:sym typeface="+mn-lt"/>
              </a:rPr>
              <a:t>单击添加标题</a:t>
            </a:r>
          </a:p>
          <a:p>
            <a:pPr>
              <a:lnSpc>
                <a:spcPct val="130000"/>
              </a:lnSpc>
            </a:pPr>
            <a:r>
              <a:rPr lang="zh-CN" altLang="en-US" sz="900" dirty="0">
                <a:solidFill>
                  <a:schemeClr val="bg1"/>
                </a:solidFill>
                <a:cs typeface="+mn-ea"/>
                <a:sym typeface="+mn-lt"/>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cs typeface="+mn-ea"/>
              <a:sym typeface="+mn-lt"/>
            </a:endParaRPr>
          </a:p>
        </p:txBody>
      </p:sp>
      <p:sp>
        <p:nvSpPr>
          <p:cNvPr id="43" name="Rectangle 24"/>
          <p:cNvSpPr>
            <a:spLocks noChangeArrowheads="1"/>
          </p:cNvSpPr>
          <p:nvPr/>
        </p:nvSpPr>
        <p:spPr bwMode="auto">
          <a:xfrm>
            <a:off x="4938666" y="2549030"/>
            <a:ext cx="3017710" cy="108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42" presetClass="entr" presetSubtype="0" fill="hold" nodeType="withEffect">
                                  <p:stCondLst>
                                    <p:cond delay="1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16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7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8 Forma libre"/>
          <p:cNvSpPr/>
          <p:nvPr/>
        </p:nvSpPr>
        <p:spPr bwMode="auto">
          <a:xfrm>
            <a:off x="2560063" y="1779201"/>
            <a:ext cx="1344932" cy="13572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19" name="Textbox 1"/>
          <p:cNvSpPr/>
          <p:nvPr/>
        </p:nvSpPr>
        <p:spPr>
          <a:xfrm>
            <a:off x="509302" y="1456420"/>
            <a:ext cx="1974466"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dirty="0">
              <a:solidFill>
                <a:srgbClr val="575757"/>
              </a:solidFill>
              <a:cs typeface="+mn-ea"/>
              <a:sym typeface="+mn-lt"/>
            </a:endParaRPr>
          </a:p>
        </p:txBody>
      </p:sp>
      <p:sp>
        <p:nvSpPr>
          <p:cNvPr id="20" name="Textbox 1"/>
          <p:cNvSpPr/>
          <p:nvPr/>
        </p:nvSpPr>
        <p:spPr>
          <a:xfrm>
            <a:off x="503548" y="2994547"/>
            <a:ext cx="1975272"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1" name="Textbox 1"/>
          <p:cNvSpPr/>
          <p:nvPr/>
        </p:nvSpPr>
        <p:spPr>
          <a:xfrm>
            <a:off x="6596824" y="1756313"/>
            <a:ext cx="1974466"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2" name="Textbox 1"/>
          <p:cNvSpPr/>
          <p:nvPr/>
        </p:nvSpPr>
        <p:spPr>
          <a:xfrm>
            <a:off x="6596823" y="3354725"/>
            <a:ext cx="1975272"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3" name="8 Forma libre"/>
          <p:cNvSpPr/>
          <p:nvPr/>
        </p:nvSpPr>
        <p:spPr bwMode="auto">
          <a:xfrm>
            <a:off x="2563265" y="3337730"/>
            <a:ext cx="1202706" cy="17573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24" name="8 Forma libre"/>
          <p:cNvSpPr/>
          <p:nvPr/>
        </p:nvSpPr>
        <p:spPr bwMode="auto">
          <a:xfrm flipH="1">
            <a:off x="5391435" y="2080428"/>
            <a:ext cx="1205411" cy="51699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25" name="8 Forma libre"/>
          <p:cNvSpPr/>
          <p:nvPr/>
        </p:nvSpPr>
        <p:spPr bwMode="auto">
          <a:xfrm flipH="1" flipV="1">
            <a:off x="5401927" y="3367297"/>
            <a:ext cx="1194897" cy="268696"/>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grpSp>
        <p:nvGrpSpPr>
          <p:cNvPr id="2" name="111 Grupo"/>
          <p:cNvGrpSpPr>
            <a:grpSpLocks noChangeAspect="1"/>
          </p:cNvGrpSpPr>
          <p:nvPr/>
        </p:nvGrpSpPr>
        <p:grpSpPr>
          <a:xfrm>
            <a:off x="3764079" y="986814"/>
            <a:ext cx="2536224" cy="3274011"/>
            <a:chOff x="4256581" y="7790451"/>
            <a:chExt cx="4731664" cy="6106524"/>
          </a:xfrm>
        </p:grpSpPr>
        <p:sp>
          <p:nvSpPr>
            <p:cNvPr id="113" name="112 Elipse"/>
            <p:cNvSpPr>
              <a:spLocks noChangeAspect="1"/>
            </p:cNvSpPr>
            <p:nvPr/>
          </p:nvSpPr>
          <p:spPr bwMode="auto">
            <a:xfrm>
              <a:off x="4256581" y="10809782"/>
              <a:ext cx="3087193" cy="3087193"/>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4" name="176 Rectángulo"/>
            <p:cNvSpPr/>
            <p:nvPr/>
          </p:nvSpPr>
          <p:spPr bwMode="auto">
            <a:xfrm>
              <a:off x="4595247" y="7803898"/>
              <a:ext cx="3762940" cy="2070230"/>
            </a:xfrm>
            <a:custGeom>
              <a:avLst/>
              <a:gdLst/>
              <a:ahLst/>
              <a:cxnLst/>
              <a:rect l="l" t="t" r="r" b="b"/>
              <a:pathLst>
                <a:path w="3762940" h="2070230">
                  <a:moveTo>
                    <a:pt x="186657" y="0"/>
                  </a:moveTo>
                  <a:lnTo>
                    <a:pt x="2704746" y="0"/>
                  </a:lnTo>
                  <a:cubicBezTo>
                    <a:pt x="2807834" y="0"/>
                    <a:pt x="2891403" y="83569"/>
                    <a:pt x="2891403" y="186657"/>
                  </a:cubicBezTo>
                  <a:cubicBezTo>
                    <a:pt x="2891403" y="279380"/>
                    <a:pt x="2823794" y="356312"/>
                    <a:pt x="2735087" y="370256"/>
                  </a:cubicBezTo>
                  <a:lnTo>
                    <a:pt x="2735087" y="373314"/>
                  </a:lnTo>
                  <a:lnTo>
                    <a:pt x="2704746" y="373314"/>
                  </a:lnTo>
                  <a:lnTo>
                    <a:pt x="2598029" y="373314"/>
                  </a:lnTo>
                  <a:cubicBezTo>
                    <a:pt x="2500795" y="373314"/>
                    <a:pt x="2421972" y="452137"/>
                    <a:pt x="2421972" y="549371"/>
                  </a:cubicBezTo>
                  <a:cubicBezTo>
                    <a:pt x="2421972" y="646605"/>
                    <a:pt x="2500795" y="725428"/>
                    <a:pt x="2598029" y="725428"/>
                  </a:cubicBezTo>
                  <a:lnTo>
                    <a:pt x="2735087" y="725428"/>
                  </a:lnTo>
                  <a:lnTo>
                    <a:pt x="3576283" y="725428"/>
                  </a:lnTo>
                  <a:cubicBezTo>
                    <a:pt x="3679371" y="725428"/>
                    <a:pt x="3762940" y="808997"/>
                    <a:pt x="3762940" y="912085"/>
                  </a:cubicBezTo>
                  <a:cubicBezTo>
                    <a:pt x="3762940" y="1015173"/>
                    <a:pt x="3679371" y="1098742"/>
                    <a:pt x="3576283" y="1098742"/>
                  </a:cubicBezTo>
                  <a:lnTo>
                    <a:pt x="2106938" y="1098742"/>
                  </a:lnTo>
                  <a:lnTo>
                    <a:pt x="1937913" y="1098742"/>
                  </a:lnTo>
                  <a:cubicBezTo>
                    <a:pt x="1840679" y="1098742"/>
                    <a:pt x="1761856" y="1177566"/>
                    <a:pt x="1761855" y="1274799"/>
                  </a:cubicBezTo>
                  <a:cubicBezTo>
                    <a:pt x="1761856" y="1372033"/>
                    <a:pt x="1840679" y="1450857"/>
                    <a:pt x="1937913" y="1450857"/>
                  </a:cubicBezTo>
                  <a:lnTo>
                    <a:pt x="2085023" y="1450857"/>
                  </a:lnTo>
                  <a:lnTo>
                    <a:pt x="2106938" y="1450857"/>
                  </a:lnTo>
                  <a:lnTo>
                    <a:pt x="2106938" y="1453066"/>
                  </a:lnTo>
                  <a:cubicBezTo>
                    <a:pt x="2199755" y="1463040"/>
                    <a:pt x="2271680" y="1541877"/>
                    <a:pt x="2271680" y="1637514"/>
                  </a:cubicBezTo>
                  <a:cubicBezTo>
                    <a:pt x="2271680" y="1740602"/>
                    <a:pt x="2188111" y="1824171"/>
                    <a:pt x="2085023" y="1824171"/>
                  </a:cubicBezTo>
                  <a:lnTo>
                    <a:pt x="1535541" y="1824171"/>
                  </a:lnTo>
                  <a:cubicBezTo>
                    <a:pt x="1456016" y="1828206"/>
                    <a:pt x="1393454" y="1894521"/>
                    <a:pt x="1393454" y="1975447"/>
                  </a:cubicBezTo>
                  <a:cubicBezTo>
                    <a:pt x="1393454" y="2011874"/>
                    <a:pt x="1406130" y="2045340"/>
                    <a:pt x="1429109" y="2070230"/>
                  </a:cubicBezTo>
                  <a:lnTo>
                    <a:pt x="1003067" y="2070230"/>
                  </a:lnTo>
                  <a:cubicBezTo>
                    <a:pt x="1026046" y="2045340"/>
                    <a:pt x="1038722" y="2011873"/>
                    <a:pt x="1038722" y="1975446"/>
                  </a:cubicBezTo>
                  <a:cubicBezTo>
                    <a:pt x="1038722" y="1894604"/>
                    <a:pt x="976291" y="1828343"/>
                    <a:pt x="896864" y="1824171"/>
                  </a:cubicBezTo>
                  <a:lnTo>
                    <a:pt x="649832" y="1824171"/>
                  </a:lnTo>
                  <a:cubicBezTo>
                    <a:pt x="546744" y="1824171"/>
                    <a:pt x="463175" y="1740602"/>
                    <a:pt x="463175" y="1637514"/>
                  </a:cubicBezTo>
                  <a:cubicBezTo>
                    <a:pt x="463175" y="1534426"/>
                    <a:pt x="546744" y="1450857"/>
                    <a:pt x="649832" y="1450857"/>
                  </a:cubicBezTo>
                  <a:lnTo>
                    <a:pt x="1154695" y="1450857"/>
                  </a:lnTo>
                  <a:cubicBezTo>
                    <a:pt x="1251927" y="1450855"/>
                    <a:pt x="1330748" y="1372032"/>
                    <a:pt x="1330748" y="1274800"/>
                  </a:cubicBezTo>
                  <a:lnTo>
                    <a:pt x="1330749" y="1274800"/>
                  </a:lnTo>
                  <a:cubicBezTo>
                    <a:pt x="1330749" y="1177566"/>
                    <a:pt x="1251925" y="1098742"/>
                    <a:pt x="1154691" y="1098742"/>
                  </a:cubicBezTo>
                  <a:lnTo>
                    <a:pt x="1054452" y="1098742"/>
                  </a:lnTo>
                  <a:lnTo>
                    <a:pt x="1014298" y="1098742"/>
                  </a:lnTo>
                  <a:cubicBezTo>
                    <a:pt x="911210" y="1098742"/>
                    <a:pt x="827641" y="1015173"/>
                    <a:pt x="827641" y="912085"/>
                  </a:cubicBezTo>
                  <a:cubicBezTo>
                    <a:pt x="827641" y="808997"/>
                    <a:pt x="911210" y="725428"/>
                    <a:pt x="1014298" y="725428"/>
                  </a:cubicBezTo>
                  <a:lnTo>
                    <a:pt x="1075790" y="725428"/>
                  </a:lnTo>
                  <a:cubicBezTo>
                    <a:pt x="1173022" y="725426"/>
                    <a:pt x="1251842" y="646604"/>
                    <a:pt x="1251842" y="549372"/>
                  </a:cubicBezTo>
                  <a:lnTo>
                    <a:pt x="1251843" y="549372"/>
                  </a:lnTo>
                  <a:cubicBezTo>
                    <a:pt x="1251843" y="452138"/>
                    <a:pt x="1173020" y="373315"/>
                    <a:pt x="1075786" y="373315"/>
                  </a:cubicBezTo>
                  <a:lnTo>
                    <a:pt x="1054452" y="373315"/>
                  </a:lnTo>
                  <a:lnTo>
                    <a:pt x="1054452" y="373314"/>
                  </a:lnTo>
                  <a:lnTo>
                    <a:pt x="186657" y="373314"/>
                  </a:lnTo>
                  <a:cubicBezTo>
                    <a:pt x="83569" y="373314"/>
                    <a:pt x="0" y="289745"/>
                    <a:pt x="0" y="186657"/>
                  </a:cubicBezTo>
                  <a:cubicBezTo>
                    <a:pt x="0" y="83569"/>
                    <a:pt x="83569" y="0"/>
                    <a:pt x="186657" y="0"/>
                  </a:cubicBezTo>
                  <a:close/>
                </a:path>
              </a:pathLst>
            </a:cu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5" name="114 Elipse"/>
            <p:cNvSpPr>
              <a:spLocks noChangeAspect="1"/>
            </p:cNvSpPr>
            <p:nvPr/>
          </p:nvSpPr>
          <p:spPr bwMode="auto">
            <a:xfrm>
              <a:off x="7727527" y="7790451"/>
              <a:ext cx="407133" cy="407133"/>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6" name="115 Elipse"/>
            <p:cNvSpPr>
              <a:spLocks noChangeAspect="1"/>
            </p:cNvSpPr>
            <p:nvPr/>
          </p:nvSpPr>
          <p:spPr bwMode="auto">
            <a:xfrm>
              <a:off x="4717163" y="8343959"/>
              <a:ext cx="407133" cy="407133"/>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7" name="116 Elipse"/>
            <p:cNvSpPr>
              <a:spLocks noChangeAspect="1"/>
            </p:cNvSpPr>
            <p:nvPr/>
          </p:nvSpPr>
          <p:spPr bwMode="auto">
            <a:xfrm>
              <a:off x="4374700" y="9235226"/>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8" name="117 Elipse"/>
            <p:cNvSpPr>
              <a:spLocks noChangeAspect="1"/>
            </p:cNvSpPr>
            <p:nvPr/>
          </p:nvSpPr>
          <p:spPr bwMode="auto">
            <a:xfrm>
              <a:off x="8688946" y="8935927"/>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9" name="118 Elipse"/>
            <p:cNvSpPr>
              <a:spLocks noChangeAspect="1"/>
            </p:cNvSpPr>
            <p:nvPr/>
          </p:nvSpPr>
          <p:spPr bwMode="auto">
            <a:xfrm>
              <a:off x="7671639" y="9974158"/>
              <a:ext cx="418111" cy="418111"/>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0" name="119 Elipse"/>
            <p:cNvSpPr>
              <a:spLocks noChangeAspect="1"/>
            </p:cNvSpPr>
            <p:nvPr/>
          </p:nvSpPr>
          <p:spPr bwMode="auto">
            <a:xfrm>
              <a:off x="7946381" y="10860967"/>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1" name="120 Elipse"/>
            <p:cNvSpPr>
              <a:spLocks noChangeAspect="1"/>
            </p:cNvSpPr>
            <p:nvPr/>
          </p:nvSpPr>
          <p:spPr bwMode="auto">
            <a:xfrm>
              <a:off x="7171672" y="10271352"/>
              <a:ext cx="241834" cy="2418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2" name="121 Elipse"/>
            <p:cNvSpPr>
              <a:spLocks noChangeAspect="1"/>
            </p:cNvSpPr>
            <p:nvPr/>
          </p:nvSpPr>
          <p:spPr bwMode="auto">
            <a:xfrm>
              <a:off x="5296576" y="11314289"/>
              <a:ext cx="241834" cy="2418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3" name="122 Elipse"/>
            <p:cNvSpPr>
              <a:spLocks noChangeAspect="1"/>
            </p:cNvSpPr>
            <p:nvPr/>
          </p:nvSpPr>
          <p:spPr bwMode="auto">
            <a:xfrm>
              <a:off x="5623199" y="10533963"/>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4" name="123 Elipse"/>
            <p:cNvSpPr>
              <a:spLocks noChangeAspect="1"/>
            </p:cNvSpPr>
            <p:nvPr/>
          </p:nvSpPr>
          <p:spPr bwMode="auto">
            <a:xfrm>
              <a:off x="5903716" y="11674329"/>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5" name="124 Elipse"/>
            <p:cNvSpPr>
              <a:spLocks noChangeAspect="1"/>
            </p:cNvSpPr>
            <p:nvPr/>
          </p:nvSpPr>
          <p:spPr bwMode="auto">
            <a:xfrm>
              <a:off x="5059948" y="11931110"/>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6" name="125 Rectángulo"/>
            <p:cNvSpPr/>
            <p:nvPr/>
          </p:nvSpPr>
          <p:spPr bwMode="auto">
            <a:xfrm>
              <a:off x="5442890" y="10182225"/>
              <a:ext cx="714575" cy="678742"/>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7" name="126 Rectángulo"/>
            <p:cNvSpPr/>
            <p:nvPr/>
          </p:nvSpPr>
          <p:spPr bwMode="auto">
            <a:xfrm rot="2953758">
              <a:off x="6776264" y="10917079"/>
              <a:ext cx="451814" cy="429157"/>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8" name="127 Acorde"/>
            <p:cNvSpPr>
              <a:spLocks noChangeAspect="1"/>
            </p:cNvSpPr>
            <p:nvPr/>
          </p:nvSpPr>
          <p:spPr bwMode="auto">
            <a:xfrm>
              <a:off x="4519479" y="11079688"/>
              <a:ext cx="2547380" cy="2547380"/>
            </a:xfrm>
            <a:prstGeom prst="chord">
              <a:avLst>
                <a:gd name="adj1" fmla="val 21530749"/>
                <a:gd name="adj2" fmla="val 10802399"/>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9" name="128 Elipse"/>
            <p:cNvSpPr>
              <a:spLocks noChangeAspect="1"/>
            </p:cNvSpPr>
            <p:nvPr/>
          </p:nvSpPr>
          <p:spPr bwMode="auto">
            <a:xfrm>
              <a:off x="5806552" y="12203728"/>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0" name="129 Elipse"/>
            <p:cNvSpPr>
              <a:spLocks noChangeAspect="1"/>
            </p:cNvSpPr>
            <p:nvPr/>
          </p:nvSpPr>
          <p:spPr bwMode="auto">
            <a:xfrm>
              <a:off x="6304543" y="12080759"/>
              <a:ext cx="545238" cy="5452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1" name="130 Elipse"/>
            <p:cNvSpPr>
              <a:spLocks noChangeAspect="1"/>
            </p:cNvSpPr>
            <p:nvPr/>
          </p:nvSpPr>
          <p:spPr bwMode="auto">
            <a:xfrm>
              <a:off x="5319213" y="12608741"/>
              <a:ext cx="305704" cy="30570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2" name="131 Elipse"/>
            <p:cNvSpPr>
              <a:spLocks noChangeAspect="1"/>
            </p:cNvSpPr>
            <p:nvPr/>
          </p:nvSpPr>
          <p:spPr bwMode="auto">
            <a:xfrm>
              <a:off x="4729227" y="12519759"/>
              <a:ext cx="241834" cy="24183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3" name="132 Elipse"/>
            <p:cNvSpPr>
              <a:spLocks noChangeAspect="1"/>
            </p:cNvSpPr>
            <p:nvPr/>
          </p:nvSpPr>
          <p:spPr bwMode="auto">
            <a:xfrm>
              <a:off x="6424044" y="12998447"/>
              <a:ext cx="241834" cy="24183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4" name="133 Elipse"/>
            <p:cNvSpPr>
              <a:spLocks noChangeAspect="1"/>
            </p:cNvSpPr>
            <p:nvPr/>
          </p:nvSpPr>
          <p:spPr bwMode="auto">
            <a:xfrm>
              <a:off x="5486046" y="13226044"/>
              <a:ext cx="156952" cy="156952"/>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5" name="134 Elipse"/>
            <p:cNvSpPr>
              <a:spLocks noChangeAspect="1"/>
            </p:cNvSpPr>
            <p:nvPr/>
          </p:nvSpPr>
          <p:spPr bwMode="auto">
            <a:xfrm>
              <a:off x="6602273" y="12603133"/>
              <a:ext cx="91787" cy="91787"/>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6" name="135 Rectángulo"/>
            <p:cNvSpPr/>
            <p:nvPr/>
          </p:nvSpPr>
          <p:spPr bwMode="auto">
            <a:xfrm>
              <a:off x="5443833" y="10182225"/>
              <a:ext cx="714575" cy="92426"/>
            </a:xfrm>
            <a:prstGeom prst="rect">
              <a:avLst/>
            </a:prstGeom>
            <a:solidFill>
              <a:schemeClr val="tx1">
                <a:alpha val="1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7" name="136 Rectángulo"/>
            <p:cNvSpPr/>
            <p:nvPr/>
          </p:nvSpPr>
          <p:spPr bwMode="auto">
            <a:xfrm rot="2953758">
              <a:off x="6906991" y="10975358"/>
              <a:ext cx="451814" cy="86657"/>
            </a:xfrm>
            <a:prstGeom prst="rect">
              <a:avLst/>
            </a:prstGeom>
            <a:solidFill>
              <a:schemeClr val="tx1">
                <a:alpha val="1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8" name="137 Rectángulo"/>
            <p:cNvSpPr/>
            <p:nvPr/>
          </p:nvSpPr>
          <p:spPr bwMode="auto">
            <a:xfrm rot="2953758">
              <a:off x="6941212" y="10830521"/>
              <a:ext cx="594463" cy="194805"/>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9" name="138 Rectángulo"/>
            <p:cNvSpPr/>
            <p:nvPr/>
          </p:nvSpPr>
          <p:spPr bwMode="auto">
            <a:xfrm>
              <a:off x="5330085" y="9874128"/>
              <a:ext cx="940184" cy="308097"/>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 fill="hold"/>
                                        <p:tgtEl>
                                          <p:spTgt spid="19"/>
                                        </p:tgtEl>
                                        <p:attrNameLst>
                                          <p:attrName>ppt_x</p:attrName>
                                        </p:attrNameLst>
                                      </p:cBhvr>
                                      <p:tavLst>
                                        <p:tav tm="0">
                                          <p:val>
                                            <p:strVal val="0-#ppt_w/2"/>
                                          </p:val>
                                        </p:tav>
                                        <p:tav tm="100000">
                                          <p:val>
                                            <p:strVal val="#ppt_x"/>
                                          </p:val>
                                        </p:tav>
                                      </p:tavLst>
                                    </p:anim>
                                    <p:anim calcmode="lin" valueType="num">
                                      <p:cBhvr additive="base">
                                        <p:cTn id="13" dur="1000" fill="hold"/>
                                        <p:tgtEl>
                                          <p:spTgt spid="19"/>
                                        </p:tgtEl>
                                        <p:attrNameLst>
                                          <p:attrName>ppt_y</p:attrName>
                                        </p:attrNameLst>
                                      </p:cBhvr>
                                      <p:tavLst>
                                        <p:tav tm="0">
                                          <p:val>
                                            <p:strVal val="#ppt_y"/>
                                          </p:val>
                                        </p:tav>
                                        <p:tav tm="100000">
                                          <p:val>
                                            <p:strVal val="#ppt_y"/>
                                          </p:val>
                                        </p:tav>
                                      </p:tavLst>
                                    </p:anim>
                                  </p:childTnLst>
                                </p:cTn>
                              </p:par>
                              <p:par>
                                <p:cTn id="14" presetID="22" presetClass="entr" presetSubtype="2"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750"/>
                                        <p:tgtEl>
                                          <p:spTgt spid="18"/>
                                        </p:tgtEl>
                                      </p:cBhvr>
                                    </p:animEffect>
                                  </p:childTnLst>
                                </p:cTn>
                              </p:par>
                            </p:childTnLst>
                          </p:cTn>
                        </p:par>
                        <p:par>
                          <p:cTn id="17" fill="hold">
                            <p:stCondLst>
                              <p:cond delay="250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750"/>
                                        <p:tgtEl>
                                          <p:spTgt spid="23"/>
                                        </p:tgtEl>
                                      </p:cBhvr>
                                    </p:animEffect>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1+#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750"/>
                                        <p:tgtEl>
                                          <p:spTgt spid="24"/>
                                        </p:tgtEl>
                                      </p:cBhvr>
                                    </p:animEffect>
                                  </p:childTnLst>
                                </p:cTn>
                              </p:par>
                            </p:childTnLst>
                          </p:cTn>
                        </p:par>
                        <p:par>
                          <p:cTn id="33" fill="hold">
                            <p:stCondLst>
                              <p:cond delay="4500"/>
                            </p:stCondLst>
                            <p:childTnLst>
                              <p:par>
                                <p:cTn id="34" presetID="2" presetClass="entr" presetSubtype="2"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1+#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1134996"/>
            <a:ext cx="9144000" cy="13788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2" name="Group 85"/>
          <p:cNvGrpSpPr>
            <a:grpSpLocks noChangeAspect="1"/>
          </p:cNvGrpSpPr>
          <p:nvPr/>
        </p:nvGrpSpPr>
        <p:grpSpPr>
          <a:xfrm>
            <a:off x="2802793" y="1065825"/>
            <a:ext cx="2743258" cy="2209803"/>
            <a:chOff x="4300539" y="1984376"/>
            <a:chExt cx="3589338" cy="2890838"/>
          </a:xfrm>
        </p:grpSpPr>
        <p:sp>
          <p:nvSpPr>
            <p:cNvPr id="87"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88"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89"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0" name="Rectangle 8"/>
            <p:cNvSpPr>
              <a:spLocks noChangeArrowheads="1"/>
            </p:cNvSpPr>
            <p:nvPr/>
          </p:nvSpPr>
          <p:spPr bwMode="auto">
            <a:xfrm>
              <a:off x="4456114" y="2147889"/>
              <a:ext cx="3278188" cy="1841500"/>
            </a:xfrm>
            <a:prstGeom prst="rect">
              <a:avLst/>
            </a:prstGeom>
            <a:blipFill dpi="0" rotWithShape="1">
              <a:blip r:embed="rId3"/>
              <a:srcRect/>
              <a:stretch>
                <a:fillRect t="-3000" b="-6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91"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2"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3"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4"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5"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6"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7"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8"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9" name="Freeform 17"/>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4" name="Group 119"/>
          <p:cNvGrpSpPr>
            <a:grpSpLocks noChangeAspect="1"/>
          </p:cNvGrpSpPr>
          <p:nvPr/>
        </p:nvGrpSpPr>
        <p:grpSpPr>
          <a:xfrm>
            <a:off x="2205324" y="1987552"/>
            <a:ext cx="928285" cy="1318556"/>
            <a:chOff x="8099434" y="2121218"/>
            <a:chExt cx="1322388" cy="1878013"/>
          </a:xfrm>
        </p:grpSpPr>
        <p:sp>
          <p:nvSpPr>
            <p:cNvPr id="121"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2"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3"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4"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5"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6"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7"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8"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29"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30" name="Rectangle 42"/>
            <p:cNvSpPr>
              <a:spLocks noChangeArrowheads="1"/>
            </p:cNvSpPr>
            <p:nvPr/>
          </p:nvSpPr>
          <p:spPr bwMode="auto">
            <a:xfrm>
              <a:off x="8185159" y="2284731"/>
              <a:ext cx="1152525" cy="1541463"/>
            </a:xfrm>
            <a:prstGeom prst="rect">
              <a:avLst/>
            </a:prstGeom>
            <a:blipFill dpi="0" rotWithShape="1">
              <a:blip r:embed="rId4"/>
              <a:srcRect/>
              <a:stretch>
                <a:fillRect l="-32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31"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2"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5" name="Group 132"/>
          <p:cNvGrpSpPr>
            <a:grpSpLocks noChangeAspect="1"/>
          </p:cNvGrpSpPr>
          <p:nvPr/>
        </p:nvGrpSpPr>
        <p:grpSpPr>
          <a:xfrm>
            <a:off x="4795570" y="2073878"/>
            <a:ext cx="2138151" cy="1230722"/>
            <a:chOff x="8440747" y="4796156"/>
            <a:chExt cx="2786063" cy="1603375"/>
          </a:xfrm>
        </p:grpSpPr>
        <p:sp>
          <p:nvSpPr>
            <p:cNvPr id="134"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5"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6"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7"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8"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9"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0"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1"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2" name="Rectangle 53"/>
            <p:cNvSpPr>
              <a:spLocks noChangeArrowheads="1"/>
            </p:cNvSpPr>
            <p:nvPr/>
          </p:nvSpPr>
          <p:spPr bwMode="auto">
            <a:xfrm>
              <a:off x="8804284" y="4908868"/>
              <a:ext cx="2079625" cy="1308100"/>
            </a:xfrm>
            <a:prstGeom prst="rect">
              <a:avLst/>
            </a:prstGeom>
            <a:blipFill dpi="0" rotWithShape="1">
              <a:blip r:embed="rId5"/>
              <a:srcRect/>
              <a:stretch>
                <a:fillRect t="-25000" b="-20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3"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4"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5"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6"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7"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6" name="组合 2"/>
          <p:cNvGrpSpPr/>
          <p:nvPr/>
        </p:nvGrpSpPr>
        <p:grpSpPr>
          <a:xfrm>
            <a:off x="1302142" y="3730965"/>
            <a:ext cx="692870" cy="693084"/>
            <a:chOff x="1302142" y="3729814"/>
            <a:chExt cx="692870" cy="692870"/>
          </a:xfrm>
        </p:grpSpPr>
        <p:sp>
          <p:nvSpPr>
            <p:cNvPr id="153" name="Oval 152"/>
            <p:cNvSpPr/>
            <p:nvPr/>
          </p:nvSpPr>
          <p:spPr>
            <a:xfrm>
              <a:off x="1302142" y="3729814"/>
              <a:ext cx="692870" cy="6928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7" name="Group 153"/>
            <p:cNvGrpSpPr/>
            <p:nvPr/>
          </p:nvGrpSpPr>
          <p:grpSpPr>
            <a:xfrm>
              <a:off x="1490808" y="3931016"/>
              <a:ext cx="316630" cy="267497"/>
              <a:chOff x="13828713" y="2805113"/>
              <a:chExt cx="1381125" cy="1166812"/>
            </a:xfrm>
            <a:solidFill>
              <a:schemeClr val="bg1"/>
            </a:solidFill>
          </p:grpSpPr>
          <p:sp>
            <p:nvSpPr>
              <p:cNvPr id="155"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56"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57"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grpSp>
      </p:grpSp>
      <p:grpSp>
        <p:nvGrpSpPr>
          <p:cNvPr id="8" name="组合 3"/>
          <p:cNvGrpSpPr/>
          <p:nvPr/>
        </p:nvGrpSpPr>
        <p:grpSpPr>
          <a:xfrm>
            <a:off x="3763642" y="3694903"/>
            <a:ext cx="692870" cy="693084"/>
            <a:chOff x="3763642" y="3693763"/>
            <a:chExt cx="692870" cy="692870"/>
          </a:xfrm>
        </p:grpSpPr>
        <p:sp>
          <p:nvSpPr>
            <p:cNvPr id="164" name="Oval 163"/>
            <p:cNvSpPr/>
            <p:nvPr/>
          </p:nvSpPr>
          <p:spPr>
            <a:xfrm>
              <a:off x="3763642" y="3693763"/>
              <a:ext cx="692870" cy="6928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9" name="Group 164"/>
            <p:cNvGrpSpPr/>
            <p:nvPr/>
          </p:nvGrpSpPr>
          <p:grpSpPr>
            <a:xfrm>
              <a:off x="3951216" y="3901354"/>
              <a:ext cx="317722" cy="277688"/>
              <a:chOff x="8296275" y="8293096"/>
              <a:chExt cx="1385888" cy="1211261"/>
            </a:xfrm>
            <a:solidFill>
              <a:schemeClr val="bg1"/>
            </a:solidFill>
          </p:grpSpPr>
          <p:sp>
            <p:nvSpPr>
              <p:cNvPr id="166"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67"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grpSp>
      </p:grpSp>
      <p:grpSp>
        <p:nvGrpSpPr>
          <p:cNvPr id="10" name="组合 4"/>
          <p:cNvGrpSpPr/>
          <p:nvPr/>
        </p:nvGrpSpPr>
        <p:grpSpPr>
          <a:xfrm>
            <a:off x="6054310" y="3691927"/>
            <a:ext cx="692870" cy="693084"/>
            <a:chOff x="6054310" y="3690788"/>
            <a:chExt cx="692870" cy="692870"/>
          </a:xfrm>
        </p:grpSpPr>
        <p:sp>
          <p:nvSpPr>
            <p:cNvPr id="169" name="Oval 168"/>
            <p:cNvSpPr/>
            <p:nvPr/>
          </p:nvSpPr>
          <p:spPr>
            <a:xfrm>
              <a:off x="6054310" y="3690788"/>
              <a:ext cx="692870" cy="6928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70" name="Freeform 84"/>
            <p:cNvSpPr>
              <a:spLocks noEditPoints="1"/>
            </p:cNvSpPr>
            <p:nvPr/>
          </p:nvSpPr>
          <p:spPr bwMode="auto">
            <a:xfrm>
              <a:off x="6253114" y="3929658"/>
              <a:ext cx="323555" cy="211941"/>
            </a:xfrm>
            <a:custGeom>
              <a:avLst/>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39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39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bg1"/>
            </a:solidFill>
            <a:ln>
              <a:noFill/>
            </a:ln>
          </p:spPr>
          <p:txBody>
            <a:bodyPr vert="horz" wrap="square" lIns="68580" tIns="34290" rIns="68580" bIns="34290" numCol="1" anchor="t" anchorCtr="0" compatLnSpc="1"/>
            <a:lstStyle/>
            <a:p>
              <a:endParaRPr lang="en-US" sz="1050">
                <a:solidFill>
                  <a:schemeClr val="tx1">
                    <a:lumMod val="75000"/>
                    <a:lumOff val="25000"/>
                  </a:schemeClr>
                </a:solidFill>
                <a:cs typeface="+mn-ea"/>
                <a:sym typeface="+mn-lt"/>
              </a:endParaRPr>
            </a:p>
          </p:txBody>
        </p:sp>
      </p:grpSp>
      <p:grpSp>
        <p:nvGrpSpPr>
          <p:cNvPr id="11" name="组合 5"/>
          <p:cNvGrpSpPr/>
          <p:nvPr/>
        </p:nvGrpSpPr>
        <p:grpSpPr>
          <a:xfrm>
            <a:off x="2143311" y="3787452"/>
            <a:ext cx="1420577" cy="795831"/>
            <a:chOff x="2143311" y="3786283"/>
            <a:chExt cx="1420577" cy="795585"/>
          </a:xfrm>
        </p:grpSpPr>
        <p:sp>
          <p:nvSpPr>
            <p:cNvPr id="148" name="TextBox 147"/>
            <p:cNvSpPr txBox="1"/>
            <p:nvPr/>
          </p:nvSpPr>
          <p:spPr>
            <a:xfrm>
              <a:off x="2143311" y="3786283"/>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5" name="Rectangle 3"/>
            <p:cNvSpPr/>
            <p:nvPr/>
          </p:nvSpPr>
          <p:spPr bwMode="auto">
            <a:xfrm>
              <a:off x="2143311" y="4124383"/>
              <a:ext cx="1420577"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grpSp>
        <p:nvGrpSpPr>
          <p:cNvPr id="12" name="组合 8"/>
          <p:cNvGrpSpPr/>
          <p:nvPr/>
        </p:nvGrpSpPr>
        <p:grpSpPr>
          <a:xfrm>
            <a:off x="4597970" y="3789364"/>
            <a:ext cx="1415772" cy="784785"/>
            <a:chOff x="4597969" y="3788194"/>
            <a:chExt cx="1415772" cy="784543"/>
          </a:xfrm>
        </p:grpSpPr>
        <p:sp>
          <p:nvSpPr>
            <p:cNvPr id="151" name="TextBox 150"/>
            <p:cNvSpPr txBox="1"/>
            <p:nvPr/>
          </p:nvSpPr>
          <p:spPr>
            <a:xfrm>
              <a:off x="4597969" y="3788194"/>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6" name="Rectangle 3"/>
            <p:cNvSpPr/>
            <p:nvPr/>
          </p:nvSpPr>
          <p:spPr bwMode="auto">
            <a:xfrm>
              <a:off x="4597969" y="4115252"/>
              <a:ext cx="1378186"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grpSp>
        <p:nvGrpSpPr>
          <p:cNvPr id="13" name="组合 9"/>
          <p:cNvGrpSpPr/>
          <p:nvPr/>
        </p:nvGrpSpPr>
        <p:grpSpPr>
          <a:xfrm>
            <a:off x="6892236" y="3787452"/>
            <a:ext cx="1415772" cy="795831"/>
            <a:chOff x="6892235" y="3786283"/>
            <a:chExt cx="1415772" cy="795585"/>
          </a:xfrm>
        </p:grpSpPr>
        <p:sp>
          <p:nvSpPr>
            <p:cNvPr id="150" name="TextBox 149"/>
            <p:cNvSpPr txBox="1"/>
            <p:nvPr/>
          </p:nvSpPr>
          <p:spPr>
            <a:xfrm>
              <a:off x="6892235" y="3786283"/>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7" name="Rectangle 3"/>
            <p:cNvSpPr/>
            <p:nvPr/>
          </p:nvSpPr>
          <p:spPr bwMode="auto">
            <a:xfrm>
              <a:off x="6892235" y="4124383"/>
              <a:ext cx="1388176"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04</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明年工作计划</a:t>
            </a:r>
            <a:endParaRPr lang="zh-CN" altLang="en-US" sz="3600" b="1" dirty="0">
              <a:solidFill>
                <a:schemeClr val="accent1"/>
              </a:solidFill>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30"/>
          <p:cNvSpPr txBox="1"/>
          <p:nvPr/>
        </p:nvSpPr>
        <p:spPr>
          <a:xfrm>
            <a:off x="870638" y="2249397"/>
            <a:ext cx="171228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前期预防</a:t>
            </a:r>
          </a:p>
        </p:txBody>
      </p:sp>
      <p:sp>
        <p:nvSpPr>
          <p:cNvPr id="48" name="TextBox 30"/>
          <p:cNvSpPr txBox="1"/>
          <p:nvPr/>
        </p:nvSpPr>
        <p:spPr>
          <a:xfrm>
            <a:off x="3873437" y="1172359"/>
            <a:ext cx="139712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现场勘查</a:t>
            </a:r>
          </a:p>
        </p:txBody>
      </p:sp>
      <p:sp>
        <p:nvSpPr>
          <p:cNvPr id="49" name="TextBox 30"/>
          <p:cNvSpPr txBox="1"/>
          <p:nvPr/>
        </p:nvSpPr>
        <p:spPr>
          <a:xfrm>
            <a:off x="6716963" y="2249398"/>
            <a:ext cx="139712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人员就位</a:t>
            </a:r>
          </a:p>
        </p:txBody>
      </p:sp>
      <p:sp>
        <p:nvSpPr>
          <p:cNvPr id="50" name="TextBox 29"/>
          <p:cNvSpPr txBox="1"/>
          <p:nvPr/>
        </p:nvSpPr>
        <p:spPr>
          <a:xfrm>
            <a:off x="518111" y="2668587"/>
            <a:ext cx="2417347" cy="360420"/>
          </a:xfrm>
          <a:prstGeom prst="rect">
            <a:avLst/>
          </a:prstGeom>
          <a:noFill/>
        </p:spPr>
        <p:txBody>
          <a:bodyPr wrap="square" lIns="0" tIns="0" rIns="0" bIns="0" rtlCol="0">
            <a:spAutoFit/>
          </a:bodyPr>
          <a:lstStyle/>
          <a:p>
            <a:pPr algn="just">
              <a:lnSpc>
                <a:spcPts val="1500"/>
              </a:lnSpc>
            </a:pPr>
            <a:r>
              <a:rPr lang="zh-CN" altLang="en-US" sz="780" dirty="0">
                <a:solidFill>
                  <a:schemeClr val="tx1">
                    <a:lumMod val="65000"/>
                    <a:lumOff val="35000"/>
                  </a:schemeClr>
                </a:solidFill>
                <a:cs typeface="+mn-ea"/>
                <a:sym typeface="+mn-lt"/>
              </a:rPr>
              <a:t>点击输入简要文字内容，概括精炼言简意赅的说明分项内容</a:t>
            </a:r>
            <a:r>
              <a:rPr lang="en-US" altLang="zh-CN" sz="780" dirty="0">
                <a:solidFill>
                  <a:schemeClr val="tx1">
                    <a:lumMod val="75000"/>
                    <a:lumOff val="25000"/>
                  </a:schemeClr>
                </a:solidFill>
                <a:cs typeface="+mn-ea"/>
                <a:sym typeface="+mn-lt"/>
              </a:rPr>
              <a:t>COOLLA</a:t>
            </a:r>
            <a:r>
              <a:rPr lang="zh-CN" altLang="en-US" sz="780" dirty="0">
                <a:solidFill>
                  <a:schemeClr val="tx1">
                    <a:lumMod val="75000"/>
                    <a:lumOff val="25000"/>
                  </a:schemeClr>
                </a:solidFill>
                <a:cs typeface="+mn-ea"/>
                <a:sym typeface="+mn-lt"/>
              </a:rPr>
              <a:t>专业设计</a:t>
            </a:r>
            <a:r>
              <a:rPr lang="en-US" altLang="zh-CN" sz="780" dirty="0">
                <a:solidFill>
                  <a:schemeClr val="tx1">
                    <a:lumMod val="65000"/>
                    <a:lumOff val="35000"/>
                  </a:schemeClr>
                </a:solidFill>
                <a:cs typeface="+mn-ea"/>
                <a:sym typeface="+mn-lt"/>
              </a:rPr>
              <a:t>……</a:t>
            </a:r>
          </a:p>
        </p:txBody>
      </p:sp>
      <p:sp>
        <p:nvSpPr>
          <p:cNvPr id="51" name="TextBox 29"/>
          <p:cNvSpPr txBox="1"/>
          <p:nvPr/>
        </p:nvSpPr>
        <p:spPr>
          <a:xfrm>
            <a:off x="3133725" y="1591549"/>
            <a:ext cx="2876550" cy="362728"/>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cs typeface="+mn-ea"/>
                <a:sym typeface="+mn-lt"/>
              </a:rPr>
              <a:t>点击输入简要文字内容，概括精炼言简意赅的说明分项内容</a:t>
            </a:r>
            <a:r>
              <a:rPr lang="en-US" altLang="zh-CN" sz="855" dirty="0">
                <a:solidFill>
                  <a:schemeClr val="bg1">
                    <a:lumMod val="50000"/>
                  </a:schemeClr>
                </a:solidFill>
                <a:cs typeface="+mn-ea"/>
                <a:sym typeface="+mn-lt"/>
              </a:rPr>
              <a:t>COOLLA</a:t>
            </a:r>
            <a:r>
              <a:rPr lang="zh-CN" altLang="en-US" sz="855" dirty="0">
                <a:solidFill>
                  <a:schemeClr val="bg1">
                    <a:lumMod val="50000"/>
                  </a:schemeClr>
                </a:solidFill>
                <a:cs typeface="+mn-ea"/>
                <a:sym typeface="+mn-lt"/>
              </a:rPr>
              <a:t>专业设计</a:t>
            </a:r>
            <a:r>
              <a:rPr lang="en-US" altLang="zh-CN" sz="855" dirty="0">
                <a:solidFill>
                  <a:schemeClr val="bg1">
                    <a:lumMod val="50000"/>
                  </a:schemeClr>
                </a:solidFill>
                <a:cs typeface="+mn-ea"/>
                <a:sym typeface="+mn-lt"/>
              </a:rPr>
              <a:t>……</a:t>
            </a:r>
          </a:p>
        </p:txBody>
      </p:sp>
      <p:sp>
        <p:nvSpPr>
          <p:cNvPr id="52" name="TextBox 29"/>
          <p:cNvSpPr txBox="1"/>
          <p:nvPr/>
        </p:nvSpPr>
        <p:spPr>
          <a:xfrm>
            <a:off x="6208548" y="2668588"/>
            <a:ext cx="2413961" cy="362728"/>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cs typeface="+mn-ea"/>
                <a:sym typeface="+mn-lt"/>
              </a:rPr>
              <a:t>点击输入简要文字内容，概括精炼言简意赅的说明分项内容</a:t>
            </a:r>
            <a:r>
              <a:rPr lang="en-US" altLang="zh-CN" sz="855" dirty="0">
                <a:solidFill>
                  <a:schemeClr val="bg1">
                    <a:lumMod val="50000"/>
                  </a:schemeClr>
                </a:solidFill>
                <a:cs typeface="+mn-ea"/>
                <a:sym typeface="+mn-lt"/>
              </a:rPr>
              <a:t>COOLLA</a:t>
            </a:r>
            <a:r>
              <a:rPr lang="zh-CN" altLang="en-US" sz="855" dirty="0">
                <a:solidFill>
                  <a:schemeClr val="bg1">
                    <a:lumMod val="50000"/>
                  </a:schemeClr>
                </a:solidFill>
                <a:cs typeface="+mn-ea"/>
                <a:sym typeface="+mn-lt"/>
              </a:rPr>
              <a:t>专业设计</a:t>
            </a:r>
            <a:r>
              <a:rPr lang="en-US" altLang="zh-CN" sz="855" dirty="0">
                <a:solidFill>
                  <a:schemeClr val="bg1">
                    <a:lumMod val="50000"/>
                  </a:schemeClr>
                </a:solidFill>
                <a:cs typeface="+mn-ea"/>
                <a:sym typeface="+mn-lt"/>
              </a:rPr>
              <a:t>……</a:t>
            </a:r>
          </a:p>
        </p:txBody>
      </p:sp>
      <p:sp>
        <p:nvSpPr>
          <p:cNvPr id="53" name="TextBox 30"/>
          <p:cNvSpPr txBox="1"/>
          <p:nvPr/>
        </p:nvSpPr>
        <p:spPr>
          <a:xfrm>
            <a:off x="2398859" y="3951089"/>
            <a:ext cx="1712286" cy="503343"/>
          </a:xfrm>
          <a:prstGeom prst="rect">
            <a:avLst/>
          </a:prstGeom>
          <a:noFill/>
        </p:spPr>
        <p:txBody>
          <a:bodyPr wrap="square" lIns="0" tIns="0" rIns="0" bIns="0" rtlCol="0">
            <a:spAutoFit/>
          </a:bodyPr>
          <a:lstStyle/>
          <a:p>
            <a:pPr algn="ctr"/>
            <a:r>
              <a:rPr lang="zh-CN" altLang="en-US" sz="3270" dirty="0">
                <a:solidFill>
                  <a:schemeClr val="tx1">
                    <a:lumMod val="75000"/>
                    <a:lumOff val="25000"/>
                  </a:schemeClr>
                </a:solidFill>
                <a:cs typeface="+mn-ea"/>
                <a:sym typeface="+mn-lt"/>
              </a:rPr>
              <a:t>未雨绸缪</a:t>
            </a:r>
          </a:p>
        </p:txBody>
      </p:sp>
      <p:sp>
        <p:nvSpPr>
          <p:cNvPr id="54" name="TextBox 30"/>
          <p:cNvSpPr txBox="1"/>
          <p:nvPr/>
        </p:nvSpPr>
        <p:spPr>
          <a:xfrm>
            <a:off x="4940551" y="3951089"/>
            <a:ext cx="1712286" cy="503343"/>
          </a:xfrm>
          <a:prstGeom prst="rect">
            <a:avLst/>
          </a:prstGeom>
          <a:noFill/>
        </p:spPr>
        <p:txBody>
          <a:bodyPr wrap="square" lIns="0" tIns="0" rIns="0" bIns="0" rtlCol="0">
            <a:spAutoFit/>
          </a:bodyPr>
          <a:lstStyle/>
          <a:p>
            <a:pPr algn="ctr"/>
            <a:r>
              <a:rPr lang="zh-CN" altLang="en-US" sz="3270" dirty="0" smtClean="0">
                <a:solidFill>
                  <a:schemeClr val="tx1">
                    <a:lumMod val="75000"/>
                    <a:lumOff val="25000"/>
                  </a:schemeClr>
                </a:solidFill>
                <a:cs typeface="+mn-ea"/>
                <a:sym typeface="+mn-lt"/>
              </a:rPr>
              <a:t>心想事成</a:t>
            </a:r>
            <a:endParaRPr lang="zh-CN" altLang="en-US" sz="3270" dirty="0">
              <a:solidFill>
                <a:schemeClr val="tx1">
                  <a:lumMod val="75000"/>
                  <a:lumOff val="25000"/>
                </a:schemeClr>
              </a:solidFill>
              <a:cs typeface="+mn-ea"/>
              <a:sym typeface="+mn-lt"/>
            </a:endParaRPr>
          </a:p>
        </p:txBody>
      </p:sp>
      <p:grpSp>
        <p:nvGrpSpPr>
          <p:cNvPr id="3" name="组合 58"/>
          <p:cNvGrpSpPr/>
          <p:nvPr/>
        </p:nvGrpSpPr>
        <p:grpSpPr>
          <a:xfrm>
            <a:off x="3082529" y="2248526"/>
            <a:ext cx="2978944" cy="2800398"/>
            <a:chOff x="4110038" y="3028978"/>
            <a:chExt cx="3971925" cy="3734069"/>
          </a:xfrm>
        </p:grpSpPr>
        <p:sp>
          <p:nvSpPr>
            <p:cNvPr id="9" name="Freeform 5"/>
            <p:cNvSpPr/>
            <p:nvPr/>
          </p:nvSpPr>
          <p:spPr bwMode="auto">
            <a:xfrm>
              <a:off x="4110038" y="3236941"/>
              <a:ext cx="1985963" cy="1584325"/>
            </a:xfrm>
            <a:custGeom>
              <a:avLst/>
              <a:gdLst>
                <a:gd name="T0" fmla="*/ 211 w 429"/>
                <a:gd name="T1" fmla="*/ 335 h 342"/>
                <a:gd name="T2" fmla="*/ 429 w 429"/>
                <a:gd name="T3" fmla="*/ 0 h 342"/>
                <a:gd name="T4" fmla="*/ 429 w 429"/>
                <a:gd name="T5" fmla="*/ 0 h 342"/>
                <a:gd name="T6" fmla="*/ 3 w 429"/>
                <a:gd name="T7" fmla="*/ 297 h 342"/>
                <a:gd name="T8" fmla="*/ 26 w 429"/>
                <a:gd name="T9" fmla="*/ 318 h 342"/>
                <a:gd name="T10" fmla="*/ 209 w 429"/>
                <a:gd name="T11" fmla="*/ 339 h 342"/>
                <a:gd name="T12" fmla="*/ 214 w 429"/>
                <a:gd name="T13" fmla="*/ 342 h 342"/>
                <a:gd name="T14" fmla="*/ 211 w 429"/>
                <a:gd name="T15" fmla="*/ 335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342">
                  <a:moveTo>
                    <a:pt x="211" y="335"/>
                  </a:moveTo>
                  <a:cubicBezTo>
                    <a:pt x="242" y="135"/>
                    <a:pt x="329" y="0"/>
                    <a:pt x="429" y="0"/>
                  </a:cubicBezTo>
                  <a:cubicBezTo>
                    <a:pt x="429" y="0"/>
                    <a:pt x="429" y="0"/>
                    <a:pt x="429" y="0"/>
                  </a:cubicBezTo>
                  <a:cubicBezTo>
                    <a:pt x="236" y="0"/>
                    <a:pt x="65" y="119"/>
                    <a:pt x="3" y="297"/>
                  </a:cubicBezTo>
                  <a:cubicBezTo>
                    <a:pt x="0" y="306"/>
                    <a:pt x="8" y="324"/>
                    <a:pt x="26" y="318"/>
                  </a:cubicBezTo>
                  <a:cubicBezTo>
                    <a:pt x="87" y="298"/>
                    <a:pt x="164" y="301"/>
                    <a:pt x="209" y="339"/>
                  </a:cubicBezTo>
                  <a:cubicBezTo>
                    <a:pt x="210" y="341"/>
                    <a:pt x="212" y="341"/>
                    <a:pt x="214" y="342"/>
                  </a:cubicBezTo>
                  <a:cubicBezTo>
                    <a:pt x="212" y="340"/>
                    <a:pt x="211" y="338"/>
                    <a:pt x="211" y="335"/>
                  </a:cubicBezTo>
                  <a:close/>
                </a:path>
              </a:pathLst>
            </a:custGeom>
            <a:solidFill>
              <a:schemeClr val="accent1"/>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0" name="Freeform 6"/>
            <p:cNvSpPr/>
            <p:nvPr/>
          </p:nvSpPr>
          <p:spPr bwMode="auto">
            <a:xfrm>
              <a:off x="6096000" y="3236941"/>
              <a:ext cx="1985963" cy="1589088"/>
            </a:xfrm>
            <a:custGeom>
              <a:avLst/>
              <a:gdLst>
                <a:gd name="T0" fmla="*/ 425 w 429"/>
                <a:gd name="T1" fmla="*/ 297 h 343"/>
                <a:gd name="T2" fmla="*/ 0 w 429"/>
                <a:gd name="T3" fmla="*/ 0 h 343"/>
                <a:gd name="T4" fmla="*/ 217 w 429"/>
                <a:gd name="T5" fmla="*/ 335 h 343"/>
                <a:gd name="T6" fmla="*/ 212 w 429"/>
                <a:gd name="T7" fmla="*/ 343 h 343"/>
                <a:gd name="T8" fmla="*/ 220 w 429"/>
                <a:gd name="T9" fmla="*/ 338 h 343"/>
                <a:gd name="T10" fmla="*/ 403 w 429"/>
                <a:gd name="T11" fmla="*/ 318 h 343"/>
                <a:gd name="T12" fmla="*/ 425 w 429"/>
                <a:gd name="T13" fmla="*/ 297 h 343"/>
              </a:gdLst>
              <a:ahLst/>
              <a:cxnLst>
                <a:cxn ang="0">
                  <a:pos x="T0" y="T1"/>
                </a:cxn>
                <a:cxn ang="0">
                  <a:pos x="T2" y="T3"/>
                </a:cxn>
                <a:cxn ang="0">
                  <a:pos x="T4" y="T5"/>
                </a:cxn>
                <a:cxn ang="0">
                  <a:pos x="T6" y="T7"/>
                </a:cxn>
                <a:cxn ang="0">
                  <a:pos x="T8" y="T9"/>
                </a:cxn>
                <a:cxn ang="0">
                  <a:pos x="T10" y="T11"/>
                </a:cxn>
                <a:cxn ang="0">
                  <a:pos x="T12" y="T13"/>
                </a:cxn>
              </a:cxnLst>
              <a:rect l="0" t="0" r="r" b="b"/>
              <a:pathLst>
                <a:path w="429" h="343">
                  <a:moveTo>
                    <a:pt x="425" y="297"/>
                  </a:moveTo>
                  <a:cubicBezTo>
                    <a:pt x="362" y="119"/>
                    <a:pt x="192" y="0"/>
                    <a:pt x="0" y="0"/>
                  </a:cubicBezTo>
                  <a:cubicBezTo>
                    <a:pt x="99" y="0"/>
                    <a:pt x="187" y="135"/>
                    <a:pt x="217" y="335"/>
                  </a:cubicBezTo>
                  <a:cubicBezTo>
                    <a:pt x="217" y="339"/>
                    <a:pt x="215" y="341"/>
                    <a:pt x="212" y="343"/>
                  </a:cubicBezTo>
                  <a:cubicBezTo>
                    <a:pt x="215" y="342"/>
                    <a:pt x="217" y="341"/>
                    <a:pt x="220" y="338"/>
                  </a:cubicBezTo>
                  <a:cubicBezTo>
                    <a:pt x="276" y="290"/>
                    <a:pt x="377" y="308"/>
                    <a:pt x="403" y="318"/>
                  </a:cubicBezTo>
                  <a:cubicBezTo>
                    <a:pt x="417" y="323"/>
                    <a:pt x="429" y="308"/>
                    <a:pt x="425" y="297"/>
                  </a:cubicBezTo>
                  <a:close/>
                </a:path>
              </a:pathLst>
            </a:custGeom>
            <a:solidFill>
              <a:schemeClr val="accent1"/>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3" name="Freeform 7"/>
            <p:cNvSpPr/>
            <p:nvPr/>
          </p:nvSpPr>
          <p:spPr bwMode="auto">
            <a:xfrm>
              <a:off x="5151438" y="3236941"/>
              <a:ext cx="1906588" cy="1593850"/>
            </a:xfrm>
            <a:custGeom>
              <a:avLst/>
              <a:gdLst>
                <a:gd name="T0" fmla="*/ 404 w 412"/>
                <a:gd name="T1" fmla="*/ 337 h 344"/>
                <a:gd name="T2" fmla="*/ 204 w 412"/>
                <a:gd name="T3" fmla="*/ 0 h 344"/>
                <a:gd name="T4" fmla="*/ 204 w 412"/>
                <a:gd name="T5" fmla="*/ 0 h 344"/>
                <a:gd name="T6" fmla="*/ 3 w 412"/>
                <a:gd name="T7" fmla="*/ 338 h 344"/>
                <a:gd name="T8" fmla="*/ 0 w 412"/>
                <a:gd name="T9" fmla="*/ 342 h 344"/>
                <a:gd name="T10" fmla="*/ 7 w 412"/>
                <a:gd name="T11" fmla="*/ 340 h 344"/>
                <a:gd name="T12" fmla="*/ 399 w 412"/>
                <a:gd name="T13" fmla="*/ 340 h 344"/>
                <a:gd name="T14" fmla="*/ 412 w 412"/>
                <a:gd name="T15" fmla="*/ 344 h 344"/>
                <a:gd name="T16" fmla="*/ 404 w 412"/>
                <a:gd name="T17" fmla="*/ 33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344">
                  <a:moveTo>
                    <a:pt x="404" y="337"/>
                  </a:moveTo>
                  <a:cubicBezTo>
                    <a:pt x="375" y="145"/>
                    <a:pt x="295" y="0"/>
                    <a:pt x="204" y="0"/>
                  </a:cubicBezTo>
                  <a:cubicBezTo>
                    <a:pt x="204" y="0"/>
                    <a:pt x="204" y="0"/>
                    <a:pt x="204" y="0"/>
                  </a:cubicBezTo>
                  <a:cubicBezTo>
                    <a:pt x="112" y="0"/>
                    <a:pt x="32" y="146"/>
                    <a:pt x="3" y="338"/>
                  </a:cubicBezTo>
                  <a:cubicBezTo>
                    <a:pt x="3" y="340"/>
                    <a:pt x="1" y="341"/>
                    <a:pt x="0" y="342"/>
                  </a:cubicBezTo>
                  <a:cubicBezTo>
                    <a:pt x="3" y="342"/>
                    <a:pt x="5" y="341"/>
                    <a:pt x="7" y="340"/>
                  </a:cubicBezTo>
                  <a:cubicBezTo>
                    <a:pt x="86" y="291"/>
                    <a:pt x="330" y="297"/>
                    <a:pt x="399" y="340"/>
                  </a:cubicBezTo>
                  <a:cubicBezTo>
                    <a:pt x="404" y="343"/>
                    <a:pt x="408" y="344"/>
                    <a:pt x="412" y="344"/>
                  </a:cubicBezTo>
                  <a:cubicBezTo>
                    <a:pt x="408" y="344"/>
                    <a:pt x="405" y="341"/>
                    <a:pt x="404" y="337"/>
                  </a:cubicBezTo>
                  <a:close/>
                </a:path>
              </a:pathLst>
            </a:custGeom>
            <a:solidFill>
              <a:schemeClr val="accent2"/>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7" name="Freeform 9"/>
            <p:cNvSpPr/>
            <p:nvPr/>
          </p:nvSpPr>
          <p:spPr bwMode="auto">
            <a:xfrm>
              <a:off x="6003925" y="3028978"/>
              <a:ext cx="184150" cy="166688"/>
            </a:xfrm>
            <a:custGeom>
              <a:avLst/>
              <a:gdLst>
                <a:gd name="T0" fmla="*/ 20 w 40"/>
                <a:gd name="T1" fmla="*/ 0 h 36"/>
                <a:gd name="T2" fmla="*/ 0 w 40"/>
                <a:gd name="T3" fmla="*/ 20 h 36"/>
                <a:gd name="T4" fmla="*/ 0 w 40"/>
                <a:gd name="T5" fmla="*/ 36 h 36"/>
                <a:gd name="T6" fmla="*/ 20 w 40"/>
                <a:gd name="T7" fmla="*/ 35 h 36"/>
                <a:gd name="T8" fmla="*/ 40 w 40"/>
                <a:gd name="T9" fmla="*/ 36 h 36"/>
                <a:gd name="T10" fmla="*/ 40 w 40"/>
                <a:gd name="T11" fmla="*/ 20 h 36"/>
                <a:gd name="T12" fmla="*/ 20 w 4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20" y="0"/>
                  </a:moveTo>
                  <a:cubicBezTo>
                    <a:pt x="9" y="0"/>
                    <a:pt x="0" y="9"/>
                    <a:pt x="0" y="20"/>
                  </a:cubicBezTo>
                  <a:cubicBezTo>
                    <a:pt x="0" y="36"/>
                    <a:pt x="0" y="36"/>
                    <a:pt x="0" y="36"/>
                  </a:cubicBezTo>
                  <a:cubicBezTo>
                    <a:pt x="6" y="36"/>
                    <a:pt x="13" y="35"/>
                    <a:pt x="20" y="35"/>
                  </a:cubicBezTo>
                  <a:cubicBezTo>
                    <a:pt x="26" y="35"/>
                    <a:pt x="33" y="36"/>
                    <a:pt x="40" y="36"/>
                  </a:cubicBezTo>
                  <a:cubicBezTo>
                    <a:pt x="40" y="20"/>
                    <a:pt x="40" y="20"/>
                    <a:pt x="40" y="20"/>
                  </a:cubicBezTo>
                  <a:cubicBezTo>
                    <a:pt x="40" y="9"/>
                    <a:pt x="31" y="0"/>
                    <a:pt x="20" y="0"/>
                  </a:cubicBezTo>
                  <a:close/>
                </a:path>
              </a:pathLst>
            </a:custGeom>
            <a:solidFill>
              <a:schemeClr val="accent2"/>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58" name="任意多边形 57"/>
            <p:cNvSpPr/>
            <p:nvPr/>
          </p:nvSpPr>
          <p:spPr bwMode="auto">
            <a:xfrm>
              <a:off x="5378450" y="4692797"/>
              <a:ext cx="809625" cy="2070250"/>
            </a:xfrm>
            <a:custGeom>
              <a:avLst/>
              <a:gdLst>
                <a:gd name="connsiteX0" fmla="*/ 624568 w 809625"/>
                <a:gd name="connsiteY0" fmla="*/ 0 h 2070250"/>
                <a:gd name="connsiteX1" fmla="*/ 809625 w 809625"/>
                <a:gd name="connsiteY1" fmla="*/ 0 h 2070250"/>
                <a:gd name="connsiteX2" fmla="*/ 809625 w 809625"/>
                <a:gd name="connsiteY2" fmla="*/ 115894 h 2070250"/>
                <a:gd name="connsiteX3" fmla="*/ 809625 w 809625"/>
                <a:gd name="connsiteY3" fmla="*/ 176362 h 2070250"/>
                <a:gd name="connsiteX4" fmla="*/ 809625 w 809625"/>
                <a:gd name="connsiteY4" fmla="*/ 178560 h 2070250"/>
                <a:gd name="connsiteX5" fmla="*/ 809625 w 809625"/>
                <a:gd name="connsiteY5" fmla="*/ 193944 h 2070250"/>
                <a:gd name="connsiteX6" fmla="*/ 809625 w 809625"/>
                <a:gd name="connsiteY6" fmla="*/ 226356 h 2070250"/>
                <a:gd name="connsiteX7" fmla="*/ 809625 w 809625"/>
                <a:gd name="connsiteY7" fmla="*/ 235700 h 2070250"/>
                <a:gd name="connsiteX8" fmla="*/ 809625 w 809625"/>
                <a:gd name="connsiteY8" fmla="*/ 317015 h 2070250"/>
                <a:gd name="connsiteX9" fmla="*/ 809625 w 809625"/>
                <a:gd name="connsiteY9" fmla="*/ 391143 h 2070250"/>
                <a:gd name="connsiteX10" fmla="*/ 809625 w 809625"/>
                <a:gd name="connsiteY10" fmla="*/ 451074 h 2070250"/>
                <a:gd name="connsiteX11" fmla="*/ 809625 w 809625"/>
                <a:gd name="connsiteY11" fmla="*/ 542004 h 2070250"/>
                <a:gd name="connsiteX12" fmla="*/ 809625 w 809625"/>
                <a:gd name="connsiteY12" fmla="*/ 621120 h 2070250"/>
                <a:gd name="connsiteX13" fmla="*/ 809625 w 809625"/>
                <a:gd name="connsiteY13" fmla="*/ 651064 h 2070250"/>
                <a:gd name="connsiteX14" fmla="*/ 809625 w 809625"/>
                <a:gd name="connsiteY14" fmla="*/ 763951 h 2070250"/>
                <a:gd name="connsiteX15" fmla="*/ 809625 w 809625"/>
                <a:gd name="connsiteY15" fmla="*/ 779904 h 2070250"/>
                <a:gd name="connsiteX16" fmla="*/ 809625 w 809625"/>
                <a:gd name="connsiteY16" fmla="*/ 927153 h 2070250"/>
                <a:gd name="connsiteX17" fmla="*/ 809625 w 809625"/>
                <a:gd name="connsiteY17" fmla="*/ 930171 h 2070250"/>
                <a:gd name="connsiteX18" fmla="*/ 809625 w 809625"/>
                <a:gd name="connsiteY18" fmla="*/ 1074661 h 2070250"/>
                <a:gd name="connsiteX19" fmla="*/ 809625 w 809625"/>
                <a:gd name="connsiteY19" fmla="*/ 1103515 h 2070250"/>
                <a:gd name="connsiteX20" fmla="*/ 809625 w 809625"/>
                <a:gd name="connsiteY20" fmla="*/ 1301582 h 2070250"/>
                <a:gd name="connsiteX21" fmla="*/ 809625 w 809625"/>
                <a:gd name="connsiteY21" fmla="*/ 1306212 h 2070250"/>
                <a:gd name="connsiteX22" fmla="*/ 809625 w 809625"/>
                <a:gd name="connsiteY22" fmla="*/ 1672024 h 2070250"/>
                <a:gd name="connsiteX23" fmla="*/ 402499 w 809625"/>
                <a:gd name="connsiteY23" fmla="*/ 2070250 h 2070250"/>
                <a:gd name="connsiteX24" fmla="*/ 0 w 809625"/>
                <a:gd name="connsiteY24" fmla="*/ 1672024 h 2070250"/>
                <a:gd name="connsiteX25" fmla="*/ 0 w 809625"/>
                <a:gd name="connsiteY25" fmla="*/ 1565522 h 2070250"/>
                <a:gd name="connsiteX26" fmla="*/ 92528 w 809625"/>
                <a:gd name="connsiteY26" fmla="*/ 1472911 h 2070250"/>
                <a:gd name="connsiteX27" fmla="*/ 185057 w 809625"/>
                <a:gd name="connsiteY27" fmla="*/ 1565522 h 2070250"/>
                <a:gd name="connsiteX28" fmla="*/ 185057 w 809625"/>
                <a:gd name="connsiteY28" fmla="*/ 1672024 h 2070250"/>
                <a:gd name="connsiteX29" fmla="*/ 402499 w 809625"/>
                <a:gd name="connsiteY29" fmla="*/ 1885029 h 2070250"/>
                <a:gd name="connsiteX30" fmla="*/ 624568 w 809625"/>
                <a:gd name="connsiteY30" fmla="*/ 1672024 h 2070250"/>
                <a:gd name="connsiteX31" fmla="*/ 624568 w 809625"/>
                <a:gd name="connsiteY31" fmla="*/ 1246015 h 2070250"/>
                <a:gd name="connsiteX32" fmla="*/ 624568 w 809625"/>
                <a:gd name="connsiteY32" fmla="*/ 1074661 h 2070250"/>
                <a:gd name="connsiteX33" fmla="*/ 624568 w 809625"/>
                <a:gd name="connsiteY33" fmla="*/ 1069653 h 2070250"/>
                <a:gd name="connsiteX34" fmla="*/ 624568 w 809625"/>
                <a:gd name="connsiteY34" fmla="*/ 176362 h 207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09625" h="2070250">
                  <a:moveTo>
                    <a:pt x="624568" y="0"/>
                  </a:moveTo>
                  <a:cubicBezTo>
                    <a:pt x="684712" y="0"/>
                    <a:pt x="744855" y="0"/>
                    <a:pt x="809625" y="0"/>
                  </a:cubicBezTo>
                  <a:cubicBezTo>
                    <a:pt x="809625" y="0"/>
                    <a:pt x="809625" y="0"/>
                    <a:pt x="809625" y="115894"/>
                  </a:cubicBezTo>
                  <a:lnTo>
                    <a:pt x="809625" y="176362"/>
                  </a:lnTo>
                  <a:lnTo>
                    <a:pt x="809625" y="178560"/>
                  </a:lnTo>
                  <a:lnTo>
                    <a:pt x="809625" y="193944"/>
                  </a:lnTo>
                  <a:lnTo>
                    <a:pt x="809625" y="226356"/>
                  </a:lnTo>
                  <a:lnTo>
                    <a:pt x="809625" y="235700"/>
                  </a:lnTo>
                  <a:lnTo>
                    <a:pt x="809625" y="317015"/>
                  </a:lnTo>
                  <a:lnTo>
                    <a:pt x="809625" y="391143"/>
                  </a:lnTo>
                  <a:lnTo>
                    <a:pt x="809625" y="451074"/>
                  </a:lnTo>
                  <a:lnTo>
                    <a:pt x="809625" y="542004"/>
                  </a:lnTo>
                  <a:lnTo>
                    <a:pt x="809625" y="621120"/>
                  </a:lnTo>
                  <a:lnTo>
                    <a:pt x="809625" y="651064"/>
                  </a:lnTo>
                  <a:lnTo>
                    <a:pt x="809625" y="763951"/>
                  </a:lnTo>
                  <a:lnTo>
                    <a:pt x="809625" y="779904"/>
                  </a:lnTo>
                  <a:lnTo>
                    <a:pt x="809625" y="927153"/>
                  </a:lnTo>
                  <a:lnTo>
                    <a:pt x="809625" y="930171"/>
                  </a:lnTo>
                  <a:lnTo>
                    <a:pt x="809625" y="1074661"/>
                  </a:lnTo>
                  <a:lnTo>
                    <a:pt x="809625" y="1103515"/>
                  </a:lnTo>
                  <a:cubicBezTo>
                    <a:pt x="809625" y="1165325"/>
                    <a:pt x="809625" y="1231256"/>
                    <a:pt x="809625" y="1301582"/>
                  </a:cubicBezTo>
                  <a:cubicBezTo>
                    <a:pt x="809625" y="1306212"/>
                    <a:pt x="809625" y="1306212"/>
                    <a:pt x="809625" y="1306212"/>
                  </a:cubicBezTo>
                  <a:cubicBezTo>
                    <a:pt x="809625" y="1306212"/>
                    <a:pt x="809625" y="1306212"/>
                    <a:pt x="809625" y="1672024"/>
                  </a:cubicBezTo>
                  <a:cubicBezTo>
                    <a:pt x="809625" y="1894290"/>
                    <a:pt x="624568" y="2070250"/>
                    <a:pt x="402499" y="2070250"/>
                  </a:cubicBezTo>
                  <a:cubicBezTo>
                    <a:pt x="180430" y="2070250"/>
                    <a:pt x="0" y="1894290"/>
                    <a:pt x="0" y="1672024"/>
                  </a:cubicBezTo>
                  <a:cubicBezTo>
                    <a:pt x="0" y="1672024"/>
                    <a:pt x="0" y="1672024"/>
                    <a:pt x="0" y="1565522"/>
                  </a:cubicBezTo>
                  <a:cubicBezTo>
                    <a:pt x="0" y="1514586"/>
                    <a:pt x="41638" y="1472911"/>
                    <a:pt x="92528" y="1472911"/>
                  </a:cubicBezTo>
                  <a:cubicBezTo>
                    <a:pt x="143419" y="1472911"/>
                    <a:pt x="185057" y="1514586"/>
                    <a:pt x="185057" y="1565522"/>
                  </a:cubicBezTo>
                  <a:cubicBezTo>
                    <a:pt x="185057" y="1565522"/>
                    <a:pt x="185057" y="1565522"/>
                    <a:pt x="185057" y="1672024"/>
                  </a:cubicBezTo>
                  <a:cubicBezTo>
                    <a:pt x="185057" y="1792418"/>
                    <a:pt x="282212" y="1885029"/>
                    <a:pt x="402499" y="1885029"/>
                  </a:cubicBezTo>
                  <a:cubicBezTo>
                    <a:pt x="522786" y="1885029"/>
                    <a:pt x="624568" y="1792418"/>
                    <a:pt x="624568" y="1672024"/>
                  </a:cubicBezTo>
                  <a:cubicBezTo>
                    <a:pt x="624568" y="1672024"/>
                    <a:pt x="624568" y="1672024"/>
                    <a:pt x="624568" y="1246015"/>
                  </a:cubicBezTo>
                  <a:lnTo>
                    <a:pt x="624568" y="1074661"/>
                  </a:lnTo>
                  <a:lnTo>
                    <a:pt x="624568" y="1069653"/>
                  </a:lnTo>
                  <a:lnTo>
                    <a:pt x="624568" y="176362"/>
                  </a:lnTo>
                  <a:close/>
                </a:path>
              </a:pathLst>
            </a:custGeom>
            <a:solidFill>
              <a:schemeClr val="accent3"/>
            </a:solidFill>
            <a:ln>
              <a:noFill/>
            </a:ln>
          </p:spPr>
          <p:txBody>
            <a:bodyPr vert="horz" wrap="square" lIns="65024" tIns="32512" rIns="65024" bIns="32512" numCol="1" anchor="t" anchorCtr="0" compatLnSpc="1">
              <a:noAutofit/>
            </a:bodyPr>
            <a:lstStyle/>
            <a:p>
              <a:endParaRPr lang="zh-CN" altLang="en-US" sz="1280">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barn(inVertical)">
                                      <p:cBhvr>
                                        <p:cTn id="33" dur="500"/>
                                        <p:tgtEl>
                                          <p:spTgt spid="4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barn(inVertical)">
                                      <p:cBhvr>
                                        <p:cTn id="36" dur="500"/>
                                        <p:tgtEl>
                                          <p:spTgt spid="5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barn(inVertical)">
                                      <p:cBhvr>
                                        <p:cTn id="42" dur="500"/>
                                        <p:tgtEl>
                                          <p:spTgt spid="51"/>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49"/>
                                        </p:tgtEl>
                                        <p:attrNameLst>
                                          <p:attrName>style.visibility</p:attrName>
                                        </p:attrNameLst>
                                      </p:cBhvr>
                                      <p:to>
                                        <p:strVal val="visible"/>
                                      </p:to>
                                    </p:set>
                                    <p:animEffect transition="in" filter="barn(inVertical)">
                                      <p:cBhvr>
                                        <p:cTn id="45" dur="500"/>
                                        <p:tgtEl>
                                          <p:spTgt spid="49"/>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52"/>
                                        </p:tgtEl>
                                        <p:attrNameLst>
                                          <p:attrName>style.visibility</p:attrName>
                                        </p:attrNameLst>
                                      </p:cBhvr>
                                      <p:to>
                                        <p:strVal val="visible"/>
                                      </p:to>
                                    </p:set>
                                    <p:animEffect transition="in" filter="barn(inVertical)">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56694" y="1493689"/>
            <a:ext cx="3443066" cy="1847164"/>
          </a:xfrm>
          <a:prstGeom prst="homePlat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店chenying0907 1978"/>
          <p:cNvSpPr txBox="1">
            <a:spLocks noChangeArrowheads="1"/>
          </p:cNvSpPr>
          <p:nvPr/>
        </p:nvSpPr>
        <p:spPr bwMode="auto">
          <a:xfrm>
            <a:off x="1250051" y="3500907"/>
            <a:ext cx="1337309" cy="2681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pPr>
            <a:r>
              <a:rPr lang="zh-CN" altLang="en-US" sz="1145" dirty="0">
                <a:solidFill>
                  <a:schemeClr val="bg1"/>
                </a:solidFill>
                <a:latin typeface="+mn-lt"/>
                <a:ea typeface="+mn-ea"/>
                <a:cs typeface="+mn-ea"/>
                <a:sym typeface="+mn-lt"/>
              </a:rPr>
              <a:t>添加您的标题</a:t>
            </a:r>
          </a:p>
        </p:txBody>
      </p:sp>
      <p:sp>
        <p:nvSpPr>
          <p:cNvPr id="8" name="淘宝店chenying0907 1979"/>
          <p:cNvSpPr txBox="1">
            <a:spLocks noChangeArrowheads="1"/>
          </p:cNvSpPr>
          <p:nvPr/>
        </p:nvSpPr>
        <p:spPr bwMode="auto">
          <a:xfrm>
            <a:off x="648246" y="3898650"/>
            <a:ext cx="3428633"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pPr>
            <a:r>
              <a:rPr lang="zh-CN" altLang="en-US" sz="800" dirty="0">
                <a:solidFill>
                  <a:schemeClr val="tx1">
                    <a:lumMod val="50000"/>
                    <a:lumOff val="50000"/>
                  </a:schemeClr>
                </a:solidFill>
                <a:latin typeface="+mn-lt"/>
                <a:ea typeface="+mn-ea"/>
                <a:cs typeface="+mn-ea"/>
                <a:sym typeface="+mn-lt"/>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mn-lt"/>
              <a:ea typeface="+mn-ea"/>
              <a:cs typeface="+mn-ea"/>
              <a:sym typeface="+mn-lt"/>
            </a:endParaRPr>
          </a:p>
        </p:txBody>
      </p:sp>
      <p:cxnSp>
        <p:nvCxnSpPr>
          <p:cNvPr id="9" name="淘宝店chenying0907 8"/>
          <p:cNvCxnSpPr/>
          <p:nvPr/>
        </p:nvCxnSpPr>
        <p:spPr>
          <a:xfrm>
            <a:off x="4476075" y="1501799"/>
            <a:ext cx="0" cy="1809995"/>
          </a:xfrm>
          <a:prstGeom prst="line">
            <a:avLst/>
          </a:prstGeom>
          <a:noFill/>
          <a:ln w="0" cap="flat" cmpd="sng" algn="ctr">
            <a:solidFill>
              <a:schemeClr val="accent1"/>
            </a:solidFill>
            <a:prstDash val="dashDot"/>
            <a:miter lim="800000"/>
          </a:ln>
          <a:effectLst/>
        </p:spPr>
      </p:cxnSp>
      <p:grpSp>
        <p:nvGrpSpPr>
          <p:cNvPr id="10" name="淘宝店chenying0907 9"/>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dirty="0">
                <a:solidFill>
                  <a:schemeClr val="tx1">
                    <a:lumMod val="50000"/>
                    <a:lumOff val="50000"/>
                  </a:schemeClr>
                </a:solidFill>
                <a:cs typeface="+mn-ea"/>
                <a:sym typeface="+mn-lt"/>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dirty="0">
                  <a:solidFill>
                    <a:schemeClr val="tx1">
                      <a:lumMod val="50000"/>
                      <a:lumOff val="50000"/>
                    </a:schemeClr>
                  </a:solidFill>
                  <a:latin typeface="+mn-lt"/>
                  <a:ea typeface="+mn-ea"/>
                  <a:cs typeface="+mn-ea"/>
                  <a:sym typeface="+mn-lt"/>
                </a:rPr>
                <a:t>1</a:t>
              </a:r>
              <a:r>
                <a:rPr lang="zh-CN" altLang="en-US" sz="1030" kern="0" dirty="0">
                  <a:solidFill>
                    <a:schemeClr val="tx1">
                      <a:lumMod val="50000"/>
                      <a:lumOff val="50000"/>
                    </a:schemeClr>
                  </a:solidFill>
                  <a:latin typeface="+mn-lt"/>
                  <a:ea typeface="+mn-ea"/>
                  <a:cs typeface="+mn-ea"/>
                  <a:sym typeface="+mn-lt"/>
                </a:rPr>
                <a:t>月</a:t>
              </a:r>
            </a:p>
          </p:txBody>
        </p:sp>
      </p:grpSp>
      <p:grpSp>
        <p:nvGrpSpPr>
          <p:cNvPr id="15" name="淘宝店chenying0907 14"/>
          <p:cNvGrpSpPr/>
          <p:nvPr/>
        </p:nvGrpSpPr>
        <p:grpSpPr bwMode="auto">
          <a:xfrm>
            <a:off x="5505823" y="1511780"/>
            <a:ext cx="413713" cy="2114532"/>
            <a:chOff x="7726516" y="1451945"/>
            <a:chExt cx="724013" cy="3700368"/>
          </a:xfrm>
        </p:grpSpPr>
        <p:grpSp>
          <p:nvGrpSpPr>
            <p:cNvPr id="16" name="淘宝店chenying0907 1990"/>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2</a:t>
              </a:r>
              <a:r>
                <a:rPr lang="zh-CN" altLang="en-US" sz="1030" kern="0">
                  <a:solidFill>
                    <a:schemeClr val="tx1">
                      <a:lumMod val="50000"/>
                      <a:lumOff val="50000"/>
                    </a:schemeClr>
                  </a:solidFill>
                  <a:latin typeface="+mn-lt"/>
                  <a:ea typeface="+mn-ea"/>
                  <a:cs typeface="+mn-ea"/>
                  <a:sym typeface="+mn-lt"/>
                </a:rPr>
                <a:t>月</a:t>
              </a:r>
            </a:p>
          </p:txBody>
        </p:sp>
      </p:grpSp>
      <p:grpSp>
        <p:nvGrpSpPr>
          <p:cNvPr id="21" name="淘宝店chenying0907 20"/>
          <p:cNvGrpSpPr/>
          <p:nvPr/>
        </p:nvGrpSpPr>
        <p:grpSpPr bwMode="auto">
          <a:xfrm>
            <a:off x="6103711" y="1780330"/>
            <a:ext cx="413713" cy="1845937"/>
            <a:chOff x="8772803" y="1922563"/>
            <a:chExt cx="724013" cy="3229657"/>
          </a:xfrm>
        </p:grpSpPr>
        <p:grpSp>
          <p:nvGrpSpPr>
            <p:cNvPr id="22" name="淘宝店chenying0907 1994"/>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3</a:t>
              </a:r>
              <a:r>
                <a:rPr lang="zh-CN" altLang="en-US" sz="1030" kern="0">
                  <a:solidFill>
                    <a:schemeClr val="tx1">
                      <a:lumMod val="50000"/>
                      <a:lumOff val="50000"/>
                    </a:schemeClr>
                  </a:solidFill>
                  <a:latin typeface="+mn-lt"/>
                  <a:ea typeface="+mn-ea"/>
                  <a:cs typeface="+mn-ea"/>
                  <a:sym typeface="+mn-lt"/>
                </a:rPr>
                <a:t>月</a:t>
              </a:r>
            </a:p>
          </p:txBody>
        </p:sp>
      </p:grpSp>
      <p:grpSp>
        <p:nvGrpSpPr>
          <p:cNvPr id="27" name="淘宝店chenying0907 26"/>
          <p:cNvGrpSpPr/>
          <p:nvPr/>
        </p:nvGrpSpPr>
        <p:grpSpPr bwMode="auto">
          <a:xfrm>
            <a:off x="6701599" y="1607042"/>
            <a:ext cx="413713" cy="2019232"/>
            <a:chOff x="9819090" y="1619250"/>
            <a:chExt cx="724013" cy="3532986"/>
          </a:xfrm>
        </p:grpSpPr>
        <p:grpSp>
          <p:nvGrpSpPr>
            <p:cNvPr id="28" name="淘宝店chenying0907 1998"/>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dirty="0">
                  <a:solidFill>
                    <a:schemeClr val="tx1">
                      <a:lumMod val="50000"/>
                      <a:lumOff val="50000"/>
                    </a:schemeClr>
                  </a:solidFill>
                  <a:latin typeface="+mn-lt"/>
                  <a:ea typeface="+mn-ea"/>
                  <a:cs typeface="+mn-ea"/>
                  <a:sym typeface="+mn-lt"/>
                </a:rPr>
                <a:t>4</a:t>
              </a:r>
              <a:r>
                <a:rPr lang="zh-CN" altLang="en-US" sz="1030" kern="0" dirty="0">
                  <a:solidFill>
                    <a:schemeClr val="tx1">
                      <a:lumMod val="50000"/>
                      <a:lumOff val="50000"/>
                    </a:schemeClr>
                  </a:solidFill>
                  <a:latin typeface="+mn-lt"/>
                  <a:ea typeface="+mn-ea"/>
                  <a:cs typeface="+mn-ea"/>
                  <a:sym typeface="+mn-lt"/>
                </a:rPr>
                <a:t>月</a:t>
              </a:r>
            </a:p>
          </p:txBody>
        </p:sp>
      </p:grpSp>
      <p:grpSp>
        <p:nvGrpSpPr>
          <p:cNvPr id="33" name="淘宝店chenying0907 32"/>
          <p:cNvGrpSpPr/>
          <p:nvPr/>
        </p:nvGrpSpPr>
        <p:grpSpPr bwMode="auto">
          <a:xfrm>
            <a:off x="7299486" y="1401999"/>
            <a:ext cx="413713" cy="2224256"/>
            <a:chOff x="10865377" y="1260828"/>
            <a:chExt cx="724013" cy="3891370"/>
          </a:xfrm>
        </p:grpSpPr>
        <p:grpSp>
          <p:nvGrpSpPr>
            <p:cNvPr id="34" name="淘宝店chenying0907 2002"/>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5</a:t>
              </a:r>
              <a:r>
                <a:rPr lang="zh-CN" altLang="en-US" sz="1030" kern="0">
                  <a:solidFill>
                    <a:schemeClr val="tx1">
                      <a:lumMod val="50000"/>
                      <a:lumOff val="50000"/>
                    </a:schemeClr>
                  </a:solidFill>
                  <a:latin typeface="+mn-lt"/>
                  <a:ea typeface="+mn-ea"/>
                  <a:cs typeface="+mn-ea"/>
                  <a:sym typeface="+mn-lt"/>
                </a:rPr>
                <a:t>月</a:t>
              </a:r>
            </a:p>
          </p:txBody>
        </p:sp>
      </p:grpSp>
      <p:grpSp>
        <p:nvGrpSpPr>
          <p:cNvPr id="39" name="淘宝店chenying0907 38"/>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dirty="0">
                  <a:solidFill>
                    <a:schemeClr val="tx1">
                      <a:lumMod val="50000"/>
                      <a:lumOff val="50000"/>
                    </a:schemeClr>
                  </a:solidFill>
                  <a:latin typeface="+mn-lt"/>
                  <a:ea typeface="+mn-ea"/>
                  <a:cs typeface="+mn-ea"/>
                  <a:sym typeface="+mn-lt"/>
                </a:rPr>
                <a:t>类别</a:t>
              </a:r>
              <a:r>
                <a:rPr lang="en-US" altLang="zh-CN" sz="1145" kern="0" dirty="0">
                  <a:solidFill>
                    <a:schemeClr val="tx1">
                      <a:lumMod val="50000"/>
                      <a:lumOff val="50000"/>
                    </a:schemeClr>
                  </a:solidFill>
                  <a:latin typeface="+mn-lt"/>
                  <a:ea typeface="+mn-ea"/>
                  <a:cs typeface="+mn-ea"/>
                  <a:sym typeface="+mn-lt"/>
                </a:rPr>
                <a:t>1</a:t>
              </a:r>
              <a:endParaRPr lang="zh-CN" altLang="en-US" sz="1145" kern="0" dirty="0">
                <a:solidFill>
                  <a:schemeClr val="tx1">
                    <a:lumMod val="50000"/>
                    <a:lumOff val="50000"/>
                  </a:schemeClr>
                </a:solidFill>
                <a:latin typeface="+mn-lt"/>
                <a:ea typeface="+mn-ea"/>
                <a:cs typeface="+mn-ea"/>
                <a:sym typeface="+mn-lt"/>
              </a:endParaRPr>
            </a:p>
          </p:txBody>
        </p:sp>
      </p:grpSp>
      <p:grpSp>
        <p:nvGrpSpPr>
          <p:cNvPr id="42" name="淘宝店chenying0907 41"/>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a:solidFill>
                    <a:schemeClr val="tx1">
                      <a:lumMod val="50000"/>
                      <a:lumOff val="50000"/>
                    </a:schemeClr>
                  </a:solidFill>
                  <a:latin typeface="+mn-lt"/>
                  <a:ea typeface="+mn-ea"/>
                  <a:cs typeface="+mn-ea"/>
                  <a:sym typeface="+mn-lt"/>
                </a:rPr>
                <a:t>类别</a:t>
              </a:r>
              <a:r>
                <a:rPr lang="en-US" altLang="zh-CN" sz="1145" kern="0">
                  <a:solidFill>
                    <a:schemeClr val="tx1">
                      <a:lumMod val="50000"/>
                      <a:lumOff val="50000"/>
                    </a:schemeClr>
                  </a:solidFill>
                  <a:latin typeface="+mn-lt"/>
                  <a:ea typeface="+mn-ea"/>
                  <a:cs typeface="+mn-ea"/>
                  <a:sym typeface="+mn-lt"/>
                </a:rPr>
                <a:t>2</a:t>
              </a:r>
              <a:endParaRPr lang="zh-CN" altLang="en-US" sz="1145" kern="0">
                <a:solidFill>
                  <a:schemeClr val="tx1">
                    <a:lumMod val="50000"/>
                    <a:lumOff val="50000"/>
                  </a:schemeClr>
                </a:solidFill>
                <a:latin typeface="+mn-lt"/>
                <a:ea typeface="+mn-ea"/>
                <a:cs typeface="+mn-ea"/>
                <a:sym typeface="+mn-lt"/>
              </a:endParaRPr>
            </a:p>
          </p:txBody>
        </p:sp>
      </p:grpSp>
      <p:grpSp>
        <p:nvGrpSpPr>
          <p:cNvPr id="45" name="淘宝店chenying0907 44"/>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a:solidFill>
                    <a:schemeClr val="tx1">
                      <a:lumMod val="50000"/>
                      <a:lumOff val="50000"/>
                    </a:schemeClr>
                  </a:solidFill>
                  <a:latin typeface="+mn-lt"/>
                  <a:ea typeface="+mn-ea"/>
                  <a:cs typeface="+mn-ea"/>
                  <a:sym typeface="+mn-lt"/>
                </a:rPr>
                <a:t>类别</a:t>
              </a:r>
              <a:r>
                <a:rPr lang="en-US" altLang="zh-CN" sz="1145" kern="0">
                  <a:solidFill>
                    <a:schemeClr val="tx1">
                      <a:lumMod val="50000"/>
                      <a:lumOff val="50000"/>
                    </a:schemeClr>
                  </a:solidFill>
                  <a:latin typeface="+mn-lt"/>
                  <a:ea typeface="+mn-ea"/>
                  <a:cs typeface="+mn-ea"/>
                  <a:sym typeface="+mn-lt"/>
                </a:rPr>
                <a:t>3</a:t>
              </a:r>
              <a:endParaRPr lang="zh-CN" altLang="en-US" sz="1145" kern="0">
                <a:solidFill>
                  <a:schemeClr val="tx1">
                    <a:lumMod val="50000"/>
                    <a:lumOff val="50000"/>
                  </a:schemeClr>
                </a:solidFill>
                <a:latin typeface="+mn-lt"/>
                <a:ea typeface="+mn-ea"/>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p:cNvGrpSpPr/>
          <p:nvPr/>
        </p:nvGrpSpPr>
        <p:grpSpPr>
          <a:xfrm flipH="1">
            <a:off x="3257129" y="1701607"/>
            <a:ext cx="2629742" cy="2661792"/>
            <a:chOff x="4713288" y="2698750"/>
            <a:chExt cx="2540000" cy="2570163"/>
          </a:xfrm>
        </p:grpSpPr>
        <p:sp>
          <p:nvSpPr>
            <p:cNvPr id="23" name="Freeform 5"/>
            <p:cNvSpPr/>
            <p:nvPr/>
          </p:nvSpPr>
          <p:spPr bwMode="auto">
            <a:xfrm>
              <a:off x="5930901" y="2698750"/>
              <a:ext cx="161925" cy="773113"/>
            </a:xfrm>
            <a:custGeom>
              <a:avLst/>
              <a:gdLst>
                <a:gd name="T0" fmla="*/ 0 w 102"/>
                <a:gd name="T1" fmla="*/ 0 h 487"/>
                <a:gd name="T2" fmla="*/ 0 w 102"/>
                <a:gd name="T3" fmla="*/ 404 h 487"/>
                <a:gd name="T4" fmla="*/ 0 w 102"/>
                <a:gd name="T5" fmla="*/ 435 h 487"/>
                <a:gd name="T6" fmla="*/ 100 w 102"/>
                <a:gd name="T7" fmla="*/ 487 h 487"/>
                <a:gd name="T8" fmla="*/ 100 w 102"/>
                <a:gd name="T9" fmla="*/ 456 h 487"/>
                <a:gd name="T10" fmla="*/ 102 w 102"/>
                <a:gd name="T11" fmla="*/ 36 h 487"/>
                <a:gd name="T12" fmla="*/ 0 w 102"/>
                <a:gd name="T13" fmla="*/ 0 h 487"/>
              </a:gdLst>
              <a:ahLst/>
              <a:cxnLst>
                <a:cxn ang="0">
                  <a:pos x="T0" y="T1"/>
                </a:cxn>
                <a:cxn ang="0">
                  <a:pos x="T2" y="T3"/>
                </a:cxn>
                <a:cxn ang="0">
                  <a:pos x="T4" y="T5"/>
                </a:cxn>
                <a:cxn ang="0">
                  <a:pos x="T6" y="T7"/>
                </a:cxn>
                <a:cxn ang="0">
                  <a:pos x="T8" y="T9"/>
                </a:cxn>
                <a:cxn ang="0">
                  <a:pos x="T10" y="T11"/>
                </a:cxn>
                <a:cxn ang="0">
                  <a:pos x="T12" y="T13"/>
                </a:cxn>
              </a:cxnLst>
              <a:rect l="0" t="0" r="r" b="b"/>
              <a:pathLst>
                <a:path w="102" h="487">
                  <a:moveTo>
                    <a:pt x="0" y="0"/>
                  </a:moveTo>
                  <a:lnTo>
                    <a:pt x="0" y="404"/>
                  </a:lnTo>
                  <a:lnTo>
                    <a:pt x="0" y="435"/>
                  </a:lnTo>
                  <a:lnTo>
                    <a:pt x="100" y="487"/>
                  </a:lnTo>
                  <a:lnTo>
                    <a:pt x="100" y="456"/>
                  </a:lnTo>
                  <a:lnTo>
                    <a:pt x="102" y="36"/>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4" name="Freeform 6"/>
            <p:cNvSpPr/>
            <p:nvPr/>
          </p:nvSpPr>
          <p:spPr bwMode="auto">
            <a:xfrm>
              <a:off x="6381751" y="4056063"/>
              <a:ext cx="436563" cy="109538"/>
            </a:xfrm>
            <a:custGeom>
              <a:avLst/>
              <a:gdLst>
                <a:gd name="T0" fmla="*/ 149 w 275"/>
                <a:gd name="T1" fmla="*/ 0 h 69"/>
                <a:gd name="T2" fmla="*/ 29 w 275"/>
                <a:gd name="T3" fmla="*/ 9 h 69"/>
                <a:gd name="T4" fmla="*/ 0 w 275"/>
                <a:gd name="T5" fmla="*/ 12 h 69"/>
                <a:gd name="T6" fmla="*/ 102 w 275"/>
                <a:gd name="T7" fmla="*/ 69 h 69"/>
                <a:gd name="T8" fmla="*/ 131 w 275"/>
                <a:gd name="T9" fmla="*/ 64 h 69"/>
                <a:gd name="T10" fmla="*/ 275 w 275"/>
                <a:gd name="T11" fmla="*/ 42 h 69"/>
                <a:gd name="T12" fmla="*/ 149 w 275"/>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75" h="69">
                  <a:moveTo>
                    <a:pt x="149" y="0"/>
                  </a:moveTo>
                  <a:lnTo>
                    <a:pt x="29" y="9"/>
                  </a:lnTo>
                  <a:lnTo>
                    <a:pt x="0" y="12"/>
                  </a:lnTo>
                  <a:lnTo>
                    <a:pt x="102" y="69"/>
                  </a:lnTo>
                  <a:lnTo>
                    <a:pt x="131" y="64"/>
                  </a:lnTo>
                  <a:lnTo>
                    <a:pt x="275" y="42"/>
                  </a:lnTo>
                  <a:lnTo>
                    <a:pt x="149"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5" name="Freeform 7"/>
            <p:cNvSpPr/>
            <p:nvPr/>
          </p:nvSpPr>
          <p:spPr bwMode="auto">
            <a:xfrm>
              <a:off x="5927726" y="4816475"/>
              <a:ext cx="157163" cy="327025"/>
            </a:xfrm>
            <a:custGeom>
              <a:avLst/>
              <a:gdLst>
                <a:gd name="T0" fmla="*/ 99 w 99"/>
                <a:gd name="T1" fmla="*/ 206 h 206"/>
                <a:gd name="T2" fmla="*/ 0 w 99"/>
                <a:gd name="T3" fmla="*/ 145 h 206"/>
                <a:gd name="T4" fmla="*/ 0 w 99"/>
                <a:gd name="T5" fmla="*/ 0 h 206"/>
                <a:gd name="T6" fmla="*/ 99 w 99"/>
                <a:gd name="T7" fmla="*/ 59 h 206"/>
                <a:gd name="T8" fmla="*/ 99 w 99"/>
                <a:gd name="T9" fmla="*/ 206 h 206"/>
              </a:gdLst>
              <a:ahLst/>
              <a:cxnLst>
                <a:cxn ang="0">
                  <a:pos x="T0" y="T1"/>
                </a:cxn>
                <a:cxn ang="0">
                  <a:pos x="T2" y="T3"/>
                </a:cxn>
                <a:cxn ang="0">
                  <a:pos x="T4" y="T5"/>
                </a:cxn>
                <a:cxn ang="0">
                  <a:pos x="T6" y="T7"/>
                </a:cxn>
                <a:cxn ang="0">
                  <a:pos x="T8" y="T9"/>
                </a:cxn>
              </a:cxnLst>
              <a:rect l="0" t="0" r="r" b="b"/>
              <a:pathLst>
                <a:path w="99" h="206">
                  <a:moveTo>
                    <a:pt x="99" y="206"/>
                  </a:moveTo>
                  <a:lnTo>
                    <a:pt x="0" y="145"/>
                  </a:lnTo>
                  <a:lnTo>
                    <a:pt x="0" y="0"/>
                  </a:lnTo>
                  <a:lnTo>
                    <a:pt x="99" y="59"/>
                  </a:lnTo>
                  <a:lnTo>
                    <a:pt x="99" y="20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6" name="Freeform 8"/>
            <p:cNvSpPr/>
            <p:nvPr/>
          </p:nvSpPr>
          <p:spPr bwMode="auto">
            <a:xfrm>
              <a:off x="5927726" y="4454525"/>
              <a:ext cx="436563" cy="496888"/>
            </a:xfrm>
            <a:custGeom>
              <a:avLst/>
              <a:gdLst>
                <a:gd name="T0" fmla="*/ 115 w 116"/>
                <a:gd name="T1" fmla="*/ 70 h 132"/>
                <a:gd name="T2" fmla="*/ 98 w 116"/>
                <a:gd name="T3" fmla="*/ 26 h 132"/>
                <a:gd name="T4" fmla="*/ 75 w 116"/>
                <a:gd name="T5" fmla="*/ 13 h 132"/>
                <a:gd name="T6" fmla="*/ 51 w 116"/>
                <a:gd name="T7" fmla="*/ 0 h 132"/>
                <a:gd name="T8" fmla="*/ 63 w 116"/>
                <a:gd name="T9" fmla="*/ 71 h 132"/>
                <a:gd name="T10" fmla="*/ 0 w 116"/>
                <a:gd name="T11" fmla="*/ 96 h 132"/>
                <a:gd name="T12" fmla="*/ 42 w 116"/>
                <a:gd name="T13" fmla="*/ 121 h 132"/>
                <a:gd name="T14" fmla="*/ 106 w 116"/>
                <a:gd name="T15" fmla="*/ 95 h 132"/>
                <a:gd name="T16" fmla="*/ 106 w 116"/>
                <a:gd name="T17" fmla="*/ 95 h 132"/>
                <a:gd name="T18" fmla="*/ 115 w 116"/>
                <a:gd name="T19" fmla="*/ 70 h 132"/>
                <a:gd name="T20" fmla="*/ 115 w 116"/>
                <a:gd name="T21"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32">
                  <a:moveTo>
                    <a:pt x="115" y="70"/>
                  </a:moveTo>
                  <a:cubicBezTo>
                    <a:pt x="116" y="53"/>
                    <a:pt x="111" y="36"/>
                    <a:pt x="98" y="26"/>
                  </a:cubicBezTo>
                  <a:cubicBezTo>
                    <a:pt x="91" y="21"/>
                    <a:pt x="82" y="17"/>
                    <a:pt x="75" y="13"/>
                  </a:cubicBezTo>
                  <a:cubicBezTo>
                    <a:pt x="67" y="9"/>
                    <a:pt x="59" y="4"/>
                    <a:pt x="51" y="0"/>
                  </a:cubicBezTo>
                  <a:cubicBezTo>
                    <a:pt x="77" y="14"/>
                    <a:pt x="77" y="49"/>
                    <a:pt x="63" y="71"/>
                  </a:cubicBezTo>
                  <a:cubicBezTo>
                    <a:pt x="51" y="92"/>
                    <a:pt x="24" y="107"/>
                    <a:pt x="0" y="96"/>
                  </a:cubicBezTo>
                  <a:cubicBezTo>
                    <a:pt x="42" y="121"/>
                    <a:pt x="42" y="121"/>
                    <a:pt x="42" y="121"/>
                  </a:cubicBezTo>
                  <a:cubicBezTo>
                    <a:pt x="67" y="132"/>
                    <a:pt x="94" y="116"/>
                    <a:pt x="106" y="95"/>
                  </a:cubicBezTo>
                  <a:cubicBezTo>
                    <a:pt x="106" y="95"/>
                    <a:pt x="106" y="95"/>
                    <a:pt x="106" y="95"/>
                  </a:cubicBezTo>
                  <a:cubicBezTo>
                    <a:pt x="111" y="87"/>
                    <a:pt x="114" y="78"/>
                    <a:pt x="115" y="70"/>
                  </a:cubicBezTo>
                  <a:cubicBezTo>
                    <a:pt x="115" y="68"/>
                    <a:pt x="115" y="70"/>
                    <a:pt x="115" y="70"/>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7" name="Freeform 9"/>
            <p:cNvSpPr/>
            <p:nvPr/>
          </p:nvSpPr>
          <p:spPr bwMode="auto">
            <a:xfrm>
              <a:off x="5897563" y="4752975"/>
              <a:ext cx="187325" cy="120650"/>
            </a:xfrm>
            <a:custGeom>
              <a:avLst/>
              <a:gdLst>
                <a:gd name="T0" fmla="*/ 50 w 50"/>
                <a:gd name="T1" fmla="*/ 32 h 32"/>
                <a:gd name="T2" fmla="*/ 50 w 50"/>
                <a:gd name="T3" fmla="*/ 32 h 32"/>
                <a:gd name="T4" fmla="*/ 50 w 50"/>
                <a:gd name="T5" fmla="*/ 32 h 32"/>
                <a:gd name="T6" fmla="*/ 50 w 50"/>
                <a:gd name="T7" fmla="*/ 32 h 32"/>
                <a:gd name="T8" fmla="*/ 48 w 50"/>
                <a:gd name="T9" fmla="*/ 31 h 32"/>
                <a:gd name="T10" fmla="*/ 46 w 50"/>
                <a:gd name="T11" fmla="*/ 29 h 32"/>
                <a:gd name="T12" fmla="*/ 44 w 50"/>
                <a:gd name="T13" fmla="*/ 27 h 32"/>
                <a:gd name="T14" fmla="*/ 42 w 50"/>
                <a:gd name="T15" fmla="*/ 25 h 32"/>
                <a:gd name="T16" fmla="*/ 0 w 50"/>
                <a:gd name="T17" fmla="*/ 0 h 32"/>
                <a:gd name="T18" fmla="*/ 2 w 50"/>
                <a:gd name="T19" fmla="*/ 2 h 32"/>
                <a:gd name="T20" fmla="*/ 4 w 50"/>
                <a:gd name="T21" fmla="*/ 4 h 32"/>
                <a:gd name="T22" fmla="*/ 6 w 50"/>
                <a:gd name="T23" fmla="*/ 5 h 32"/>
                <a:gd name="T24" fmla="*/ 8 w 50"/>
                <a:gd name="T25" fmla="*/ 7 h 32"/>
                <a:gd name="T26" fmla="*/ 8 w 50"/>
                <a:gd name="T27" fmla="*/ 7 h 32"/>
                <a:gd name="T28" fmla="*/ 9 w 50"/>
                <a:gd name="T29" fmla="*/ 7 h 32"/>
                <a:gd name="T30" fmla="*/ 9 w 50"/>
                <a:gd name="T31" fmla="*/ 7 h 32"/>
                <a:gd name="T32" fmla="*/ 9 w 50"/>
                <a:gd name="T33" fmla="*/ 7 h 32"/>
                <a:gd name="T34" fmla="*/ 50 w 50"/>
                <a:gd name="T35" fmla="*/ 32 h 32"/>
                <a:gd name="T36" fmla="*/ 50 w 50"/>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32">
                  <a:moveTo>
                    <a:pt x="50" y="32"/>
                  </a:moveTo>
                  <a:cubicBezTo>
                    <a:pt x="50" y="32"/>
                    <a:pt x="50" y="32"/>
                    <a:pt x="50" y="32"/>
                  </a:cubicBezTo>
                  <a:cubicBezTo>
                    <a:pt x="50" y="32"/>
                    <a:pt x="50" y="32"/>
                    <a:pt x="50" y="32"/>
                  </a:cubicBezTo>
                  <a:cubicBezTo>
                    <a:pt x="50" y="32"/>
                    <a:pt x="50" y="32"/>
                    <a:pt x="50" y="32"/>
                  </a:cubicBezTo>
                  <a:cubicBezTo>
                    <a:pt x="49" y="32"/>
                    <a:pt x="49" y="31"/>
                    <a:pt x="48" y="31"/>
                  </a:cubicBezTo>
                  <a:cubicBezTo>
                    <a:pt x="47" y="30"/>
                    <a:pt x="47" y="30"/>
                    <a:pt x="46" y="29"/>
                  </a:cubicBezTo>
                  <a:cubicBezTo>
                    <a:pt x="45" y="28"/>
                    <a:pt x="44" y="28"/>
                    <a:pt x="44" y="27"/>
                  </a:cubicBezTo>
                  <a:cubicBezTo>
                    <a:pt x="43" y="26"/>
                    <a:pt x="43" y="26"/>
                    <a:pt x="42" y="25"/>
                  </a:cubicBezTo>
                  <a:cubicBezTo>
                    <a:pt x="0" y="0"/>
                    <a:pt x="0" y="0"/>
                    <a:pt x="0" y="0"/>
                  </a:cubicBezTo>
                  <a:cubicBezTo>
                    <a:pt x="1" y="1"/>
                    <a:pt x="1" y="1"/>
                    <a:pt x="2" y="2"/>
                  </a:cubicBezTo>
                  <a:cubicBezTo>
                    <a:pt x="3" y="3"/>
                    <a:pt x="3" y="3"/>
                    <a:pt x="4" y="4"/>
                  </a:cubicBezTo>
                  <a:cubicBezTo>
                    <a:pt x="5" y="4"/>
                    <a:pt x="5" y="5"/>
                    <a:pt x="6" y="5"/>
                  </a:cubicBezTo>
                  <a:cubicBezTo>
                    <a:pt x="7" y="6"/>
                    <a:pt x="8" y="6"/>
                    <a:pt x="8" y="7"/>
                  </a:cubicBezTo>
                  <a:cubicBezTo>
                    <a:pt x="8" y="7"/>
                    <a:pt x="8" y="7"/>
                    <a:pt x="8" y="7"/>
                  </a:cubicBezTo>
                  <a:cubicBezTo>
                    <a:pt x="8" y="7"/>
                    <a:pt x="8" y="7"/>
                    <a:pt x="9" y="7"/>
                  </a:cubicBezTo>
                  <a:cubicBezTo>
                    <a:pt x="9" y="7"/>
                    <a:pt x="9" y="7"/>
                    <a:pt x="9" y="7"/>
                  </a:cubicBezTo>
                  <a:cubicBezTo>
                    <a:pt x="9" y="7"/>
                    <a:pt x="9" y="7"/>
                    <a:pt x="9" y="7"/>
                  </a:cubicBezTo>
                  <a:cubicBezTo>
                    <a:pt x="23" y="15"/>
                    <a:pt x="37" y="24"/>
                    <a:pt x="50" y="32"/>
                  </a:cubicBezTo>
                  <a:cubicBezTo>
                    <a:pt x="50" y="32"/>
                    <a:pt x="50" y="32"/>
                    <a:pt x="50" y="32"/>
                  </a:cubicBezTo>
                  <a:close/>
                </a:path>
              </a:pathLst>
            </a:custGeom>
            <a:solidFill>
              <a:srgbClr val="004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8" name="Freeform 10"/>
            <p:cNvSpPr/>
            <p:nvPr/>
          </p:nvSpPr>
          <p:spPr bwMode="auto">
            <a:xfrm>
              <a:off x="6389688" y="3773488"/>
              <a:ext cx="252413" cy="346075"/>
            </a:xfrm>
            <a:custGeom>
              <a:avLst/>
              <a:gdLst>
                <a:gd name="T0" fmla="*/ 66 w 67"/>
                <a:gd name="T1" fmla="*/ 64 h 92"/>
                <a:gd name="T2" fmla="*/ 47 w 67"/>
                <a:gd name="T3" fmla="*/ 24 h 92"/>
                <a:gd name="T4" fmla="*/ 24 w 67"/>
                <a:gd name="T5" fmla="*/ 12 h 92"/>
                <a:gd name="T6" fmla="*/ 0 w 67"/>
                <a:gd name="T7" fmla="*/ 0 h 92"/>
                <a:gd name="T8" fmla="*/ 16 w 67"/>
                <a:gd name="T9" fmla="*/ 69 h 92"/>
                <a:gd name="T10" fmla="*/ 59 w 67"/>
                <a:gd name="T11" fmla="*/ 92 h 92"/>
                <a:gd name="T12" fmla="*/ 66 w 67"/>
                <a:gd name="T13" fmla="*/ 64 h 92"/>
                <a:gd name="T14" fmla="*/ 66 w 67"/>
                <a:gd name="T15" fmla="*/ 64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2">
                  <a:moveTo>
                    <a:pt x="66" y="64"/>
                  </a:moveTo>
                  <a:cubicBezTo>
                    <a:pt x="67" y="49"/>
                    <a:pt x="60" y="33"/>
                    <a:pt x="47" y="24"/>
                  </a:cubicBezTo>
                  <a:cubicBezTo>
                    <a:pt x="40" y="20"/>
                    <a:pt x="32" y="16"/>
                    <a:pt x="24" y="12"/>
                  </a:cubicBezTo>
                  <a:cubicBezTo>
                    <a:pt x="16" y="8"/>
                    <a:pt x="8" y="4"/>
                    <a:pt x="0" y="0"/>
                  </a:cubicBezTo>
                  <a:cubicBezTo>
                    <a:pt x="25" y="13"/>
                    <a:pt x="28" y="46"/>
                    <a:pt x="16" y="69"/>
                  </a:cubicBezTo>
                  <a:cubicBezTo>
                    <a:pt x="59" y="92"/>
                    <a:pt x="59" y="92"/>
                    <a:pt x="59" y="92"/>
                  </a:cubicBezTo>
                  <a:cubicBezTo>
                    <a:pt x="64" y="84"/>
                    <a:pt x="66" y="74"/>
                    <a:pt x="66" y="64"/>
                  </a:cubicBezTo>
                  <a:cubicBezTo>
                    <a:pt x="67" y="59"/>
                    <a:pt x="66" y="66"/>
                    <a:pt x="66" y="6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9" name="Freeform 11"/>
            <p:cNvSpPr/>
            <p:nvPr/>
          </p:nvSpPr>
          <p:spPr bwMode="auto">
            <a:xfrm>
              <a:off x="5897563" y="4462463"/>
              <a:ext cx="365125" cy="176213"/>
            </a:xfrm>
            <a:custGeom>
              <a:avLst/>
              <a:gdLst>
                <a:gd name="T0" fmla="*/ 67 w 97"/>
                <a:gd name="T1" fmla="*/ 27 h 47"/>
                <a:gd name="T2" fmla="*/ 97 w 97"/>
                <a:gd name="T3" fmla="*/ 30 h 47"/>
                <a:gd name="T4" fmla="*/ 68 w 97"/>
                <a:gd name="T5" fmla="*/ 13 h 47"/>
                <a:gd name="T6" fmla="*/ 48 w 97"/>
                <a:gd name="T7" fmla="*/ 2 h 47"/>
                <a:gd name="T8" fmla="*/ 27 w 97"/>
                <a:gd name="T9" fmla="*/ 3 h 47"/>
                <a:gd name="T10" fmla="*/ 20 w 97"/>
                <a:gd name="T11" fmla="*/ 5 h 47"/>
                <a:gd name="T12" fmla="*/ 14 w 97"/>
                <a:gd name="T13" fmla="*/ 9 h 47"/>
                <a:gd name="T14" fmla="*/ 9 w 97"/>
                <a:gd name="T15" fmla="*/ 13 h 47"/>
                <a:gd name="T16" fmla="*/ 9 w 97"/>
                <a:gd name="T17" fmla="*/ 13 h 47"/>
                <a:gd name="T18" fmla="*/ 9 w 97"/>
                <a:gd name="T19" fmla="*/ 13 h 47"/>
                <a:gd name="T20" fmla="*/ 0 w 97"/>
                <a:gd name="T21" fmla="*/ 23 h 47"/>
                <a:gd name="T22" fmla="*/ 0 w 97"/>
                <a:gd name="T23" fmla="*/ 23 h 47"/>
                <a:gd name="T24" fmla="*/ 42 w 97"/>
                <a:gd name="T25" fmla="*/ 47 h 47"/>
                <a:gd name="T26" fmla="*/ 67 w 97"/>
                <a:gd name="T27" fmla="*/ 27 h 47"/>
                <a:gd name="T28" fmla="*/ 67 w 97"/>
                <a:gd name="T29"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47">
                  <a:moveTo>
                    <a:pt x="67" y="27"/>
                  </a:moveTo>
                  <a:cubicBezTo>
                    <a:pt x="77" y="24"/>
                    <a:pt x="88" y="25"/>
                    <a:pt x="97" y="30"/>
                  </a:cubicBezTo>
                  <a:cubicBezTo>
                    <a:pt x="87" y="24"/>
                    <a:pt x="78" y="19"/>
                    <a:pt x="68" y="13"/>
                  </a:cubicBezTo>
                  <a:cubicBezTo>
                    <a:pt x="62" y="10"/>
                    <a:pt x="55" y="5"/>
                    <a:pt x="48" y="2"/>
                  </a:cubicBezTo>
                  <a:cubicBezTo>
                    <a:pt x="41" y="0"/>
                    <a:pt x="34" y="1"/>
                    <a:pt x="27" y="3"/>
                  </a:cubicBezTo>
                  <a:cubicBezTo>
                    <a:pt x="24" y="3"/>
                    <a:pt x="22" y="4"/>
                    <a:pt x="20" y="5"/>
                  </a:cubicBezTo>
                  <a:cubicBezTo>
                    <a:pt x="18" y="6"/>
                    <a:pt x="15" y="9"/>
                    <a:pt x="14" y="9"/>
                  </a:cubicBezTo>
                  <a:cubicBezTo>
                    <a:pt x="12" y="10"/>
                    <a:pt x="10" y="12"/>
                    <a:pt x="9" y="13"/>
                  </a:cubicBezTo>
                  <a:cubicBezTo>
                    <a:pt x="9" y="13"/>
                    <a:pt x="9" y="13"/>
                    <a:pt x="9" y="13"/>
                  </a:cubicBezTo>
                  <a:cubicBezTo>
                    <a:pt x="9" y="13"/>
                    <a:pt x="9" y="13"/>
                    <a:pt x="9" y="13"/>
                  </a:cubicBezTo>
                  <a:cubicBezTo>
                    <a:pt x="5" y="16"/>
                    <a:pt x="3" y="19"/>
                    <a:pt x="0" y="23"/>
                  </a:cubicBezTo>
                  <a:cubicBezTo>
                    <a:pt x="0" y="23"/>
                    <a:pt x="0" y="23"/>
                    <a:pt x="0" y="23"/>
                  </a:cubicBezTo>
                  <a:cubicBezTo>
                    <a:pt x="42" y="47"/>
                    <a:pt x="42" y="47"/>
                    <a:pt x="42" y="47"/>
                  </a:cubicBezTo>
                  <a:cubicBezTo>
                    <a:pt x="48" y="38"/>
                    <a:pt x="57" y="31"/>
                    <a:pt x="67" y="27"/>
                  </a:cubicBezTo>
                  <a:cubicBezTo>
                    <a:pt x="68" y="27"/>
                    <a:pt x="65" y="28"/>
                    <a:pt x="67" y="27"/>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0" name="Freeform 12"/>
            <p:cNvSpPr/>
            <p:nvPr/>
          </p:nvSpPr>
          <p:spPr bwMode="auto">
            <a:xfrm>
              <a:off x="6137276" y="3768725"/>
              <a:ext cx="398463" cy="422275"/>
            </a:xfrm>
            <a:custGeom>
              <a:avLst/>
              <a:gdLst>
                <a:gd name="T0" fmla="*/ 93 w 106"/>
                <a:gd name="T1" fmla="*/ 34 h 112"/>
                <a:gd name="T2" fmla="*/ 106 w 106"/>
                <a:gd name="T3" fmla="*/ 31 h 112"/>
                <a:gd name="T4" fmla="*/ 63 w 106"/>
                <a:gd name="T5" fmla="*/ 9 h 112"/>
                <a:gd name="T6" fmla="*/ 11 w 106"/>
                <a:gd name="T7" fmla="*/ 26 h 112"/>
                <a:gd name="T8" fmla="*/ 8 w 106"/>
                <a:gd name="T9" fmla="*/ 29 h 112"/>
                <a:gd name="T10" fmla="*/ 8 w 106"/>
                <a:gd name="T11" fmla="*/ 29 h 112"/>
                <a:gd name="T12" fmla="*/ 8 w 106"/>
                <a:gd name="T13" fmla="*/ 29 h 112"/>
                <a:gd name="T14" fmla="*/ 2 w 106"/>
                <a:gd name="T15" fmla="*/ 51 h 112"/>
                <a:gd name="T16" fmla="*/ 2 w 106"/>
                <a:gd name="T17" fmla="*/ 51 h 112"/>
                <a:gd name="T18" fmla="*/ 18 w 106"/>
                <a:gd name="T19" fmla="*/ 88 h 112"/>
                <a:gd name="T20" fmla="*/ 61 w 106"/>
                <a:gd name="T21" fmla="*/ 112 h 112"/>
                <a:gd name="T22" fmla="*/ 93 w 106"/>
                <a:gd name="T23" fmla="*/ 3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112">
                  <a:moveTo>
                    <a:pt x="93" y="34"/>
                  </a:moveTo>
                  <a:cubicBezTo>
                    <a:pt x="98" y="34"/>
                    <a:pt x="102" y="29"/>
                    <a:pt x="106" y="31"/>
                  </a:cubicBezTo>
                  <a:cubicBezTo>
                    <a:pt x="92" y="24"/>
                    <a:pt x="77" y="16"/>
                    <a:pt x="63" y="9"/>
                  </a:cubicBezTo>
                  <a:cubicBezTo>
                    <a:pt x="43" y="0"/>
                    <a:pt x="23" y="9"/>
                    <a:pt x="11" y="26"/>
                  </a:cubicBezTo>
                  <a:cubicBezTo>
                    <a:pt x="10" y="27"/>
                    <a:pt x="9" y="28"/>
                    <a:pt x="8" y="29"/>
                  </a:cubicBezTo>
                  <a:cubicBezTo>
                    <a:pt x="8" y="29"/>
                    <a:pt x="8" y="29"/>
                    <a:pt x="8" y="29"/>
                  </a:cubicBezTo>
                  <a:cubicBezTo>
                    <a:pt x="8" y="29"/>
                    <a:pt x="8" y="29"/>
                    <a:pt x="8" y="29"/>
                  </a:cubicBezTo>
                  <a:cubicBezTo>
                    <a:pt x="5" y="36"/>
                    <a:pt x="2" y="43"/>
                    <a:pt x="2" y="51"/>
                  </a:cubicBezTo>
                  <a:cubicBezTo>
                    <a:pt x="2" y="51"/>
                    <a:pt x="2" y="51"/>
                    <a:pt x="2" y="51"/>
                  </a:cubicBezTo>
                  <a:cubicBezTo>
                    <a:pt x="0" y="65"/>
                    <a:pt x="6" y="80"/>
                    <a:pt x="18" y="88"/>
                  </a:cubicBezTo>
                  <a:cubicBezTo>
                    <a:pt x="61" y="112"/>
                    <a:pt x="61" y="112"/>
                    <a:pt x="61" y="112"/>
                  </a:cubicBezTo>
                  <a:cubicBezTo>
                    <a:pt x="35" y="87"/>
                    <a:pt x="53" y="33"/>
                    <a:pt x="93" y="3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1" name="Freeform 13"/>
            <p:cNvSpPr/>
            <p:nvPr/>
          </p:nvSpPr>
          <p:spPr bwMode="auto">
            <a:xfrm>
              <a:off x="5927726" y="4141788"/>
              <a:ext cx="161925" cy="422275"/>
            </a:xfrm>
            <a:custGeom>
              <a:avLst/>
              <a:gdLst>
                <a:gd name="T0" fmla="*/ 99 w 102"/>
                <a:gd name="T1" fmla="*/ 266 h 266"/>
                <a:gd name="T2" fmla="*/ 0 w 102"/>
                <a:gd name="T3" fmla="*/ 209 h 266"/>
                <a:gd name="T4" fmla="*/ 2 w 102"/>
                <a:gd name="T5" fmla="*/ 0 h 266"/>
                <a:gd name="T6" fmla="*/ 102 w 102"/>
                <a:gd name="T7" fmla="*/ 55 h 266"/>
                <a:gd name="T8" fmla="*/ 99 w 102"/>
                <a:gd name="T9" fmla="*/ 266 h 266"/>
              </a:gdLst>
              <a:ahLst/>
              <a:cxnLst>
                <a:cxn ang="0">
                  <a:pos x="T0" y="T1"/>
                </a:cxn>
                <a:cxn ang="0">
                  <a:pos x="T2" y="T3"/>
                </a:cxn>
                <a:cxn ang="0">
                  <a:pos x="T4" y="T5"/>
                </a:cxn>
                <a:cxn ang="0">
                  <a:pos x="T6" y="T7"/>
                </a:cxn>
                <a:cxn ang="0">
                  <a:pos x="T8" y="T9"/>
                </a:cxn>
              </a:cxnLst>
              <a:rect l="0" t="0" r="r" b="b"/>
              <a:pathLst>
                <a:path w="102" h="266">
                  <a:moveTo>
                    <a:pt x="99" y="266"/>
                  </a:moveTo>
                  <a:lnTo>
                    <a:pt x="0" y="209"/>
                  </a:lnTo>
                  <a:lnTo>
                    <a:pt x="2" y="0"/>
                  </a:lnTo>
                  <a:lnTo>
                    <a:pt x="102" y="55"/>
                  </a:lnTo>
                  <a:lnTo>
                    <a:pt x="99" y="26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2" name="Freeform 14"/>
            <p:cNvSpPr/>
            <p:nvPr/>
          </p:nvSpPr>
          <p:spPr bwMode="auto">
            <a:xfrm>
              <a:off x="5930901" y="4100513"/>
              <a:ext cx="436563" cy="128588"/>
            </a:xfrm>
            <a:custGeom>
              <a:avLst/>
              <a:gdLst>
                <a:gd name="T0" fmla="*/ 173 w 275"/>
                <a:gd name="T1" fmla="*/ 0 h 81"/>
                <a:gd name="T2" fmla="*/ 145 w 275"/>
                <a:gd name="T3" fmla="*/ 5 h 81"/>
                <a:gd name="T4" fmla="*/ 0 w 275"/>
                <a:gd name="T5" fmla="*/ 26 h 81"/>
                <a:gd name="T6" fmla="*/ 100 w 275"/>
                <a:gd name="T7" fmla="*/ 81 h 81"/>
                <a:gd name="T8" fmla="*/ 246 w 275"/>
                <a:gd name="T9" fmla="*/ 59 h 81"/>
                <a:gd name="T10" fmla="*/ 275 w 275"/>
                <a:gd name="T11" fmla="*/ 57 h 81"/>
                <a:gd name="T12" fmla="*/ 173 w 275"/>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275" h="81">
                  <a:moveTo>
                    <a:pt x="173" y="0"/>
                  </a:moveTo>
                  <a:lnTo>
                    <a:pt x="145" y="5"/>
                  </a:lnTo>
                  <a:lnTo>
                    <a:pt x="0" y="26"/>
                  </a:lnTo>
                  <a:lnTo>
                    <a:pt x="100" y="81"/>
                  </a:lnTo>
                  <a:lnTo>
                    <a:pt x="246" y="59"/>
                  </a:lnTo>
                  <a:lnTo>
                    <a:pt x="275" y="57"/>
                  </a:lnTo>
                  <a:lnTo>
                    <a:pt x="173"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3" name="Freeform 15"/>
            <p:cNvSpPr/>
            <p:nvPr/>
          </p:nvSpPr>
          <p:spPr bwMode="auto">
            <a:xfrm>
              <a:off x="5683251" y="4146550"/>
              <a:ext cx="371475" cy="120650"/>
            </a:xfrm>
            <a:custGeom>
              <a:avLst/>
              <a:gdLst>
                <a:gd name="T0" fmla="*/ 100 w 234"/>
                <a:gd name="T1" fmla="*/ 76 h 76"/>
                <a:gd name="T2" fmla="*/ 0 w 234"/>
                <a:gd name="T3" fmla="*/ 19 h 76"/>
                <a:gd name="T4" fmla="*/ 135 w 234"/>
                <a:gd name="T5" fmla="*/ 0 h 76"/>
                <a:gd name="T6" fmla="*/ 234 w 234"/>
                <a:gd name="T7" fmla="*/ 57 h 76"/>
                <a:gd name="T8" fmla="*/ 100 w 234"/>
                <a:gd name="T9" fmla="*/ 76 h 76"/>
              </a:gdLst>
              <a:ahLst/>
              <a:cxnLst>
                <a:cxn ang="0">
                  <a:pos x="T0" y="T1"/>
                </a:cxn>
                <a:cxn ang="0">
                  <a:pos x="T2" y="T3"/>
                </a:cxn>
                <a:cxn ang="0">
                  <a:pos x="T4" y="T5"/>
                </a:cxn>
                <a:cxn ang="0">
                  <a:pos x="T6" y="T7"/>
                </a:cxn>
                <a:cxn ang="0">
                  <a:pos x="T8" y="T9"/>
                </a:cxn>
              </a:cxnLst>
              <a:rect l="0" t="0" r="r" b="b"/>
              <a:pathLst>
                <a:path w="234" h="76">
                  <a:moveTo>
                    <a:pt x="100" y="76"/>
                  </a:moveTo>
                  <a:lnTo>
                    <a:pt x="0" y="19"/>
                  </a:lnTo>
                  <a:lnTo>
                    <a:pt x="135" y="0"/>
                  </a:lnTo>
                  <a:lnTo>
                    <a:pt x="234" y="57"/>
                  </a:lnTo>
                  <a:lnTo>
                    <a:pt x="100" y="76"/>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4" name="Freeform 16"/>
            <p:cNvSpPr/>
            <p:nvPr/>
          </p:nvSpPr>
          <p:spPr bwMode="auto">
            <a:xfrm>
              <a:off x="5930901" y="3595688"/>
              <a:ext cx="158750" cy="598488"/>
            </a:xfrm>
            <a:custGeom>
              <a:avLst/>
              <a:gdLst>
                <a:gd name="T0" fmla="*/ 0 w 100"/>
                <a:gd name="T1" fmla="*/ 0 h 377"/>
                <a:gd name="T2" fmla="*/ 0 w 100"/>
                <a:gd name="T3" fmla="*/ 31 h 377"/>
                <a:gd name="T4" fmla="*/ 0 w 100"/>
                <a:gd name="T5" fmla="*/ 323 h 377"/>
                <a:gd name="T6" fmla="*/ 100 w 100"/>
                <a:gd name="T7" fmla="*/ 377 h 377"/>
                <a:gd name="T8" fmla="*/ 100 w 100"/>
                <a:gd name="T9" fmla="*/ 83 h 377"/>
                <a:gd name="T10" fmla="*/ 100 w 100"/>
                <a:gd name="T11" fmla="*/ 55 h 377"/>
                <a:gd name="T12" fmla="*/ 0 w 100"/>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100" h="377">
                  <a:moveTo>
                    <a:pt x="0" y="0"/>
                  </a:moveTo>
                  <a:lnTo>
                    <a:pt x="0" y="31"/>
                  </a:lnTo>
                  <a:lnTo>
                    <a:pt x="0" y="323"/>
                  </a:lnTo>
                  <a:lnTo>
                    <a:pt x="100" y="377"/>
                  </a:lnTo>
                  <a:lnTo>
                    <a:pt x="100" y="83"/>
                  </a:lnTo>
                  <a:lnTo>
                    <a:pt x="100" y="55"/>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5" name="Freeform 17"/>
            <p:cNvSpPr/>
            <p:nvPr/>
          </p:nvSpPr>
          <p:spPr bwMode="auto">
            <a:xfrm>
              <a:off x="5419726" y="4176713"/>
              <a:ext cx="455613" cy="439738"/>
            </a:xfrm>
            <a:custGeom>
              <a:avLst/>
              <a:gdLst>
                <a:gd name="T0" fmla="*/ 120 w 121"/>
                <a:gd name="T1" fmla="*/ 57 h 117"/>
                <a:gd name="T2" fmla="*/ 112 w 121"/>
                <a:gd name="T3" fmla="*/ 24 h 117"/>
                <a:gd name="T4" fmla="*/ 70 w 121"/>
                <a:gd name="T5" fmla="*/ 0 h 117"/>
                <a:gd name="T6" fmla="*/ 64 w 121"/>
                <a:gd name="T7" fmla="*/ 68 h 117"/>
                <a:gd name="T8" fmla="*/ 0 w 121"/>
                <a:gd name="T9" fmla="*/ 83 h 117"/>
                <a:gd name="T10" fmla="*/ 41 w 121"/>
                <a:gd name="T11" fmla="*/ 107 h 117"/>
                <a:gd name="T12" fmla="*/ 93 w 121"/>
                <a:gd name="T13" fmla="*/ 104 h 117"/>
                <a:gd name="T14" fmla="*/ 120 w 121"/>
                <a:gd name="T15" fmla="*/ 57 h 117"/>
                <a:gd name="T16" fmla="*/ 120 w 121"/>
                <a:gd name="T17" fmla="*/ 5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17">
                  <a:moveTo>
                    <a:pt x="120" y="57"/>
                  </a:moveTo>
                  <a:cubicBezTo>
                    <a:pt x="121" y="46"/>
                    <a:pt x="119" y="34"/>
                    <a:pt x="112" y="24"/>
                  </a:cubicBezTo>
                  <a:cubicBezTo>
                    <a:pt x="70" y="0"/>
                    <a:pt x="70" y="0"/>
                    <a:pt x="70" y="0"/>
                  </a:cubicBezTo>
                  <a:cubicBezTo>
                    <a:pt x="84" y="21"/>
                    <a:pt x="79" y="49"/>
                    <a:pt x="64" y="68"/>
                  </a:cubicBezTo>
                  <a:cubicBezTo>
                    <a:pt x="49" y="86"/>
                    <a:pt x="22" y="96"/>
                    <a:pt x="0" y="83"/>
                  </a:cubicBezTo>
                  <a:cubicBezTo>
                    <a:pt x="41" y="107"/>
                    <a:pt x="41" y="107"/>
                    <a:pt x="41" y="107"/>
                  </a:cubicBezTo>
                  <a:cubicBezTo>
                    <a:pt x="57" y="117"/>
                    <a:pt x="78" y="114"/>
                    <a:pt x="93" y="104"/>
                  </a:cubicBezTo>
                  <a:cubicBezTo>
                    <a:pt x="109" y="93"/>
                    <a:pt x="117" y="76"/>
                    <a:pt x="120" y="57"/>
                  </a:cubicBezTo>
                  <a:cubicBezTo>
                    <a:pt x="120" y="56"/>
                    <a:pt x="120" y="58"/>
                    <a:pt x="120" y="57"/>
                  </a:cubicBezTo>
                  <a:close/>
                </a:path>
              </a:pathLst>
            </a:custGeom>
            <a:solidFill>
              <a:schemeClr val="accent4">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6" name="Freeform 18"/>
            <p:cNvSpPr/>
            <p:nvPr/>
          </p:nvSpPr>
          <p:spPr bwMode="auto">
            <a:xfrm>
              <a:off x="5710238" y="3671888"/>
              <a:ext cx="349250" cy="127000"/>
            </a:xfrm>
            <a:custGeom>
              <a:avLst/>
              <a:gdLst>
                <a:gd name="T0" fmla="*/ 51 w 93"/>
                <a:gd name="T1" fmla="*/ 0 h 34"/>
                <a:gd name="T2" fmla="*/ 0 w 93"/>
                <a:gd name="T3" fmla="*/ 6 h 34"/>
                <a:gd name="T4" fmla="*/ 31 w 93"/>
                <a:gd name="T5" fmla="*/ 22 h 34"/>
                <a:gd name="T6" fmla="*/ 50 w 93"/>
                <a:gd name="T7" fmla="*/ 32 h 34"/>
                <a:gd name="T8" fmla="*/ 71 w 93"/>
                <a:gd name="T9" fmla="*/ 33 h 34"/>
                <a:gd name="T10" fmla="*/ 87 w 93"/>
                <a:gd name="T11" fmla="*/ 27 h 34"/>
                <a:gd name="T12" fmla="*/ 93 w 93"/>
                <a:gd name="T13" fmla="*/ 23 h 34"/>
                <a:gd name="T14" fmla="*/ 51 w 9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34">
                  <a:moveTo>
                    <a:pt x="51" y="0"/>
                  </a:moveTo>
                  <a:cubicBezTo>
                    <a:pt x="36" y="11"/>
                    <a:pt x="16" y="15"/>
                    <a:pt x="0" y="6"/>
                  </a:cubicBezTo>
                  <a:cubicBezTo>
                    <a:pt x="10" y="11"/>
                    <a:pt x="21" y="17"/>
                    <a:pt x="31" y="22"/>
                  </a:cubicBezTo>
                  <a:cubicBezTo>
                    <a:pt x="37" y="26"/>
                    <a:pt x="43" y="30"/>
                    <a:pt x="50" y="32"/>
                  </a:cubicBezTo>
                  <a:cubicBezTo>
                    <a:pt x="57" y="34"/>
                    <a:pt x="64" y="34"/>
                    <a:pt x="71" y="33"/>
                  </a:cubicBezTo>
                  <a:cubicBezTo>
                    <a:pt x="76" y="32"/>
                    <a:pt x="84" y="30"/>
                    <a:pt x="87" y="27"/>
                  </a:cubicBezTo>
                  <a:cubicBezTo>
                    <a:pt x="89" y="25"/>
                    <a:pt x="91" y="24"/>
                    <a:pt x="93" y="23"/>
                  </a:cubicBezTo>
                  <a:lnTo>
                    <a:pt x="51"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7" name="Freeform 19"/>
            <p:cNvSpPr/>
            <p:nvPr/>
          </p:nvSpPr>
          <p:spPr bwMode="auto">
            <a:xfrm>
              <a:off x="5372101" y="4176713"/>
              <a:ext cx="231775" cy="373063"/>
            </a:xfrm>
            <a:custGeom>
              <a:avLst/>
              <a:gdLst>
                <a:gd name="T0" fmla="*/ 46 w 62"/>
                <a:gd name="T1" fmla="*/ 86 h 99"/>
                <a:gd name="T2" fmla="*/ 59 w 62"/>
                <a:gd name="T3" fmla="*/ 27 h 99"/>
                <a:gd name="T4" fmla="*/ 59 w 62"/>
                <a:gd name="T5" fmla="*/ 27 h 99"/>
                <a:gd name="T6" fmla="*/ 62 w 62"/>
                <a:gd name="T7" fmla="*/ 24 h 99"/>
                <a:gd name="T8" fmla="*/ 21 w 62"/>
                <a:gd name="T9" fmla="*/ 0 h 99"/>
                <a:gd name="T10" fmla="*/ 18 w 62"/>
                <a:gd name="T11" fmla="*/ 3 h 99"/>
                <a:gd name="T12" fmla="*/ 18 w 62"/>
                <a:gd name="T13" fmla="*/ 3 h 99"/>
                <a:gd name="T14" fmla="*/ 1 w 62"/>
                <a:gd name="T15" fmla="*/ 38 h 99"/>
                <a:gd name="T16" fmla="*/ 17 w 62"/>
                <a:gd name="T17" fmla="*/ 74 h 99"/>
                <a:gd name="T18" fmla="*/ 59 w 62"/>
                <a:gd name="T19" fmla="*/ 99 h 99"/>
                <a:gd name="T20" fmla="*/ 46 w 62"/>
                <a:gd name="T21" fmla="*/ 86 h 99"/>
                <a:gd name="T22" fmla="*/ 46 w 62"/>
                <a:gd name="T23" fmla="*/ 8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99">
                  <a:moveTo>
                    <a:pt x="46" y="86"/>
                  </a:moveTo>
                  <a:cubicBezTo>
                    <a:pt x="36" y="66"/>
                    <a:pt x="43" y="41"/>
                    <a:pt x="59" y="27"/>
                  </a:cubicBezTo>
                  <a:cubicBezTo>
                    <a:pt x="59" y="27"/>
                    <a:pt x="59" y="27"/>
                    <a:pt x="59" y="27"/>
                  </a:cubicBezTo>
                  <a:cubicBezTo>
                    <a:pt x="60" y="26"/>
                    <a:pt x="61" y="25"/>
                    <a:pt x="62" y="24"/>
                  </a:cubicBezTo>
                  <a:cubicBezTo>
                    <a:pt x="21" y="0"/>
                    <a:pt x="21" y="0"/>
                    <a:pt x="21" y="0"/>
                  </a:cubicBezTo>
                  <a:cubicBezTo>
                    <a:pt x="20" y="1"/>
                    <a:pt x="19" y="2"/>
                    <a:pt x="18" y="3"/>
                  </a:cubicBezTo>
                  <a:cubicBezTo>
                    <a:pt x="18" y="3"/>
                    <a:pt x="18" y="3"/>
                    <a:pt x="18" y="3"/>
                  </a:cubicBezTo>
                  <a:cubicBezTo>
                    <a:pt x="8" y="12"/>
                    <a:pt x="1" y="24"/>
                    <a:pt x="1" y="38"/>
                  </a:cubicBezTo>
                  <a:cubicBezTo>
                    <a:pt x="0" y="52"/>
                    <a:pt x="5" y="66"/>
                    <a:pt x="17" y="74"/>
                  </a:cubicBezTo>
                  <a:cubicBezTo>
                    <a:pt x="31" y="83"/>
                    <a:pt x="45" y="91"/>
                    <a:pt x="59" y="99"/>
                  </a:cubicBezTo>
                  <a:cubicBezTo>
                    <a:pt x="54" y="96"/>
                    <a:pt x="49" y="91"/>
                    <a:pt x="46" y="86"/>
                  </a:cubicBezTo>
                  <a:cubicBezTo>
                    <a:pt x="45" y="83"/>
                    <a:pt x="48" y="89"/>
                    <a:pt x="46" y="8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8" name="Freeform 20"/>
            <p:cNvSpPr/>
            <p:nvPr/>
          </p:nvSpPr>
          <p:spPr bwMode="auto">
            <a:xfrm>
              <a:off x="5653088" y="3313113"/>
              <a:ext cx="395288" cy="433388"/>
            </a:xfrm>
            <a:custGeom>
              <a:avLst/>
              <a:gdLst>
                <a:gd name="T0" fmla="*/ 42 w 105"/>
                <a:gd name="T1" fmla="*/ 74 h 115"/>
                <a:gd name="T2" fmla="*/ 49 w 105"/>
                <a:gd name="T3" fmla="*/ 54 h 115"/>
                <a:gd name="T4" fmla="*/ 49 w 105"/>
                <a:gd name="T5" fmla="*/ 54 h 115"/>
                <a:gd name="T6" fmla="*/ 105 w 105"/>
                <a:gd name="T7" fmla="*/ 32 h 115"/>
                <a:gd name="T8" fmla="*/ 105 w 105"/>
                <a:gd name="T9" fmla="*/ 32 h 115"/>
                <a:gd name="T10" fmla="*/ 105 w 105"/>
                <a:gd name="T11" fmla="*/ 32 h 115"/>
                <a:gd name="T12" fmla="*/ 94 w 105"/>
                <a:gd name="T13" fmla="*/ 27 h 115"/>
                <a:gd name="T14" fmla="*/ 62 w 105"/>
                <a:gd name="T15" fmla="*/ 11 h 115"/>
                <a:gd name="T16" fmla="*/ 62 w 105"/>
                <a:gd name="T17" fmla="*/ 11 h 115"/>
                <a:gd name="T18" fmla="*/ 62 w 105"/>
                <a:gd name="T19" fmla="*/ 11 h 115"/>
                <a:gd name="T20" fmla="*/ 62 w 105"/>
                <a:gd name="T21" fmla="*/ 11 h 115"/>
                <a:gd name="T22" fmla="*/ 62 w 105"/>
                <a:gd name="T23" fmla="*/ 11 h 115"/>
                <a:gd name="T24" fmla="*/ 7 w 105"/>
                <a:gd name="T25" fmla="*/ 32 h 115"/>
                <a:gd name="T26" fmla="*/ 0 w 105"/>
                <a:gd name="T27" fmla="*/ 56 h 115"/>
                <a:gd name="T28" fmla="*/ 20 w 105"/>
                <a:gd name="T29" fmla="*/ 93 h 115"/>
                <a:gd name="T30" fmla="*/ 62 w 105"/>
                <a:gd name="T31" fmla="*/ 115 h 115"/>
                <a:gd name="T32" fmla="*/ 42 w 105"/>
                <a:gd name="T33" fmla="*/ 74 h 115"/>
                <a:gd name="T34" fmla="*/ 42 w 105"/>
                <a:gd name="T35" fmla="*/ 7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15">
                  <a:moveTo>
                    <a:pt x="42" y="74"/>
                  </a:moveTo>
                  <a:cubicBezTo>
                    <a:pt x="43" y="67"/>
                    <a:pt x="45" y="60"/>
                    <a:pt x="49" y="54"/>
                  </a:cubicBezTo>
                  <a:cubicBezTo>
                    <a:pt x="49" y="54"/>
                    <a:pt x="49" y="54"/>
                    <a:pt x="49" y="54"/>
                  </a:cubicBezTo>
                  <a:cubicBezTo>
                    <a:pt x="60" y="35"/>
                    <a:pt x="84" y="22"/>
                    <a:pt x="105" y="32"/>
                  </a:cubicBezTo>
                  <a:cubicBezTo>
                    <a:pt x="105" y="32"/>
                    <a:pt x="105" y="32"/>
                    <a:pt x="105" y="32"/>
                  </a:cubicBezTo>
                  <a:cubicBezTo>
                    <a:pt x="105" y="32"/>
                    <a:pt x="105" y="32"/>
                    <a:pt x="105" y="32"/>
                  </a:cubicBezTo>
                  <a:cubicBezTo>
                    <a:pt x="94" y="27"/>
                    <a:pt x="94" y="27"/>
                    <a:pt x="94" y="27"/>
                  </a:cubicBezTo>
                  <a:cubicBezTo>
                    <a:pt x="62" y="11"/>
                    <a:pt x="62" y="11"/>
                    <a:pt x="62" y="11"/>
                  </a:cubicBezTo>
                  <a:cubicBezTo>
                    <a:pt x="62" y="11"/>
                    <a:pt x="62" y="11"/>
                    <a:pt x="62" y="11"/>
                  </a:cubicBezTo>
                  <a:cubicBezTo>
                    <a:pt x="62" y="11"/>
                    <a:pt x="62" y="11"/>
                    <a:pt x="62" y="11"/>
                  </a:cubicBezTo>
                  <a:cubicBezTo>
                    <a:pt x="62" y="11"/>
                    <a:pt x="62" y="11"/>
                    <a:pt x="62" y="11"/>
                  </a:cubicBezTo>
                  <a:cubicBezTo>
                    <a:pt x="62" y="11"/>
                    <a:pt x="62" y="11"/>
                    <a:pt x="62" y="11"/>
                  </a:cubicBezTo>
                  <a:cubicBezTo>
                    <a:pt x="42" y="0"/>
                    <a:pt x="18" y="13"/>
                    <a:pt x="7" y="32"/>
                  </a:cubicBezTo>
                  <a:cubicBezTo>
                    <a:pt x="3" y="39"/>
                    <a:pt x="0" y="47"/>
                    <a:pt x="0" y="56"/>
                  </a:cubicBezTo>
                  <a:cubicBezTo>
                    <a:pt x="0" y="71"/>
                    <a:pt x="6" y="86"/>
                    <a:pt x="20" y="93"/>
                  </a:cubicBezTo>
                  <a:cubicBezTo>
                    <a:pt x="62" y="115"/>
                    <a:pt x="62" y="115"/>
                    <a:pt x="62" y="115"/>
                  </a:cubicBezTo>
                  <a:cubicBezTo>
                    <a:pt x="47" y="107"/>
                    <a:pt x="40" y="90"/>
                    <a:pt x="42" y="74"/>
                  </a:cubicBezTo>
                  <a:cubicBezTo>
                    <a:pt x="42" y="73"/>
                    <a:pt x="42" y="74"/>
                    <a:pt x="42"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9" name="Freeform 21"/>
            <p:cNvSpPr/>
            <p:nvPr/>
          </p:nvSpPr>
          <p:spPr bwMode="auto">
            <a:xfrm>
              <a:off x="5153026" y="4221163"/>
              <a:ext cx="373063" cy="123825"/>
            </a:xfrm>
            <a:custGeom>
              <a:avLst/>
              <a:gdLst>
                <a:gd name="T0" fmla="*/ 97 w 235"/>
                <a:gd name="T1" fmla="*/ 78 h 78"/>
                <a:gd name="T2" fmla="*/ 0 w 235"/>
                <a:gd name="T3" fmla="*/ 21 h 78"/>
                <a:gd name="T4" fmla="*/ 138 w 235"/>
                <a:gd name="T5" fmla="*/ 0 h 78"/>
                <a:gd name="T6" fmla="*/ 235 w 235"/>
                <a:gd name="T7" fmla="*/ 57 h 78"/>
                <a:gd name="T8" fmla="*/ 97 w 235"/>
                <a:gd name="T9" fmla="*/ 78 h 78"/>
              </a:gdLst>
              <a:ahLst/>
              <a:cxnLst>
                <a:cxn ang="0">
                  <a:pos x="T0" y="T1"/>
                </a:cxn>
                <a:cxn ang="0">
                  <a:pos x="T2" y="T3"/>
                </a:cxn>
                <a:cxn ang="0">
                  <a:pos x="T4" y="T5"/>
                </a:cxn>
                <a:cxn ang="0">
                  <a:pos x="T6" y="T7"/>
                </a:cxn>
                <a:cxn ang="0">
                  <a:pos x="T8" y="T9"/>
                </a:cxn>
              </a:cxnLst>
              <a:rect l="0" t="0" r="r" b="b"/>
              <a:pathLst>
                <a:path w="235" h="78">
                  <a:moveTo>
                    <a:pt x="97" y="78"/>
                  </a:moveTo>
                  <a:lnTo>
                    <a:pt x="0" y="21"/>
                  </a:lnTo>
                  <a:lnTo>
                    <a:pt x="138" y="0"/>
                  </a:lnTo>
                  <a:lnTo>
                    <a:pt x="235" y="57"/>
                  </a:lnTo>
                  <a:lnTo>
                    <a:pt x="97" y="78"/>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0" name="Freeform 22"/>
            <p:cNvSpPr/>
            <p:nvPr/>
          </p:nvSpPr>
          <p:spPr bwMode="auto">
            <a:xfrm>
              <a:off x="5153026" y="4254500"/>
              <a:ext cx="158750" cy="1014413"/>
            </a:xfrm>
            <a:custGeom>
              <a:avLst/>
              <a:gdLst>
                <a:gd name="T0" fmla="*/ 100 w 100"/>
                <a:gd name="T1" fmla="*/ 639 h 639"/>
                <a:gd name="T2" fmla="*/ 5 w 100"/>
                <a:gd name="T3" fmla="*/ 577 h 639"/>
                <a:gd name="T4" fmla="*/ 0 w 100"/>
                <a:gd name="T5" fmla="*/ 0 h 639"/>
                <a:gd name="T6" fmla="*/ 97 w 100"/>
                <a:gd name="T7" fmla="*/ 57 h 639"/>
                <a:gd name="T8" fmla="*/ 100 w 100"/>
                <a:gd name="T9" fmla="*/ 639 h 639"/>
              </a:gdLst>
              <a:ahLst/>
              <a:cxnLst>
                <a:cxn ang="0">
                  <a:pos x="T0" y="T1"/>
                </a:cxn>
                <a:cxn ang="0">
                  <a:pos x="T2" y="T3"/>
                </a:cxn>
                <a:cxn ang="0">
                  <a:pos x="T4" y="T5"/>
                </a:cxn>
                <a:cxn ang="0">
                  <a:pos x="T6" y="T7"/>
                </a:cxn>
                <a:cxn ang="0">
                  <a:pos x="T8" y="T9"/>
                </a:cxn>
              </a:cxnLst>
              <a:rect l="0" t="0" r="r" b="b"/>
              <a:pathLst>
                <a:path w="100" h="639">
                  <a:moveTo>
                    <a:pt x="100" y="639"/>
                  </a:moveTo>
                  <a:lnTo>
                    <a:pt x="5" y="577"/>
                  </a:lnTo>
                  <a:lnTo>
                    <a:pt x="0" y="0"/>
                  </a:lnTo>
                  <a:lnTo>
                    <a:pt x="97" y="57"/>
                  </a:lnTo>
                  <a:lnTo>
                    <a:pt x="100" y="6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1" name="Freeform 23"/>
            <p:cNvSpPr/>
            <p:nvPr/>
          </p:nvSpPr>
          <p:spPr bwMode="auto">
            <a:xfrm>
              <a:off x="5153026" y="4048125"/>
              <a:ext cx="153988" cy="263525"/>
            </a:xfrm>
            <a:custGeom>
              <a:avLst/>
              <a:gdLst>
                <a:gd name="T0" fmla="*/ 97 w 97"/>
                <a:gd name="T1" fmla="*/ 166 h 166"/>
                <a:gd name="T2" fmla="*/ 0 w 97"/>
                <a:gd name="T3" fmla="*/ 109 h 166"/>
                <a:gd name="T4" fmla="*/ 0 w 97"/>
                <a:gd name="T5" fmla="*/ 0 h 166"/>
                <a:gd name="T6" fmla="*/ 95 w 97"/>
                <a:gd name="T7" fmla="*/ 57 h 166"/>
                <a:gd name="T8" fmla="*/ 97 w 97"/>
                <a:gd name="T9" fmla="*/ 166 h 166"/>
              </a:gdLst>
              <a:ahLst/>
              <a:cxnLst>
                <a:cxn ang="0">
                  <a:pos x="T0" y="T1"/>
                </a:cxn>
                <a:cxn ang="0">
                  <a:pos x="T2" y="T3"/>
                </a:cxn>
                <a:cxn ang="0">
                  <a:pos x="T4" y="T5"/>
                </a:cxn>
                <a:cxn ang="0">
                  <a:pos x="T6" y="T7"/>
                </a:cxn>
                <a:cxn ang="0">
                  <a:pos x="T8" y="T9"/>
                </a:cxn>
              </a:cxnLst>
              <a:rect l="0" t="0" r="r" b="b"/>
              <a:pathLst>
                <a:path w="97" h="166">
                  <a:moveTo>
                    <a:pt x="97" y="166"/>
                  </a:moveTo>
                  <a:lnTo>
                    <a:pt x="0" y="109"/>
                  </a:lnTo>
                  <a:lnTo>
                    <a:pt x="0" y="0"/>
                  </a:lnTo>
                  <a:lnTo>
                    <a:pt x="95" y="57"/>
                  </a:lnTo>
                  <a:lnTo>
                    <a:pt x="97" y="166"/>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2" name="Freeform 24"/>
            <p:cNvSpPr/>
            <p:nvPr/>
          </p:nvSpPr>
          <p:spPr bwMode="auto">
            <a:xfrm>
              <a:off x="5526088" y="2703513"/>
              <a:ext cx="533400" cy="508000"/>
            </a:xfrm>
            <a:custGeom>
              <a:avLst/>
              <a:gdLst>
                <a:gd name="T0" fmla="*/ 97 w 336"/>
                <a:gd name="T1" fmla="*/ 320 h 320"/>
                <a:gd name="T2" fmla="*/ 0 w 336"/>
                <a:gd name="T3" fmla="*/ 268 h 320"/>
                <a:gd name="T4" fmla="*/ 236 w 336"/>
                <a:gd name="T5" fmla="*/ 0 h 320"/>
                <a:gd name="T6" fmla="*/ 336 w 336"/>
                <a:gd name="T7" fmla="*/ 35 h 320"/>
                <a:gd name="T8" fmla="*/ 97 w 336"/>
                <a:gd name="T9" fmla="*/ 320 h 320"/>
              </a:gdLst>
              <a:ahLst/>
              <a:cxnLst>
                <a:cxn ang="0">
                  <a:pos x="T0" y="T1"/>
                </a:cxn>
                <a:cxn ang="0">
                  <a:pos x="T2" y="T3"/>
                </a:cxn>
                <a:cxn ang="0">
                  <a:pos x="T4" y="T5"/>
                </a:cxn>
                <a:cxn ang="0">
                  <a:pos x="T6" y="T7"/>
                </a:cxn>
                <a:cxn ang="0">
                  <a:pos x="T8" y="T9"/>
                </a:cxn>
              </a:cxnLst>
              <a:rect l="0" t="0" r="r" b="b"/>
              <a:pathLst>
                <a:path w="336" h="320">
                  <a:moveTo>
                    <a:pt x="97" y="320"/>
                  </a:moveTo>
                  <a:lnTo>
                    <a:pt x="0" y="268"/>
                  </a:lnTo>
                  <a:lnTo>
                    <a:pt x="236" y="0"/>
                  </a:lnTo>
                  <a:lnTo>
                    <a:pt x="336" y="35"/>
                  </a:lnTo>
                  <a:lnTo>
                    <a:pt x="97" y="32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3" name="Freeform 25"/>
            <p:cNvSpPr/>
            <p:nvPr/>
          </p:nvSpPr>
          <p:spPr bwMode="auto">
            <a:xfrm>
              <a:off x="4713288" y="3438525"/>
              <a:ext cx="706438" cy="763588"/>
            </a:xfrm>
            <a:custGeom>
              <a:avLst/>
              <a:gdLst>
                <a:gd name="T0" fmla="*/ 83 w 445"/>
                <a:gd name="T1" fmla="*/ 481 h 481"/>
                <a:gd name="T2" fmla="*/ 0 w 445"/>
                <a:gd name="T3" fmla="*/ 424 h 481"/>
                <a:gd name="T4" fmla="*/ 348 w 445"/>
                <a:gd name="T5" fmla="*/ 0 h 481"/>
                <a:gd name="T6" fmla="*/ 445 w 445"/>
                <a:gd name="T7" fmla="*/ 52 h 481"/>
                <a:gd name="T8" fmla="*/ 83 w 445"/>
                <a:gd name="T9" fmla="*/ 481 h 481"/>
              </a:gdLst>
              <a:ahLst/>
              <a:cxnLst>
                <a:cxn ang="0">
                  <a:pos x="T0" y="T1"/>
                </a:cxn>
                <a:cxn ang="0">
                  <a:pos x="T2" y="T3"/>
                </a:cxn>
                <a:cxn ang="0">
                  <a:pos x="T4" y="T5"/>
                </a:cxn>
                <a:cxn ang="0">
                  <a:pos x="T6" y="T7"/>
                </a:cxn>
                <a:cxn ang="0">
                  <a:pos x="T8" y="T9"/>
                </a:cxn>
              </a:cxnLst>
              <a:rect l="0" t="0" r="r" b="b"/>
              <a:pathLst>
                <a:path w="445" h="481">
                  <a:moveTo>
                    <a:pt x="83" y="481"/>
                  </a:moveTo>
                  <a:lnTo>
                    <a:pt x="0" y="424"/>
                  </a:lnTo>
                  <a:lnTo>
                    <a:pt x="348" y="0"/>
                  </a:lnTo>
                  <a:lnTo>
                    <a:pt x="445" y="52"/>
                  </a:lnTo>
                  <a:lnTo>
                    <a:pt x="83" y="48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4" name="Freeform 26"/>
            <p:cNvSpPr/>
            <p:nvPr/>
          </p:nvSpPr>
          <p:spPr bwMode="auto">
            <a:xfrm>
              <a:off x="5262563" y="2947988"/>
              <a:ext cx="157163" cy="573088"/>
            </a:xfrm>
            <a:custGeom>
              <a:avLst/>
              <a:gdLst>
                <a:gd name="T0" fmla="*/ 99 w 99"/>
                <a:gd name="T1" fmla="*/ 361 h 361"/>
                <a:gd name="T2" fmla="*/ 2 w 99"/>
                <a:gd name="T3" fmla="*/ 309 h 361"/>
                <a:gd name="T4" fmla="*/ 0 w 99"/>
                <a:gd name="T5" fmla="*/ 0 h 361"/>
                <a:gd name="T6" fmla="*/ 97 w 99"/>
                <a:gd name="T7" fmla="*/ 38 h 361"/>
                <a:gd name="T8" fmla="*/ 99 w 99"/>
                <a:gd name="T9" fmla="*/ 361 h 361"/>
              </a:gdLst>
              <a:ahLst/>
              <a:cxnLst>
                <a:cxn ang="0">
                  <a:pos x="T0" y="T1"/>
                </a:cxn>
                <a:cxn ang="0">
                  <a:pos x="T2" y="T3"/>
                </a:cxn>
                <a:cxn ang="0">
                  <a:pos x="T4" y="T5"/>
                </a:cxn>
                <a:cxn ang="0">
                  <a:pos x="T6" y="T7"/>
                </a:cxn>
                <a:cxn ang="0">
                  <a:pos x="T8" y="T9"/>
                </a:cxn>
              </a:cxnLst>
              <a:rect l="0" t="0" r="r" b="b"/>
              <a:pathLst>
                <a:path w="99" h="361">
                  <a:moveTo>
                    <a:pt x="99" y="361"/>
                  </a:moveTo>
                  <a:lnTo>
                    <a:pt x="2" y="309"/>
                  </a:lnTo>
                  <a:lnTo>
                    <a:pt x="0" y="0"/>
                  </a:lnTo>
                  <a:lnTo>
                    <a:pt x="97" y="38"/>
                  </a:lnTo>
                  <a:lnTo>
                    <a:pt x="99" y="36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5" name="Freeform 27"/>
            <p:cNvSpPr/>
            <p:nvPr/>
          </p:nvSpPr>
          <p:spPr bwMode="auto">
            <a:xfrm>
              <a:off x="5262563" y="2914650"/>
              <a:ext cx="417513" cy="93663"/>
            </a:xfrm>
            <a:custGeom>
              <a:avLst/>
              <a:gdLst>
                <a:gd name="T0" fmla="*/ 97 w 263"/>
                <a:gd name="T1" fmla="*/ 59 h 59"/>
                <a:gd name="T2" fmla="*/ 0 w 263"/>
                <a:gd name="T3" fmla="*/ 21 h 59"/>
                <a:gd name="T4" fmla="*/ 163 w 263"/>
                <a:gd name="T5" fmla="*/ 0 h 59"/>
                <a:gd name="T6" fmla="*/ 263 w 263"/>
                <a:gd name="T7" fmla="*/ 38 h 59"/>
                <a:gd name="T8" fmla="*/ 97 w 263"/>
                <a:gd name="T9" fmla="*/ 59 h 59"/>
              </a:gdLst>
              <a:ahLst/>
              <a:cxnLst>
                <a:cxn ang="0">
                  <a:pos x="T0" y="T1"/>
                </a:cxn>
                <a:cxn ang="0">
                  <a:pos x="T2" y="T3"/>
                </a:cxn>
                <a:cxn ang="0">
                  <a:pos x="T4" y="T5"/>
                </a:cxn>
                <a:cxn ang="0">
                  <a:pos x="T6" y="T7"/>
                </a:cxn>
                <a:cxn ang="0">
                  <a:pos x="T8" y="T9"/>
                </a:cxn>
              </a:cxnLst>
              <a:rect l="0" t="0" r="r" b="b"/>
              <a:pathLst>
                <a:path w="263" h="59">
                  <a:moveTo>
                    <a:pt x="97" y="59"/>
                  </a:moveTo>
                  <a:lnTo>
                    <a:pt x="0" y="21"/>
                  </a:lnTo>
                  <a:lnTo>
                    <a:pt x="163" y="0"/>
                  </a:lnTo>
                  <a:lnTo>
                    <a:pt x="263" y="38"/>
                  </a:lnTo>
                  <a:lnTo>
                    <a:pt x="97" y="5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6" name="Freeform 28"/>
            <p:cNvSpPr/>
            <p:nvPr/>
          </p:nvSpPr>
          <p:spPr bwMode="auto">
            <a:xfrm>
              <a:off x="6084888" y="3870325"/>
              <a:ext cx="733425" cy="1273175"/>
            </a:xfrm>
            <a:custGeom>
              <a:avLst/>
              <a:gdLst>
                <a:gd name="T0" fmla="*/ 99 w 195"/>
                <a:gd name="T1" fmla="*/ 1 h 338"/>
                <a:gd name="T2" fmla="*/ 115 w 195"/>
                <a:gd name="T3" fmla="*/ 2 h 338"/>
                <a:gd name="T4" fmla="*/ 128 w 195"/>
                <a:gd name="T5" fmla="*/ 10 h 338"/>
                <a:gd name="T6" fmla="*/ 136 w 195"/>
                <a:gd name="T7" fmla="*/ 23 h 338"/>
                <a:gd name="T8" fmla="*/ 139 w 195"/>
                <a:gd name="T9" fmla="*/ 39 h 338"/>
                <a:gd name="T10" fmla="*/ 139 w 195"/>
                <a:gd name="T11" fmla="*/ 47 h 338"/>
                <a:gd name="T12" fmla="*/ 137 w 195"/>
                <a:gd name="T13" fmla="*/ 54 h 338"/>
                <a:gd name="T14" fmla="*/ 134 w 195"/>
                <a:gd name="T15" fmla="*/ 61 h 338"/>
                <a:gd name="T16" fmla="*/ 122 w 195"/>
                <a:gd name="T17" fmla="*/ 78 h 338"/>
                <a:gd name="T18" fmla="*/ 195 w 195"/>
                <a:gd name="T19" fmla="*/ 67 h 338"/>
                <a:gd name="T20" fmla="*/ 193 w 195"/>
                <a:gd name="T21" fmla="*/ 307 h 338"/>
                <a:gd name="T22" fmla="*/ 0 w 195"/>
                <a:gd name="T23" fmla="*/ 338 h 338"/>
                <a:gd name="T24" fmla="*/ 0 w 195"/>
                <a:gd name="T25" fmla="*/ 276 h 338"/>
                <a:gd name="T26" fmla="*/ 6 w 195"/>
                <a:gd name="T27" fmla="*/ 278 h 338"/>
                <a:gd name="T28" fmla="*/ 11 w 195"/>
                <a:gd name="T29" fmla="*/ 280 h 338"/>
                <a:gd name="T30" fmla="*/ 18 w 195"/>
                <a:gd name="T31" fmla="*/ 280 h 338"/>
                <a:gd name="T32" fmla="*/ 24 w 195"/>
                <a:gd name="T33" fmla="*/ 279 h 338"/>
                <a:gd name="T34" fmla="*/ 43 w 195"/>
                <a:gd name="T35" fmla="*/ 272 h 338"/>
                <a:gd name="T36" fmla="*/ 58 w 195"/>
                <a:gd name="T37" fmla="*/ 259 h 338"/>
                <a:gd name="T38" fmla="*/ 69 w 195"/>
                <a:gd name="T39" fmla="*/ 240 h 338"/>
                <a:gd name="T40" fmla="*/ 73 w 195"/>
                <a:gd name="T41" fmla="*/ 219 h 338"/>
                <a:gd name="T42" fmla="*/ 69 w 195"/>
                <a:gd name="T43" fmla="*/ 199 h 338"/>
                <a:gd name="T44" fmla="*/ 59 w 195"/>
                <a:gd name="T45" fmla="*/ 184 h 338"/>
                <a:gd name="T46" fmla="*/ 43 w 195"/>
                <a:gd name="T47" fmla="*/ 175 h 338"/>
                <a:gd name="T48" fmla="*/ 24 w 195"/>
                <a:gd name="T49" fmla="*/ 174 h 338"/>
                <a:gd name="T50" fmla="*/ 0 w 195"/>
                <a:gd name="T51" fmla="*/ 184 h 338"/>
                <a:gd name="T52" fmla="*/ 1 w 195"/>
                <a:gd name="T53" fmla="*/ 95 h 338"/>
                <a:gd name="T54" fmla="*/ 75 w 195"/>
                <a:gd name="T55" fmla="*/ 85 h 338"/>
                <a:gd name="T56" fmla="*/ 66 w 195"/>
                <a:gd name="T57" fmla="*/ 77 h 338"/>
                <a:gd name="T58" fmla="*/ 63 w 195"/>
                <a:gd name="T59" fmla="*/ 71 h 338"/>
                <a:gd name="T60" fmla="*/ 60 w 195"/>
                <a:gd name="T61" fmla="*/ 65 h 338"/>
                <a:gd name="T62" fmla="*/ 58 w 195"/>
                <a:gd name="T63" fmla="*/ 59 h 338"/>
                <a:gd name="T64" fmla="*/ 58 w 195"/>
                <a:gd name="T65" fmla="*/ 51 h 338"/>
                <a:gd name="T66" fmla="*/ 61 w 195"/>
                <a:gd name="T67" fmla="*/ 33 h 338"/>
                <a:gd name="T68" fmla="*/ 70 w 195"/>
                <a:gd name="T69" fmla="*/ 18 h 338"/>
                <a:gd name="T70" fmla="*/ 83 w 195"/>
                <a:gd name="T71" fmla="*/ 7 h 338"/>
                <a:gd name="T72" fmla="*/ 99 w 195"/>
                <a:gd name="T73" fmla="*/ 1 h 338"/>
                <a:gd name="T74" fmla="*/ 99 w 195"/>
                <a:gd name="T75" fmla="*/ 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338">
                  <a:moveTo>
                    <a:pt x="99" y="1"/>
                  </a:moveTo>
                  <a:cubicBezTo>
                    <a:pt x="105" y="0"/>
                    <a:pt x="110" y="1"/>
                    <a:pt x="115" y="2"/>
                  </a:cubicBezTo>
                  <a:cubicBezTo>
                    <a:pt x="120" y="4"/>
                    <a:pt x="124" y="6"/>
                    <a:pt x="128" y="10"/>
                  </a:cubicBezTo>
                  <a:cubicBezTo>
                    <a:pt x="131" y="13"/>
                    <a:pt x="134" y="18"/>
                    <a:pt x="136" y="23"/>
                  </a:cubicBezTo>
                  <a:cubicBezTo>
                    <a:pt x="138" y="28"/>
                    <a:pt x="139" y="33"/>
                    <a:pt x="139" y="39"/>
                  </a:cubicBezTo>
                  <a:cubicBezTo>
                    <a:pt x="139" y="42"/>
                    <a:pt x="139" y="44"/>
                    <a:pt x="139" y="47"/>
                  </a:cubicBezTo>
                  <a:cubicBezTo>
                    <a:pt x="138" y="49"/>
                    <a:pt x="138" y="52"/>
                    <a:pt x="137" y="54"/>
                  </a:cubicBezTo>
                  <a:cubicBezTo>
                    <a:pt x="136" y="57"/>
                    <a:pt x="135" y="59"/>
                    <a:pt x="134" y="61"/>
                  </a:cubicBezTo>
                  <a:cubicBezTo>
                    <a:pt x="131" y="67"/>
                    <a:pt x="127" y="73"/>
                    <a:pt x="122" y="78"/>
                  </a:cubicBezTo>
                  <a:cubicBezTo>
                    <a:pt x="147" y="74"/>
                    <a:pt x="171" y="71"/>
                    <a:pt x="195" y="67"/>
                  </a:cubicBezTo>
                  <a:cubicBezTo>
                    <a:pt x="193" y="307"/>
                    <a:pt x="193" y="307"/>
                    <a:pt x="193" y="307"/>
                  </a:cubicBezTo>
                  <a:cubicBezTo>
                    <a:pt x="0" y="338"/>
                    <a:pt x="0" y="338"/>
                    <a:pt x="0" y="338"/>
                  </a:cubicBezTo>
                  <a:cubicBezTo>
                    <a:pt x="0" y="276"/>
                    <a:pt x="0" y="276"/>
                    <a:pt x="0" y="276"/>
                  </a:cubicBezTo>
                  <a:cubicBezTo>
                    <a:pt x="2" y="277"/>
                    <a:pt x="4" y="278"/>
                    <a:pt x="6" y="278"/>
                  </a:cubicBezTo>
                  <a:cubicBezTo>
                    <a:pt x="7" y="279"/>
                    <a:pt x="9" y="279"/>
                    <a:pt x="11" y="280"/>
                  </a:cubicBezTo>
                  <a:cubicBezTo>
                    <a:pt x="13" y="280"/>
                    <a:pt x="15" y="280"/>
                    <a:pt x="18" y="280"/>
                  </a:cubicBezTo>
                  <a:cubicBezTo>
                    <a:pt x="20" y="280"/>
                    <a:pt x="22" y="280"/>
                    <a:pt x="24" y="279"/>
                  </a:cubicBezTo>
                  <a:cubicBezTo>
                    <a:pt x="31" y="278"/>
                    <a:pt x="37" y="276"/>
                    <a:pt x="43" y="272"/>
                  </a:cubicBezTo>
                  <a:cubicBezTo>
                    <a:pt x="49" y="269"/>
                    <a:pt x="54" y="264"/>
                    <a:pt x="58" y="259"/>
                  </a:cubicBezTo>
                  <a:cubicBezTo>
                    <a:pt x="63" y="253"/>
                    <a:pt x="66" y="247"/>
                    <a:pt x="69" y="240"/>
                  </a:cubicBezTo>
                  <a:cubicBezTo>
                    <a:pt x="71" y="234"/>
                    <a:pt x="73" y="226"/>
                    <a:pt x="73" y="219"/>
                  </a:cubicBezTo>
                  <a:cubicBezTo>
                    <a:pt x="73" y="212"/>
                    <a:pt x="72" y="205"/>
                    <a:pt x="69" y="199"/>
                  </a:cubicBezTo>
                  <a:cubicBezTo>
                    <a:pt x="67" y="193"/>
                    <a:pt x="63" y="188"/>
                    <a:pt x="59" y="184"/>
                  </a:cubicBezTo>
                  <a:cubicBezTo>
                    <a:pt x="54" y="180"/>
                    <a:pt x="49" y="177"/>
                    <a:pt x="43" y="175"/>
                  </a:cubicBezTo>
                  <a:cubicBezTo>
                    <a:pt x="37" y="174"/>
                    <a:pt x="31" y="173"/>
                    <a:pt x="24" y="174"/>
                  </a:cubicBezTo>
                  <a:cubicBezTo>
                    <a:pt x="16" y="175"/>
                    <a:pt x="7" y="179"/>
                    <a:pt x="0" y="184"/>
                  </a:cubicBezTo>
                  <a:cubicBezTo>
                    <a:pt x="1" y="95"/>
                    <a:pt x="1" y="95"/>
                    <a:pt x="1" y="95"/>
                  </a:cubicBezTo>
                  <a:cubicBezTo>
                    <a:pt x="25" y="92"/>
                    <a:pt x="50" y="88"/>
                    <a:pt x="75" y="85"/>
                  </a:cubicBezTo>
                  <a:cubicBezTo>
                    <a:pt x="72" y="82"/>
                    <a:pt x="69" y="80"/>
                    <a:pt x="66" y="77"/>
                  </a:cubicBezTo>
                  <a:cubicBezTo>
                    <a:pt x="65" y="75"/>
                    <a:pt x="64" y="73"/>
                    <a:pt x="63" y="71"/>
                  </a:cubicBezTo>
                  <a:cubicBezTo>
                    <a:pt x="62" y="70"/>
                    <a:pt x="61" y="67"/>
                    <a:pt x="60" y="65"/>
                  </a:cubicBezTo>
                  <a:cubicBezTo>
                    <a:pt x="59" y="63"/>
                    <a:pt x="59" y="61"/>
                    <a:pt x="58" y="59"/>
                  </a:cubicBezTo>
                  <a:cubicBezTo>
                    <a:pt x="58" y="56"/>
                    <a:pt x="58" y="54"/>
                    <a:pt x="58" y="51"/>
                  </a:cubicBezTo>
                  <a:cubicBezTo>
                    <a:pt x="58" y="45"/>
                    <a:pt x="59" y="39"/>
                    <a:pt x="61" y="33"/>
                  </a:cubicBezTo>
                  <a:cubicBezTo>
                    <a:pt x="63" y="28"/>
                    <a:pt x="66" y="23"/>
                    <a:pt x="70" y="18"/>
                  </a:cubicBezTo>
                  <a:cubicBezTo>
                    <a:pt x="74" y="13"/>
                    <a:pt x="78" y="10"/>
                    <a:pt x="83" y="7"/>
                  </a:cubicBezTo>
                  <a:cubicBezTo>
                    <a:pt x="88" y="4"/>
                    <a:pt x="93" y="2"/>
                    <a:pt x="99" y="1"/>
                  </a:cubicBezTo>
                  <a:cubicBezTo>
                    <a:pt x="105" y="0"/>
                    <a:pt x="93" y="2"/>
                    <a:pt x="99" y="1"/>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7" name="Freeform 29"/>
            <p:cNvSpPr/>
            <p:nvPr/>
          </p:nvSpPr>
          <p:spPr bwMode="auto">
            <a:xfrm>
              <a:off x="6103938" y="3889375"/>
              <a:ext cx="695325" cy="1231900"/>
            </a:xfrm>
            <a:custGeom>
              <a:avLst/>
              <a:gdLst>
                <a:gd name="T0" fmla="*/ 0 w 185"/>
                <a:gd name="T1" fmla="*/ 278 h 327"/>
                <a:gd name="T2" fmla="*/ 6 w 185"/>
                <a:gd name="T3" fmla="*/ 279 h 327"/>
                <a:gd name="T4" fmla="*/ 12 w 185"/>
                <a:gd name="T5" fmla="*/ 280 h 327"/>
                <a:gd name="T6" fmla="*/ 13 w 185"/>
                <a:gd name="T7" fmla="*/ 280 h 327"/>
                <a:gd name="T8" fmla="*/ 20 w 185"/>
                <a:gd name="T9" fmla="*/ 279 h 327"/>
                <a:gd name="T10" fmla="*/ 40 w 185"/>
                <a:gd name="T11" fmla="*/ 271 h 327"/>
                <a:gd name="T12" fmla="*/ 57 w 185"/>
                <a:gd name="T13" fmla="*/ 256 h 327"/>
                <a:gd name="T14" fmla="*/ 68 w 185"/>
                <a:gd name="T15" fmla="*/ 237 h 327"/>
                <a:gd name="T16" fmla="*/ 73 w 185"/>
                <a:gd name="T17" fmla="*/ 214 h 327"/>
                <a:gd name="T18" fmla="*/ 69 w 185"/>
                <a:gd name="T19" fmla="*/ 193 h 327"/>
                <a:gd name="T20" fmla="*/ 57 w 185"/>
                <a:gd name="T21" fmla="*/ 176 h 327"/>
                <a:gd name="T22" fmla="*/ 40 w 185"/>
                <a:gd name="T23" fmla="*/ 166 h 327"/>
                <a:gd name="T24" fmla="*/ 26 w 185"/>
                <a:gd name="T25" fmla="*/ 164 h 327"/>
                <a:gd name="T26" fmla="*/ 19 w 185"/>
                <a:gd name="T27" fmla="*/ 164 h 327"/>
                <a:gd name="T28" fmla="*/ 0 w 185"/>
                <a:gd name="T29" fmla="*/ 171 h 327"/>
                <a:gd name="T30" fmla="*/ 0 w 185"/>
                <a:gd name="T31" fmla="*/ 94 h 327"/>
                <a:gd name="T32" fmla="*/ 83 w 185"/>
                <a:gd name="T33" fmla="*/ 82 h 327"/>
                <a:gd name="T34" fmla="*/ 72 w 185"/>
                <a:gd name="T35" fmla="*/ 76 h 327"/>
                <a:gd name="T36" fmla="*/ 65 w 185"/>
                <a:gd name="T37" fmla="*/ 69 h 327"/>
                <a:gd name="T38" fmla="*/ 62 w 185"/>
                <a:gd name="T39" fmla="*/ 64 h 327"/>
                <a:gd name="T40" fmla="*/ 60 w 185"/>
                <a:gd name="T41" fmla="*/ 59 h 327"/>
                <a:gd name="T42" fmla="*/ 58 w 185"/>
                <a:gd name="T43" fmla="*/ 53 h 327"/>
                <a:gd name="T44" fmla="*/ 58 w 185"/>
                <a:gd name="T45" fmla="*/ 46 h 327"/>
                <a:gd name="T46" fmla="*/ 61 w 185"/>
                <a:gd name="T47" fmla="*/ 30 h 327"/>
                <a:gd name="T48" fmla="*/ 69 w 185"/>
                <a:gd name="T49" fmla="*/ 16 h 327"/>
                <a:gd name="T50" fmla="*/ 81 w 185"/>
                <a:gd name="T51" fmla="*/ 6 h 327"/>
                <a:gd name="T52" fmla="*/ 95 w 185"/>
                <a:gd name="T53" fmla="*/ 1 h 327"/>
                <a:gd name="T54" fmla="*/ 99 w 185"/>
                <a:gd name="T55" fmla="*/ 0 h 327"/>
                <a:gd name="T56" fmla="*/ 108 w 185"/>
                <a:gd name="T57" fmla="*/ 2 h 327"/>
                <a:gd name="T58" fmla="*/ 120 w 185"/>
                <a:gd name="T59" fmla="*/ 8 h 327"/>
                <a:gd name="T60" fmla="*/ 127 w 185"/>
                <a:gd name="T61" fmla="*/ 19 h 327"/>
                <a:gd name="T62" fmla="*/ 130 w 185"/>
                <a:gd name="T63" fmla="*/ 34 h 327"/>
                <a:gd name="T64" fmla="*/ 129 w 185"/>
                <a:gd name="T65" fmla="*/ 41 h 327"/>
                <a:gd name="T66" fmla="*/ 128 w 185"/>
                <a:gd name="T67" fmla="*/ 48 h 327"/>
                <a:gd name="T68" fmla="*/ 125 w 185"/>
                <a:gd name="T69" fmla="*/ 54 h 327"/>
                <a:gd name="T70" fmla="*/ 114 w 185"/>
                <a:gd name="T71" fmla="*/ 69 h 327"/>
                <a:gd name="T72" fmla="*/ 103 w 185"/>
                <a:gd name="T73" fmla="*/ 79 h 327"/>
                <a:gd name="T74" fmla="*/ 185 w 185"/>
                <a:gd name="T75" fmla="*/ 67 h 327"/>
                <a:gd name="T76" fmla="*/ 183 w 185"/>
                <a:gd name="T77" fmla="*/ 298 h 327"/>
                <a:gd name="T78" fmla="*/ 0 w 185"/>
                <a:gd name="T79" fmla="*/ 327 h 327"/>
                <a:gd name="T80" fmla="*/ 0 w 185"/>
                <a:gd name="T81" fmla="*/ 27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327">
                  <a:moveTo>
                    <a:pt x="0" y="278"/>
                  </a:moveTo>
                  <a:cubicBezTo>
                    <a:pt x="2" y="279"/>
                    <a:pt x="4" y="279"/>
                    <a:pt x="6" y="279"/>
                  </a:cubicBezTo>
                  <a:cubicBezTo>
                    <a:pt x="8" y="279"/>
                    <a:pt x="10" y="280"/>
                    <a:pt x="12" y="280"/>
                  </a:cubicBezTo>
                  <a:cubicBezTo>
                    <a:pt x="13" y="280"/>
                    <a:pt x="13" y="280"/>
                    <a:pt x="13" y="280"/>
                  </a:cubicBezTo>
                  <a:cubicBezTo>
                    <a:pt x="15" y="280"/>
                    <a:pt x="17" y="279"/>
                    <a:pt x="20" y="279"/>
                  </a:cubicBezTo>
                  <a:cubicBezTo>
                    <a:pt x="27" y="278"/>
                    <a:pt x="34" y="275"/>
                    <a:pt x="40" y="271"/>
                  </a:cubicBezTo>
                  <a:cubicBezTo>
                    <a:pt x="47" y="267"/>
                    <a:pt x="52" y="262"/>
                    <a:pt x="57" y="256"/>
                  </a:cubicBezTo>
                  <a:cubicBezTo>
                    <a:pt x="62" y="251"/>
                    <a:pt x="66" y="244"/>
                    <a:pt x="68" y="237"/>
                  </a:cubicBezTo>
                  <a:cubicBezTo>
                    <a:pt x="71" y="229"/>
                    <a:pt x="73" y="222"/>
                    <a:pt x="73" y="214"/>
                  </a:cubicBezTo>
                  <a:cubicBezTo>
                    <a:pt x="73" y="207"/>
                    <a:pt x="71" y="199"/>
                    <a:pt x="69" y="193"/>
                  </a:cubicBezTo>
                  <a:cubicBezTo>
                    <a:pt x="66" y="186"/>
                    <a:pt x="62" y="180"/>
                    <a:pt x="57" y="176"/>
                  </a:cubicBezTo>
                  <a:cubicBezTo>
                    <a:pt x="52" y="171"/>
                    <a:pt x="46" y="168"/>
                    <a:pt x="40" y="166"/>
                  </a:cubicBezTo>
                  <a:cubicBezTo>
                    <a:pt x="35" y="165"/>
                    <a:pt x="31" y="164"/>
                    <a:pt x="26" y="164"/>
                  </a:cubicBezTo>
                  <a:cubicBezTo>
                    <a:pt x="24" y="164"/>
                    <a:pt x="21" y="164"/>
                    <a:pt x="19" y="164"/>
                  </a:cubicBezTo>
                  <a:cubicBezTo>
                    <a:pt x="12" y="165"/>
                    <a:pt x="6" y="168"/>
                    <a:pt x="0" y="171"/>
                  </a:cubicBezTo>
                  <a:cubicBezTo>
                    <a:pt x="0" y="94"/>
                    <a:pt x="0" y="94"/>
                    <a:pt x="0" y="94"/>
                  </a:cubicBezTo>
                  <a:cubicBezTo>
                    <a:pt x="83" y="82"/>
                    <a:pt x="83" y="82"/>
                    <a:pt x="83" y="82"/>
                  </a:cubicBezTo>
                  <a:cubicBezTo>
                    <a:pt x="72" y="76"/>
                    <a:pt x="72" y="76"/>
                    <a:pt x="72" y="76"/>
                  </a:cubicBezTo>
                  <a:cubicBezTo>
                    <a:pt x="69" y="74"/>
                    <a:pt x="67" y="72"/>
                    <a:pt x="65" y="69"/>
                  </a:cubicBezTo>
                  <a:cubicBezTo>
                    <a:pt x="64" y="68"/>
                    <a:pt x="63" y="66"/>
                    <a:pt x="62" y="64"/>
                  </a:cubicBezTo>
                  <a:cubicBezTo>
                    <a:pt x="61" y="63"/>
                    <a:pt x="60" y="61"/>
                    <a:pt x="60" y="59"/>
                  </a:cubicBezTo>
                  <a:cubicBezTo>
                    <a:pt x="59" y="57"/>
                    <a:pt x="58" y="55"/>
                    <a:pt x="58" y="53"/>
                  </a:cubicBezTo>
                  <a:cubicBezTo>
                    <a:pt x="58" y="51"/>
                    <a:pt x="58" y="48"/>
                    <a:pt x="58" y="46"/>
                  </a:cubicBezTo>
                  <a:cubicBezTo>
                    <a:pt x="58" y="41"/>
                    <a:pt x="59" y="35"/>
                    <a:pt x="61" y="30"/>
                  </a:cubicBezTo>
                  <a:cubicBezTo>
                    <a:pt x="63" y="25"/>
                    <a:pt x="65" y="20"/>
                    <a:pt x="69" y="16"/>
                  </a:cubicBezTo>
                  <a:cubicBezTo>
                    <a:pt x="72" y="12"/>
                    <a:pt x="76" y="8"/>
                    <a:pt x="81" y="6"/>
                  </a:cubicBezTo>
                  <a:cubicBezTo>
                    <a:pt x="85" y="3"/>
                    <a:pt x="90" y="1"/>
                    <a:pt x="95" y="1"/>
                  </a:cubicBezTo>
                  <a:cubicBezTo>
                    <a:pt x="96" y="0"/>
                    <a:pt x="98" y="0"/>
                    <a:pt x="99" y="0"/>
                  </a:cubicBezTo>
                  <a:cubicBezTo>
                    <a:pt x="102" y="0"/>
                    <a:pt x="106" y="1"/>
                    <a:pt x="108" y="2"/>
                  </a:cubicBezTo>
                  <a:cubicBezTo>
                    <a:pt x="113" y="3"/>
                    <a:pt x="116" y="5"/>
                    <a:pt x="120" y="8"/>
                  </a:cubicBezTo>
                  <a:cubicBezTo>
                    <a:pt x="123" y="11"/>
                    <a:pt x="125" y="15"/>
                    <a:pt x="127" y="19"/>
                  </a:cubicBezTo>
                  <a:cubicBezTo>
                    <a:pt x="129" y="24"/>
                    <a:pt x="130" y="29"/>
                    <a:pt x="130" y="34"/>
                  </a:cubicBezTo>
                  <a:cubicBezTo>
                    <a:pt x="130" y="37"/>
                    <a:pt x="130" y="39"/>
                    <a:pt x="129" y="41"/>
                  </a:cubicBezTo>
                  <a:cubicBezTo>
                    <a:pt x="129" y="43"/>
                    <a:pt x="128" y="46"/>
                    <a:pt x="128" y="48"/>
                  </a:cubicBezTo>
                  <a:cubicBezTo>
                    <a:pt x="127" y="50"/>
                    <a:pt x="126" y="52"/>
                    <a:pt x="125" y="54"/>
                  </a:cubicBezTo>
                  <a:cubicBezTo>
                    <a:pt x="122" y="60"/>
                    <a:pt x="119" y="65"/>
                    <a:pt x="114" y="69"/>
                  </a:cubicBezTo>
                  <a:cubicBezTo>
                    <a:pt x="103" y="79"/>
                    <a:pt x="103" y="79"/>
                    <a:pt x="103" y="79"/>
                  </a:cubicBezTo>
                  <a:cubicBezTo>
                    <a:pt x="185" y="67"/>
                    <a:pt x="185" y="67"/>
                    <a:pt x="185" y="67"/>
                  </a:cubicBezTo>
                  <a:cubicBezTo>
                    <a:pt x="183" y="298"/>
                    <a:pt x="183" y="298"/>
                    <a:pt x="183" y="298"/>
                  </a:cubicBezTo>
                  <a:cubicBezTo>
                    <a:pt x="0" y="327"/>
                    <a:pt x="0" y="327"/>
                    <a:pt x="0" y="327"/>
                  </a:cubicBezTo>
                  <a:lnTo>
                    <a:pt x="0" y="27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8" name="Freeform 30"/>
            <p:cNvSpPr/>
            <p:nvPr/>
          </p:nvSpPr>
          <p:spPr bwMode="auto">
            <a:xfrm>
              <a:off x="5307013" y="4237038"/>
              <a:ext cx="1022350" cy="1031875"/>
            </a:xfrm>
            <a:custGeom>
              <a:avLst/>
              <a:gdLst>
                <a:gd name="T0" fmla="*/ 199 w 272"/>
                <a:gd name="T1" fmla="*/ 0 h 274"/>
                <a:gd name="T2" fmla="*/ 199 w 272"/>
                <a:gd name="T3" fmla="*/ 107 h 274"/>
                <a:gd name="T4" fmla="*/ 213 w 272"/>
                <a:gd name="T5" fmla="*/ 93 h 274"/>
                <a:gd name="T6" fmla="*/ 219 w 272"/>
                <a:gd name="T7" fmla="*/ 90 h 274"/>
                <a:gd name="T8" fmla="*/ 225 w 272"/>
                <a:gd name="T9" fmla="*/ 87 h 274"/>
                <a:gd name="T10" fmla="*/ 231 w 272"/>
                <a:gd name="T11" fmla="*/ 86 h 274"/>
                <a:gd name="T12" fmla="*/ 247 w 272"/>
                <a:gd name="T13" fmla="*/ 87 h 274"/>
                <a:gd name="T14" fmla="*/ 260 w 272"/>
                <a:gd name="T15" fmla="*/ 94 h 274"/>
                <a:gd name="T16" fmla="*/ 269 w 272"/>
                <a:gd name="T17" fmla="*/ 107 h 274"/>
                <a:gd name="T18" fmla="*/ 272 w 272"/>
                <a:gd name="T19" fmla="*/ 123 h 274"/>
                <a:gd name="T20" fmla="*/ 269 w 272"/>
                <a:gd name="T21" fmla="*/ 141 h 274"/>
                <a:gd name="T22" fmla="*/ 260 w 272"/>
                <a:gd name="T23" fmla="*/ 156 h 274"/>
                <a:gd name="T24" fmla="*/ 247 w 272"/>
                <a:gd name="T25" fmla="*/ 168 h 274"/>
                <a:gd name="T26" fmla="*/ 231 w 272"/>
                <a:gd name="T27" fmla="*/ 174 h 274"/>
                <a:gd name="T28" fmla="*/ 224 w 272"/>
                <a:gd name="T29" fmla="*/ 174 h 274"/>
                <a:gd name="T30" fmla="*/ 218 w 272"/>
                <a:gd name="T31" fmla="*/ 173 h 274"/>
                <a:gd name="T32" fmla="*/ 212 w 272"/>
                <a:gd name="T33" fmla="*/ 172 h 274"/>
                <a:gd name="T34" fmla="*/ 207 w 272"/>
                <a:gd name="T35" fmla="*/ 169 h 274"/>
                <a:gd name="T36" fmla="*/ 199 w 272"/>
                <a:gd name="T37" fmla="*/ 162 h 274"/>
                <a:gd name="T38" fmla="*/ 199 w 272"/>
                <a:gd name="T39" fmla="*/ 242 h 274"/>
                <a:gd name="T40" fmla="*/ 1 w 272"/>
                <a:gd name="T41" fmla="*/ 274 h 274"/>
                <a:gd name="T42" fmla="*/ 0 w 272"/>
                <a:gd name="T43" fmla="*/ 29 h 274"/>
                <a:gd name="T44" fmla="*/ 58 w 272"/>
                <a:gd name="T45" fmla="*/ 20 h 274"/>
                <a:gd name="T46" fmla="*/ 55 w 272"/>
                <a:gd name="T47" fmla="*/ 27 h 274"/>
                <a:gd name="T48" fmla="*/ 52 w 272"/>
                <a:gd name="T49" fmla="*/ 35 h 274"/>
                <a:gd name="T50" fmla="*/ 51 w 272"/>
                <a:gd name="T51" fmla="*/ 43 h 274"/>
                <a:gd name="T52" fmla="*/ 50 w 272"/>
                <a:gd name="T53" fmla="*/ 51 h 274"/>
                <a:gd name="T54" fmla="*/ 54 w 272"/>
                <a:gd name="T55" fmla="*/ 71 h 274"/>
                <a:gd name="T56" fmla="*/ 65 w 272"/>
                <a:gd name="T57" fmla="*/ 87 h 274"/>
                <a:gd name="T58" fmla="*/ 81 w 272"/>
                <a:gd name="T59" fmla="*/ 96 h 274"/>
                <a:gd name="T60" fmla="*/ 100 w 272"/>
                <a:gd name="T61" fmla="*/ 97 h 274"/>
                <a:gd name="T62" fmla="*/ 120 w 272"/>
                <a:gd name="T63" fmla="*/ 90 h 274"/>
                <a:gd name="T64" fmla="*/ 136 w 272"/>
                <a:gd name="T65" fmla="*/ 76 h 274"/>
                <a:gd name="T66" fmla="*/ 146 w 272"/>
                <a:gd name="T67" fmla="*/ 57 h 274"/>
                <a:gd name="T68" fmla="*/ 150 w 272"/>
                <a:gd name="T69" fmla="*/ 36 h 274"/>
                <a:gd name="T70" fmla="*/ 142 w 272"/>
                <a:gd name="T71" fmla="*/ 8 h 274"/>
                <a:gd name="T72" fmla="*/ 199 w 272"/>
                <a:gd name="T73"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2" h="274">
                  <a:moveTo>
                    <a:pt x="199" y="0"/>
                  </a:moveTo>
                  <a:cubicBezTo>
                    <a:pt x="199" y="35"/>
                    <a:pt x="199" y="71"/>
                    <a:pt x="199" y="107"/>
                  </a:cubicBezTo>
                  <a:cubicBezTo>
                    <a:pt x="203" y="102"/>
                    <a:pt x="207" y="97"/>
                    <a:pt x="213" y="93"/>
                  </a:cubicBezTo>
                  <a:cubicBezTo>
                    <a:pt x="215" y="92"/>
                    <a:pt x="217" y="91"/>
                    <a:pt x="219" y="90"/>
                  </a:cubicBezTo>
                  <a:cubicBezTo>
                    <a:pt x="221" y="89"/>
                    <a:pt x="223" y="88"/>
                    <a:pt x="225" y="87"/>
                  </a:cubicBezTo>
                  <a:cubicBezTo>
                    <a:pt x="227" y="87"/>
                    <a:pt x="229" y="86"/>
                    <a:pt x="231" y="86"/>
                  </a:cubicBezTo>
                  <a:cubicBezTo>
                    <a:pt x="237" y="85"/>
                    <a:pt x="242" y="85"/>
                    <a:pt x="247" y="87"/>
                  </a:cubicBezTo>
                  <a:cubicBezTo>
                    <a:pt x="252" y="88"/>
                    <a:pt x="256" y="91"/>
                    <a:pt x="260" y="94"/>
                  </a:cubicBezTo>
                  <a:cubicBezTo>
                    <a:pt x="264" y="98"/>
                    <a:pt x="267" y="102"/>
                    <a:pt x="269" y="107"/>
                  </a:cubicBezTo>
                  <a:cubicBezTo>
                    <a:pt x="271" y="112"/>
                    <a:pt x="272" y="117"/>
                    <a:pt x="272" y="123"/>
                  </a:cubicBezTo>
                  <a:cubicBezTo>
                    <a:pt x="272" y="129"/>
                    <a:pt x="271" y="135"/>
                    <a:pt x="269" y="141"/>
                  </a:cubicBezTo>
                  <a:cubicBezTo>
                    <a:pt x="266" y="147"/>
                    <a:pt x="263" y="152"/>
                    <a:pt x="260" y="156"/>
                  </a:cubicBezTo>
                  <a:cubicBezTo>
                    <a:pt x="256" y="161"/>
                    <a:pt x="252" y="165"/>
                    <a:pt x="247" y="168"/>
                  </a:cubicBezTo>
                  <a:cubicBezTo>
                    <a:pt x="242" y="171"/>
                    <a:pt x="237" y="173"/>
                    <a:pt x="231" y="174"/>
                  </a:cubicBezTo>
                  <a:cubicBezTo>
                    <a:pt x="229" y="174"/>
                    <a:pt x="227" y="174"/>
                    <a:pt x="224" y="174"/>
                  </a:cubicBezTo>
                  <a:cubicBezTo>
                    <a:pt x="222" y="174"/>
                    <a:pt x="220" y="174"/>
                    <a:pt x="218" y="173"/>
                  </a:cubicBezTo>
                  <a:cubicBezTo>
                    <a:pt x="216" y="173"/>
                    <a:pt x="214" y="172"/>
                    <a:pt x="212" y="172"/>
                  </a:cubicBezTo>
                  <a:cubicBezTo>
                    <a:pt x="211" y="171"/>
                    <a:pt x="209" y="170"/>
                    <a:pt x="207" y="169"/>
                  </a:cubicBezTo>
                  <a:cubicBezTo>
                    <a:pt x="204" y="167"/>
                    <a:pt x="201" y="165"/>
                    <a:pt x="199" y="162"/>
                  </a:cubicBezTo>
                  <a:cubicBezTo>
                    <a:pt x="199" y="189"/>
                    <a:pt x="199" y="215"/>
                    <a:pt x="199" y="242"/>
                  </a:cubicBezTo>
                  <a:cubicBezTo>
                    <a:pt x="1" y="274"/>
                    <a:pt x="1" y="274"/>
                    <a:pt x="1" y="274"/>
                  </a:cubicBezTo>
                  <a:cubicBezTo>
                    <a:pt x="0" y="29"/>
                    <a:pt x="0" y="29"/>
                    <a:pt x="0" y="29"/>
                  </a:cubicBezTo>
                  <a:cubicBezTo>
                    <a:pt x="58" y="20"/>
                    <a:pt x="58" y="20"/>
                    <a:pt x="58" y="20"/>
                  </a:cubicBezTo>
                  <a:cubicBezTo>
                    <a:pt x="57" y="22"/>
                    <a:pt x="56" y="25"/>
                    <a:pt x="55" y="27"/>
                  </a:cubicBezTo>
                  <a:cubicBezTo>
                    <a:pt x="54" y="30"/>
                    <a:pt x="53" y="32"/>
                    <a:pt x="52" y="35"/>
                  </a:cubicBezTo>
                  <a:cubicBezTo>
                    <a:pt x="51" y="38"/>
                    <a:pt x="51" y="40"/>
                    <a:pt x="51" y="43"/>
                  </a:cubicBezTo>
                  <a:cubicBezTo>
                    <a:pt x="50" y="45"/>
                    <a:pt x="50" y="48"/>
                    <a:pt x="50" y="51"/>
                  </a:cubicBezTo>
                  <a:cubicBezTo>
                    <a:pt x="50" y="58"/>
                    <a:pt x="51" y="65"/>
                    <a:pt x="54" y="71"/>
                  </a:cubicBezTo>
                  <a:cubicBezTo>
                    <a:pt x="57" y="77"/>
                    <a:pt x="60" y="82"/>
                    <a:pt x="65" y="87"/>
                  </a:cubicBezTo>
                  <a:cubicBezTo>
                    <a:pt x="69" y="91"/>
                    <a:pt x="75" y="94"/>
                    <a:pt x="81" y="96"/>
                  </a:cubicBezTo>
                  <a:cubicBezTo>
                    <a:pt x="87" y="97"/>
                    <a:pt x="93" y="98"/>
                    <a:pt x="100" y="97"/>
                  </a:cubicBezTo>
                  <a:cubicBezTo>
                    <a:pt x="107" y="96"/>
                    <a:pt x="114" y="93"/>
                    <a:pt x="120" y="90"/>
                  </a:cubicBezTo>
                  <a:cubicBezTo>
                    <a:pt x="126" y="86"/>
                    <a:pt x="131" y="81"/>
                    <a:pt x="136" y="76"/>
                  </a:cubicBezTo>
                  <a:cubicBezTo>
                    <a:pt x="140" y="70"/>
                    <a:pt x="144" y="64"/>
                    <a:pt x="146" y="57"/>
                  </a:cubicBezTo>
                  <a:cubicBezTo>
                    <a:pt x="149" y="51"/>
                    <a:pt x="150" y="43"/>
                    <a:pt x="150" y="36"/>
                  </a:cubicBezTo>
                  <a:cubicBezTo>
                    <a:pt x="150" y="26"/>
                    <a:pt x="147" y="16"/>
                    <a:pt x="142" y="8"/>
                  </a:cubicBezTo>
                  <a:lnTo>
                    <a:pt x="199" y="0"/>
                  </a:lnTo>
                  <a:close/>
                </a:path>
              </a:pathLst>
            </a:custGeom>
            <a:solidFill>
              <a:schemeClr val="accent4">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9" name="Freeform 31"/>
            <p:cNvSpPr/>
            <p:nvPr/>
          </p:nvSpPr>
          <p:spPr bwMode="auto">
            <a:xfrm>
              <a:off x="5322065" y="4256781"/>
              <a:ext cx="987425" cy="995363"/>
            </a:xfrm>
            <a:custGeom>
              <a:avLst/>
              <a:gdLst>
                <a:gd name="T0" fmla="*/ 0 w 263"/>
                <a:gd name="T1" fmla="*/ 28 h 264"/>
                <a:gd name="T2" fmla="*/ 46 w 263"/>
                <a:gd name="T3" fmla="*/ 21 h 264"/>
                <a:gd name="T4" fmla="*/ 44 w 263"/>
                <a:gd name="T5" fmla="*/ 29 h 264"/>
                <a:gd name="T6" fmla="*/ 42 w 263"/>
                <a:gd name="T7" fmla="*/ 37 h 264"/>
                <a:gd name="T8" fmla="*/ 41 w 263"/>
                <a:gd name="T9" fmla="*/ 46 h 264"/>
                <a:gd name="T10" fmla="*/ 46 w 263"/>
                <a:gd name="T11" fmla="*/ 68 h 264"/>
                <a:gd name="T12" fmla="*/ 58 w 263"/>
                <a:gd name="T13" fmla="*/ 85 h 264"/>
                <a:gd name="T14" fmla="*/ 75 w 263"/>
                <a:gd name="T15" fmla="*/ 95 h 264"/>
                <a:gd name="T16" fmla="*/ 89 w 263"/>
                <a:gd name="T17" fmla="*/ 97 h 264"/>
                <a:gd name="T18" fmla="*/ 89 w 263"/>
                <a:gd name="T19" fmla="*/ 97 h 264"/>
                <a:gd name="T20" fmla="*/ 97 w 263"/>
                <a:gd name="T21" fmla="*/ 96 h 264"/>
                <a:gd name="T22" fmla="*/ 118 w 263"/>
                <a:gd name="T23" fmla="*/ 89 h 264"/>
                <a:gd name="T24" fmla="*/ 135 w 263"/>
                <a:gd name="T25" fmla="*/ 74 h 264"/>
                <a:gd name="T26" fmla="*/ 147 w 263"/>
                <a:gd name="T27" fmla="*/ 54 h 264"/>
                <a:gd name="T28" fmla="*/ 151 w 263"/>
                <a:gd name="T29" fmla="*/ 31 h 264"/>
                <a:gd name="T30" fmla="*/ 145 w 263"/>
                <a:gd name="T31" fmla="*/ 7 h 264"/>
                <a:gd name="T32" fmla="*/ 191 w 263"/>
                <a:gd name="T33" fmla="*/ 0 h 264"/>
                <a:gd name="T34" fmla="*/ 190 w 263"/>
                <a:gd name="T35" fmla="*/ 118 h 264"/>
                <a:gd name="T36" fmla="*/ 199 w 263"/>
                <a:gd name="T37" fmla="*/ 105 h 264"/>
                <a:gd name="T38" fmla="*/ 211 w 263"/>
                <a:gd name="T39" fmla="*/ 92 h 264"/>
                <a:gd name="T40" fmla="*/ 217 w 263"/>
                <a:gd name="T41" fmla="*/ 89 h 264"/>
                <a:gd name="T42" fmla="*/ 222 w 263"/>
                <a:gd name="T43" fmla="*/ 87 h 264"/>
                <a:gd name="T44" fmla="*/ 228 w 263"/>
                <a:gd name="T45" fmla="*/ 85 h 264"/>
                <a:gd name="T46" fmla="*/ 233 w 263"/>
                <a:gd name="T47" fmla="*/ 85 h 264"/>
                <a:gd name="T48" fmla="*/ 242 w 263"/>
                <a:gd name="T49" fmla="*/ 86 h 264"/>
                <a:gd name="T50" fmla="*/ 253 w 263"/>
                <a:gd name="T51" fmla="*/ 93 h 264"/>
                <a:gd name="T52" fmla="*/ 260 w 263"/>
                <a:gd name="T53" fmla="*/ 104 h 264"/>
                <a:gd name="T54" fmla="*/ 263 w 263"/>
                <a:gd name="T55" fmla="*/ 118 h 264"/>
                <a:gd name="T56" fmla="*/ 260 w 263"/>
                <a:gd name="T57" fmla="*/ 134 h 264"/>
                <a:gd name="T58" fmla="*/ 252 w 263"/>
                <a:gd name="T59" fmla="*/ 148 h 264"/>
                <a:gd name="T60" fmla="*/ 240 w 263"/>
                <a:gd name="T61" fmla="*/ 159 h 264"/>
                <a:gd name="T62" fmla="*/ 226 w 263"/>
                <a:gd name="T63" fmla="*/ 164 h 264"/>
                <a:gd name="T64" fmla="*/ 221 w 263"/>
                <a:gd name="T65" fmla="*/ 164 h 264"/>
                <a:gd name="T66" fmla="*/ 220 w 263"/>
                <a:gd name="T67" fmla="*/ 164 h 264"/>
                <a:gd name="T68" fmla="*/ 215 w 263"/>
                <a:gd name="T69" fmla="*/ 164 h 264"/>
                <a:gd name="T70" fmla="*/ 210 w 263"/>
                <a:gd name="T71" fmla="*/ 162 h 264"/>
                <a:gd name="T72" fmla="*/ 206 w 263"/>
                <a:gd name="T73" fmla="*/ 160 h 264"/>
                <a:gd name="T74" fmla="*/ 199 w 263"/>
                <a:gd name="T75" fmla="*/ 154 h 264"/>
                <a:gd name="T76" fmla="*/ 190 w 263"/>
                <a:gd name="T77" fmla="*/ 144 h 264"/>
                <a:gd name="T78" fmla="*/ 190 w 263"/>
                <a:gd name="T79" fmla="*/ 233 h 264"/>
                <a:gd name="T80" fmla="*/ 2 w 263"/>
                <a:gd name="T81" fmla="*/ 264 h 264"/>
                <a:gd name="T82" fmla="*/ 0 w 263"/>
                <a:gd name="T83" fmla="*/ 2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3" h="264">
                  <a:moveTo>
                    <a:pt x="0" y="28"/>
                  </a:moveTo>
                  <a:cubicBezTo>
                    <a:pt x="46" y="21"/>
                    <a:pt x="46" y="21"/>
                    <a:pt x="46" y="21"/>
                  </a:cubicBezTo>
                  <a:cubicBezTo>
                    <a:pt x="45" y="24"/>
                    <a:pt x="44" y="26"/>
                    <a:pt x="44" y="29"/>
                  </a:cubicBezTo>
                  <a:cubicBezTo>
                    <a:pt x="43" y="31"/>
                    <a:pt x="42" y="34"/>
                    <a:pt x="42" y="37"/>
                  </a:cubicBezTo>
                  <a:cubicBezTo>
                    <a:pt x="42" y="40"/>
                    <a:pt x="41" y="43"/>
                    <a:pt x="41" y="46"/>
                  </a:cubicBezTo>
                  <a:cubicBezTo>
                    <a:pt x="41" y="54"/>
                    <a:pt x="43" y="61"/>
                    <a:pt x="46" y="68"/>
                  </a:cubicBezTo>
                  <a:cubicBezTo>
                    <a:pt x="49" y="75"/>
                    <a:pt x="53" y="80"/>
                    <a:pt x="58" y="85"/>
                  </a:cubicBezTo>
                  <a:cubicBezTo>
                    <a:pt x="63" y="90"/>
                    <a:pt x="69" y="93"/>
                    <a:pt x="75" y="95"/>
                  </a:cubicBezTo>
                  <a:cubicBezTo>
                    <a:pt x="80" y="96"/>
                    <a:pt x="85" y="97"/>
                    <a:pt x="89" y="97"/>
                  </a:cubicBezTo>
                  <a:cubicBezTo>
                    <a:pt x="89" y="97"/>
                    <a:pt x="89" y="97"/>
                    <a:pt x="89" y="97"/>
                  </a:cubicBezTo>
                  <a:cubicBezTo>
                    <a:pt x="92" y="97"/>
                    <a:pt x="94" y="97"/>
                    <a:pt x="97" y="96"/>
                  </a:cubicBezTo>
                  <a:cubicBezTo>
                    <a:pt x="104" y="95"/>
                    <a:pt x="111" y="93"/>
                    <a:pt x="118" y="89"/>
                  </a:cubicBezTo>
                  <a:cubicBezTo>
                    <a:pt x="124" y="85"/>
                    <a:pt x="130" y="80"/>
                    <a:pt x="135" y="74"/>
                  </a:cubicBezTo>
                  <a:cubicBezTo>
                    <a:pt x="140" y="68"/>
                    <a:pt x="144" y="61"/>
                    <a:pt x="147" y="54"/>
                  </a:cubicBezTo>
                  <a:cubicBezTo>
                    <a:pt x="149" y="47"/>
                    <a:pt x="151" y="39"/>
                    <a:pt x="151" y="31"/>
                  </a:cubicBezTo>
                  <a:cubicBezTo>
                    <a:pt x="151" y="22"/>
                    <a:pt x="149" y="14"/>
                    <a:pt x="145" y="7"/>
                  </a:cubicBezTo>
                  <a:cubicBezTo>
                    <a:pt x="191" y="0"/>
                    <a:pt x="191" y="0"/>
                    <a:pt x="191" y="0"/>
                  </a:cubicBezTo>
                  <a:cubicBezTo>
                    <a:pt x="190" y="118"/>
                    <a:pt x="190" y="118"/>
                    <a:pt x="190" y="118"/>
                  </a:cubicBezTo>
                  <a:cubicBezTo>
                    <a:pt x="199" y="105"/>
                    <a:pt x="199" y="105"/>
                    <a:pt x="199" y="105"/>
                  </a:cubicBezTo>
                  <a:cubicBezTo>
                    <a:pt x="202" y="100"/>
                    <a:pt x="207" y="96"/>
                    <a:pt x="211" y="92"/>
                  </a:cubicBezTo>
                  <a:cubicBezTo>
                    <a:pt x="213" y="91"/>
                    <a:pt x="215" y="90"/>
                    <a:pt x="217" y="89"/>
                  </a:cubicBezTo>
                  <a:cubicBezTo>
                    <a:pt x="218" y="88"/>
                    <a:pt x="220" y="87"/>
                    <a:pt x="222" y="87"/>
                  </a:cubicBezTo>
                  <a:cubicBezTo>
                    <a:pt x="224" y="86"/>
                    <a:pt x="226" y="86"/>
                    <a:pt x="228" y="85"/>
                  </a:cubicBezTo>
                  <a:cubicBezTo>
                    <a:pt x="230" y="85"/>
                    <a:pt x="231" y="85"/>
                    <a:pt x="233" y="85"/>
                  </a:cubicBezTo>
                  <a:cubicBezTo>
                    <a:pt x="236" y="85"/>
                    <a:pt x="239" y="85"/>
                    <a:pt x="242" y="86"/>
                  </a:cubicBezTo>
                  <a:cubicBezTo>
                    <a:pt x="246" y="88"/>
                    <a:pt x="250" y="90"/>
                    <a:pt x="253" y="93"/>
                  </a:cubicBezTo>
                  <a:cubicBezTo>
                    <a:pt x="256" y="96"/>
                    <a:pt x="259" y="99"/>
                    <a:pt x="260" y="104"/>
                  </a:cubicBezTo>
                  <a:cubicBezTo>
                    <a:pt x="262" y="108"/>
                    <a:pt x="263" y="113"/>
                    <a:pt x="263" y="118"/>
                  </a:cubicBezTo>
                  <a:cubicBezTo>
                    <a:pt x="263" y="124"/>
                    <a:pt x="262" y="129"/>
                    <a:pt x="260" y="134"/>
                  </a:cubicBezTo>
                  <a:cubicBezTo>
                    <a:pt x="258" y="139"/>
                    <a:pt x="256" y="144"/>
                    <a:pt x="252" y="148"/>
                  </a:cubicBezTo>
                  <a:cubicBezTo>
                    <a:pt x="249" y="153"/>
                    <a:pt x="245" y="156"/>
                    <a:pt x="240" y="159"/>
                  </a:cubicBezTo>
                  <a:cubicBezTo>
                    <a:pt x="236" y="161"/>
                    <a:pt x="231" y="163"/>
                    <a:pt x="226" y="164"/>
                  </a:cubicBezTo>
                  <a:cubicBezTo>
                    <a:pt x="224" y="164"/>
                    <a:pt x="223" y="164"/>
                    <a:pt x="221" y="164"/>
                  </a:cubicBezTo>
                  <a:cubicBezTo>
                    <a:pt x="220" y="164"/>
                    <a:pt x="220" y="164"/>
                    <a:pt x="220" y="164"/>
                  </a:cubicBezTo>
                  <a:cubicBezTo>
                    <a:pt x="219" y="164"/>
                    <a:pt x="217" y="164"/>
                    <a:pt x="215" y="164"/>
                  </a:cubicBezTo>
                  <a:cubicBezTo>
                    <a:pt x="213" y="164"/>
                    <a:pt x="212" y="163"/>
                    <a:pt x="210" y="162"/>
                  </a:cubicBezTo>
                  <a:cubicBezTo>
                    <a:pt x="209" y="162"/>
                    <a:pt x="207" y="161"/>
                    <a:pt x="206" y="160"/>
                  </a:cubicBezTo>
                  <a:cubicBezTo>
                    <a:pt x="203" y="159"/>
                    <a:pt x="201" y="157"/>
                    <a:pt x="199" y="154"/>
                  </a:cubicBezTo>
                  <a:cubicBezTo>
                    <a:pt x="190" y="144"/>
                    <a:pt x="190" y="144"/>
                    <a:pt x="190" y="144"/>
                  </a:cubicBezTo>
                  <a:cubicBezTo>
                    <a:pt x="190" y="233"/>
                    <a:pt x="190" y="233"/>
                    <a:pt x="190" y="233"/>
                  </a:cubicBezTo>
                  <a:cubicBezTo>
                    <a:pt x="2" y="264"/>
                    <a:pt x="2" y="264"/>
                    <a:pt x="2" y="264"/>
                  </a:cubicBezTo>
                  <a:lnTo>
                    <a:pt x="0" y="2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0" name="Freeform 32"/>
            <p:cNvSpPr/>
            <p:nvPr/>
          </p:nvSpPr>
          <p:spPr bwMode="auto">
            <a:xfrm>
              <a:off x="5811838" y="2755900"/>
              <a:ext cx="1441450" cy="1438275"/>
            </a:xfrm>
            <a:custGeom>
              <a:avLst/>
              <a:gdLst>
                <a:gd name="T0" fmla="*/ 75 w 384"/>
                <a:gd name="T1" fmla="*/ 0 h 382"/>
                <a:gd name="T2" fmla="*/ 384 w 384"/>
                <a:gd name="T3" fmla="*/ 293 h 382"/>
                <a:gd name="T4" fmla="*/ 269 w 384"/>
                <a:gd name="T5" fmla="*/ 309 h 382"/>
                <a:gd name="T6" fmla="*/ 268 w 384"/>
                <a:gd name="T7" fmla="*/ 354 h 382"/>
                <a:gd name="T8" fmla="*/ 213 w 384"/>
                <a:gd name="T9" fmla="*/ 362 h 382"/>
                <a:gd name="T10" fmla="*/ 216 w 384"/>
                <a:gd name="T11" fmla="*/ 356 h 382"/>
                <a:gd name="T12" fmla="*/ 219 w 384"/>
                <a:gd name="T13" fmla="*/ 349 h 382"/>
                <a:gd name="T14" fmla="*/ 220 w 384"/>
                <a:gd name="T15" fmla="*/ 342 h 382"/>
                <a:gd name="T16" fmla="*/ 220 w 384"/>
                <a:gd name="T17" fmla="*/ 334 h 382"/>
                <a:gd name="T18" fmla="*/ 217 w 384"/>
                <a:gd name="T19" fmla="*/ 314 h 382"/>
                <a:gd name="T20" fmla="*/ 207 w 384"/>
                <a:gd name="T21" fmla="*/ 299 h 382"/>
                <a:gd name="T22" fmla="*/ 191 w 384"/>
                <a:gd name="T23" fmla="*/ 290 h 382"/>
                <a:gd name="T24" fmla="*/ 172 w 384"/>
                <a:gd name="T25" fmla="*/ 288 h 382"/>
                <a:gd name="T26" fmla="*/ 153 w 384"/>
                <a:gd name="T27" fmla="*/ 295 h 382"/>
                <a:gd name="T28" fmla="*/ 137 w 384"/>
                <a:gd name="T29" fmla="*/ 309 h 382"/>
                <a:gd name="T30" fmla="*/ 127 w 384"/>
                <a:gd name="T31" fmla="*/ 327 h 382"/>
                <a:gd name="T32" fmla="*/ 123 w 384"/>
                <a:gd name="T33" fmla="*/ 348 h 382"/>
                <a:gd name="T34" fmla="*/ 130 w 384"/>
                <a:gd name="T35" fmla="*/ 374 h 382"/>
                <a:gd name="T36" fmla="*/ 74 w 384"/>
                <a:gd name="T37" fmla="*/ 382 h 382"/>
                <a:gd name="T38" fmla="*/ 74 w 384"/>
                <a:gd name="T39" fmla="*/ 246 h 382"/>
                <a:gd name="T40" fmla="*/ 60 w 384"/>
                <a:gd name="T41" fmla="*/ 260 h 382"/>
                <a:gd name="T42" fmla="*/ 54 w 384"/>
                <a:gd name="T43" fmla="*/ 263 h 382"/>
                <a:gd name="T44" fmla="*/ 48 w 384"/>
                <a:gd name="T45" fmla="*/ 266 h 382"/>
                <a:gd name="T46" fmla="*/ 42 w 384"/>
                <a:gd name="T47" fmla="*/ 267 h 382"/>
                <a:gd name="T48" fmla="*/ 25 w 384"/>
                <a:gd name="T49" fmla="*/ 266 h 382"/>
                <a:gd name="T50" fmla="*/ 12 w 384"/>
                <a:gd name="T51" fmla="*/ 258 h 382"/>
                <a:gd name="T52" fmla="*/ 3 w 384"/>
                <a:gd name="T53" fmla="*/ 245 h 382"/>
                <a:gd name="T54" fmla="*/ 0 w 384"/>
                <a:gd name="T55" fmla="*/ 228 h 382"/>
                <a:gd name="T56" fmla="*/ 3 w 384"/>
                <a:gd name="T57" fmla="*/ 210 h 382"/>
                <a:gd name="T58" fmla="*/ 12 w 384"/>
                <a:gd name="T59" fmla="*/ 194 h 382"/>
                <a:gd name="T60" fmla="*/ 25 w 384"/>
                <a:gd name="T61" fmla="*/ 183 h 382"/>
                <a:gd name="T62" fmla="*/ 42 w 384"/>
                <a:gd name="T63" fmla="*/ 177 h 382"/>
                <a:gd name="T64" fmla="*/ 48 w 384"/>
                <a:gd name="T65" fmla="*/ 177 h 382"/>
                <a:gd name="T66" fmla="*/ 55 w 384"/>
                <a:gd name="T67" fmla="*/ 178 h 382"/>
                <a:gd name="T68" fmla="*/ 61 w 384"/>
                <a:gd name="T69" fmla="*/ 179 h 382"/>
                <a:gd name="T70" fmla="*/ 66 w 384"/>
                <a:gd name="T71" fmla="*/ 182 h 382"/>
                <a:gd name="T72" fmla="*/ 74 w 384"/>
                <a:gd name="T73" fmla="*/ 190 h 382"/>
                <a:gd name="T74" fmla="*/ 75 w 384"/>
                <a:gd name="T75" fmla="*/ 4 h 382"/>
                <a:gd name="T76" fmla="*/ 75 w 384"/>
                <a:gd name="T7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4" h="382">
                  <a:moveTo>
                    <a:pt x="75" y="0"/>
                  </a:moveTo>
                  <a:cubicBezTo>
                    <a:pt x="384" y="293"/>
                    <a:pt x="384" y="293"/>
                    <a:pt x="384" y="293"/>
                  </a:cubicBezTo>
                  <a:cubicBezTo>
                    <a:pt x="269" y="309"/>
                    <a:pt x="269" y="309"/>
                    <a:pt x="269" y="309"/>
                  </a:cubicBezTo>
                  <a:cubicBezTo>
                    <a:pt x="268" y="354"/>
                    <a:pt x="268" y="354"/>
                    <a:pt x="268" y="354"/>
                  </a:cubicBezTo>
                  <a:cubicBezTo>
                    <a:pt x="213" y="362"/>
                    <a:pt x="213" y="362"/>
                    <a:pt x="213" y="362"/>
                  </a:cubicBezTo>
                  <a:cubicBezTo>
                    <a:pt x="215" y="360"/>
                    <a:pt x="216" y="358"/>
                    <a:pt x="216" y="356"/>
                  </a:cubicBezTo>
                  <a:cubicBezTo>
                    <a:pt x="217" y="353"/>
                    <a:pt x="218" y="351"/>
                    <a:pt x="219" y="349"/>
                  </a:cubicBezTo>
                  <a:cubicBezTo>
                    <a:pt x="219" y="346"/>
                    <a:pt x="220" y="344"/>
                    <a:pt x="220" y="342"/>
                  </a:cubicBezTo>
                  <a:cubicBezTo>
                    <a:pt x="220" y="339"/>
                    <a:pt x="220" y="337"/>
                    <a:pt x="220" y="334"/>
                  </a:cubicBezTo>
                  <a:cubicBezTo>
                    <a:pt x="221" y="327"/>
                    <a:pt x="219" y="320"/>
                    <a:pt x="217" y="314"/>
                  </a:cubicBezTo>
                  <a:cubicBezTo>
                    <a:pt x="214" y="308"/>
                    <a:pt x="211" y="303"/>
                    <a:pt x="207" y="299"/>
                  </a:cubicBezTo>
                  <a:cubicBezTo>
                    <a:pt x="202" y="295"/>
                    <a:pt x="197" y="291"/>
                    <a:pt x="191" y="290"/>
                  </a:cubicBezTo>
                  <a:cubicBezTo>
                    <a:pt x="185" y="288"/>
                    <a:pt x="179" y="287"/>
                    <a:pt x="172" y="288"/>
                  </a:cubicBezTo>
                  <a:cubicBezTo>
                    <a:pt x="165" y="289"/>
                    <a:pt x="159" y="291"/>
                    <a:pt x="153" y="295"/>
                  </a:cubicBezTo>
                  <a:cubicBezTo>
                    <a:pt x="147" y="298"/>
                    <a:pt x="142" y="303"/>
                    <a:pt x="137" y="309"/>
                  </a:cubicBezTo>
                  <a:cubicBezTo>
                    <a:pt x="133" y="314"/>
                    <a:pt x="129" y="320"/>
                    <a:pt x="127" y="327"/>
                  </a:cubicBezTo>
                  <a:cubicBezTo>
                    <a:pt x="124" y="334"/>
                    <a:pt x="123" y="341"/>
                    <a:pt x="123" y="348"/>
                  </a:cubicBezTo>
                  <a:cubicBezTo>
                    <a:pt x="123" y="357"/>
                    <a:pt x="125" y="366"/>
                    <a:pt x="130" y="374"/>
                  </a:cubicBezTo>
                  <a:cubicBezTo>
                    <a:pt x="74" y="382"/>
                    <a:pt x="74" y="382"/>
                    <a:pt x="74" y="382"/>
                  </a:cubicBezTo>
                  <a:cubicBezTo>
                    <a:pt x="74" y="337"/>
                    <a:pt x="74" y="291"/>
                    <a:pt x="74" y="246"/>
                  </a:cubicBezTo>
                  <a:cubicBezTo>
                    <a:pt x="70" y="251"/>
                    <a:pt x="66" y="256"/>
                    <a:pt x="60" y="260"/>
                  </a:cubicBezTo>
                  <a:cubicBezTo>
                    <a:pt x="58" y="261"/>
                    <a:pt x="57" y="262"/>
                    <a:pt x="54" y="263"/>
                  </a:cubicBezTo>
                  <a:cubicBezTo>
                    <a:pt x="52" y="264"/>
                    <a:pt x="50" y="265"/>
                    <a:pt x="48" y="266"/>
                  </a:cubicBezTo>
                  <a:cubicBezTo>
                    <a:pt x="46" y="266"/>
                    <a:pt x="44" y="267"/>
                    <a:pt x="42" y="267"/>
                  </a:cubicBezTo>
                  <a:cubicBezTo>
                    <a:pt x="36" y="268"/>
                    <a:pt x="30" y="267"/>
                    <a:pt x="25" y="266"/>
                  </a:cubicBezTo>
                  <a:cubicBezTo>
                    <a:pt x="20" y="264"/>
                    <a:pt x="16" y="262"/>
                    <a:pt x="12" y="258"/>
                  </a:cubicBezTo>
                  <a:cubicBezTo>
                    <a:pt x="8" y="254"/>
                    <a:pt x="5" y="250"/>
                    <a:pt x="3" y="245"/>
                  </a:cubicBezTo>
                  <a:cubicBezTo>
                    <a:pt x="1" y="240"/>
                    <a:pt x="0" y="234"/>
                    <a:pt x="0" y="228"/>
                  </a:cubicBezTo>
                  <a:cubicBezTo>
                    <a:pt x="0" y="222"/>
                    <a:pt x="1" y="215"/>
                    <a:pt x="3" y="210"/>
                  </a:cubicBezTo>
                  <a:cubicBezTo>
                    <a:pt x="5" y="204"/>
                    <a:pt x="8" y="199"/>
                    <a:pt x="12" y="194"/>
                  </a:cubicBezTo>
                  <a:cubicBezTo>
                    <a:pt x="16" y="190"/>
                    <a:pt x="20" y="186"/>
                    <a:pt x="25" y="183"/>
                  </a:cubicBezTo>
                  <a:cubicBezTo>
                    <a:pt x="30" y="180"/>
                    <a:pt x="36" y="178"/>
                    <a:pt x="42" y="177"/>
                  </a:cubicBezTo>
                  <a:cubicBezTo>
                    <a:pt x="44" y="177"/>
                    <a:pt x="46" y="177"/>
                    <a:pt x="48" y="177"/>
                  </a:cubicBezTo>
                  <a:cubicBezTo>
                    <a:pt x="51" y="177"/>
                    <a:pt x="53" y="177"/>
                    <a:pt x="55" y="178"/>
                  </a:cubicBezTo>
                  <a:cubicBezTo>
                    <a:pt x="57" y="178"/>
                    <a:pt x="59" y="179"/>
                    <a:pt x="61" y="179"/>
                  </a:cubicBezTo>
                  <a:cubicBezTo>
                    <a:pt x="62" y="180"/>
                    <a:pt x="64" y="181"/>
                    <a:pt x="66" y="182"/>
                  </a:cubicBezTo>
                  <a:cubicBezTo>
                    <a:pt x="69" y="184"/>
                    <a:pt x="72" y="187"/>
                    <a:pt x="74" y="190"/>
                  </a:cubicBezTo>
                  <a:cubicBezTo>
                    <a:pt x="74" y="128"/>
                    <a:pt x="75" y="66"/>
                    <a:pt x="75" y="4"/>
                  </a:cubicBezTo>
                  <a:cubicBezTo>
                    <a:pt x="75" y="3"/>
                    <a:pt x="75" y="1"/>
                    <a:pt x="75" y="0"/>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1" name="Freeform 33"/>
            <p:cNvSpPr/>
            <p:nvPr/>
          </p:nvSpPr>
          <p:spPr bwMode="auto">
            <a:xfrm>
              <a:off x="5829301" y="2797175"/>
              <a:ext cx="1382713" cy="1379538"/>
            </a:xfrm>
            <a:custGeom>
              <a:avLst/>
              <a:gdLst>
                <a:gd name="T0" fmla="*/ 74 w 368"/>
                <a:gd name="T1" fmla="*/ 219 h 366"/>
                <a:gd name="T2" fmla="*/ 65 w 368"/>
                <a:gd name="T3" fmla="*/ 232 h 366"/>
                <a:gd name="T4" fmla="*/ 53 w 368"/>
                <a:gd name="T5" fmla="*/ 245 h 366"/>
                <a:gd name="T6" fmla="*/ 47 w 368"/>
                <a:gd name="T7" fmla="*/ 248 h 366"/>
                <a:gd name="T8" fmla="*/ 42 w 368"/>
                <a:gd name="T9" fmla="*/ 250 h 366"/>
                <a:gd name="T10" fmla="*/ 36 w 368"/>
                <a:gd name="T11" fmla="*/ 252 h 366"/>
                <a:gd name="T12" fmla="*/ 31 w 368"/>
                <a:gd name="T13" fmla="*/ 252 h 366"/>
                <a:gd name="T14" fmla="*/ 22 w 368"/>
                <a:gd name="T15" fmla="*/ 250 h 366"/>
                <a:gd name="T16" fmla="*/ 10 w 368"/>
                <a:gd name="T17" fmla="*/ 244 h 366"/>
                <a:gd name="T18" fmla="*/ 2 w 368"/>
                <a:gd name="T19" fmla="*/ 232 h 366"/>
                <a:gd name="T20" fmla="*/ 0 w 368"/>
                <a:gd name="T21" fmla="*/ 217 h 366"/>
                <a:gd name="T22" fmla="*/ 3 w 368"/>
                <a:gd name="T23" fmla="*/ 200 h 366"/>
                <a:gd name="T24" fmla="*/ 11 w 368"/>
                <a:gd name="T25" fmla="*/ 186 h 366"/>
                <a:gd name="T26" fmla="*/ 23 w 368"/>
                <a:gd name="T27" fmla="*/ 176 h 366"/>
                <a:gd name="T28" fmla="*/ 37 w 368"/>
                <a:gd name="T29" fmla="*/ 171 h 366"/>
                <a:gd name="T30" fmla="*/ 42 w 368"/>
                <a:gd name="T31" fmla="*/ 170 h 366"/>
                <a:gd name="T32" fmla="*/ 43 w 368"/>
                <a:gd name="T33" fmla="*/ 170 h 366"/>
                <a:gd name="T34" fmla="*/ 49 w 368"/>
                <a:gd name="T35" fmla="*/ 171 h 366"/>
                <a:gd name="T36" fmla="*/ 54 w 368"/>
                <a:gd name="T37" fmla="*/ 173 h 366"/>
                <a:gd name="T38" fmla="*/ 58 w 368"/>
                <a:gd name="T39" fmla="*/ 175 h 366"/>
                <a:gd name="T40" fmla="*/ 66 w 368"/>
                <a:gd name="T41" fmla="*/ 182 h 366"/>
                <a:gd name="T42" fmla="*/ 74 w 368"/>
                <a:gd name="T43" fmla="*/ 192 h 366"/>
                <a:gd name="T44" fmla="*/ 74 w 368"/>
                <a:gd name="T45" fmla="*/ 0 h 366"/>
                <a:gd name="T46" fmla="*/ 368 w 368"/>
                <a:gd name="T47" fmla="*/ 279 h 366"/>
                <a:gd name="T48" fmla="*/ 259 w 368"/>
                <a:gd name="T49" fmla="*/ 294 h 366"/>
                <a:gd name="T50" fmla="*/ 259 w 368"/>
                <a:gd name="T51" fmla="*/ 339 h 366"/>
                <a:gd name="T52" fmla="*/ 216 w 368"/>
                <a:gd name="T53" fmla="*/ 345 h 366"/>
                <a:gd name="T54" fmla="*/ 218 w 368"/>
                <a:gd name="T55" fmla="*/ 339 h 366"/>
                <a:gd name="T56" fmla="*/ 220 w 368"/>
                <a:gd name="T57" fmla="*/ 331 h 366"/>
                <a:gd name="T58" fmla="*/ 220 w 368"/>
                <a:gd name="T59" fmla="*/ 323 h 366"/>
                <a:gd name="T60" fmla="*/ 216 w 368"/>
                <a:gd name="T61" fmla="*/ 301 h 366"/>
                <a:gd name="T62" fmla="*/ 205 w 368"/>
                <a:gd name="T63" fmla="*/ 284 h 366"/>
                <a:gd name="T64" fmla="*/ 188 w 368"/>
                <a:gd name="T65" fmla="*/ 274 h 366"/>
                <a:gd name="T66" fmla="*/ 173 w 368"/>
                <a:gd name="T67" fmla="*/ 272 h 366"/>
                <a:gd name="T68" fmla="*/ 166 w 368"/>
                <a:gd name="T69" fmla="*/ 272 h 366"/>
                <a:gd name="T70" fmla="*/ 146 w 368"/>
                <a:gd name="T71" fmla="*/ 280 h 366"/>
                <a:gd name="T72" fmla="*/ 129 w 368"/>
                <a:gd name="T73" fmla="*/ 295 h 366"/>
                <a:gd name="T74" fmla="*/ 117 w 368"/>
                <a:gd name="T75" fmla="*/ 314 h 366"/>
                <a:gd name="T76" fmla="*/ 113 w 368"/>
                <a:gd name="T77" fmla="*/ 337 h 366"/>
                <a:gd name="T78" fmla="*/ 117 w 368"/>
                <a:gd name="T79" fmla="*/ 360 h 366"/>
                <a:gd name="T80" fmla="*/ 73 w 368"/>
                <a:gd name="T81" fmla="*/ 366 h 366"/>
                <a:gd name="T82" fmla="*/ 74 w 368"/>
                <a:gd name="T83" fmla="*/ 219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 h="366">
                  <a:moveTo>
                    <a:pt x="74" y="219"/>
                  </a:moveTo>
                  <a:cubicBezTo>
                    <a:pt x="65" y="232"/>
                    <a:pt x="65" y="232"/>
                    <a:pt x="65" y="232"/>
                  </a:cubicBezTo>
                  <a:cubicBezTo>
                    <a:pt x="62" y="237"/>
                    <a:pt x="58" y="241"/>
                    <a:pt x="53" y="245"/>
                  </a:cubicBezTo>
                  <a:cubicBezTo>
                    <a:pt x="51" y="246"/>
                    <a:pt x="49" y="247"/>
                    <a:pt x="47" y="248"/>
                  </a:cubicBezTo>
                  <a:cubicBezTo>
                    <a:pt x="46" y="249"/>
                    <a:pt x="44" y="250"/>
                    <a:pt x="42" y="250"/>
                  </a:cubicBezTo>
                  <a:cubicBezTo>
                    <a:pt x="40" y="251"/>
                    <a:pt x="38" y="251"/>
                    <a:pt x="36" y="252"/>
                  </a:cubicBezTo>
                  <a:cubicBezTo>
                    <a:pt x="34" y="252"/>
                    <a:pt x="33" y="252"/>
                    <a:pt x="31" y="252"/>
                  </a:cubicBezTo>
                  <a:cubicBezTo>
                    <a:pt x="28" y="252"/>
                    <a:pt x="25" y="251"/>
                    <a:pt x="22" y="250"/>
                  </a:cubicBezTo>
                  <a:cubicBezTo>
                    <a:pt x="17" y="249"/>
                    <a:pt x="14" y="247"/>
                    <a:pt x="10" y="244"/>
                  </a:cubicBezTo>
                  <a:cubicBezTo>
                    <a:pt x="7" y="240"/>
                    <a:pt x="4" y="237"/>
                    <a:pt x="2" y="232"/>
                  </a:cubicBezTo>
                  <a:cubicBezTo>
                    <a:pt x="0" y="227"/>
                    <a:pt x="0" y="222"/>
                    <a:pt x="0" y="217"/>
                  </a:cubicBezTo>
                  <a:cubicBezTo>
                    <a:pt x="0" y="211"/>
                    <a:pt x="1" y="206"/>
                    <a:pt x="3" y="200"/>
                  </a:cubicBezTo>
                  <a:cubicBezTo>
                    <a:pt x="4" y="195"/>
                    <a:pt x="7" y="190"/>
                    <a:pt x="11" y="186"/>
                  </a:cubicBezTo>
                  <a:cubicBezTo>
                    <a:pt x="14" y="182"/>
                    <a:pt x="18" y="178"/>
                    <a:pt x="23" y="176"/>
                  </a:cubicBezTo>
                  <a:cubicBezTo>
                    <a:pt x="27" y="173"/>
                    <a:pt x="32" y="171"/>
                    <a:pt x="37" y="171"/>
                  </a:cubicBezTo>
                  <a:cubicBezTo>
                    <a:pt x="39" y="170"/>
                    <a:pt x="40" y="170"/>
                    <a:pt x="42" y="170"/>
                  </a:cubicBezTo>
                  <a:cubicBezTo>
                    <a:pt x="42" y="170"/>
                    <a:pt x="43" y="170"/>
                    <a:pt x="43" y="170"/>
                  </a:cubicBezTo>
                  <a:cubicBezTo>
                    <a:pt x="45" y="170"/>
                    <a:pt x="47" y="171"/>
                    <a:pt x="49" y="171"/>
                  </a:cubicBezTo>
                  <a:cubicBezTo>
                    <a:pt x="50" y="171"/>
                    <a:pt x="52" y="172"/>
                    <a:pt x="54" y="173"/>
                  </a:cubicBezTo>
                  <a:cubicBezTo>
                    <a:pt x="55" y="173"/>
                    <a:pt x="57" y="174"/>
                    <a:pt x="58" y="175"/>
                  </a:cubicBezTo>
                  <a:cubicBezTo>
                    <a:pt x="61" y="177"/>
                    <a:pt x="64" y="179"/>
                    <a:pt x="66" y="182"/>
                  </a:cubicBezTo>
                  <a:cubicBezTo>
                    <a:pt x="74" y="192"/>
                    <a:pt x="74" y="192"/>
                    <a:pt x="74" y="192"/>
                  </a:cubicBezTo>
                  <a:cubicBezTo>
                    <a:pt x="74" y="0"/>
                    <a:pt x="74" y="0"/>
                    <a:pt x="74" y="0"/>
                  </a:cubicBezTo>
                  <a:cubicBezTo>
                    <a:pt x="368" y="279"/>
                    <a:pt x="368" y="279"/>
                    <a:pt x="368" y="279"/>
                  </a:cubicBezTo>
                  <a:cubicBezTo>
                    <a:pt x="259" y="294"/>
                    <a:pt x="259" y="294"/>
                    <a:pt x="259" y="294"/>
                  </a:cubicBezTo>
                  <a:cubicBezTo>
                    <a:pt x="259" y="339"/>
                    <a:pt x="259" y="339"/>
                    <a:pt x="259" y="339"/>
                  </a:cubicBezTo>
                  <a:cubicBezTo>
                    <a:pt x="216" y="345"/>
                    <a:pt x="216" y="345"/>
                    <a:pt x="216" y="345"/>
                  </a:cubicBezTo>
                  <a:cubicBezTo>
                    <a:pt x="217" y="343"/>
                    <a:pt x="217" y="341"/>
                    <a:pt x="218" y="339"/>
                  </a:cubicBezTo>
                  <a:cubicBezTo>
                    <a:pt x="219" y="336"/>
                    <a:pt x="219" y="334"/>
                    <a:pt x="220" y="331"/>
                  </a:cubicBezTo>
                  <a:cubicBezTo>
                    <a:pt x="220" y="329"/>
                    <a:pt x="220" y="326"/>
                    <a:pt x="220" y="323"/>
                  </a:cubicBezTo>
                  <a:cubicBezTo>
                    <a:pt x="220" y="316"/>
                    <a:pt x="219" y="308"/>
                    <a:pt x="216" y="301"/>
                  </a:cubicBezTo>
                  <a:cubicBezTo>
                    <a:pt x="213" y="295"/>
                    <a:pt x="210" y="289"/>
                    <a:pt x="205" y="284"/>
                  </a:cubicBezTo>
                  <a:cubicBezTo>
                    <a:pt x="200" y="280"/>
                    <a:pt x="194" y="276"/>
                    <a:pt x="188" y="274"/>
                  </a:cubicBezTo>
                  <a:cubicBezTo>
                    <a:pt x="183" y="273"/>
                    <a:pt x="178" y="272"/>
                    <a:pt x="173" y="272"/>
                  </a:cubicBezTo>
                  <a:cubicBezTo>
                    <a:pt x="171" y="272"/>
                    <a:pt x="169" y="272"/>
                    <a:pt x="166" y="272"/>
                  </a:cubicBezTo>
                  <a:cubicBezTo>
                    <a:pt x="159" y="273"/>
                    <a:pt x="152" y="276"/>
                    <a:pt x="146" y="280"/>
                  </a:cubicBezTo>
                  <a:cubicBezTo>
                    <a:pt x="139" y="284"/>
                    <a:pt x="134" y="289"/>
                    <a:pt x="129" y="295"/>
                  </a:cubicBezTo>
                  <a:cubicBezTo>
                    <a:pt x="124" y="301"/>
                    <a:pt x="120" y="307"/>
                    <a:pt x="117" y="314"/>
                  </a:cubicBezTo>
                  <a:cubicBezTo>
                    <a:pt x="115" y="322"/>
                    <a:pt x="113" y="330"/>
                    <a:pt x="113" y="337"/>
                  </a:cubicBezTo>
                  <a:cubicBezTo>
                    <a:pt x="113" y="345"/>
                    <a:pt x="115" y="353"/>
                    <a:pt x="117" y="360"/>
                  </a:cubicBezTo>
                  <a:cubicBezTo>
                    <a:pt x="73" y="366"/>
                    <a:pt x="73" y="366"/>
                    <a:pt x="73" y="366"/>
                  </a:cubicBezTo>
                  <a:lnTo>
                    <a:pt x="74" y="2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2" name="Freeform 34"/>
            <p:cNvSpPr/>
            <p:nvPr/>
          </p:nvSpPr>
          <p:spPr bwMode="auto">
            <a:xfrm>
              <a:off x="4845051" y="2759075"/>
              <a:ext cx="1214438" cy="1812925"/>
            </a:xfrm>
            <a:custGeom>
              <a:avLst/>
              <a:gdLst>
                <a:gd name="T0" fmla="*/ 323 w 323"/>
                <a:gd name="T1" fmla="*/ 0 h 481"/>
                <a:gd name="T2" fmla="*/ 323 w 323"/>
                <a:gd name="T3" fmla="*/ 171 h 481"/>
                <a:gd name="T4" fmla="*/ 317 w 323"/>
                <a:gd name="T5" fmla="*/ 168 h 481"/>
                <a:gd name="T6" fmla="*/ 311 w 323"/>
                <a:gd name="T7" fmla="*/ 167 h 481"/>
                <a:gd name="T8" fmla="*/ 305 w 323"/>
                <a:gd name="T9" fmla="*/ 167 h 481"/>
                <a:gd name="T10" fmla="*/ 299 w 323"/>
                <a:gd name="T11" fmla="*/ 167 h 481"/>
                <a:gd name="T12" fmla="*/ 279 w 323"/>
                <a:gd name="T13" fmla="*/ 174 h 481"/>
                <a:gd name="T14" fmla="*/ 263 w 323"/>
                <a:gd name="T15" fmla="*/ 188 h 481"/>
                <a:gd name="T16" fmla="*/ 252 w 323"/>
                <a:gd name="T17" fmla="*/ 206 h 481"/>
                <a:gd name="T18" fmla="*/ 248 w 323"/>
                <a:gd name="T19" fmla="*/ 228 h 481"/>
                <a:gd name="T20" fmla="*/ 252 w 323"/>
                <a:gd name="T21" fmla="*/ 248 h 481"/>
                <a:gd name="T22" fmla="*/ 263 w 323"/>
                <a:gd name="T23" fmla="*/ 264 h 481"/>
                <a:gd name="T24" fmla="*/ 279 w 323"/>
                <a:gd name="T25" fmla="*/ 274 h 481"/>
                <a:gd name="T26" fmla="*/ 299 w 323"/>
                <a:gd name="T27" fmla="*/ 275 h 481"/>
                <a:gd name="T28" fmla="*/ 323 w 323"/>
                <a:gd name="T29" fmla="*/ 265 h 481"/>
                <a:gd name="T30" fmla="*/ 322 w 323"/>
                <a:gd name="T31" fmla="*/ 383 h 481"/>
                <a:gd name="T32" fmla="*/ 244 w 323"/>
                <a:gd name="T33" fmla="*/ 394 h 481"/>
                <a:gd name="T34" fmla="*/ 254 w 323"/>
                <a:gd name="T35" fmla="*/ 401 h 481"/>
                <a:gd name="T36" fmla="*/ 259 w 323"/>
                <a:gd name="T37" fmla="*/ 407 h 481"/>
                <a:gd name="T38" fmla="*/ 262 w 323"/>
                <a:gd name="T39" fmla="*/ 414 h 481"/>
                <a:gd name="T40" fmla="*/ 264 w 323"/>
                <a:gd name="T41" fmla="*/ 421 h 481"/>
                <a:gd name="T42" fmla="*/ 265 w 323"/>
                <a:gd name="T43" fmla="*/ 429 h 481"/>
                <a:gd name="T44" fmla="*/ 262 w 323"/>
                <a:gd name="T45" fmla="*/ 447 h 481"/>
                <a:gd name="T46" fmla="*/ 253 w 323"/>
                <a:gd name="T47" fmla="*/ 463 h 481"/>
                <a:gd name="T48" fmla="*/ 239 w 323"/>
                <a:gd name="T49" fmla="*/ 474 h 481"/>
                <a:gd name="T50" fmla="*/ 223 w 323"/>
                <a:gd name="T51" fmla="*/ 480 h 481"/>
                <a:gd name="T52" fmla="*/ 207 w 323"/>
                <a:gd name="T53" fmla="*/ 479 h 481"/>
                <a:gd name="T54" fmla="*/ 194 w 323"/>
                <a:gd name="T55" fmla="*/ 471 h 481"/>
                <a:gd name="T56" fmla="*/ 185 w 323"/>
                <a:gd name="T57" fmla="*/ 459 h 481"/>
                <a:gd name="T58" fmla="*/ 181 w 323"/>
                <a:gd name="T59" fmla="*/ 442 h 481"/>
                <a:gd name="T60" fmla="*/ 182 w 323"/>
                <a:gd name="T61" fmla="*/ 433 h 481"/>
                <a:gd name="T62" fmla="*/ 184 w 323"/>
                <a:gd name="T63" fmla="*/ 425 h 481"/>
                <a:gd name="T64" fmla="*/ 187 w 323"/>
                <a:gd name="T65" fmla="*/ 418 h 481"/>
                <a:gd name="T66" fmla="*/ 192 w 323"/>
                <a:gd name="T67" fmla="*/ 411 h 481"/>
                <a:gd name="T68" fmla="*/ 202 w 323"/>
                <a:gd name="T69" fmla="*/ 400 h 481"/>
                <a:gd name="T70" fmla="*/ 123 w 323"/>
                <a:gd name="T71" fmla="*/ 412 h 481"/>
                <a:gd name="T72" fmla="*/ 122 w 323"/>
                <a:gd name="T73" fmla="*/ 366 h 481"/>
                <a:gd name="T74" fmla="*/ 0 w 323"/>
                <a:gd name="T75" fmla="*/ 383 h 481"/>
                <a:gd name="T76" fmla="*/ 153 w 323"/>
                <a:gd name="T77" fmla="*/ 202 h 481"/>
                <a:gd name="T78" fmla="*/ 152 w 323"/>
                <a:gd name="T79" fmla="*/ 66 h 481"/>
                <a:gd name="T80" fmla="*/ 222 w 323"/>
                <a:gd name="T81" fmla="*/ 57 h 481"/>
                <a:gd name="T82" fmla="*/ 222 w 323"/>
                <a:gd name="T83" fmla="*/ 120 h 481"/>
                <a:gd name="T84" fmla="*/ 323 w 323"/>
                <a:gd name="T85"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3" h="481">
                  <a:moveTo>
                    <a:pt x="323" y="0"/>
                  </a:moveTo>
                  <a:cubicBezTo>
                    <a:pt x="323" y="171"/>
                    <a:pt x="323" y="171"/>
                    <a:pt x="323" y="171"/>
                  </a:cubicBezTo>
                  <a:cubicBezTo>
                    <a:pt x="321" y="170"/>
                    <a:pt x="319" y="169"/>
                    <a:pt x="317" y="168"/>
                  </a:cubicBezTo>
                  <a:cubicBezTo>
                    <a:pt x="315" y="168"/>
                    <a:pt x="313" y="167"/>
                    <a:pt x="311" y="167"/>
                  </a:cubicBezTo>
                  <a:cubicBezTo>
                    <a:pt x="309" y="167"/>
                    <a:pt x="307" y="167"/>
                    <a:pt x="305" y="167"/>
                  </a:cubicBezTo>
                  <a:cubicBezTo>
                    <a:pt x="303" y="167"/>
                    <a:pt x="301" y="167"/>
                    <a:pt x="299" y="167"/>
                  </a:cubicBezTo>
                  <a:cubicBezTo>
                    <a:pt x="292" y="168"/>
                    <a:pt x="285" y="170"/>
                    <a:pt x="279" y="174"/>
                  </a:cubicBezTo>
                  <a:cubicBezTo>
                    <a:pt x="273" y="177"/>
                    <a:pt x="268" y="182"/>
                    <a:pt x="263" y="188"/>
                  </a:cubicBezTo>
                  <a:cubicBezTo>
                    <a:pt x="259" y="193"/>
                    <a:pt x="255" y="199"/>
                    <a:pt x="252" y="206"/>
                  </a:cubicBezTo>
                  <a:cubicBezTo>
                    <a:pt x="250" y="213"/>
                    <a:pt x="248" y="220"/>
                    <a:pt x="248" y="228"/>
                  </a:cubicBezTo>
                  <a:cubicBezTo>
                    <a:pt x="248" y="235"/>
                    <a:pt x="250" y="242"/>
                    <a:pt x="252" y="248"/>
                  </a:cubicBezTo>
                  <a:cubicBezTo>
                    <a:pt x="255" y="255"/>
                    <a:pt x="259" y="260"/>
                    <a:pt x="263" y="264"/>
                  </a:cubicBezTo>
                  <a:cubicBezTo>
                    <a:pt x="268" y="268"/>
                    <a:pt x="273" y="272"/>
                    <a:pt x="279" y="274"/>
                  </a:cubicBezTo>
                  <a:cubicBezTo>
                    <a:pt x="285" y="275"/>
                    <a:pt x="292" y="276"/>
                    <a:pt x="299" y="275"/>
                  </a:cubicBezTo>
                  <a:cubicBezTo>
                    <a:pt x="307" y="274"/>
                    <a:pt x="316" y="270"/>
                    <a:pt x="323" y="265"/>
                  </a:cubicBezTo>
                  <a:cubicBezTo>
                    <a:pt x="322" y="383"/>
                    <a:pt x="322" y="383"/>
                    <a:pt x="322" y="383"/>
                  </a:cubicBezTo>
                  <a:cubicBezTo>
                    <a:pt x="296" y="386"/>
                    <a:pt x="270" y="390"/>
                    <a:pt x="244" y="394"/>
                  </a:cubicBezTo>
                  <a:cubicBezTo>
                    <a:pt x="248" y="396"/>
                    <a:pt x="252" y="398"/>
                    <a:pt x="254" y="401"/>
                  </a:cubicBezTo>
                  <a:cubicBezTo>
                    <a:pt x="256" y="403"/>
                    <a:pt x="258" y="405"/>
                    <a:pt x="259" y="407"/>
                  </a:cubicBezTo>
                  <a:cubicBezTo>
                    <a:pt x="260" y="409"/>
                    <a:pt x="261" y="411"/>
                    <a:pt x="262" y="414"/>
                  </a:cubicBezTo>
                  <a:cubicBezTo>
                    <a:pt x="263" y="416"/>
                    <a:pt x="264" y="419"/>
                    <a:pt x="264" y="421"/>
                  </a:cubicBezTo>
                  <a:cubicBezTo>
                    <a:pt x="265" y="424"/>
                    <a:pt x="265" y="427"/>
                    <a:pt x="265" y="429"/>
                  </a:cubicBezTo>
                  <a:cubicBezTo>
                    <a:pt x="265" y="435"/>
                    <a:pt x="264" y="441"/>
                    <a:pt x="262" y="447"/>
                  </a:cubicBezTo>
                  <a:cubicBezTo>
                    <a:pt x="259" y="453"/>
                    <a:pt x="256" y="458"/>
                    <a:pt x="253" y="463"/>
                  </a:cubicBezTo>
                  <a:cubicBezTo>
                    <a:pt x="249" y="467"/>
                    <a:pt x="244" y="471"/>
                    <a:pt x="239" y="474"/>
                  </a:cubicBezTo>
                  <a:cubicBezTo>
                    <a:pt x="234" y="477"/>
                    <a:pt x="229" y="479"/>
                    <a:pt x="223" y="480"/>
                  </a:cubicBezTo>
                  <a:cubicBezTo>
                    <a:pt x="218" y="481"/>
                    <a:pt x="212" y="480"/>
                    <a:pt x="207" y="479"/>
                  </a:cubicBezTo>
                  <a:cubicBezTo>
                    <a:pt x="202" y="477"/>
                    <a:pt x="198" y="475"/>
                    <a:pt x="194" y="471"/>
                  </a:cubicBezTo>
                  <a:cubicBezTo>
                    <a:pt x="190" y="468"/>
                    <a:pt x="187" y="464"/>
                    <a:pt x="185" y="459"/>
                  </a:cubicBezTo>
                  <a:cubicBezTo>
                    <a:pt x="183" y="454"/>
                    <a:pt x="181" y="448"/>
                    <a:pt x="181" y="442"/>
                  </a:cubicBezTo>
                  <a:cubicBezTo>
                    <a:pt x="181" y="439"/>
                    <a:pt x="182" y="436"/>
                    <a:pt x="182" y="433"/>
                  </a:cubicBezTo>
                  <a:cubicBezTo>
                    <a:pt x="183" y="431"/>
                    <a:pt x="183" y="428"/>
                    <a:pt x="184" y="425"/>
                  </a:cubicBezTo>
                  <a:cubicBezTo>
                    <a:pt x="185" y="423"/>
                    <a:pt x="186" y="420"/>
                    <a:pt x="187" y="418"/>
                  </a:cubicBezTo>
                  <a:cubicBezTo>
                    <a:pt x="189" y="415"/>
                    <a:pt x="190" y="413"/>
                    <a:pt x="192" y="411"/>
                  </a:cubicBezTo>
                  <a:cubicBezTo>
                    <a:pt x="195" y="407"/>
                    <a:pt x="198" y="403"/>
                    <a:pt x="202" y="400"/>
                  </a:cubicBezTo>
                  <a:cubicBezTo>
                    <a:pt x="176" y="404"/>
                    <a:pt x="149" y="408"/>
                    <a:pt x="123" y="412"/>
                  </a:cubicBezTo>
                  <a:cubicBezTo>
                    <a:pt x="122" y="366"/>
                    <a:pt x="122" y="366"/>
                    <a:pt x="122" y="366"/>
                  </a:cubicBezTo>
                  <a:cubicBezTo>
                    <a:pt x="0" y="383"/>
                    <a:pt x="0" y="383"/>
                    <a:pt x="0" y="383"/>
                  </a:cubicBezTo>
                  <a:cubicBezTo>
                    <a:pt x="153" y="202"/>
                    <a:pt x="153" y="202"/>
                    <a:pt x="153" y="202"/>
                  </a:cubicBezTo>
                  <a:cubicBezTo>
                    <a:pt x="152" y="66"/>
                    <a:pt x="152" y="66"/>
                    <a:pt x="152" y="66"/>
                  </a:cubicBezTo>
                  <a:cubicBezTo>
                    <a:pt x="222" y="57"/>
                    <a:pt x="222" y="57"/>
                    <a:pt x="222" y="57"/>
                  </a:cubicBezTo>
                  <a:cubicBezTo>
                    <a:pt x="222" y="120"/>
                    <a:pt x="222" y="120"/>
                    <a:pt x="222" y="120"/>
                  </a:cubicBezTo>
                  <a:lnTo>
                    <a:pt x="323" y="0"/>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3" name="Freeform 35"/>
            <p:cNvSpPr/>
            <p:nvPr/>
          </p:nvSpPr>
          <p:spPr bwMode="auto">
            <a:xfrm>
              <a:off x="4884661" y="2809775"/>
              <a:ext cx="1157288" cy="1744663"/>
            </a:xfrm>
            <a:custGeom>
              <a:avLst/>
              <a:gdLst>
                <a:gd name="T0" fmla="*/ 206 w 308"/>
                <a:gd name="T1" fmla="*/ 463 h 463"/>
                <a:gd name="T2" fmla="*/ 197 w 308"/>
                <a:gd name="T3" fmla="*/ 461 h 463"/>
                <a:gd name="T4" fmla="*/ 186 w 308"/>
                <a:gd name="T5" fmla="*/ 455 h 463"/>
                <a:gd name="T6" fmla="*/ 178 w 308"/>
                <a:gd name="T7" fmla="*/ 444 h 463"/>
                <a:gd name="T8" fmla="*/ 175 w 308"/>
                <a:gd name="T9" fmla="*/ 429 h 463"/>
                <a:gd name="T10" fmla="*/ 176 w 308"/>
                <a:gd name="T11" fmla="*/ 421 h 463"/>
                <a:gd name="T12" fmla="*/ 178 w 308"/>
                <a:gd name="T13" fmla="*/ 414 h 463"/>
                <a:gd name="T14" fmla="*/ 181 w 308"/>
                <a:gd name="T15" fmla="*/ 407 h 463"/>
                <a:gd name="T16" fmla="*/ 185 w 308"/>
                <a:gd name="T17" fmla="*/ 400 h 463"/>
                <a:gd name="T18" fmla="*/ 194 w 308"/>
                <a:gd name="T19" fmla="*/ 391 h 463"/>
                <a:gd name="T20" fmla="*/ 208 w 308"/>
                <a:gd name="T21" fmla="*/ 380 h 463"/>
                <a:gd name="T22" fmla="*/ 116 w 308"/>
                <a:gd name="T23" fmla="*/ 393 h 463"/>
                <a:gd name="T24" fmla="*/ 116 w 308"/>
                <a:gd name="T25" fmla="*/ 347 h 463"/>
                <a:gd name="T26" fmla="*/ 0 w 308"/>
                <a:gd name="T27" fmla="*/ 364 h 463"/>
                <a:gd name="T28" fmla="*/ 147 w 308"/>
                <a:gd name="T29" fmla="*/ 190 h 463"/>
                <a:gd name="T30" fmla="*/ 146 w 308"/>
                <a:gd name="T31" fmla="*/ 57 h 463"/>
                <a:gd name="T32" fmla="*/ 206 w 308"/>
                <a:gd name="T33" fmla="*/ 49 h 463"/>
                <a:gd name="T34" fmla="*/ 207 w 308"/>
                <a:gd name="T35" fmla="*/ 119 h 463"/>
                <a:gd name="T36" fmla="*/ 308 w 308"/>
                <a:gd name="T37" fmla="*/ 0 h 463"/>
                <a:gd name="T38" fmla="*/ 307 w 308"/>
                <a:gd name="T39" fmla="*/ 151 h 463"/>
                <a:gd name="T40" fmla="*/ 301 w 308"/>
                <a:gd name="T41" fmla="*/ 149 h 463"/>
                <a:gd name="T42" fmla="*/ 294 w 308"/>
                <a:gd name="T43" fmla="*/ 149 h 463"/>
                <a:gd name="T44" fmla="*/ 294 w 308"/>
                <a:gd name="T45" fmla="*/ 149 h 463"/>
                <a:gd name="T46" fmla="*/ 287 w 308"/>
                <a:gd name="T47" fmla="*/ 149 h 463"/>
                <a:gd name="T48" fmla="*/ 266 w 308"/>
                <a:gd name="T49" fmla="*/ 157 h 463"/>
                <a:gd name="T50" fmla="*/ 249 w 308"/>
                <a:gd name="T51" fmla="*/ 172 h 463"/>
                <a:gd name="T52" fmla="*/ 237 w 308"/>
                <a:gd name="T53" fmla="*/ 192 h 463"/>
                <a:gd name="T54" fmla="*/ 233 w 308"/>
                <a:gd name="T55" fmla="*/ 215 h 463"/>
                <a:gd name="T56" fmla="*/ 237 w 308"/>
                <a:gd name="T57" fmla="*/ 237 h 463"/>
                <a:gd name="T58" fmla="*/ 249 w 308"/>
                <a:gd name="T59" fmla="*/ 255 h 463"/>
                <a:gd name="T60" fmla="*/ 267 w 308"/>
                <a:gd name="T61" fmla="*/ 265 h 463"/>
                <a:gd name="T62" fmla="*/ 281 w 308"/>
                <a:gd name="T63" fmla="*/ 267 h 463"/>
                <a:gd name="T64" fmla="*/ 288 w 308"/>
                <a:gd name="T65" fmla="*/ 267 h 463"/>
                <a:gd name="T66" fmla="*/ 307 w 308"/>
                <a:gd name="T67" fmla="*/ 260 h 463"/>
                <a:gd name="T68" fmla="*/ 307 w 308"/>
                <a:gd name="T69" fmla="*/ 366 h 463"/>
                <a:gd name="T70" fmla="*/ 218 w 308"/>
                <a:gd name="T71" fmla="*/ 379 h 463"/>
                <a:gd name="T72" fmla="*/ 231 w 308"/>
                <a:gd name="T73" fmla="*/ 385 h 463"/>
                <a:gd name="T74" fmla="*/ 240 w 308"/>
                <a:gd name="T75" fmla="*/ 392 h 463"/>
                <a:gd name="T76" fmla="*/ 244 w 308"/>
                <a:gd name="T77" fmla="*/ 397 h 463"/>
                <a:gd name="T78" fmla="*/ 247 w 308"/>
                <a:gd name="T79" fmla="*/ 402 h 463"/>
                <a:gd name="T80" fmla="*/ 249 w 308"/>
                <a:gd name="T81" fmla="*/ 409 h 463"/>
                <a:gd name="T82" fmla="*/ 249 w 308"/>
                <a:gd name="T83" fmla="*/ 416 h 463"/>
                <a:gd name="T84" fmla="*/ 246 w 308"/>
                <a:gd name="T85" fmla="*/ 432 h 463"/>
                <a:gd name="T86" fmla="*/ 238 w 308"/>
                <a:gd name="T87" fmla="*/ 447 h 463"/>
                <a:gd name="T88" fmla="*/ 226 w 308"/>
                <a:gd name="T89" fmla="*/ 457 h 463"/>
                <a:gd name="T90" fmla="*/ 212 w 308"/>
                <a:gd name="T91" fmla="*/ 462 h 463"/>
                <a:gd name="T92" fmla="*/ 206 w 308"/>
                <a:gd name="T9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8" h="463">
                  <a:moveTo>
                    <a:pt x="206" y="463"/>
                  </a:moveTo>
                  <a:cubicBezTo>
                    <a:pt x="203" y="463"/>
                    <a:pt x="200" y="462"/>
                    <a:pt x="197" y="461"/>
                  </a:cubicBezTo>
                  <a:cubicBezTo>
                    <a:pt x="193" y="460"/>
                    <a:pt x="189" y="458"/>
                    <a:pt x="186" y="455"/>
                  </a:cubicBezTo>
                  <a:cubicBezTo>
                    <a:pt x="183" y="452"/>
                    <a:pt x="180" y="448"/>
                    <a:pt x="178" y="444"/>
                  </a:cubicBezTo>
                  <a:cubicBezTo>
                    <a:pt x="176" y="439"/>
                    <a:pt x="175" y="434"/>
                    <a:pt x="175" y="429"/>
                  </a:cubicBezTo>
                  <a:cubicBezTo>
                    <a:pt x="175" y="426"/>
                    <a:pt x="175" y="424"/>
                    <a:pt x="176" y="421"/>
                  </a:cubicBezTo>
                  <a:cubicBezTo>
                    <a:pt x="176" y="419"/>
                    <a:pt x="177" y="416"/>
                    <a:pt x="178" y="414"/>
                  </a:cubicBezTo>
                  <a:cubicBezTo>
                    <a:pt x="178" y="411"/>
                    <a:pt x="179" y="409"/>
                    <a:pt x="181" y="407"/>
                  </a:cubicBezTo>
                  <a:cubicBezTo>
                    <a:pt x="182" y="405"/>
                    <a:pt x="183" y="402"/>
                    <a:pt x="185" y="400"/>
                  </a:cubicBezTo>
                  <a:cubicBezTo>
                    <a:pt x="187" y="397"/>
                    <a:pt x="190" y="394"/>
                    <a:pt x="194" y="391"/>
                  </a:cubicBezTo>
                  <a:cubicBezTo>
                    <a:pt x="208" y="380"/>
                    <a:pt x="208" y="380"/>
                    <a:pt x="208" y="380"/>
                  </a:cubicBezTo>
                  <a:cubicBezTo>
                    <a:pt x="116" y="393"/>
                    <a:pt x="116" y="393"/>
                    <a:pt x="116" y="393"/>
                  </a:cubicBezTo>
                  <a:cubicBezTo>
                    <a:pt x="116" y="347"/>
                    <a:pt x="116" y="347"/>
                    <a:pt x="116" y="347"/>
                  </a:cubicBezTo>
                  <a:cubicBezTo>
                    <a:pt x="0" y="364"/>
                    <a:pt x="0" y="364"/>
                    <a:pt x="0" y="364"/>
                  </a:cubicBezTo>
                  <a:cubicBezTo>
                    <a:pt x="147" y="190"/>
                    <a:pt x="147" y="190"/>
                    <a:pt x="147" y="190"/>
                  </a:cubicBezTo>
                  <a:cubicBezTo>
                    <a:pt x="146" y="57"/>
                    <a:pt x="146" y="57"/>
                    <a:pt x="146" y="57"/>
                  </a:cubicBezTo>
                  <a:cubicBezTo>
                    <a:pt x="206" y="49"/>
                    <a:pt x="206" y="49"/>
                    <a:pt x="206" y="49"/>
                  </a:cubicBezTo>
                  <a:cubicBezTo>
                    <a:pt x="207" y="119"/>
                    <a:pt x="207" y="119"/>
                    <a:pt x="207" y="119"/>
                  </a:cubicBezTo>
                  <a:cubicBezTo>
                    <a:pt x="308" y="0"/>
                    <a:pt x="308" y="0"/>
                    <a:pt x="308" y="0"/>
                  </a:cubicBezTo>
                  <a:cubicBezTo>
                    <a:pt x="307" y="151"/>
                    <a:pt x="307" y="151"/>
                    <a:pt x="307" y="151"/>
                  </a:cubicBezTo>
                  <a:cubicBezTo>
                    <a:pt x="305" y="150"/>
                    <a:pt x="303" y="150"/>
                    <a:pt x="301" y="149"/>
                  </a:cubicBezTo>
                  <a:cubicBezTo>
                    <a:pt x="299" y="149"/>
                    <a:pt x="297" y="149"/>
                    <a:pt x="294" y="149"/>
                  </a:cubicBezTo>
                  <a:cubicBezTo>
                    <a:pt x="294" y="149"/>
                    <a:pt x="294" y="149"/>
                    <a:pt x="294" y="149"/>
                  </a:cubicBezTo>
                  <a:cubicBezTo>
                    <a:pt x="291" y="149"/>
                    <a:pt x="289" y="149"/>
                    <a:pt x="287" y="149"/>
                  </a:cubicBezTo>
                  <a:cubicBezTo>
                    <a:pt x="280" y="150"/>
                    <a:pt x="273" y="153"/>
                    <a:pt x="266" y="157"/>
                  </a:cubicBezTo>
                  <a:cubicBezTo>
                    <a:pt x="259" y="161"/>
                    <a:pt x="254" y="166"/>
                    <a:pt x="249" y="172"/>
                  </a:cubicBezTo>
                  <a:cubicBezTo>
                    <a:pt x="244" y="178"/>
                    <a:pt x="240" y="184"/>
                    <a:pt x="237" y="192"/>
                  </a:cubicBezTo>
                  <a:cubicBezTo>
                    <a:pt x="234" y="199"/>
                    <a:pt x="233" y="207"/>
                    <a:pt x="233" y="215"/>
                  </a:cubicBezTo>
                  <a:cubicBezTo>
                    <a:pt x="233" y="223"/>
                    <a:pt x="234" y="230"/>
                    <a:pt x="237" y="237"/>
                  </a:cubicBezTo>
                  <a:cubicBezTo>
                    <a:pt x="240" y="244"/>
                    <a:pt x="244" y="250"/>
                    <a:pt x="249" y="255"/>
                  </a:cubicBezTo>
                  <a:cubicBezTo>
                    <a:pt x="254" y="259"/>
                    <a:pt x="260" y="263"/>
                    <a:pt x="267" y="265"/>
                  </a:cubicBezTo>
                  <a:cubicBezTo>
                    <a:pt x="271" y="266"/>
                    <a:pt x="276" y="267"/>
                    <a:pt x="281" y="267"/>
                  </a:cubicBezTo>
                  <a:cubicBezTo>
                    <a:pt x="283" y="267"/>
                    <a:pt x="286" y="267"/>
                    <a:pt x="288" y="267"/>
                  </a:cubicBezTo>
                  <a:cubicBezTo>
                    <a:pt x="295" y="266"/>
                    <a:pt x="301" y="264"/>
                    <a:pt x="307" y="260"/>
                  </a:cubicBezTo>
                  <a:cubicBezTo>
                    <a:pt x="307" y="366"/>
                    <a:pt x="307" y="366"/>
                    <a:pt x="307" y="366"/>
                  </a:cubicBezTo>
                  <a:cubicBezTo>
                    <a:pt x="218" y="379"/>
                    <a:pt x="218" y="379"/>
                    <a:pt x="218" y="379"/>
                  </a:cubicBezTo>
                  <a:cubicBezTo>
                    <a:pt x="231" y="385"/>
                    <a:pt x="231" y="385"/>
                    <a:pt x="231" y="385"/>
                  </a:cubicBezTo>
                  <a:cubicBezTo>
                    <a:pt x="235" y="387"/>
                    <a:pt x="238" y="389"/>
                    <a:pt x="240" y="392"/>
                  </a:cubicBezTo>
                  <a:cubicBezTo>
                    <a:pt x="241" y="393"/>
                    <a:pt x="243" y="395"/>
                    <a:pt x="244" y="397"/>
                  </a:cubicBezTo>
                  <a:cubicBezTo>
                    <a:pt x="245" y="398"/>
                    <a:pt x="246" y="400"/>
                    <a:pt x="247" y="402"/>
                  </a:cubicBezTo>
                  <a:cubicBezTo>
                    <a:pt x="248" y="405"/>
                    <a:pt x="248" y="407"/>
                    <a:pt x="249" y="409"/>
                  </a:cubicBezTo>
                  <a:cubicBezTo>
                    <a:pt x="249" y="411"/>
                    <a:pt x="249" y="414"/>
                    <a:pt x="249" y="416"/>
                  </a:cubicBezTo>
                  <a:cubicBezTo>
                    <a:pt x="249" y="422"/>
                    <a:pt x="248" y="427"/>
                    <a:pt x="246" y="432"/>
                  </a:cubicBezTo>
                  <a:cubicBezTo>
                    <a:pt x="244" y="438"/>
                    <a:pt x="242" y="442"/>
                    <a:pt x="238" y="447"/>
                  </a:cubicBezTo>
                  <a:cubicBezTo>
                    <a:pt x="235" y="451"/>
                    <a:pt x="231" y="454"/>
                    <a:pt x="226" y="457"/>
                  </a:cubicBezTo>
                  <a:cubicBezTo>
                    <a:pt x="221" y="460"/>
                    <a:pt x="217" y="462"/>
                    <a:pt x="212" y="462"/>
                  </a:cubicBezTo>
                  <a:cubicBezTo>
                    <a:pt x="210" y="463"/>
                    <a:pt x="208" y="463"/>
                    <a:pt x="206" y="46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nvGrpSpPr>
          <p:cNvPr id="5" name="Group 53"/>
          <p:cNvGrpSpPr/>
          <p:nvPr/>
        </p:nvGrpSpPr>
        <p:grpSpPr>
          <a:xfrm>
            <a:off x="1003932" y="2074815"/>
            <a:ext cx="347162" cy="347269"/>
            <a:chOff x="2018242" y="3429000"/>
            <a:chExt cx="462882" cy="462882"/>
          </a:xfrm>
        </p:grpSpPr>
        <p:sp>
          <p:nvSpPr>
            <p:cNvPr id="55" name="Rounded Rectangle 54"/>
            <p:cNvSpPr/>
            <p:nvPr/>
          </p:nvSpPr>
          <p:spPr>
            <a:xfrm>
              <a:off x="2018242" y="3429000"/>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cs typeface="+mn-ea"/>
                <a:sym typeface="+mn-lt"/>
              </a:endParaRPr>
            </a:p>
          </p:txBody>
        </p:sp>
      </p:grpSp>
      <p:sp>
        <p:nvSpPr>
          <p:cNvPr id="57" name="Text Placeholder 8"/>
          <p:cNvSpPr>
            <a:spLocks noGrp="1"/>
          </p:cNvSpPr>
          <p:nvPr>
            <p:ph type="body" sz="quarter" idx="4294967295"/>
          </p:nvPr>
        </p:nvSpPr>
        <p:spPr>
          <a:xfrm>
            <a:off x="0" y="2078038"/>
            <a:ext cx="1509713"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58" name="Text Placeholder 9"/>
          <p:cNvSpPr>
            <a:spLocks noGrp="1"/>
          </p:cNvSpPr>
          <p:nvPr>
            <p:ph type="body" sz="quarter" idx="4294967295"/>
          </p:nvPr>
        </p:nvSpPr>
        <p:spPr>
          <a:xfrm>
            <a:off x="0" y="2328863"/>
            <a:ext cx="2124075" cy="425450"/>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62" name="Text Placeholder 8"/>
          <p:cNvSpPr>
            <a:spLocks noGrp="1"/>
          </p:cNvSpPr>
          <p:nvPr>
            <p:ph type="body" sz="quarter" idx="4294967295"/>
          </p:nvPr>
        </p:nvSpPr>
        <p:spPr>
          <a:xfrm>
            <a:off x="0" y="3538538"/>
            <a:ext cx="1508125"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63" name="Text Placeholder 9"/>
          <p:cNvSpPr>
            <a:spLocks noGrp="1"/>
          </p:cNvSpPr>
          <p:nvPr>
            <p:ph type="body" sz="quarter" idx="4294967295"/>
          </p:nvPr>
        </p:nvSpPr>
        <p:spPr>
          <a:xfrm>
            <a:off x="0" y="3789363"/>
            <a:ext cx="2120900" cy="423862"/>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67" name="Text Placeholder 8"/>
          <p:cNvSpPr>
            <a:spLocks noGrp="1"/>
          </p:cNvSpPr>
          <p:nvPr>
            <p:ph type="body" sz="quarter" idx="4294967295"/>
          </p:nvPr>
        </p:nvSpPr>
        <p:spPr>
          <a:xfrm>
            <a:off x="7635875" y="2078038"/>
            <a:ext cx="1508125"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68" name="Text Placeholder 9"/>
          <p:cNvSpPr>
            <a:spLocks noGrp="1"/>
          </p:cNvSpPr>
          <p:nvPr>
            <p:ph type="body" sz="quarter" idx="4294967295"/>
          </p:nvPr>
        </p:nvSpPr>
        <p:spPr>
          <a:xfrm>
            <a:off x="7065963" y="2328863"/>
            <a:ext cx="2078037" cy="425450"/>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72" name="Text Placeholder 8"/>
          <p:cNvSpPr>
            <a:spLocks noGrp="1"/>
          </p:cNvSpPr>
          <p:nvPr>
            <p:ph type="body" sz="quarter" idx="4294967295"/>
          </p:nvPr>
        </p:nvSpPr>
        <p:spPr>
          <a:xfrm>
            <a:off x="7634288" y="3532188"/>
            <a:ext cx="1509712" cy="252412"/>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73" name="Text Placeholder 9"/>
          <p:cNvSpPr>
            <a:spLocks noGrp="1"/>
          </p:cNvSpPr>
          <p:nvPr>
            <p:ph type="body" sz="quarter" idx="4294967295"/>
          </p:nvPr>
        </p:nvSpPr>
        <p:spPr>
          <a:xfrm>
            <a:off x="7062788" y="3784600"/>
            <a:ext cx="2081212" cy="423863"/>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grpSp>
        <p:nvGrpSpPr>
          <p:cNvPr id="6" name="Group 89"/>
          <p:cNvGrpSpPr/>
          <p:nvPr/>
        </p:nvGrpSpPr>
        <p:grpSpPr>
          <a:xfrm>
            <a:off x="1008108" y="3534789"/>
            <a:ext cx="347162" cy="347269"/>
            <a:chOff x="1068444" y="4711597"/>
            <a:chExt cx="462882" cy="462882"/>
          </a:xfrm>
        </p:grpSpPr>
        <p:sp>
          <p:nvSpPr>
            <p:cNvPr id="60" name="Rounded Rectangle 59"/>
            <p:cNvSpPr/>
            <p:nvPr/>
          </p:nvSpPr>
          <p:spPr>
            <a:xfrm>
              <a:off x="1068444" y="4711597"/>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7" name="Group 79"/>
            <p:cNvGrpSpPr/>
            <p:nvPr/>
          </p:nvGrpSpPr>
          <p:grpSpPr>
            <a:xfrm>
              <a:off x="1179802" y="4818227"/>
              <a:ext cx="234350" cy="234350"/>
              <a:chOff x="5175469" y="4758401"/>
              <a:chExt cx="503766" cy="503766"/>
            </a:xfrm>
          </p:grpSpPr>
          <p:sp>
            <p:nvSpPr>
              <p:cNvPr id="76" name="AutoShape 443"/>
              <p:cNvSpPr/>
              <p:nvPr/>
            </p:nvSpPr>
            <p:spPr bwMode="auto">
              <a:xfrm>
                <a:off x="5175469" y="5017731"/>
                <a:ext cx="244436" cy="2444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7" name="AutoShape 444"/>
              <p:cNvSpPr/>
              <p:nvPr/>
            </p:nvSpPr>
            <p:spPr bwMode="auto">
              <a:xfrm>
                <a:off x="5434799" y="4849517"/>
                <a:ext cx="154196" cy="1541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8" name="AutoShape 445"/>
              <p:cNvSpPr/>
              <p:nvPr/>
            </p:nvSpPr>
            <p:spPr bwMode="auto">
              <a:xfrm>
                <a:off x="5525915" y="4758401"/>
                <a:ext cx="151568" cy="1515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9" name="AutoShape 446"/>
              <p:cNvSpPr/>
              <p:nvPr/>
            </p:nvSpPr>
            <p:spPr bwMode="auto">
              <a:xfrm>
                <a:off x="5175469" y="4758401"/>
                <a:ext cx="503766" cy="5028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grpSp>
      </p:grpSp>
      <p:grpSp>
        <p:nvGrpSpPr>
          <p:cNvPr id="8" name="Group 83"/>
          <p:cNvGrpSpPr/>
          <p:nvPr/>
        </p:nvGrpSpPr>
        <p:grpSpPr>
          <a:xfrm>
            <a:off x="6300192" y="2074815"/>
            <a:ext cx="347162" cy="347269"/>
            <a:chOff x="8081369" y="3183892"/>
            <a:chExt cx="462882" cy="462882"/>
          </a:xfrm>
        </p:grpSpPr>
        <p:sp>
          <p:nvSpPr>
            <p:cNvPr id="65" name="Rounded Rectangle 64"/>
            <p:cNvSpPr/>
            <p:nvPr/>
          </p:nvSpPr>
          <p:spPr>
            <a:xfrm>
              <a:off x="8081369" y="3183892"/>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9" name="Group 82"/>
            <p:cNvGrpSpPr/>
            <p:nvPr/>
          </p:nvGrpSpPr>
          <p:grpSpPr>
            <a:xfrm>
              <a:off x="8181949" y="3317962"/>
              <a:ext cx="318538" cy="219122"/>
              <a:chOff x="6316018" y="3496738"/>
              <a:chExt cx="573672" cy="492929"/>
            </a:xfrm>
          </p:grpSpPr>
          <p:sp>
            <p:nvSpPr>
              <p:cNvPr id="81" name="AutoShape 484"/>
              <p:cNvSpPr/>
              <p:nvPr/>
            </p:nvSpPr>
            <p:spPr bwMode="auto">
              <a:xfrm>
                <a:off x="6316018" y="3496738"/>
                <a:ext cx="492999" cy="4929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4" y="18901"/>
                      <a:pt x="17999" y="18901"/>
                    </a:cubicBezTo>
                    <a:lnTo>
                      <a:pt x="3601" y="18901"/>
                    </a:lnTo>
                    <a:cubicBezTo>
                      <a:pt x="3105" y="18901"/>
                      <a:pt x="2701" y="18497"/>
                      <a:pt x="2701" y="18001"/>
                    </a:cubicBezTo>
                    <a:lnTo>
                      <a:pt x="2701" y="3598"/>
                    </a:lnTo>
                    <a:cubicBezTo>
                      <a:pt x="2701" y="3102"/>
                      <a:pt x="3105" y="2699"/>
                      <a:pt x="3601" y="2699"/>
                    </a:cubicBezTo>
                    <a:lnTo>
                      <a:pt x="16077" y="2699"/>
                    </a:lnTo>
                    <a:lnTo>
                      <a:pt x="18707" y="70"/>
                    </a:lnTo>
                    <a:cubicBezTo>
                      <a:pt x="18478" y="25"/>
                      <a:pt x="18241" y="0"/>
                      <a:pt x="17999" y="0"/>
                    </a:cubicBezTo>
                    <a:lnTo>
                      <a:pt x="3601" y="0"/>
                    </a:lnTo>
                    <a:cubicBezTo>
                      <a:pt x="1612" y="0"/>
                      <a:pt x="0" y="1611"/>
                      <a:pt x="0" y="3598"/>
                    </a:cubicBezTo>
                    <a:lnTo>
                      <a:pt x="0" y="18001"/>
                    </a:lnTo>
                    <a:cubicBezTo>
                      <a:pt x="0" y="19989"/>
                      <a:pt x="1612" y="21600"/>
                      <a:pt x="3601" y="21600"/>
                    </a:cubicBezTo>
                    <a:lnTo>
                      <a:pt x="17999" y="21600"/>
                    </a:lnTo>
                    <a:cubicBezTo>
                      <a:pt x="19988" y="21600"/>
                      <a:pt x="21600" y="19989"/>
                      <a:pt x="21600" y="18001"/>
                    </a:cubicBezTo>
                    <a:lnTo>
                      <a:pt x="21600" y="10014"/>
                    </a:lnTo>
                    <a:lnTo>
                      <a:pt x="18899" y="12712"/>
                    </a:lnTo>
                    <a:lnTo>
                      <a:pt x="18899" y="18001"/>
                    </a:lnTo>
                    <a:close/>
                    <a:moveTo>
                      <a:pt x="18899" y="18001"/>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82" name="AutoShape 485"/>
              <p:cNvSpPr/>
              <p:nvPr/>
            </p:nvSpPr>
            <p:spPr bwMode="auto">
              <a:xfrm>
                <a:off x="6523178" y="3496738"/>
                <a:ext cx="366512" cy="3664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2496" y="13916"/>
                    </a:moveTo>
                    <a:lnTo>
                      <a:pt x="2496" y="13917"/>
                    </a:lnTo>
                    <a:lnTo>
                      <a:pt x="2495" y="13919"/>
                    </a:lnTo>
                    <a:lnTo>
                      <a:pt x="2496" y="13919"/>
                    </a:lnTo>
                    <a:lnTo>
                      <a:pt x="0" y="21600"/>
                    </a:lnTo>
                    <a:lnTo>
                      <a:pt x="7681" y="19104"/>
                    </a:lnTo>
                    <a:lnTo>
                      <a:pt x="7684" y="19103"/>
                    </a:lnTo>
                    <a:lnTo>
                      <a:pt x="7683" y="19102"/>
                    </a:lnTo>
                    <a:lnTo>
                      <a:pt x="21600" y="5186"/>
                    </a:lnTo>
                    <a:lnTo>
                      <a:pt x="16414" y="0"/>
                    </a:lnTo>
                    <a:lnTo>
                      <a:pt x="2498" y="13916"/>
                    </a:lnTo>
                    <a:lnTo>
                      <a:pt x="2496" y="13916"/>
                    </a:lnTo>
                    <a:close/>
                    <a:moveTo>
                      <a:pt x="7041" y="18061"/>
                    </a:moveTo>
                    <a:lnTo>
                      <a:pt x="1855" y="19745"/>
                    </a:lnTo>
                    <a:lnTo>
                      <a:pt x="3540" y="14559"/>
                    </a:lnTo>
                    <a:lnTo>
                      <a:pt x="7041" y="18061"/>
                    </a:lnTo>
                    <a:close/>
                    <a:moveTo>
                      <a:pt x="7041" y="18061"/>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grpSp>
      </p:grpSp>
      <p:grpSp>
        <p:nvGrpSpPr>
          <p:cNvPr id="10" name="Group 91"/>
          <p:cNvGrpSpPr/>
          <p:nvPr/>
        </p:nvGrpSpPr>
        <p:grpSpPr>
          <a:xfrm>
            <a:off x="6300192" y="3529563"/>
            <a:ext cx="347162" cy="347269"/>
            <a:chOff x="8234290" y="4704632"/>
            <a:chExt cx="462882" cy="462882"/>
          </a:xfrm>
        </p:grpSpPr>
        <p:sp>
          <p:nvSpPr>
            <p:cNvPr id="70" name="Rounded Rectangle 69"/>
            <p:cNvSpPr/>
            <p:nvPr/>
          </p:nvSpPr>
          <p:spPr>
            <a:xfrm>
              <a:off x="8234290" y="4704632"/>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1" name="AutoShape 125"/>
            <p:cNvSpPr/>
            <p:nvPr/>
          </p:nvSpPr>
          <p:spPr bwMode="auto">
            <a:xfrm>
              <a:off x="8344428" y="4805763"/>
              <a:ext cx="267274" cy="266205"/>
            </a:xfrm>
            <a:custGeom>
              <a:avLst/>
              <a:gdLst>
                <a:gd name="T0" fmla="*/ 198438 w 21542"/>
                <a:gd name="T1" fmla="*/ 197644 h 21600"/>
                <a:gd name="T2" fmla="*/ 198438 w 21542"/>
                <a:gd name="T3" fmla="*/ 197644 h 21600"/>
                <a:gd name="T4" fmla="*/ 198438 w 21542"/>
                <a:gd name="T5" fmla="*/ 197644 h 21600"/>
                <a:gd name="T6" fmla="*/ 198438 w 21542"/>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lnTo>
                    <a:pt x="11685" y="1798"/>
                  </a:lnTo>
                  <a:close/>
                </a:path>
              </a:pathLst>
            </a:custGeom>
            <a:solidFill>
              <a:schemeClr val="bg1"/>
            </a:solidFill>
            <a:ln>
              <a:noFill/>
            </a:ln>
            <a:effectLst/>
          </p:spPr>
          <p:txBody>
            <a:bodyPr lIns="38100" tIns="38100" rIns="38100" bIns="38100" anchor="ctr"/>
            <a:lstStyle/>
            <a:p>
              <a:endParaRPr lang="en-US">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7">
                                            <p:txEl>
                                              <p:pRg st="0" end="0"/>
                                            </p:txEl>
                                          </p:spTgt>
                                        </p:tgtEl>
                                        <p:attrNameLst>
                                          <p:attrName>style.visibility</p:attrName>
                                        </p:attrNameLst>
                                      </p:cBhvr>
                                      <p:to>
                                        <p:strVal val="visible"/>
                                      </p:to>
                                    </p:set>
                                    <p:animEffect transition="in" filter="fade">
                                      <p:cBhvr>
                                        <p:cTn id="17" dur="500"/>
                                        <p:tgtEl>
                                          <p:spTgt spid="57">
                                            <p:txEl>
                                              <p:pRg st="0" end="0"/>
                                            </p:txEl>
                                          </p:spTgt>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8">
                                            <p:txEl>
                                              <p:pRg st="0" end="0"/>
                                            </p:txEl>
                                          </p:spTgt>
                                        </p:tgtEl>
                                        <p:attrNameLst>
                                          <p:attrName>style.visibility</p:attrName>
                                        </p:attrNameLst>
                                      </p:cBhvr>
                                      <p:to>
                                        <p:strVal val="visible"/>
                                      </p:to>
                                    </p:set>
                                    <p:animEffect transition="in" filter="fade">
                                      <p:cBhvr>
                                        <p:cTn id="21" dur="500"/>
                                        <p:tgtEl>
                                          <p:spTgt spid="58">
                                            <p:txEl>
                                              <p:pRg st="0" end="0"/>
                                            </p:txEl>
                                          </p:spTgt>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2">
                                            <p:txEl>
                                              <p:pRg st="0" end="0"/>
                                            </p:txEl>
                                          </p:spTgt>
                                        </p:tgtEl>
                                        <p:attrNameLst>
                                          <p:attrName>style.visibility</p:attrName>
                                        </p:attrNameLst>
                                      </p:cBhvr>
                                      <p:to>
                                        <p:strVal val="visible"/>
                                      </p:to>
                                    </p:set>
                                    <p:animEffect transition="in" filter="fade">
                                      <p:cBhvr>
                                        <p:cTn id="31" dur="500"/>
                                        <p:tgtEl>
                                          <p:spTgt spid="62">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3">
                                            <p:txEl>
                                              <p:pRg st="0" end="0"/>
                                            </p:txEl>
                                          </p:spTgt>
                                        </p:tgtEl>
                                        <p:attrNameLst>
                                          <p:attrName>style.visibility</p:attrName>
                                        </p:attrNameLst>
                                      </p:cBhvr>
                                      <p:to>
                                        <p:strVal val="visible"/>
                                      </p:to>
                                    </p:set>
                                    <p:animEffect transition="in" filter="fade">
                                      <p:cBhvr>
                                        <p:cTn id="35" dur="500"/>
                                        <p:tgtEl>
                                          <p:spTgt spid="63">
                                            <p:txEl>
                                              <p:pRg st="0" end="0"/>
                                            </p:txEl>
                                          </p:spTgt>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7">
                                            <p:txEl>
                                              <p:pRg st="0" end="0"/>
                                            </p:txEl>
                                          </p:spTgt>
                                        </p:tgtEl>
                                        <p:attrNameLst>
                                          <p:attrName>style.visibility</p:attrName>
                                        </p:attrNameLst>
                                      </p:cBhvr>
                                      <p:to>
                                        <p:strVal val="visible"/>
                                      </p:to>
                                    </p:set>
                                    <p:animEffect transition="in" filter="fade">
                                      <p:cBhvr>
                                        <p:cTn id="45" dur="500"/>
                                        <p:tgtEl>
                                          <p:spTgt spid="67">
                                            <p:txEl>
                                              <p:pRg st="0" end="0"/>
                                            </p:txEl>
                                          </p:spTgt>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8">
                                            <p:txEl>
                                              <p:pRg st="0" end="0"/>
                                            </p:txEl>
                                          </p:spTgt>
                                        </p:tgtEl>
                                        <p:attrNameLst>
                                          <p:attrName>style.visibility</p:attrName>
                                        </p:attrNameLst>
                                      </p:cBhvr>
                                      <p:to>
                                        <p:strVal val="visible"/>
                                      </p:to>
                                    </p:set>
                                    <p:animEffect transition="in" filter="fade">
                                      <p:cBhvr>
                                        <p:cTn id="49" dur="500"/>
                                        <p:tgtEl>
                                          <p:spTgt spid="68">
                                            <p:txEl>
                                              <p:pRg st="0" end="0"/>
                                            </p:txEl>
                                          </p:spTgt>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72">
                                            <p:txEl>
                                              <p:pRg st="0" end="0"/>
                                            </p:txEl>
                                          </p:spTgt>
                                        </p:tgtEl>
                                        <p:attrNameLst>
                                          <p:attrName>style.visibility</p:attrName>
                                        </p:attrNameLst>
                                      </p:cBhvr>
                                      <p:to>
                                        <p:strVal val="visible"/>
                                      </p:to>
                                    </p:set>
                                    <p:animEffect transition="in" filter="fade">
                                      <p:cBhvr>
                                        <p:cTn id="59" dur="500"/>
                                        <p:tgtEl>
                                          <p:spTgt spid="72">
                                            <p:txEl>
                                              <p:pRg st="0" end="0"/>
                                            </p:txEl>
                                          </p:spTgt>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73">
                                            <p:txEl>
                                              <p:pRg st="0" end="0"/>
                                            </p:txEl>
                                          </p:spTgt>
                                        </p:tgtEl>
                                        <p:attrNameLst>
                                          <p:attrName>style.visibility</p:attrName>
                                        </p:attrNameLst>
                                      </p:cBhvr>
                                      <p:to>
                                        <p:strVal val="visible"/>
                                      </p:to>
                                    </p:set>
                                    <p:animEffect transition="in" filter="fade">
                                      <p:cBhvr>
                                        <p:cTn id="63"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P spid="58" grpId="0" build="p"/>
      <p:bldP spid="62" grpId="0" build="p"/>
      <p:bldP spid="63" grpId="0" build="p"/>
      <p:bldP spid="67" grpId="0" build="p"/>
      <p:bldP spid="68" grpId="0" build="p"/>
      <p:bldP spid="72" grpId="0" build="p"/>
      <p:bldP spid="7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flipH="1">
            <a:off x="6572717" y="3103783"/>
            <a:ext cx="2043182" cy="1201560"/>
          </a:xfrm>
          <a:custGeom>
            <a:avLst/>
            <a:gdLst>
              <a:gd name="T0" fmla="*/ 851 w 1710"/>
              <a:gd name="T1" fmla="*/ 143 h 1002"/>
              <a:gd name="T2" fmla="*/ 851 w 1710"/>
              <a:gd name="T3" fmla="*/ 143 h 1002"/>
              <a:gd name="T4" fmla="*/ 855 w 1710"/>
              <a:gd name="T5" fmla="*/ 147 h 1002"/>
              <a:gd name="T6" fmla="*/ 855 w 1710"/>
              <a:gd name="T7" fmla="*/ 147 h 1002"/>
              <a:gd name="T8" fmla="*/ 1710 w 1710"/>
              <a:gd name="T9" fmla="*/ 1002 h 1002"/>
              <a:gd name="T10" fmla="*/ 503 w 1710"/>
              <a:gd name="T11" fmla="*/ 1002 h 1002"/>
              <a:gd name="T12" fmla="*/ 501 w 1710"/>
              <a:gd name="T13" fmla="*/ 1002 h 1002"/>
              <a:gd name="T14" fmla="*/ 0 w 1710"/>
              <a:gd name="T15" fmla="*/ 501 h 1002"/>
              <a:gd name="T16" fmla="*/ 501 w 1710"/>
              <a:gd name="T17" fmla="*/ 0 h 1002"/>
              <a:gd name="T18" fmla="*/ 851 w 1710"/>
              <a:gd name="T19" fmla="*/ 143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0" h="1002">
                <a:moveTo>
                  <a:pt x="851" y="143"/>
                </a:moveTo>
                <a:lnTo>
                  <a:pt x="851" y="143"/>
                </a:lnTo>
                <a:lnTo>
                  <a:pt x="855" y="147"/>
                </a:lnTo>
                <a:lnTo>
                  <a:pt x="855" y="147"/>
                </a:lnTo>
                <a:lnTo>
                  <a:pt x="1710" y="1002"/>
                </a:lnTo>
                <a:lnTo>
                  <a:pt x="503" y="1002"/>
                </a:lnTo>
                <a:lnTo>
                  <a:pt x="501" y="1002"/>
                </a:lnTo>
                <a:cubicBezTo>
                  <a:pt x="224" y="1002"/>
                  <a:pt x="0" y="778"/>
                  <a:pt x="0" y="501"/>
                </a:cubicBezTo>
                <a:cubicBezTo>
                  <a:pt x="0" y="225"/>
                  <a:pt x="224" y="0"/>
                  <a:pt x="501" y="0"/>
                </a:cubicBezTo>
                <a:cubicBezTo>
                  <a:pt x="637" y="0"/>
                  <a:pt x="761" y="55"/>
                  <a:pt x="851" y="143"/>
                </a:cubicBezTo>
                <a:close/>
              </a:path>
            </a:pathLst>
          </a:custGeom>
          <a:solidFill>
            <a:schemeClr val="accent2"/>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2" name="Freeform 6"/>
          <p:cNvSpPr/>
          <p:nvPr/>
        </p:nvSpPr>
        <p:spPr bwMode="auto">
          <a:xfrm flipH="1">
            <a:off x="6511338" y="1799206"/>
            <a:ext cx="1461211" cy="2454756"/>
          </a:xfrm>
          <a:custGeom>
            <a:avLst/>
            <a:gdLst>
              <a:gd name="T0" fmla="*/ 1223 w 1223"/>
              <a:gd name="T1" fmla="*/ 634 h 2048"/>
              <a:gd name="T2" fmla="*/ 1223 w 1223"/>
              <a:gd name="T3" fmla="*/ 634 h 2048"/>
              <a:gd name="T4" fmla="*/ 1223 w 1223"/>
              <a:gd name="T5" fmla="*/ 640 h 2048"/>
              <a:gd name="T6" fmla="*/ 1223 w 1223"/>
              <a:gd name="T7" fmla="*/ 641 h 2048"/>
              <a:gd name="T8" fmla="*/ 1223 w 1223"/>
              <a:gd name="T9" fmla="*/ 2048 h 2048"/>
              <a:gd name="T10" fmla="*/ 229 w 1223"/>
              <a:gd name="T11" fmla="*/ 1054 h 2048"/>
              <a:gd name="T12" fmla="*/ 227 w 1223"/>
              <a:gd name="T13" fmla="*/ 1053 h 2048"/>
              <a:gd name="T14" fmla="*/ 227 w 1223"/>
              <a:gd name="T15" fmla="*/ 228 h 2048"/>
              <a:gd name="T16" fmla="*/ 1052 w 1223"/>
              <a:gd name="T17" fmla="*/ 228 h 2048"/>
              <a:gd name="T18" fmla="*/ 1223 w 1223"/>
              <a:gd name="T19" fmla="*/ 6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3" h="2048">
                <a:moveTo>
                  <a:pt x="1223" y="634"/>
                </a:moveTo>
                <a:lnTo>
                  <a:pt x="1223" y="634"/>
                </a:lnTo>
                <a:lnTo>
                  <a:pt x="1223" y="640"/>
                </a:lnTo>
                <a:lnTo>
                  <a:pt x="1223" y="641"/>
                </a:lnTo>
                <a:lnTo>
                  <a:pt x="1223" y="2048"/>
                </a:lnTo>
                <a:lnTo>
                  <a:pt x="229" y="1054"/>
                </a:lnTo>
                <a:lnTo>
                  <a:pt x="227" y="1053"/>
                </a:lnTo>
                <a:cubicBezTo>
                  <a:pt x="0" y="825"/>
                  <a:pt x="0" y="456"/>
                  <a:pt x="227" y="228"/>
                </a:cubicBezTo>
                <a:cubicBezTo>
                  <a:pt x="455" y="0"/>
                  <a:pt x="824" y="0"/>
                  <a:pt x="1052" y="228"/>
                </a:cubicBezTo>
                <a:cubicBezTo>
                  <a:pt x="1164" y="340"/>
                  <a:pt x="1221" y="487"/>
                  <a:pt x="1223" y="634"/>
                </a:cubicBezTo>
                <a:close/>
              </a:path>
            </a:pathLst>
          </a:custGeom>
          <a:solidFill>
            <a:schemeClr val="accent1"/>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3" name="Freeform 7"/>
          <p:cNvSpPr/>
          <p:nvPr/>
        </p:nvSpPr>
        <p:spPr bwMode="auto">
          <a:xfrm flipH="1">
            <a:off x="4734020" y="1358216"/>
            <a:ext cx="1692883" cy="2895746"/>
          </a:xfrm>
          <a:custGeom>
            <a:avLst/>
            <a:gdLst>
              <a:gd name="T0" fmla="*/ 1214 w 1416"/>
              <a:gd name="T1" fmla="*/ 1203 h 2417"/>
              <a:gd name="T2" fmla="*/ 1214 w 1416"/>
              <a:gd name="T3" fmla="*/ 1203 h 2417"/>
              <a:gd name="T4" fmla="*/ 1209 w 1416"/>
              <a:gd name="T5" fmla="*/ 1208 h 2417"/>
              <a:gd name="T6" fmla="*/ 1208 w 1416"/>
              <a:gd name="T7" fmla="*/ 1209 h 2417"/>
              <a:gd name="T8" fmla="*/ 0 w 1416"/>
              <a:gd name="T9" fmla="*/ 2417 h 2417"/>
              <a:gd name="T10" fmla="*/ 0 w 1416"/>
              <a:gd name="T11" fmla="*/ 711 h 2417"/>
              <a:gd name="T12" fmla="*/ 0 w 1416"/>
              <a:gd name="T13" fmla="*/ 708 h 2417"/>
              <a:gd name="T14" fmla="*/ 708 w 1416"/>
              <a:gd name="T15" fmla="*/ 0 h 2417"/>
              <a:gd name="T16" fmla="*/ 1416 w 1416"/>
              <a:gd name="T17" fmla="*/ 708 h 2417"/>
              <a:gd name="T18" fmla="*/ 1214 w 1416"/>
              <a:gd name="T19" fmla="*/ 1203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6" h="2417">
                <a:moveTo>
                  <a:pt x="1214" y="1203"/>
                </a:moveTo>
                <a:lnTo>
                  <a:pt x="1214" y="1203"/>
                </a:lnTo>
                <a:lnTo>
                  <a:pt x="1209" y="1208"/>
                </a:lnTo>
                <a:lnTo>
                  <a:pt x="1208" y="1209"/>
                </a:lnTo>
                <a:lnTo>
                  <a:pt x="0" y="2417"/>
                </a:lnTo>
                <a:lnTo>
                  <a:pt x="0" y="711"/>
                </a:lnTo>
                <a:lnTo>
                  <a:pt x="0" y="708"/>
                </a:lnTo>
                <a:cubicBezTo>
                  <a:pt x="0" y="317"/>
                  <a:pt x="317" y="0"/>
                  <a:pt x="708" y="0"/>
                </a:cubicBezTo>
                <a:cubicBezTo>
                  <a:pt x="1099" y="0"/>
                  <a:pt x="1416" y="317"/>
                  <a:pt x="1416" y="708"/>
                </a:cubicBezTo>
                <a:cubicBezTo>
                  <a:pt x="1416" y="901"/>
                  <a:pt x="1339" y="1075"/>
                  <a:pt x="1214" y="1203"/>
                </a:cubicBezTo>
                <a:close/>
              </a:path>
            </a:pathLst>
          </a:custGeom>
          <a:solidFill>
            <a:schemeClr val="accent2"/>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6" name="Freeform 8"/>
          <p:cNvSpPr/>
          <p:nvPr/>
        </p:nvSpPr>
        <p:spPr bwMode="auto">
          <a:xfrm flipH="1">
            <a:off x="3087697" y="2380893"/>
            <a:ext cx="3274116" cy="1924450"/>
          </a:xfrm>
          <a:custGeom>
            <a:avLst/>
            <a:gdLst>
              <a:gd name="T0" fmla="*/ 1376 w 2739"/>
              <a:gd name="T1" fmla="*/ 229 h 1605"/>
              <a:gd name="T2" fmla="*/ 1376 w 2739"/>
              <a:gd name="T3" fmla="*/ 229 h 1605"/>
              <a:gd name="T4" fmla="*/ 1370 w 2739"/>
              <a:gd name="T5" fmla="*/ 235 h 1605"/>
              <a:gd name="T6" fmla="*/ 1369 w 2739"/>
              <a:gd name="T7" fmla="*/ 236 h 1605"/>
              <a:gd name="T8" fmla="*/ 0 w 2739"/>
              <a:gd name="T9" fmla="*/ 1605 h 1605"/>
              <a:gd name="T10" fmla="*/ 1933 w 2739"/>
              <a:gd name="T11" fmla="*/ 1605 h 1605"/>
              <a:gd name="T12" fmla="*/ 1937 w 2739"/>
              <a:gd name="T13" fmla="*/ 1605 h 1605"/>
              <a:gd name="T14" fmla="*/ 2739 w 2739"/>
              <a:gd name="T15" fmla="*/ 803 h 1605"/>
              <a:gd name="T16" fmla="*/ 1937 w 2739"/>
              <a:gd name="T17" fmla="*/ 0 h 1605"/>
              <a:gd name="T18" fmla="*/ 1376 w 2739"/>
              <a:gd name="T19" fmla="*/ 22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9" h="1605">
                <a:moveTo>
                  <a:pt x="1376" y="229"/>
                </a:moveTo>
                <a:lnTo>
                  <a:pt x="1376" y="229"/>
                </a:lnTo>
                <a:lnTo>
                  <a:pt x="1370" y="235"/>
                </a:lnTo>
                <a:lnTo>
                  <a:pt x="1369" y="236"/>
                </a:lnTo>
                <a:lnTo>
                  <a:pt x="0" y="1605"/>
                </a:lnTo>
                <a:lnTo>
                  <a:pt x="1933" y="1605"/>
                </a:lnTo>
                <a:lnTo>
                  <a:pt x="1937" y="1605"/>
                </a:lnTo>
                <a:cubicBezTo>
                  <a:pt x="2380" y="1605"/>
                  <a:pt x="2739" y="1246"/>
                  <a:pt x="2739" y="803"/>
                </a:cubicBezTo>
                <a:cubicBezTo>
                  <a:pt x="2739" y="360"/>
                  <a:pt x="2380" y="0"/>
                  <a:pt x="1937" y="0"/>
                </a:cubicBezTo>
                <a:cubicBezTo>
                  <a:pt x="1719" y="0"/>
                  <a:pt x="1521" y="88"/>
                  <a:pt x="1376" y="229"/>
                </a:cubicBezTo>
                <a:close/>
              </a:path>
            </a:pathLst>
          </a:custGeom>
          <a:solidFill>
            <a:schemeClr val="accent1"/>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91" name="TextBox 26"/>
          <p:cNvSpPr txBox="1"/>
          <p:nvPr/>
        </p:nvSpPr>
        <p:spPr>
          <a:xfrm>
            <a:off x="3334296" y="2769020"/>
            <a:ext cx="1304283" cy="328231"/>
          </a:xfrm>
          <a:prstGeom prst="rect">
            <a:avLst/>
          </a:prstGeom>
          <a:noFill/>
        </p:spPr>
        <p:txBody>
          <a:bodyPr wrap="square" lIns="0" tIns="0" rIns="0" bIns="0" rtlCol="0">
            <a:spAutoFit/>
          </a:bodyPr>
          <a:lstStyle/>
          <a:p>
            <a:pPr algn="ctr"/>
            <a:r>
              <a:rPr lang="zh-CN" altLang="en-US" sz="2135" b="1" dirty="0">
                <a:solidFill>
                  <a:schemeClr val="bg1"/>
                </a:solidFill>
                <a:cs typeface="+mn-ea"/>
                <a:sym typeface="+mn-lt"/>
              </a:rPr>
              <a:t>广告成本</a:t>
            </a:r>
          </a:p>
        </p:txBody>
      </p:sp>
      <p:sp>
        <p:nvSpPr>
          <p:cNvPr id="92" name="TextBox 9"/>
          <p:cNvSpPr txBox="1">
            <a:spLocks noChangeArrowheads="1"/>
          </p:cNvSpPr>
          <p:nvPr/>
        </p:nvSpPr>
        <p:spPr bwMode="auto">
          <a:xfrm>
            <a:off x="3586126" y="3076828"/>
            <a:ext cx="1125943" cy="83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4980" dirty="0">
                <a:solidFill>
                  <a:schemeClr val="bg1"/>
                </a:solidFill>
                <a:latin typeface="+mn-lt"/>
                <a:ea typeface="+mn-ea"/>
                <a:cs typeface="+mn-ea"/>
                <a:sym typeface="+mn-lt"/>
              </a:rPr>
              <a:t>40</a:t>
            </a:r>
            <a:r>
              <a:rPr lang="en-US" altLang="zh-CN" sz="2420" dirty="0">
                <a:solidFill>
                  <a:schemeClr val="bg1"/>
                </a:solidFill>
                <a:latin typeface="+mn-lt"/>
                <a:ea typeface="+mn-ea"/>
                <a:cs typeface="+mn-ea"/>
                <a:sym typeface="+mn-lt"/>
              </a:rPr>
              <a:t>%</a:t>
            </a:r>
            <a:endParaRPr lang="zh-CN" altLang="en-US" sz="2420" dirty="0">
              <a:solidFill>
                <a:schemeClr val="bg1"/>
              </a:solidFill>
              <a:latin typeface="+mn-lt"/>
              <a:ea typeface="+mn-ea"/>
              <a:cs typeface="+mn-ea"/>
              <a:sym typeface="+mn-lt"/>
            </a:endParaRPr>
          </a:p>
        </p:txBody>
      </p:sp>
      <p:sp>
        <p:nvSpPr>
          <p:cNvPr id="93" name="TextBox 27"/>
          <p:cNvSpPr txBox="1"/>
          <p:nvPr/>
        </p:nvSpPr>
        <p:spPr>
          <a:xfrm>
            <a:off x="5041130" y="1799208"/>
            <a:ext cx="1078663" cy="196977"/>
          </a:xfrm>
          <a:prstGeom prst="rect">
            <a:avLst/>
          </a:prstGeom>
          <a:noFill/>
        </p:spPr>
        <p:txBody>
          <a:bodyPr wrap="square" lIns="0" tIns="0" rIns="0" bIns="0" rtlCol="0">
            <a:spAutoFit/>
          </a:bodyPr>
          <a:lstStyle/>
          <a:p>
            <a:pPr algn="ctr"/>
            <a:r>
              <a:rPr lang="zh-CN" altLang="en-US" sz="1280" b="1" dirty="0">
                <a:solidFill>
                  <a:schemeClr val="bg1"/>
                </a:solidFill>
                <a:cs typeface="+mn-ea"/>
                <a:sym typeface="+mn-lt"/>
              </a:rPr>
              <a:t>场地成本</a:t>
            </a:r>
          </a:p>
        </p:txBody>
      </p:sp>
      <p:sp>
        <p:nvSpPr>
          <p:cNvPr id="94" name="TextBox 9"/>
          <p:cNvSpPr txBox="1">
            <a:spLocks noChangeArrowheads="1"/>
          </p:cNvSpPr>
          <p:nvPr/>
        </p:nvSpPr>
        <p:spPr bwMode="auto">
          <a:xfrm>
            <a:off x="5294736" y="2113631"/>
            <a:ext cx="972055" cy="70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4125" dirty="0">
                <a:solidFill>
                  <a:schemeClr val="bg1"/>
                </a:solidFill>
                <a:latin typeface="+mn-lt"/>
                <a:ea typeface="+mn-ea"/>
                <a:cs typeface="+mn-ea"/>
                <a:sym typeface="+mn-lt"/>
              </a:rPr>
              <a:t>30</a:t>
            </a:r>
            <a:r>
              <a:rPr lang="en-US" altLang="zh-CN" sz="2135" dirty="0">
                <a:solidFill>
                  <a:schemeClr val="bg1"/>
                </a:solidFill>
                <a:latin typeface="+mn-lt"/>
                <a:ea typeface="+mn-ea"/>
                <a:cs typeface="+mn-ea"/>
                <a:sym typeface="+mn-lt"/>
              </a:rPr>
              <a:t>%</a:t>
            </a:r>
            <a:endParaRPr lang="zh-CN" altLang="en-US" sz="2135" dirty="0">
              <a:solidFill>
                <a:schemeClr val="bg1"/>
              </a:solidFill>
              <a:latin typeface="+mn-lt"/>
              <a:ea typeface="+mn-ea"/>
              <a:cs typeface="+mn-ea"/>
              <a:sym typeface="+mn-lt"/>
            </a:endParaRPr>
          </a:p>
        </p:txBody>
      </p:sp>
      <p:sp>
        <p:nvSpPr>
          <p:cNvPr id="95" name="TextBox 31"/>
          <p:cNvSpPr txBox="1"/>
          <p:nvPr/>
        </p:nvSpPr>
        <p:spPr>
          <a:xfrm>
            <a:off x="6774588" y="2236014"/>
            <a:ext cx="901312" cy="218842"/>
          </a:xfrm>
          <a:prstGeom prst="rect">
            <a:avLst/>
          </a:prstGeom>
          <a:noFill/>
        </p:spPr>
        <p:txBody>
          <a:bodyPr wrap="square" lIns="0" tIns="0" rIns="0" bIns="0" rtlCol="0">
            <a:spAutoFit/>
          </a:bodyPr>
          <a:lstStyle/>
          <a:p>
            <a:pPr algn="ctr"/>
            <a:r>
              <a:rPr lang="zh-CN" altLang="en-US" sz="1420" b="1" dirty="0">
                <a:solidFill>
                  <a:schemeClr val="bg1"/>
                </a:solidFill>
                <a:cs typeface="+mn-ea"/>
                <a:sym typeface="+mn-lt"/>
              </a:rPr>
              <a:t>物料成本</a:t>
            </a:r>
          </a:p>
        </p:txBody>
      </p:sp>
      <p:sp>
        <p:nvSpPr>
          <p:cNvPr id="96" name="TextBox 9"/>
          <p:cNvSpPr txBox="1">
            <a:spLocks noChangeArrowheads="1"/>
          </p:cNvSpPr>
          <p:nvPr/>
        </p:nvSpPr>
        <p:spPr bwMode="auto">
          <a:xfrm>
            <a:off x="6918578" y="2499779"/>
            <a:ext cx="830991" cy="57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70" dirty="0">
                <a:solidFill>
                  <a:schemeClr val="bg1"/>
                </a:solidFill>
                <a:latin typeface="+mn-lt"/>
                <a:ea typeface="+mn-ea"/>
                <a:cs typeface="+mn-ea"/>
                <a:sym typeface="+mn-lt"/>
              </a:rPr>
              <a:t>20</a:t>
            </a:r>
            <a:r>
              <a:rPr lang="en-US" altLang="zh-CN" sz="1990" dirty="0">
                <a:solidFill>
                  <a:schemeClr val="bg1"/>
                </a:solidFill>
                <a:latin typeface="+mn-lt"/>
                <a:ea typeface="+mn-ea"/>
                <a:cs typeface="+mn-ea"/>
                <a:sym typeface="+mn-lt"/>
              </a:rPr>
              <a:t>%</a:t>
            </a:r>
            <a:endParaRPr lang="zh-CN" altLang="en-US" sz="1990" dirty="0">
              <a:solidFill>
                <a:schemeClr val="bg1"/>
              </a:solidFill>
              <a:latin typeface="+mn-lt"/>
              <a:ea typeface="+mn-ea"/>
              <a:cs typeface="+mn-ea"/>
              <a:sym typeface="+mn-lt"/>
            </a:endParaRPr>
          </a:p>
        </p:txBody>
      </p:sp>
      <p:sp>
        <p:nvSpPr>
          <p:cNvPr id="97" name="TextBox 33"/>
          <p:cNvSpPr txBox="1"/>
          <p:nvPr/>
        </p:nvSpPr>
        <p:spPr>
          <a:xfrm>
            <a:off x="7646713" y="3454136"/>
            <a:ext cx="698523" cy="186077"/>
          </a:xfrm>
          <a:prstGeom prst="rect">
            <a:avLst/>
          </a:prstGeom>
          <a:noFill/>
        </p:spPr>
        <p:txBody>
          <a:bodyPr wrap="square" lIns="0" tIns="0" rIns="0" bIns="0" rtlCol="0">
            <a:spAutoFit/>
          </a:bodyPr>
          <a:lstStyle/>
          <a:p>
            <a:pPr algn="ctr"/>
            <a:r>
              <a:rPr lang="zh-CN" altLang="en-US" sz="1210" b="1" dirty="0">
                <a:solidFill>
                  <a:schemeClr val="bg1"/>
                </a:solidFill>
                <a:cs typeface="+mn-ea"/>
                <a:sym typeface="+mn-lt"/>
              </a:rPr>
              <a:t>人员成本</a:t>
            </a:r>
          </a:p>
        </p:txBody>
      </p:sp>
      <p:sp>
        <p:nvSpPr>
          <p:cNvPr id="98" name="TextBox 9"/>
          <p:cNvSpPr txBox="1">
            <a:spLocks noChangeArrowheads="1"/>
          </p:cNvSpPr>
          <p:nvPr/>
        </p:nvSpPr>
        <p:spPr bwMode="auto">
          <a:xfrm>
            <a:off x="7773519" y="3642336"/>
            <a:ext cx="742826" cy="52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2985" dirty="0">
                <a:solidFill>
                  <a:schemeClr val="bg1"/>
                </a:solidFill>
                <a:latin typeface="+mn-lt"/>
                <a:ea typeface="+mn-ea"/>
                <a:cs typeface="+mn-ea"/>
                <a:sym typeface="+mn-lt"/>
              </a:rPr>
              <a:t>10</a:t>
            </a:r>
            <a:r>
              <a:rPr lang="en-US" altLang="zh-CN" sz="1565" dirty="0">
                <a:solidFill>
                  <a:schemeClr val="bg1"/>
                </a:solidFill>
                <a:latin typeface="+mn-lt"/>
                <a:ea typeface="+mn-ea"/>
                <a:cs typeface="+mn-ea"/>
                <a:sym typeface="+mn-lt"/>
              </a:rPr>
              <a:t>%</a:t>
            </a:r>
            <a:endParaRPr lang="zh-CN" altLang="en-US" sz="1565" dirty="0">
              <a:solidFill>
                <a:schemeClr val="bg1"/>
              </a:solidFill>
              <a:latin typeface="+mn-lt"/>
              <a:ea typeface="+mn-ea"/>
              <a:cs typeface="+mn-ea"/>
              <a:sym typeface="+mn-lt"/>
            </a:endParaRPr>
          </a:p>
        </p:txBody>
      </p:sp>
      <p:sp>
        <p:nvSpPr>
          <p:cNvPr id="99" name="TextBox 30"/>
          <p:cNvSpPr txBox="1"/>
          <p:nvPr/>
        </p:nvSpPr>
        <p:spPr>
          <a:xfrm>
            <a:off x="711434" y="1219361"/>
            <a:ext cx="2376264" cy="1477328"/>
          </a:xfrm>
          <a:prstGeom prst="rect">
            <a:avLst/>
          </a:prstGeom>
          <a:noFill/>
        </p:spPr>
        <p:txBody>
          <a:bodyPr wrap="square" lIns="0" tIns="0" rIns="0" bIns="0" rtlCol="0">
            <a:spAutoFit/>
          </a:bodyPr>
          <a:lstStyle/>
          <a:p>
            <a:r>
              <a:rPr lang="zh-CN" altLang="en-US" sz="2420" b="1" dirty="0">
                <a:solidFill>
                  <a:schemeClr val="tx1">
                    <a:lumMod val="75000"/>
                    <a:lumOff val="25000"/>
                  </a:schemeClr>
                </a:solidFill>
                <a:cs typeface="+mn-ea"/>
                <a:sym typeface="+mn-lt"/>
              </a:rPr>
              <a:t>活动总费用：</a:t>
            </a:r>
            <a:endParaRPr lang="en-US" altLang="zh-CN" sz="2420" b="1" dirty="0">
              <a:solidFill>
                <a:schemeClr val="tx1">
                  <a:lumMod val="75000"/>
                  <a:lumOff val="25000"/>
                </a:schemeClr>
              </a:solidFill>
              <a:cs typeface="+mn-ea"/>
              <a:sym typeface="+mn-lt"/>
            </a:endParaRPr>
          </a:p>
          <a:p>
            <a:r>
              <a:rPr lang="en-US" altLang="zh-CN" sz="4480" b="1" dirty="0">
                <a:solidFill>
                  <a:schemeClr val="accent1"/>
                </a:solidFill>
                <a:cs typeface="+mn-ea"/>
                <a:sym typeface="+mn-lt"/>
              </a:rPr>
              <a:t>20,00,00</a:t>
            </a:r>
            <a:r>
              <a:rPr lang="zh-CN" altLang="en-US" sz="2700" b="1" dirty="0">
                <a:solidFill>
                  <a:schemeClr val="accent1"/>
                </a:solidFill>
                <a:cs typeface="+mn-ea"/>
                <a:sym typeface="+mn-lt"/>
              </a:rPr>
              <a:t>元</a:t>
            </a:r>
            <a:r>
              <a:rPr lang="en-US" altLang="zh-CN" sz="2700" b="1" dirty="0">
                <a:solidFill>
                  <a:schemeClr val="accent1"/>
                </a:solidFill>
                <a:cs typeface="+mn-ea"/>
                <a:sym typeface="+mn-lt"/>
              </a:rPr>
              <a:t> </a:t>
            </a:r>
            <a:endParaRPr lang="zh-CN" altLang="en-US" sz="2420" b="1" dirty="0">
              <a:solidFill>
                <a:schemeClr val="tx1">
                  <a:lumMod val="75000"/>
                  <a:lumOff val="25000"/>
                </a:schemeClr>
              </a:solidFill>
              <a:cs typeface="+mn-ea"/>
              <a:sym typeface="+mn-lt"/>
            </a:endParaRPr>
          </a:p>
        </p:txBody>
      </p:sp>
      <p:sp>
        <p:nvSpPr>
          <p:cNvPr id="100" name="TextBox 29"/>
          <p:cNvSpPr txBox="1"/>
          <p:nvPr/>
        </p:nvSpPr>
        <p:spPr>
          <a:xfrm>
            <a:off x="1200051" y="3978349"/>
            <a:ext cx="1887646"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1" name="TextBox 29"/>
          <p:cNvSpPr txBox="1"/>
          <p:nvPr/>
        </p:nvSpPr>
        <p:spPr>
          <a:xfrm>
            <a:off x="4467399" y="918874"/>
            <a:ext cx="1959502"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2" name="TextBox 29"/>
          <p:cNvSpPr txBox="1"/>
          <p:nvPr/>
        </p:nvSpPr>
        <p:spPr>
          <a:xfrm>
            <a:off x="6677455" y="1419379"/>
            <a:ext cx="1945052"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3" name="TextBox 29"/>
          <p:cNvSpPr txBox="1"/>
          <p:nvPr/>
        </p:nvSpPr>
        <p:spPr>
          <a:xfrm>
            <a:off x="6677455" y="4416610"/>
            <a:ext cx="1933418"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 calcmode="lin" valueType="num">
                                      <p:cBhvr additive="base">
                                        <p:cTn id="7" dur="300" fill="hold"/>
                                        <p:tgtEl>
                                          <p:spTgt spid="99">
                                            <p:txEl>
                                              <p:pRg st="0" end="0"/>
                                            </p:txEl>
                                          </p:spTgt>
                                        </p:tgtEl>
                                        <p:attrNameLst>
                                          <p:attrName>ppt_x</p:attrName>
                                        </p:attrNameLst>
                                      </p:cBhvr>
                                      <p:tavLst>
                                        <p:tav tm="0">
                                          <p:val>
                                            <p:strVal val="1+#ppt_w/2"/>
                                          </p:val>
                                        </p:tav>
                                        <p:tav tm="100000">
                                          <p:val>
                                            <p:strVal val="#ppt_x"/>
                                          </p:val>
                                        </p:tav>
                                      </p:tavLst>
                                    </p:anim>
                                    <p:anim calcmode="lin" valueType="num">
                                      <p:cBhvr additive="base">
                                        <p:cTn id="8" dur="300" fill="hold"/>
                                        <p:tgtEl>
                                          <p:spTgt spid="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
                                  </p:stCondLst>
                                  <p:childTnLst>
                                    <p:set>
                                      <p:cBhvr>
                                        <p:cTn id="12" dur="1" fill="hold">
                                          <p:stCondLst>
                                            <p:cond delay="0"/>
                                          </p:stCondLst>
                                        </p:cTn>
                                        <p:tgtEl>
                                          <p:spTgt spid="99">
                                            <p:txEl>
                                              <p:pRg st="1" end="1"/>
                                            </p:txEl>
                                          </p:spTgt>
                                        </p:tgtEl>
                                        <p:attrNameLst>
                                          <p:attrName>style.visibility</p:attrName>
                                        </p:attrNameLst>
                                      </p:cBhvr>
                                      <p:to>
                                        <p:strVal val="visible"/>
                                      </p:to>
                                    </p:set>
                                    <p:anim calcmode="lin" valueType="num">
                                      <p:cBhvr additive="base">
                                        <p:cTn id="13" dur="300" fill="hold"/>
                                        <p:tgtEl>
                                          <p:spTgt spid="99">
                                            <p:txEl>
                                              <p:pRg st="1" end="1"/>
                                            </p:txEl>
                                          </p:spTgt>
                                        </p:tgtEl>
                                        <p:attrNameLst>
                                          <p:attrName>ppt_x</p:attrName>
                                        </p:attrNameLst>
                                      </p:cBhvr>
                                      <p:tavLst>
                                        <p:tav tm="0">
                                          <p:val>
                                            <p:strVal val="1+#ppt_w/2"/>
                                          </p:val>
                                        </p:tav>
                                        <p:tav tm="100000">
                                          <p:val>
                                            <p:strVal val="#ppt_x"/>
                                          </p:val>
                                        </p:tav>
                                      </p:tavLst>
                                    </p:anim>
                                    <p:anim calcmode="lin" valueType="num">
                                      <p:cBhvr additive="base">
                                        <p:cTn id="14" dur="300" fill="hold"/>
                                        <p:tgtEl>
                                          <p:spTgt spid="99">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300"/>
                            </p:stCondLst>
                            <p:childTnLst>
                              <p:par>
                                <p:cTn id="29" presetID="16" presetClass="entr" presetSubtype="21" fill="hold" grpId="0"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barn(inVertical)">
                                      <p:cBhvr>
                                        <p:cTn id="31" dur="500"/>
                                        <p:tgtEl>
                                          <p:spTgt spid="9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barn(inVertical)">
                                      <p:cBhvr>
                                        <p:cTn id="34" dur="500"/>
                                        <p:tgtEl>
                                          <p:spTgt spid="92"/>
                                        </p:tgtEl>
                                      </p:cBhvr>
                                    </p:animEffect>
                                  </p:childTnLst>
                                </p:cTn>
                              </p:par>
                              <p:par>
                                <p:cTn id="35" presetID="16" presetClass="entr" presetSubtype="21" fill="hold" grpId="0" nodeType="withEffect">
                                  <p:stCondLst>
                                    <p:cond delay="200"/>
                                  </p:stCondLst>
                                  <p:childTnLst>
                                    <p:set>
                                      <p:cBhvr>
                                        <p:cTn id="36" dur="1" fill="hold">
                                          <p:stCondLst>
                                            <p:cond delay="0"/>
                                          </p:stCondLst>
                                        </p:cTn>
                                        <p:tgtEl>
                                          <p:spTgt spid="93"/>
                                        </p:tgtEl>
                                        <p:attrNameLst>
                                          <p:attrName>style.visibility</p:attrName>
                                        </p:attrNameLst>
                                      </p:cBhvr>
                                      <p:to>
                                        <p:strVal val="visible"/>
                                      </p:to>
                                    </p:set>
                                    <p:animEffect transition="in" filter="barn(inVertical)">
                                      <p:cBhvr>
                                        <p:cTn id="37" dur="500"/>
                                        <p:tgtEl>
                                          <p:spTgt spid="93"/>
                                        </p:tgtEl>
                                      </p:cBhvr>
                                    </p:animEffect>
                                  </p:childTnLst>
                                </p:cTn>
                              </p:par>
                              <p:par>
                                <p:cTn id="38" presetID="16" presetClass="entr" presetSubtype="21" fill="hold" grpId="0" nodeType="withEffect">
                                  <p:stCondLst>
                                    <p:cond delay="200"/>
                                  </p:stCondLst>
                                  <p:childTnLst>
                                    <p:set>
                                      <p:cBhvr>
                                        <p:cTn id="39" dur="1" fill="hold">
                                          <p:stCondLst>
                                            <p:cond delay="0"/>
                                          </p:stCondLst>
                                        </p:cTn>
                                        <p:tgtEl>
                                          <p:spTgt spid="94"/>
                                        </p:tgtEl>
                                        <p:attrNameLst>
                                          <p:attrName>style.visibility</p:attrName>
                                        </p:attrNameLst>
                                      </p:cBhvr>
                                      <p:to>
                                        <p:strVal val="visible"/>
                                      </p:to>
                                    </p:set>
                                    <p:animEffect transition="in" filter="barn(inVertical)">
                                      <p:cBhvr>
                                        <p:cTn id="40" dur="500"/>
                                        <p:tgtEl>
                                          <p:spTgt spid="94"/>
                                        </p:tgtEl>
                                      </p:cBhvr>
                                    </p:animEffect>
                                  </p:childTnLst>
                                </p:cTn>
                              </p:par>
                              <p:par>
                                <p:cTn id="41" presetID="16" presetClass="entr" presetSubtype="21" fill="hold" grpId="0" nodeType="withEffect">
                                  <p:stCondLst>
                                    <p:cond delay="400"/>
                                  </p:stCondLst>
                                  <p:childTnLst>
                                    <p:set>
                                      <p:cBhvr>
                                        <p:cTn id="42" dur="1" fill="hold">
                                          <p:stCondLst>
                                            <p:cond delay="0"/>
                                          </p:stCondLst>
                                        </p:cTn>
                                        <p:tgtEl>
                                          <p:spTgt spid="96"/>
                                        </p:tgtEl>
                                        <p:attrNameLst>
                                          <p:attrName>style.visibility</p:attrName>
                                        </p:attrNameLst>
                                      </p:cBhvr>
                                      <p:to>
                                        <p:strVal val="visible"/>
                                      </p:to>
                                    </p:set>
                                    <p:animEffect transition="in" filter="barn(inVertical)">
                                      <p:cBhvr>
                                        <p:cTn id="43" dur="500"/>
                                        <p:tgtEl>
                                          <p:spTgt spid="96"/>
                                        </p:tgtEl>
                                      </p:cBhvr>
                                    </p:animEffect>
                                  </p:childTnLst>
                                </p:cTn>
                              </p:par>
                              <p:par>
                                <p:cTn id="44" presetID="16" presetClass="entr" presetSubtype="21" fill="hold" grpId="0" nodeType="withEffect">
                                  <p:stCondLst>
                                    <p:cond delay="400"/>
                                  </p:stCondLst>
                                  <p:childTnLst>
                                    <p:set>
                                      <p:cBhvr>
                                        <p:cTn id="45" dur="1" fill="hold">
                                          <p:stCondLst>
                                            <p:cond delay="0"/>
                                          </p:stCondLst>
                                        </p:cTn>
                                        <p:tgtEl>
                                          <p:spTgt spid="95"/>
                                        </p:tgtEl>
                                        <p:attrNameLst>
                                          <p:attrName>style.visibility</p:attrName>
                                        </p:attrNameLst>
                                      </p:cBhvr>
                                      <p:to>
                                        <p:strVal val="visible"/>
                                      </p:to>
                                    </p:set>
                                    <p:animEffect transition="in" filter="barn(inVertical)">
                                      <p:cBhvr>
                                        <p:cTn id="46" dur="500"/>
                                        <p:tgtEl>
                                          <p:spTgt spid="95"/>
                                        </p:tgtEl>
                                      </p:cBhvr>
                                    </p:animEffect>
                                  </p:childTnLst>
                                </p:cTn>
                              </p:par>
                              <p:par>
                                <p:cTn id="47" presetID="16" presetClass="entr" presetSubtype="21" fill="hold" grpId="0" nodeType="withEffect">
                                  <p:stCondLst>
                                    <p:cond delay="600"/>
                                  </p:stCondLst>
                                  <p:childTnLst>
                                    <p:set>
                                      <p:cBhvr>
                                        <p:cTn id="48" dur="1" fill="hold">
                                          <p:stCondLst>
                                            <p:cond delay="0"/>
                                          </p:stCondLst>
                                        </p:cTn>
                                        <p:tgtEl>
                                          <p:spTgt spid="97"/>
                                        </p:tgtEl>
                                        <p:attrNameLst>
                                          <p:attrName>style.visibility</p:attrName>
                                        </p:attrNameLst>
                                      </p:cBhvr>
                                      <p:to>
                                        <p:strVal val="visible"/>
                                      </p:to>
                                    </p:set>
                                    <p:animEffect transition="in" filter="barn(inVertical)">
                                      <p:cBhvr>
                                        <p:cTn id="49" dur="500"/>
                                        <p:tgtEl>
                                          <p:spTgt spid="97"/>
                                        </p:tgtEl>
                                      </p:cBhvr>
                                    </p:animEffect>
                                  </p:childTnLst>
                                </p:cTn>
                              </p:par>
                              <p:par>
                                <p:cTn id="50" presetID="16" presetClass="entr" presetSubtype="21" fill="hold" grpId="0" nodeType="withEffect">
                                  <p:stCondLst>
                                    <p:cond delay="600"/>
                                  </p:stCondLst>
                                  <p:childTnLst>
                                    <p:set>
                                      <p:cBhvr>
                                        <p:cTn id="51" dur="1" fill="hold">
                                          <p:stCondLst>
                                            <p:cond delay="0"/>
                                          </p:stCondLst>
                                        </p:cTn>
                                        <p:tgtEl>
                                          <p:spTgt spid="98"/>
                                        </p:tgtEl>
                                        <p:attrNameLst>
                                          <p:attrName>style.visibility</p:attrName>
                                        </p:attrNameLst>
                                      </p:cBhvr>
                                      <p:to>
                                        <p:strVal val="visible"/>
                                      </p:to>
                                    </p:set>
                                    <p:animEffect transition="in" filter="barn(inVertical)">
                                      <p:cBhvr>
                                        <p:cTn id="52" dur="500"/>
                                        <p:tgtEl>
                                          <p:spTgt spid="98"/>
                                        </p:tgtEl>
                                      </p:cBhvr>
                                    </p:animEffect>
                                  </p:childTnLst>
                                </p:cTn>
                              </p:par>
                            </p:childTnLst>
                          </p:cTn>
                        </p:par>
                        <p:par>
                          <p:cTn id="53" fill="hold">
                            <p:stCondLst>
                              <p:cond delay="1800"/>
                            </p:stCondLst>
                            <p:childTnLst>
                              <p:par>
                                <p:cTn id="54" presetID="42" presetClass="entr" presetSubtype="0"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Effect transition="in" filter="fade">
                                      <p:cBhvr>
                                        <p:cTn id="56" dur="800"/>
                                        <p:tgtEl>
                                          <p:spTgt spid="100"/>
                                        </p:tgtEl>
                                      </p:cBhvr>
                                    </p:animEffect>
                                    <p:anim calcmode="lin" valueType="num">
                                      <p:cBhvr>
                                        <p:cTn id="57" dur="800" fill="hold"/>
                                        <p:tgtEl>
                                          <p:spTgt spid="100"/>
                                        </p:tgtEl>
                                        <p:attrNameLst>
                                          <p:attrName>ppt_x</p:attrName>
                                        </p:attrNameLst>
                                      </p:cBhvr>
                                      <p:tavLst>
                                        <p:tav tm="0">
                                          <p:val>
                                            <p:strVal val="#ppt_x"/>
                                          </p:val>
                                        </p:tav>
                                        <p:tav tm="100000">
                                          <p:val>
                                            <p:strVal val="#ppt_x"/>
                                          </p:val>
                                        </p:tav>
                                      </p:tavLst>
                                    </p:anim>
                                    <p:anim calcmode="lin" valueType="num">
                                      <p:cBhvr>
                                        <p:cTn id="58" dur="800" fill="hold"/>
                                        <p:tgtEl>
                                          <p:spTgt spid="10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00"/>
                                  </p:stCondLst>
                                  <p:childTnLst>
                                    <p:set>
                                      <p:cBhvr>
                                        <p:cTn id="60" dur="1" fill="hold">
                                          <p:stCondLst>
                                            <p:cond delay="0"/>
                                          </p:stCondLst>
                                        </p:cTn>
                                        <p:tgtEl>
                                          <p:spTgt spid="101"/>
                                        </p:tgtEl>
                                        <p:attrNameLst>
                                          <p:attrName>style.visibility</p:attrName>
                                        </p:attrNameLst>
                                      </p:cBhvr>
                                      <p:to>
                                        <p:strVal val="visible"/>
                                      </p:to>
                                    </p:set>
                                    <p:animEffect transition="in" filter="fade">
                                      <p:cBhvr>
                                        <p:cTn id="61" dur="800"/>
                                        <p:tgtEl>
                                          <p:spTgt spid="101"/>
                                        </p:tgtEl>
                                      </p:cBhvr>
                                    </p:animEffect>
                                    <p:anim calcmode="lin" valueType="num">
                                      <p:cBhvr>
                                        <p:cTn id="62" dur="800" fill="hold"/>
                                        <p:tgtEl>
                                          <p:spTgt spid="101"/>
                                        </p:tgtEl>
                                        <p:attrNameLst>
                                          <p:attrName>ppt_x</p:attrName>
                                        </p:attrNameLst>
                                      </p:cBhvr>
                                      <p:tavLst>
                                        <p:tav tm="0">
                                          <p:val>
                                            <p:strVal val="#ppt_x"/>
                                          </p:val>
                                        </p:tav>
                                        <p:tav tm="100000">
                                          <p:val>
                                            <p:strVal val="#ppt_x"/>
                                          </p:val>
                                        </p:tav>
                                      </p:tavLst>
                                    </p:anim>
                                    <p:anim calcmode="lin" valueType="num">
                                      <p:cBhvr>
                                        <p:cTn id="63" dur="800" fill="hold"/>
                                        <p:tgtEl>
                                          <p:spTgt spid="10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600"/>
                                  </p:stCondLst>
                                  <p:childTnLst>
                                    <p:set>
                                      <p:cBhvr>
                                        <p:cTn id="65" dur="1" fill="hold">
                                          <p:stCondLst>
                                            <p:cond delay="0"/>
                                          </p:stCondLst>
                                        </p:cTn>
                                        <p:tgtEl>
                                          <p:spTgt spid="102"/>
                                        </p:tgtEl>
                                        <p:attrNameLst>
                                          <p:attrName>style.visibility</p:attrName>
                                        </p:attrNameLst>
                                      </p:cBhvr>
                                      <p:to>
                                        <p:strVal val="visible"/>
                                      </p:to>
                                    </p:set>
                                    <p:animEffect transition="in" filter="fade">
                                      <p:cBhvr>
                                        <p:cTn id="66" dur="800"/>
                                        <p:tgtEl>
                                          <p:spTgt spid="102"/>
                                        </p:tgtEl>
                                      </p:cBhvr>
                                    </p:animEffect>
                                    <p:anim calcmode="lin" valueType="num">
                                      <p:cBhvr>
                                        <p:cTn id="67" dur="800" fill="hold"/>
                                        <p:tgtEl>
                                          <p:spTgt spid="102"/>
                                        </p:tgtEl>
                                        <p:attrNameLst>
                                          <p:attrName>ppt_x</p:attrName>
                                        </p:attrNameLst>
                                      </p:cBhvr>
                                      <p:tavLst>
                                        <p:tav tm="0">
                                          <p:val>
                                            <p:strVal val="#ppt_x"/>
                                          </p:val>
                                        </p:tav>
                                        <p:tav tm="100000">
                                          <p:val>
                                            <p:strVal val="#ppt_x"/>
                                          </p:val>
                                        </p:tav>
                                      </p:tavLst>
                                    </p:anim>
                                    <p:anim calcmode="lin" valueType="num">
                                      <p:cBhvr>
                                        <p:cTn id="68" dur="800" fill="hold"/>
                                        <p:tgtEl>
                                          <p:spTgt spid="10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900"/>
                                  </p:stCondLst>
                                  <p:childTnLst>
                                    <p:set>
                                      <p:cBhvr>
                                        <p:cTn id="70" dur="1" fill="hold">
                                          <p:stCondLst>
                                            <p:cond delay="0"/>
                                          </p:stCondLst>
                                        </p:cTn>
                                        <p:tgtEl>
                                          <p:spTgt spid="103"/>
                                        </p:tgtEl>
                                        <p:attrNameLst>
                                          <p:attrName>style.visibility</p:attrName>
                                        </p:attrNameLst>
                                      </p:cBhvr>
                                      <p:to>
                                        <p:strVal val="visible"/>
                                      </p:to>
                                    </p:set>
                                    <p:animEffect transition="in" filter="fade">
                                      <p:cBhvr>
                                        <p:cTn id="71" dur="800"/>
                                        <p:tgtEl>
                                          <p:spTgt spid="103"/>
                                        </p:tgtEl>
                                      </p:cBhvr>
                                    </p:animEffect>
                                    <p:anim calcmode="lin" valueType="num">
                                      <p:cBhvr>
                                        <p:cTn id="72" dur="800" fill="hold"/>
                                        <p:tgtEl>
                                          <p:spTgt spid="103"/>
                                        </p:tgtEl>
                                        <p:attrNameLst>
                                          <p:attrName>ppt_x</p:attrName>
                                        </p:attrNameLst>
                                      </p:cBhvr>
                                      <p:tavLst>
                                        <p:tav tm="0">
                                          <p:val>
                                            <p:strVal val="#ppt_x"/>
                                          </p:val>
                                        </p:tav>
                                        <p:tav tm="100000">
                                          <p:val>
                                            <p:strVal val="#ppt_x"/>
                                          </p:val>
                                        </p:tav>
                                      </p:tavLst>
                                    </p:anim>
                                    <p:anim calcmode="lin" valueType="num">
                                      <p:cBhvr>
                                        <p:cTn id="73" dur="8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P spid="91" grpId="0"/>
      <p:bldP spid="92" grpId="0"/>
      <p:bldP spid="93" grpId="0"/>
      <p:bldP spid="94" grpId="0"/>
      <p:bldP spid="95" grpId="0"/>
      <p:bldP spid="96" grpId="0"/>
      <p:bldP spid="97" grpId="0"/>
      <p:bldP spid="98" grpId="0"/>
      <p:bldP spid="99" grpId="0" build="p"/>
      <p:bldP spid="100" grpId="0"/>
      <p:bldP spid="101" grpId="0"/>
      <p:bldP spid="102" grpId="0"/>
      <p:bldP spid="1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2058" y="2016"/>
            <a:ext cx="9144018" cy="5148082"/>
          </a:xfrm>
          <a:prstGeom prst="rect">
            <a:avLst/>
          </a:prstGeom>
        </p:spPr>
      </p:pic>
      <p:sp>
        <p:nvSpPr>
          <p:cNvPr id="6" name="文本框 5"/>
          <p:cNvSpPr txBox="1"/>
          <p:nvPr/>
        </p:nvSpPr>
        <p:spPr>
          <a:xfrm>
            <a:off x="3743908" y="1420416"/>
            <a:ext cx="5262060" cy="769441"/>
          </a:xfrm>
          <a:prstGeom prst="rect">
            <a:avLst/>
          </a:prstGeom>
          <a:noFill/>
        </p:spPr>
        <p:txBody>
          <a:bodyPr wrap="square" rtlCol="0">
            <a:spAutoFit/>
          </a:bodyPr>
          <a:lstStyle/>
          <a:p>
            <a:r>
              <a:rPr lang="zh-CN" altLang="en-US" sz="4400" b="1" dirty="0" smtClean="0">
                <a:solidFill>
                  <a:srgbClr val="FFC000"/>
                </a:solidFill>
                <a:effectLst>
                  <a:outerShdw blurRad="38100" dist="38100" dir="2700000" algn="tl">
                    <a:srgbClr val="000000">
                      <a:alpha val="43137"/>
                    </a:srgbClr>
                  </a:outerShdw>
                </a:effectLst>
                <a:cs typeface="+mn-ea"/>
                <a:sym typeface="+mn-lt"/>
              </a:rPr>
              <a:t>感谢</a:t>
            </a:r>
            <a:r>
              <a:rPr lang="zh-CN" altLang="en-US" sz="4400" b="1" dirty="0">
                <a:solidFill>
                  <a:srgbClr val="FFC000"/>
                </a:solidFill>
                <a:effectLst>
                  <a:outerShdw blurRad="38100" dist="38100" dir="2700000" algn="tl">
                    <a:srgbClr val="000000">
                      <a:alpha val="43137"/>
                    </a:srgbClr>
                  </a:outerShdw>
                </a:effectLst>
                <a:cs typeface="+mn-ea"/>
                <a:sym typeface="+mn-lt"/>
              </a:rPr>
              <a:t>一路有你</a:t>
            </a:r>
          </a:p>
        </p:txBody>
      </p:sp>
      <p:sp>
        <p:nvSpPr>
          <p:cNvPr id="7" name="文本框 6"/>
          <p:cNvSpPr txBox="1"/>
          <p:nvPr/>
        </p:nvSpPr>
        <p:spPr>
          <a:xfrm>
            <a:off x="3821291" y="2187533"/>
            <a:ext cx="4455048" cy="338554"/>
          </a:xfrm>
          <a:prstGeom prst="rect">
            <a:avLst/>
          </a:prstGeom>
          <a:noFill/>
        </p:spPr>
        <p:txBody>
          <a:bodyPr wrap="square" rtlCol="0">
            <a:spAutoFit/>
          </a:bodyPr>
          <a:lstStyle/>
          <a:p>
            <a:r>
              <a:rPr lang="zh-CN" altLang="en-US" sz="1600" dirty="0">
                <a:solidFill>
                  <a:schemeClr val="bg1"/>
                </a:solidFill>
                <a:cs typeface="+mn-ea"/>
                <a:sym typeface="+mn-lt"/>
              </a:rPr>
              <a:t>适用于年终总结</a:t>
            </a:r>
            <a:r>
              <a:rPr lang="en-US" altLang="zh-CN" sz="1600" dirty="0">
                <a:solidFill>
                  <a:schemeClr val="bg1"/>
                </a:solidFill>
                <a:cs typeface="+mn-ea"/>
                <a:sym typeface="+mn-lt"/>
              </a:rPr>
              <a:t>/</a:t>
            </a:r>
            <a:r>
              <a:rPr lang="zh-CN" altLang="en-US" sz="1600" dirty="0">
                <a:solidFill>
                  <a:schemeClr val="bg1"/>
                </a:solidFill>
                <a:cs typeface="+mn-ea"/>
                <a:sym typeface="+mn-lt"/>
              </a:rPr>
              <a:t>新年计划</a:t>
            </a:r>
            <a:r>
              <a:rPr lang="en-US" altLang="zh-CN" sz="1600" dirty="0">
                <a:solidFill>
                  <a:schemeClr val="bg1"/>
                </a:solidFill>
                <a:cs typeface="+mn-ea"/>
                <a:sym typeface="+mn-lt"/>
              </a:rPr>
              <a:t>/</a:t>
            </a:r>
            <a:r>
              <a:rPr lang="zh-CN" altLang="en-US" sz="1600" dirty="0">
                <a:solidFill>
                  <a:schemeClr val="bg1"/>
                </a:solidFill>
                <a:cs typeface="+mn-ea"/>
                <a:sym typeface="+mn-lt"/>
              </a:rPr>
              <a:t>述职报告</a:t>
            </a:r>
            <a:r>
              <a:rPr lang="en-US" altLang="zh-CN" sz="1600" dirty="0">
                <a:solidFill>
                  <a:schemeClr val="bg1"/>
                </a:solidFill>
                <a:cs typeface="+mn-ea"/>
                <a:sym typeface="+mn-lt"/>
              </a:rPr>
              <a:t>/</a:t>
            </a:r>
            <a:r>
              <a:rPr lang="zh-CN" altLang="en-US" sz="1600" dirty="0">
                <a:solidFill>
                  <a:schemeClr val="bg1"/>
                </a:solidFill>
                <a:cs typeface="+mn-ea"/>
                <a:sym typeface="+mn-lt"/>
              </a:rPr>
              <a:t>工作汇报</a:t>
            </a:r>
          </a:p>
        </p:txBody>
      </p:sp>
      <p:sp>
        <p:nvSpPr>
          <p:cNvPr id="15" name="文本框 14"/>
          <p:cNvSpPr txBox="1"/>
          <p:nvPr/>
        </p:nvSpPr>
        <p:spPr>
          <a:xfrm>
            <a:off x="3815916" y="423337"/>
            <a:ext cx="2484276" cy="1107996"/>
          </a:xfrm>
          <a:prstGeom prst="rect">
            <a:avLst/>
          </a:prstGeom>
          <a:noFill/>
        </p:spPr>
        <p:txBody>
          <a:bodyPr wrap="square" rtlCol="0">
            <a:spAutoFit/>
          </a:bodyPr>
          <a:lstStyle/>
          <a:p>
            <a:r>
              <a:rPr lang="en-US" altLang="zh-CN" sz="6600" b="1" dirty="0">
                <a:solidFill>
                  <a:srgbClr val="FFC000"/>
                </a:solidFill>
                <a:effectLst>
                  <a:outerShdw blurRad="38100" dist="38100" dir="2700000" algn="tl">
                    <a:srgbClr val="000000">
                      <a:alpha val="43137"/>
                    </a:srgbClr>
                  </a:outerShdw>
                </a:effectLst>
                <a:cs typeface="+mn-ea"/>
                <a:sym typeface="+mn-lt"/>
              </a:rPr>
              <a:t>2019</a:t>
            </a:r>
            <a:endParaRPr lang="zh-CN" altLang="en-US" sz="6600" b="1" dirty="0">
              <a:solidFill>
                <a:srgbClr val="FFC000"/>
              </a:solidFill>
              <a:effectLst>
                <a:outerShdw blurRad="38100" dist="38100" dir="2700000" algn="tl">
                  <a:srgbClr val="000000">
                    <a:alpha val="43137"/>
                  </a:srgbClr>
                </a:outerShdw>
              </a:effectLst>
              <a:cs typeface="+mn-ea"/>
              <a:sym typeface="+mn-lt"/>
            </a:endParaRPr>
          </a:p>
        </p:txBody>
      </p:sp>
      <p:sp>
        <p:nvSpPr>
          <p:cNvPr id="9" name="文本框 8">
            <a:extLst>
              <a:ext uri="{FF2B5EF4-FFF2-40B4-BE49-F238E27FC236}">
                <a16:creationId xmlns:a16="http://schemas.microsoft.com/office/drawing/2014/main" id="{FBA16947-080D-415E-94F1-9E64FD25975B}"/>
              </a:ext>
            </a:extLst>
          </p:cNvPr>
          <p:cNvSpPr txBox="1"/>
          <p:nvPr/>
        </p:nvSpPr>
        <p:spPr>
          <a:xfrm>
            <a:off x="3743908" y="2590395"/>
            <a:ext cx="3420380" cy="276999"/>
          </a:xfrm>
          <a:prstGeom prst="rect">
            <a:avLst/>
          </a:prstGeom>
          <a:noFill/>
        </p:spPr>
        <p:txBody>
          <a:bodyPr wrap="square" rtlCol="0">
            <a:spAutoFit/>
          </a:bodyPr>
          <a:lstStyle/>
          <a:p>
            <a:pPr algn="ctr"/>
            <a:r>
              <a:rPr lang="zh-CN" altLang="en-US" sz="1200" dirty="0">
                <a:solidFill>
                  <a:schemeClr val="bg1"/>
                </a:solidFill>
                <a:cs typeface="+mn-ea"/>
                <a:sym typeface="+mn-lt"/>
              </a:rPr>
              <a:t>汇报时间：</a:t>
            </a:r>
            <a:r>
              <a:rPr lang="en-US" altLang="zh-CN" sz="1200" dirty="0">
                <a:solidFill>
                  <a:schemeClr val="bg1"/>
                </a:solidFill>
                <a:cs typeface="+mn-ea"/>
                <a:sym typeface="+mn-lt"/>
              </a:rPr>
              <a:t>2017</a:t>
            </a:r>
            <a:r>
              <a:rPr lang="zh-CN" altLang="en-US" sz="1200" dirty="0">
                <a:solidFill>
                  <a:schemeClr val="bg1"/>
                </a:solidFill>
                <a:cs typeface="+mn-ea"/>
                <a:sym typeface="+mn-lt"/>
              </a:rPr>
              <a:t>年</a:t>
            </a:r>
            <a:r>
              <a:rPr lang="en-US" altLang="zh-CN" sz="1200" dirty="0">
                <a:solidFill>
                  <a:schemeClr val="bg1"/>
                </a:solidFill>
                <a:cs typeface="+mn-ea"/>
                <a:sym typeface="+mn-lt"/>
              </a:rPr>
              <a:t>10</a:t>
            </a:r>
            <a:r>
              <a:rPr lang="zh-CN" altLang="en-US" sz="1200" dirty="0">
                <a:solidFill>
                  <a:schemeClr val="bg1"/>
                </a:solidFill>
                <a:cs typeface="+mn-ea"/>
                <a:sym typeface="+mn-lt"/>
              </a:rPr>
              <a:t>月</a:t>
            </a:r>
            <a:r>
              <a:rPr lang="en-US" altLang="zh-CN" sz="1200" dirty="0">
                <a:solidFill>
                  <a:schemeClr val="bg1"/>
                </a:solidFill>
                <a:cs typeface="+mn-ea"/>
                <a:sym typeface="+mn-lt"/>
              </a:rPr>
              <a:t>27</a:t>
            </a:r>
            <a:r>
              <a:rPr lang="zh-CN" altLang="en-US" sz="1200" dirty="0">
                <a:solidFill>
                  <a:schemeClr val="bg1"/>
                </a:solidFill>
                <a:cs typeface="+mn-ea"/>
                <a:sym typeface="+mn-lt"/>
              </a:rPr>
              <a:t>日    汇报人</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ppt_x-.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P spid="9" grpId="0"/>
    </p:bldLst>
  </p:timing>
</p:sld>
</file>

<file path=ppt/theme/theme1.xml><?xml version="1.0" encoding="utf-8"?>
<a:theme xmlns:a="http://schemas.openxmlformats.org/drawingml/2006/main" name="Office 主题">
  <a:themeElements>
    <a:clrScheme name="自定义 1274">
      <a:dk1>
        <a:sysClr val="windowText" lastClr="000000"/>
      </a:dk1>
      <a:lt1>
        <a:sysClr val="window" lastClr="FFFFFF"/>
      </a:lt1>
      <a:dk2>
        <a:srgbClr val="1F497D"/>
      </a:dk2>
      <a:lt2>
        <a:srgbClr val="EEECE1"/>
      </a:lt2>
      <a:accent1>
        <a:srgbClr val="FFC000"/>
      </a:accent1>
      <a:accent2>
        <a:srgbClr val="AA4E34"/>
      </a:accent2>
      <a:accent3>
        <a:srgbClr val="FFC000"/>
      </a:accent3>
      <a:accent4>
        <a:srgbClr val="AA4E34"/>
      </a:accent4>
      <a:accent5>
        <a:srgbClr val="FFC000"/>
      </a:accent5>
      <a:accent6>
        <a:srgbClr val="AA4E34"/>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3177</Words>
  <Application>Microsoft Office PowerPoint</Application>
  <PresentationFormat>自定义</PresentationFormat>
  <Paragraphs>216</Paragraphs>
  <Slides>24</Slides>
  <Notes>22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Glegoo</vt:lpstr>
      <vt:lpstr>Helvetica Light</vt:lpstr>
      <vt:lpstr>Kontrapunkt Bob Bold</vt:lpstr>
      <vt:lpstr>Lato Hairline</vt:lpstr>
      <vt:lpstr>Lato Light</vt:lpstr>
      <vt:lpstr>Lato Regular</vt:lpstr>
      <vt:lpstr>Mission Gothic Regular</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dc:title>
  <dc:creator>Administrator</dc:creator>
  <cp:lastModifiedBy>Administrator</cp:lastModifiedBy>
  <cp:revision>181</cp:revision>
  <dcterms:created xsi:type="dcterms:W3CDTF">2017-06-17T15:55:00Z</dcterms:created>
  <dcterms:modified xsi:type="dcterms:W3CDTF">2018-03-27T01:55:03Z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