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76" r:id="rId1"/>
  </p:sldMasterIdLst>
  <p:notesMasterIdLst>
    <p:notesMasterId r:id="rId27"/>
  </p:notesMasterIdLst>
  <p:handoutMasterIdLst>
    <p:handoutMasterId r:id="rId28"/>
  </p:handoutMasterIdLst>
  <p:sldIdLst>
    <p:sldId id="3365" r:id="rId2"/>
    <p:sldId id="3367" r:id="rId3"/>
    <p:sldId id="3366" r:id="rId4"/>
    <p:sldId id="3360" r:id="rId5"/>
    <p:sldId id="3346" r:id="rId6"/>
    <p:sldId id="3347" r:id="rId7"/>
    <p:sldId id="3371" r:id="rId8"/>
    <p:sldId id="3372" r:id="rId9"/>
    <p:sldId id="3376" r:id="rId10"/>
    <p:sldId id="3348" r:id="rId11"/>
    <p:sldId id="3349" r:id="rId12"/>
    <p:sldId id="3350" r:id="rId13"/>
    <p:sldId id="3373" r:id="rId14"/>
    <p:sldId id="3374" r:id="rId15"/>
    <p:sldId id="3379" r:id="rId16"/>
    <p:sldId id="3351" r:id="rId17"/>
    <p:sldId id="3352" r:id="rId18"/>
    <p:sldId id="3353" r:id="rId19"/>
    <p:sldId id="3375" r:id="rId20"/>
    <p:sldId id="3354" r:id="rId21"/>
    <p:sldId id="3378" r:id="rId22"/>
    <p:sldId id="3356" r:id="rId23"/>
    <p:sldId id="3357" r:id="rId24"/>
    <p:sldId id="3358" r:id="rId25"/>
    <p:sldId id="3380" r:id="rId26"/>
  </p:sldIdLst>
  <p:sldSz cx="12858750" cy="7232650"/>
  <p:notesSz cx="6858000" cy="9144000"/>
  <p:custDataLst>
    <p:tags r:id="rId2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5D7"/>
    <a:srgbClr val="F2F2F2"/>
    <a:srgbClr val="1D6DC2"/>
    <a:srgbClr val="08B689"/>
    <a:srgbClr val="79B50F"/>
    <a:srgbClr val="09B0DE"/>
    <a:srgbClr val="6669D2"/>
    <a:srgbClr val="33BE9B"/>
    <a:srgbClr val="33FCC4"/>
    <a:srgbClr val="42D2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77" autoAdjust="0"/>
    <p:restoredTop sz="92986" autoAdjust="0"/>
  </p:normalViewPr>
  <p:slideViewPr>
    <p:cSldViewPr>
      <p:cViewPr varScale="1">
        <p:scale>
          <a:sx n="110" d="100"/>
          <a:sy n="110" d="100"/>
        </p:scale>
        <p:origin x="390" y="90"/>
      </p:cViewPr>
      <p:guideLst>
        <p:guide orient="horz" pos="328"/>
        <p:guide pos="4050"/>
        <p:guide orient="horz" pos="4183"/>
        <p:guide pos="7588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2017/9/27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2017/9/27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5668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EFFEE-2121-4C4A-AA6A-67396F874B3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3479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4862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73324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42579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86107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52635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39318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73228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74202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17170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26517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32470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27924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82056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73874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0420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79195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73350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5675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41062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82089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6866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0412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4850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5125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" y="5789"/>
            <a:ext cx="12855388" cy="722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6207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2772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0931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3988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7" y="-1"/>
            <a:ext cx="12847373" cy="723265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925"/>
          <a:stretch/>
        </p:blipFill>
        <p:spPr>
          <a:xfrm>
            <a:off x="352" y="4840460"/>
            <a:ext cx="12858045" cy="239218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58750" cy="537738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555" y="1744117"/>
            <a:ext cx="2255639" cy="225563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6" name="TextBox 23"/>
          <p:cNvSpPr txBox="1"/>
          <p:nvPr/>
        </p:nvSpPr>
        <p:spPr>
          <a:xfrm>
            <a:off x="3080812" y="4753676"/>
            <a:ext cx="6697126" cy="696042"/>
          </a:xfrm>
          <a:prstGeom prst="rect">
            <a:avLst/>
          </a:prstGeom>
          <a:noFill/>
        </p:spPr>
        <p:txBody>
          <a:bodyPr wrap="none" lIns="128478" tIns="64239" rIns="128478" bIns="64239" rtlCol="0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3200" cap="all" dirty="0">
                <a:solidFill>
                  <a:srgbClr val="C0000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适用于工作总结</a:t>
            </a:r>
            <a:r>
              <a:rPr lang="en-US" altLang="zh-CN" sz="3200" cap="all" dirty="0">
                <a:solidFill>
                  <a:srgbClr val="C0000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/</a:t>
            </a:r>
            <a:r>
              <a:rPr lang="zh-CN" altLang="en-US" sz="3200" cap="all" dirty="0">
                <a:solidFill>
                  <a:srgbClr val="C0000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商务展示</a:t>
            </a:r>
            <a:r>
              <a:rPr lang="en-US" altLang="zh-CN" sz="3200" cap="all" dirty="0">
                <a:solidFill>
                  <a:srgbClr val="C0000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/</a:t>
            </a:r>
            <a:r>
              <a:rPr lang="zh-CN" altLang="en-US" sz="3200" cap="all" dirty="0">
                <a:solidFill>
                  <a:srgbClr val="C0000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工作汇报</a:t>
            </a:r>
            <a:endParaRPr lang="zh-CN" altLang="zh-CN" sz="3200" cap="all" dirty="0">
              <a:solidFill>
                <a:srgbClr val="C00000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27" name="TextBox 1"/>
          <p:cNvSpPr txBox="1"/>
          <p:nvPr/>
        </p:nvSpPr>
        <p:spPr>
          <a:xfrm>
            <a:off x="1938632" y="3863969"/>
            <a:ext cx="8981487" cy="1237728"/>
          </a:xfrm>
          <a:prstGeom prst="rect">
            <a:avLst/>
          </a:prstGeom>
          <a:noFill/>
        </p:spPr>
        <p:txBody>
          <a:bodyPr wrap="square" lIns="128478" tIns="64239" rIns="128478" bIns="64239" rtlCol="0">
            <a:spAutoFit/>
          </a:bodyPr>
          <a:lstStyle/>
          <a:p>
            <a:pPr algn="ctr"/>
            <a:r>
              <a:rPr lang="zh-CN" altLang="en-US" sz="7200" dirty="0" smtClean="0">
                <a:solidFill>
                  <a:srgbClr val="C00000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+mn-ea"/>
                <a:sym typeface="+mn-lt"/>
              </a:rPr>
              <a:t>禁毒委员会工作汇报</a:t>
            </a:r>
            <a:endParaRPr lang="zh-CN" altLang="en-US" sz="7200" dirty="0">
              <a:solidFill>
                <a:srgbClr val="C00000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29" name="TextBox 4"/>
          <p:cNvSpPr txBox="1"/>
          <p:nvPr/>
        </p:nvSpPr>
        <p:spPr>
          <a:xfrm>
            <a:off x="3625125" y="5262313"/>
            <a:ext cx="5608501" cy="313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1200" cap="all" spc="3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Narcotics control committee work report</a:t>
            </a:r>
            <a:endParaRPr lang="zh-CN" altLang="zh-CN" sz="1200" cap="all" spc="300" dirty="0">
              <a:solidFill>
                <a:srgbClr val="C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  <p:pic>
        <p:nvPicPr>
          <p:cNvPr id="2" name="Chairlift - Brui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124575" y="-110226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796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23333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133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6" grpId="0"/>
      <p:bldP spid="27" grpId="0"/>
      <p:bldP spid="2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 rot="5400000">
            <a:off x="926286" y="3579725"/>
            <a:ext cx="7260134" cy="45719"/>
            <a:chOff x="3459781" y="1024037"/>
            <a:chExt cx="5275810" cy="45719"/>
          </a:xfrm>
        </p:grpSpPr>
        <p:sp>
          <p:nvSpPr>
            <p:cNvPr id="28" name="矩形 27"/>
            <p:cNvSpPr/>
            <p:nvPr/>
          </p:nvSpPr>
          <p:spPr>
            <a:xfrm>
              <a:off x="3459781" y="1024037"/>
              <a:ext cx="1313410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4780581" y="1024037"/>
              <a:ext cx="1313410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6101381" y="1024037"/>
              <a:ext cx="1313410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7422181" y="1024037"/>
              <a:ext cx="1313410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4845199" y="572281"/>
            <a:ext cx="1497205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45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目  录</a:t>
            </a:r>
            <a:endParaRPr lang="en-US" altLang="zh-CN" sz="45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423823" y="2132271"/>
            <a:ext cx="266689" cy="266689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4423823" y="3394644"/>
            <a:ext cx="266689" cy="266689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423823" y="4546979"/>
            <a:ext cx="266689" cy="266689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423823" y="5672504"/>
            <a:ext cx="266689" cy="266689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文本框 23"/>
          <p:cNvSpPr txBox="1"/>
          <p:nvPr/>
        </p:nvSpPr>
        <p:spPr>
          <a:xfrm>
            <a:off x="5833035" y="2107738"/>
            <a:ext cx="2666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accent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" name="文本框 23"/>
          <p:cNvSpPr txBox="1"/>
          <p:nvPr/>
        </p:nvSpPr>
        <p:spPr>
          <a:xfrm>
            <a:off x="5833035" y="3343323"/>
            <a:ext cx="2613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accent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4" name="文本框 23"/>
          <p:cNvSpPr txBox="1"/>
          <p:nvPr/>
        </p:nvSpPr>
        <p:spPr>
          <a:xfrm>
            <a:off x="5833035" y="4495658"/>
            <a:ext cx="1991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accent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5" name="文本框 23"/>
          <p:cNvSpPr txBox="1"/>
          <p:nvPr/>
        </p:nvSpPr>
        <p:spPr>
          <a:xfrm>
            <a:off x="5833035" y="5621184"/>
            <a:ext cx="2613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accent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6" name="文本框 23"/>
          <p:cNvSpPr txBox="1"/>
          <p:nvPr/>
        </p:nvSpPr>
        <p:spPr>
          <a:xfrm>
            <a:off x="2627119" y="2070863"/>
            <a:ext cx="1620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第一部分</a:t>
            </a:r>
          </a:p>
        </p:txBody>
      </p:sp>
      <p:sp>
        <p:nvSpPr>
          <p:cNvPr id="17" name="文本框 23"/>
          <p:cNvSpPr txBox="1"/>
          <p:nvPr/>
        </p:nvSpPr>
        <p:spPr>
          <a:xfrm>
            <a:off x="2627119" y="3333235"/>
            <a:ext cx="1620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第二部分</a:t>
            </a:r>
          </a:p>
        </p:txBody>
      </p:sp>
      <p:sp>
        <p:nvSpPr>
          <p:cNvPr id="18" name="文本框 23"/>
          <p:cNvSpPr txBox="1"/>
          <p:nvPr/>
        </p:nvSpPr>
        <p:spPr>
          <a:xfrm>
            <a:off x="2627119" y="4485570"/>
            <a:ext cx="1620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第三部分</a:t>
            </a:r>
          </a:p>
        </p:txBody>
      </p:sp>
      <p:sp>
        <p:nvSpPr>
          <p:cNvPr id="19" name="文本框 23"/>
          <p:cNvSpPr txBox="1"/>
          <p:nvPr/>
        </p:nvSpPr>
        <p:spPr>
          <a:xfrm>
            <a:off x="2627119" y="5611096"/>
            <a:ext cx="1620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第四部分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4956002" y="2265616"/>
            <a:ext cx="681285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4956002" y="3527989"/>
            <a:ext cx="681285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4956002" y="4680323"/>
            <a:ext cx="728836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4956002" y="5805849"/>
            <a:ext cx="728836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47"/>
          <p:cNvSpPr txBox="1">
            <a:spLocks noChangeArrowheads="1"/>
          </p:cNvSpPr>
          <p:nvPr/>
        </p:nvSpPr>
        <p:spPr bwMode="auto">
          <a:xfrm>
            <a:off x="1746172" y="581413"/>
            <a:ext cx="2573012" cy="605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zh-CN" sz="3937" spc="-21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CONTENTS</a:t>
            </a: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81" b="27101"/>
          <a:stretch/>
        </p:blipFill>
        <p:spPr>
          <a:xfrm>
            <a:off x="8837394" y="0"/>
            <a:ext cx="4052758" cy="5272509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2" y="2968252"/>
            <a:ext cx="3044647" cy="426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5525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896245"/>
            <a:ext cx="12858750" cy="43364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5587704" y="2248173"/>
            <a:ext cx="1683342" cy="168334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8" name="TextBox 13"/>
          <p:cNvSpPr txBox="1"/>
          <p:nvPr/>
        </p:nvSpPr>
        <p:spPr>
          <a:xfrm>
            <a:off x="5794631" y="2548863"/>
            <a:ext cx="1269489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Part</a:t>
            </a:r>
          </a:p>
          <a:p>
            <a:pPr algn="ctr"/>
            <a:r>
              <a:rPr lang="en-US" altLang="zh-CN" sz="4000" dirty="0" smtClean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01</a:t>
            </a:r>
            <a:endParaRPr lang="zh-CN" altLang="en-US" sz="4000" dirty="0">
              <a:solidFill>
                <a:schemeClr val="accent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矩形 259"/>
          <p:cNvSpPr>
            <a:spLocks noChangeArrowheads="1"/>
          </p:cNvSpPr>
          <p:nvPr/>
        </p:nvSpPr>
        <p:spPr bwMode="auto">
          <a:xfrm>
            <a:off x="3847349" y="4158725"/>
            <a:ext cx="516405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algn="ctr"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698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8" grpId="0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811634" y="1729712"/>
            <a:ext cx="3306355" cy="4791153"/>
            <a:chOff x="612503" y="1412965"/>
            <a:chExt cx="3448595" cy="4997269"/>
          </a:xfrm>
        </p:grpSpPr>
        <p:sp>
          <p:nvSpPr>
            <p:cNvPr id="53" name="Rectangle 52"/>
            <p:cNvSpPr/>
            <p:nvPr/>
          </p:nvSpPr>
          <p:spPr>
            <a:xfrm>
              <a:off x="612503" y="1412965"/>
              <a:ext cx="3081384" cy="467795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828039" y="1604552"/>
              <a:ext cx="3081384" cy="4677953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979714" y="1732280"/>
              <a:ext cx="3081384" cy="4677954"/>
            </a:xfrm>
            <a:prstGeom prst="rect">
              <a:avLst/>
            </a:prstGeom>
            <a:noFill/>
            <a:ln w="2222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6" name="Oval 55"/>
          <p:cNvSpPr/>
          <p:nvPr/>
        </p:nvSpPr>
        <p:spPr>
          <a:xfrm>
            <a:off x="6581883" y="2120593"/>
            <a:ext cx="307273" cy="307273"/>
          </a:xfrm>
          <a:prstGeom prst="ellipse">
            <a:avLst/>
          </a:prstGeom>
          <a:solidFill>
            <a:schemeClr val="bg2"/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1905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6581883" y="3378920"/>
            <a:ext cx="307273" cy="307273"/>
          </a:xfrm>
          <a:prstGeom prst="ellipse">
            <a:avLst/>
          </a:prstGeom>
          <a:solidFill>
            <a:schemeClr val="bg2"/>
          </a:solidFill>
          <a:ln>
            <a:solidFill>
              <a:schemeClr val="accent2"/>
            </a:solidFill>
          </a:ln>
          <a:effectLst>
            <a:outerShdw blurRad="1905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6581883" y="4637247"/>
            <a:ext cx="307273" cy="307273"/>
          </a:xfrm>
          <a:prstGeom prst="ellipse">
            <a:avLst/>
          </a:prstGeom>
          <a:solidFill>
            <a:schemeClr val="bg2"/>
          </a:solidFill>
          <a:ln>
            <a:solidFill>
              <a:schemeClr val="accent3"/>
            </a:solidFill>
          </a:ln>
          <a:effectLst>
            <a:outerShdw blurRad="1905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6581883" y="5895573"/>
            <a:ext cx="307273" cy="307273"/>
          </a:xfrm>
          <a:prstGeom prst="ellipse">
            <a:avLst/>
          </a:prstGeom>
          <a:solidFill>
            <a:schemeClr val="bg2"/>
          </a:solidFill>
          <a:ln>
            <a:solidFill>
              <a:schemeClr val="accent4"/>
            </a:solidFill>
          </a:ln>
          <a:effectLst>
            <a:outerShdw blurRad="1905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5197960" y="2018676"/>
            <a:ext cx="1031858" cy="511107"/>
            <a:chOff x="4928372" y="1814284"/>
            <a:chExt cx="978408" cy="484632"/>
          </a:xfrm>
        </p:grpSpPr>
        <p:sp>
          <p:nvSpPr>
            <p:cNvPr id="61" name="Pentagon 60"/>
            <p:cNvSpPr/>
            <p:nvPr/>
          </p:nvSpPr>
          <p:spPr>
            <a:xfrm>
              <a:off x="4928372" y="1814284"/>
              <a:ext cx="978408" cy="484632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929924" y="1856545"/>
              <a:ext cx="746608" cy="39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9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210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197960" y="5793656"/>
            <a:ext cx="1031858" cy="511107"/>
            <a:chOff x="4928372" y="5399956"/>
            <a:chExt cx="978408" cy="484632"/>
          </a:xfrm>
        </p:grpSpPr>
        <p:sp>
          <p:nvSpPr>
            <p:cNvPr id="64" name="Pentagon 63"/>
            <p:cNvSpPr/>
            <p:nvPr/>
          </p:nvSpPr>
          <p:spPr>
            <a:xfrm>
              <a:off x="4928372" y="5399956"/>
              <a:ext cx="978408" cy="484632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929924" y="5442217"/>
              <a:ext cx="746608" cy="39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9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210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197960" y="4535330"/>
            <a:ext cx="1031858" cy="511107"/>
            <a:chOff x="4928372" y="4204732"/>
            <a:chExt cx="978408" cy="484632"/>
          </a:xfrm>
        </p:grpSpPr>
        <p:sp>
          <p:nvSpPr>
            <p:cNvPr id="67" name="Pentagon 66"/>
            <p:cNvSpPr/>
            <p:nvPr/>
          </p:nvSpPr>
          <p:spPr>
            <a:xfrm>
              <a:off x="4928372" y="4204732"/>
              <a:ext cx="978408" cy="484632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4929924" y="4246353"/>
              <a:ext cx="746608" cy="39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9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210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5197960" y="3277003"/>
            <a:ext cx="1031858" cy="511107"/>
            <a:chOff x="4928372" y="3009508"/>
            <a:chExt cx="978408" cy="484632"/>
          </a:xfrm>
        </p:grpSpPr>
        <p:sp>
          <p:nvSpPr>
            <p:cNvPr id="70" name="Pentagon 69"/>
            <p:cNvSpPr/>
            <p:nvPr/>
          </p:nvSpPr>
          <p:spPr>
            <a:xfrm>
              <a:off x="4928372" y="3009508"/>
              <a:ext cx="978408" cy="484632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929924" y="3046076"/>
              <a:ext cx="746608" cy="39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109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7042793" y="1847033"/>
            <a:ext cx="4867688" cy="854392"/>
            <a:chOff x="6677642" y="1782217"/>
            <a:chExt cx="4615543" cy="810135"/>
          </a:xfrm>
        </p:grpSpPr>
        <p:sp>
          <p:nvSpPr>
            <p:cNvPr id="73" name="TextBox 72"/>
            <p:cNvSpPr txBox="1"/>
            <p:nvPr/>
          </p:nvSpPr>
          <p:spPr>
            <a:xfrm>
              <a:off x="6677642" y="1782217"/>
              <a:ext cx="1702364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6677642" y="2087844"/>
              <a:ext cx="4615543" cy="50450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7042792" y="3105359"/>
            <a:ext cx="4867688" cy="854393"/>
            <a:chOff x="6677642" y="1782217"/>
            <a:chExt cx="4615543" cy="810135"/>
          </a:xfrm>
        </p:grpSpPr>
        <p:sp>
          <p:nvSpPr>
            <p:cNvPr id="76" name="TextBox 75"/>
            <p:cNvSpPr txBox="1"/>
            <p:nvPr/>
          </p:nvSpPr>
          <p:spPr>
            <a:xfrm>
              <a:off x="6677642" y="1782217"/>
              <a:ext cx="1702364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6677642" y="2087844"/>
              <a:ext cx="4615543" cy="50450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042791" y="4363686"/>
            <a:ext cx="4867688" cy="854393"/>
            <a:chOff x="6677642" y="1782217"/>
            <a:chExt cx="4615543" cy="810135"/>
          </a:xfrm>
        </p:grpSpPr>
        <p:sp>
          <p:nvSpPr>
            <p:cNvPr id="79" name="TextBox 78"/>
            <p:cNvSpPr txBox="1"/>
            <p:nvPr/>
          </p:nvSpPr>
          <p:spPr>
            <a:xfrm>
              <a:off x="6677642" y="1782217"/>
              <a:ext cx="1702364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6677642" y="2087844"/>
              <a:ext cx="4615543" cy="50450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7042791" y="5622013"/>
            <a:ext cx="4867688" cy="854393"/>
            <a:chOff x="6677642" y="1782217"/>
            <a:chExt cx="4615543" cy="810135"/>
          </a:xfrm>
        </p:grpSpPr>
        <p:sp>
          <p:nvSpPr>
            <p:cNvPr id="82" name="TextBox 81"/>
            <p:cNvSpPr txBox="1"/>
            <p:nvPr/>
          </p:nvSpPr>
          <p:spPr>
            <a:xfrm>
              <a:off x="6677642" y="1782217"/>
              <a:ext cx="1702364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6677642" y="2087844"/>
              <a:ext cx="4615543" cy="50450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84" name="Straight Connector 83"/>
          <p:cNvCxnSpPr>
            <a:stCxn id="56" idx="4"/>
            <a:endCxn id="57" idx="0"/>
          </p:cNvCxnSpPr>
          <p:nvPr/>
        </p:nvCxnSpPr>
        <p:spPr>
          <a:xfrm>
            <a:off x="6735520" y="2427866"/>
            <a:ext cx="0" cy="95105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57" idx="4"/>
            <a:endCxn id="58" idx="0"/>
          </p:cNvCxnSpPr>
          <p:nvPr/>
        </p:nvCxnSpPr>
        <p:spPr>
          <a:xfrm>
            <a:off x="6735520" y="3686193"/>
            <a:ext cx="0" cy="95105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>
            <a:stCxn id="58" idx="4"/>
            <a:endCxn id="59" idx="0"/>
          </p:cNvCxnSpPr>
          <p:nvPr/>
        </p:nvCxnSpPr>
        <p:spPr>
          <a:xfrm>
            <a:off x="6735520" y="4944520"/>
            <a:ext cx="0" cy="95105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259"/>
          <p:cNvSpPr>
            <a:spLocks noChangeArrowheads="1"/>
          </p:cNvSpPr>
          <p:nvPr/>
        </p:nvSpPr>
        <p:spPr bwMode="auto">
          <a:xfrm>
            <a:off x="871613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 rot="2700000">
            <a:off x="130272" y="345076"/>
            <a:ext cx="516070" cy="51607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9" name="矩形 38"/>
          <p:cNvSpPr/>
          <p:nvPr/>
        </p:nvSpPr>
        <p:spPr>
          <a:xfrm rot="2700000">
            <a:off x="466564" y="633986"/>
            <a:ext cx="346013" cy="3460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709390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ractur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5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7378377" y="2726055"/>
            <a:ext cx="949167" cy="512551"/>
            <a:chOff x="7166383" y="2666161"/>
            <a:chExt cx="900000" cy="486001"/>
          </a:xfrm>
        </p:grpSpPr>
        <p:sp>
          <p:nvSpPr>
            <p:cNvPr id="21" name="Freeform 95"/>
            <p:cNvSpPr>
              <a:spLocks noEditPoints="1"/>
            </p:cNvSpPr>
            <p:nvPr/>
          </p:nvSpPr>
          <p:spPr bwMode="auto">
            <a:xfrm>
              <a:off x="7166383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96"/>
            <p:cNvSpPr>
              <a:spLocks noChangeArrowheads="1"/>
            </p:cNvSpPr>
            <p:nvPr/>
          </p:nvSpPr>
          <p:spPr bwMode="auto">
            <a:xfrm>
              <a:off x="7261305" y="2738737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Rectangle 96"/>
            <p:cNvSpPr>
              <a:spLocks noChangeArrowheads="1"/>
            </p:cNvSpPr>
            <p:nvPr/>
          </p:nvSpPr>
          <p:spPr bwMode="auto">
            <a:xfrm>
              <a:off x="7420592" y="2738737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96"/>
            <p:cNvSpPr>
              <a:spLocks noChangeArrowheads="1"/>
            </p:cNvSpPr>
            <p:nvPr/>
          </p:nvSpPr>
          <p:spPr bwMode="auto">
            <a:xfrm>
              <a:off x="7586442" y="2738684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4653381" y="2727230"/>
            <a:ext cx="949167" cy="512551"/>
            <a:chOff x="4605752" y="2667275"/>
            <a:chExt cx="900000" cy="486001"/>
          </a:xfrm>
        </p:grpSpPr>
        <p:sp>
          <p:nvSpPr>
            <p:cNvPr id="16" name="Freeform 95"/>
            <p:cNvSpPr>
              <a:spLocks noEditPoints="1"/>
            </p:cNvSpPr>
            <p:nvPr/>
          </p:nvSpPr>
          <p:spPr bwMode="auto">
            <a:xfrm>
              <a:off x="4605752" y="2667275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Rectangle 96"/>
            <p:cNvSpPr>
              <a:spLocks noChangeArrowheads="1"/>
            </p:cNvSpPr>
            <p:nvPr/>
          </p:nvSpPr>
          <p:spPr bwMode="auto">
            <a:xfrm>
              <a:off x="4699080" y="2738737"/>
              <a:ext cx="144000" cy="34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Rectangle 96"/>
            <p:cNvSpPr>
              <a:spLocks noChangeArrowheads="1"/>
            </p:cNvSpPr>
            <p:nvPr/>
          </p:nvSpPr>
          <p:spPr bwMode="auto">
            <a:xfrm>
              <a:off x="4858367" y="2738737"/>
              <a:ext cx="144000" cy="34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928385" y="2726055"/>
            <a:ext cx="949167" cy="512551"/>
            <a:chOff x="2006307" y="2666161"/>
            <a:chExt cx="900000" cy="486001"/>
          </a:xfrm>
        </p:grpSpPr>
        <p:sp>
          <p:nvSpPr>
            <p:cNvPr id="11" name="Freeform 95"/>
            <p:cNvSpPr>
              <a:spLocks noEditPoints="1"/>
            </p:cNvSpPr>
            <p:nvPr/>
          </p:nvSpPr>
          <p:spPr bwMode="auto">
            <a:xfrm>
              <a:off x="2006307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96"/>
            <p:cNvSpPr>
              <a:spLocks noChangeArrowheads="1"/>
            </p:cNvSpPr>
            <p:nvPr/>
          </p:nvSpPr>
          <p:spPr bwMode="auto">
            <a:xfrm>
              <a:off x="2098755" y="2738737"/>
              <a:ext cx="144000" cy="34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0103372" y="2726055"/>
            <a:ext cx="949167" cy="512551"/>
            <a:chOff x="9913617" y="2666161"/>
            <a:chExt cx="900000" cy="486001"/>
          </a:xfrm>
        </p:grpSpPr>
        <p:sp>
          <p:nvSpPr>
            <p:cNvPr id="26" name="Freeform 95"/>
            <p:cNvSpPr>
              <a:spLocks noEditPoints="1"/>
            </p:cNvSpPr>
            <p:nvPr/>
          </p:nvSpPr>
          <p:spPr bwMode="auto">
            <a:xfrm>
              <a:off x="9913617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Rectangle 96"/>
            <p:cNvSpPr>
              <a:spLocks noChangeArrowheads="1"/>
            </p:cNvSpPr>
            <p:nvPr/>
          </p:nvSpPr>
          <p:spPr bwMode="auto">
            <a:xfrm>
              <a:off x="10004505" y="2738737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Rectangle 96"/>
            <p:cNvSpPr>
              <a:spLocks noChangeArrowheads="1"/>
            </p:cNvSpPr>
            <p:nvPr/>
          </p:nvSpPr>
          <p:spPr bwMode="auto">
            <a:xfrm>
              <a:off x="10163792" y="2738737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Rectangle 96"/>
            <p:cNvSpPr>
              <a:spLocks noChangeArrowheads="1"/>
            </p:cNvSpPr>
            <p:nvPr/>
          </p:nvSpPr>
          <p:spPr bwMode="auto">
            <a:xfrm>
              <a:off x="10329642" y="2738684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96"/>
            <p:cNvSpPr>
              <a:spLocks noChangeArrowheads="1"/>
            </p:cNvSpPr>
            <p:nvPr/>
          </p:nvSpPr>
          <p:spPr bwMode="auto">
            <a:xfrm>
              <a:off x="10496212" y="2738684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2028069" y="4958220"/>
            <a:ext cx="749799" cy="749797"/>
            <a:chOff x="821491" y="4182919"/>
            <a:chExt cx="710960" cy="710958"/>
          </a:xfrm>
        </p:grpSpPr>
        <p:sp>
          <p:nvSpPr>
            <p:cNvPr id="52" name="Oval 51"/>
            <p:cNvSpPr/>
            <p:nvPr/>
          </p:nvSpPr>
          <p:spPr>
            <a:xfrm>
              <a:off x="821491" y="4182919"/>
              <a:ext cx="710960" cy="710958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3" name="Group 52"/>
            <p:cNvGrpSpPr>
              <a:grpSpLocks noChangeAspect="1"/>
            </p:cNvGrpSpPr>
            <p:nvPr/>
          </p:nvGrpSpPr>
          <p:grpSpPr>
            <a:xfrm>
              <a:off x="1004854" y="4369560"/>
              <a:ext cx="344222" cy="351018"/>
              <a:chOff x="7160655" y="2178006"/>
              <a:chExt cx="379359" cy="386846"/>
            </a:xfrm>
            <a:solidFill>
              <a:schemeClr val="accent2"/>
            </a:solidFill>
          </p:grpSpPr>
          <p:sp>
            <p:nvSpPr>
              <p:cNvPr id="54" name="Freeform 36"/>
              <p:cNvSpPr>
                <a:spLocks noEditPoints="1"/>
              </p:cNvSpPr>
              <p:nvPr/>
            </p:nvSpPr>
            <p:spPr bwMode="auto">
              <a:xfrm>
                <a:off x="7277956" y="2178006"/>
                <a:ext cx="262058" cy="262058"/>
              </a:xfrm>
              <a:custGeom>
                <a:avLst/>
                <a:gdLst>
                  <a:gd name="T0" fmla="*/ 65 w 79"/>
                  <a:gd name="T1" fmla="*/ 14 h 79"/>
                  <a:gd name="T2" fmla="*/ 14 w 79"/>
                  <a:gd name="T3" fmla="*/ 14 h 79"/>
                  <a:gd name="T4" fmla="*/ 11 w 79"/>
                  <a:gd name="T5" fmla="*/ 63 h 79"/>
                  <a:gd name="T6" fmla="*/ 11 w 79"/>
                  <a:gd name="T7" fmla="*/ 63 h 79"/>
                  <a:gd name="T8" fmla="*/ 17 w 79"/>
                  <a:gd name="T9" fmla="*/ 68 h 79"/>
                  <a:gd name="T10" fmla="*/ 64 w 79"/>
                  <a:gd name="T11" fmla="*/ 65 h 79"/>
                  <a:gd name="T12" fmla="*/ 65 w 79"/>
                  <a:gd name="T13" fmla="*/ 14 h 79"/>
                  <a:gd name="T14" fmla="*/ 58 w 79"/>
                  <a:gd name="T15" fmla="*/ 59 h 79"/>
                  <a:gd name="T16" fmla="*/ 20 w 79"/>
                  <a:gd name="T17" fmla="*/ 59 h 79"/>
                  <a:gd name="T18" fmla="*/ 20 w 79"/>
                  <a:gd name="T19" fmla="*/ 21 h 79"/>
                  <a:gd name="T20" fmla="*/ 58 w 79"/>
                  <a:gd name="T21" fmla="*/ 21 h 79"/>
                  <a:gd name="T22" fmla="*/ 58 w 79"/>
                  <a:gd name="T23" fmla="*/ 5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0" y="28"/>
                      <a:pt x="0" y="49"/>
                      <a:pt x="11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4" y="66"/>
                      <a:pt x="15" y="67"/>
                      <a:pt x="17" y="68"/>
                    </a:cubicBezTo>
                    <a:cubicBezTo>
                      <a:pt x="31" y="79"/>
                      <a:pt x="51" y="78"/>
                      <a:pt x="64" y="65"/>
                    </a:cubicBezTo>
                    <a:cubicBezTo>
                      <a:pt x="78" y="51"/>
                      <a:pt x="79" y="29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7" y="69"/>
                      <a:pt x="30" y="69"/>
                      <a:pt x="20" y="59"/>
                    </a:cubicBezTo>
                    <a:cubicBezTo>
                      <a:pt x="9" y="48"/>
                      <a:pt x="9" y="31"/>
                      <a:pt x="20" y="21"/>
                    </a:cubicBezTo>
                    <a:cubicBezTo>
                      <a:pt x="31" y="10"/>
                      <a:pt x="48" y="10"/>
                      <a:pt x="58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7"/>
              <p:cNvSpPr>
                <a:spLocks/>
              </p:cNvSpPr>
              <p:nvPr/>
            </p:nvSpPr>
            <p:spPr bwMode="auto">
              <a:xfrm>
                <a:off x="7160655" y="2400130"/>
                <a:ext cx="159730" cy="164722"/>
              </a:xfrm>
              <a:custGeom>
                <a:avLst/>
                <a:gdLst>
                  <a:gd name="T0" fmla="*/ 0 w 64"/>
                  <a:gd name="T1" fmla="*/ 52 h 66"/>
                  <a:gd name="T2" fmla="*/ 12 w 64"/>
                  <a:gd name="T3" fmla="*/ 66 h 66"/>
                  <a:gd name="T4" fmla="*/ 64 w 64"/>
                  <a:gd name="T5" fmla="*/ 8 h 66"/>
                  <a:gd name="T6" fmla="*/ 55 w 64"/>
                  <a:gd name="T7" fmla="*/ 0 h 66"/>
                  <a:gd name="T8" fmla="*/ 0 w 64"/>
                  <a:gd name="T9" fmla="*/ 5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66">
                    <a:moveTo>
                      <a:pt x="0" y="52"/>
                    </a:moveTo>
                    <a:lnTo>
                      <a:pt x="12" y="66"/>
                    </a:lnTo>
                    <a:lnTo>
                      <a:pt x="64" y="8"/>
                    </a:lnTo>
                    <a:lnTo>
                      <a:pt x="55" y="0"/>
                    </a:lnTo>
                    <a:lnTo>
                      <a:pt x="0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38"/>
              <p:cNvSpPr>
                <a:spLocks/>
              </p:cNvSpPr>
              <p:nvPr/>
            </p:nvSpPr>
            <p:spPr bwMode="auto">
              <a:xfrm>
                <a:off x="7412728" y="2265358"/>
                <a:ext cx="99831" cy="119797"/>
              </a:xfrm>
              <a:custGeom>
                <a:avLst/>
                <a:gdLst>
                  <a:gd name="T0" fmla="*/ 16 w 30"/>
                  <a:gd name="T1" fmla="*/ 0 h 36"/>
                  <a:gd name="T2" fmla="*/ 0 w 30"/>
                  <a:gd name="T3" fmla="*/ 34 h 36"/>
                  <a:gd name="T4" fmla="*/ 6 w 30"/>
                  <a:gd name="T5" fmla="*/ 36 h 36"/>
                  <a:gd name="T6" fmla="*/ 16 w 30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6">
                    <a:moveTo>
                      <a:pt x="16" y="0"/>
                    </a:moveTo>
                    <a:cubicBezTo>
                      <a:pt x="20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7" name="Group 76"/>
          <p:cNvGrpSpPr/>
          <p:nvPr/>
        </p:nvGrpSpPr>
        <p:grpSpPr>
          <a:xfrm>
            <a:off x="7478061" y="4954110"/>
            <a:ext cx="749799" cy="749797"/>
            <a:chOff x="6038386" y="4179022"/>
            <a:chExt cx="710960" cy="710958"/>
          </a:xfrm>
        </p:grpSpPr>
        <p:sp>
          <p:nvSpPr>
            <p:cNvPr id="58" name="Oval 57"/>
            <p:cNvSpPr/>
            <p:nvPr/>
          </p:nvSpPr>
          <p:spPr>
            <a:xfrm>
              <a:off x="6038386" y="4179022"/>
              <a:ext cx="710960" cy="710958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9" name="Group 58"/>
            <p:cNvGrpSpPr>
              <a:grpSpLocks noChangeAspect="1"/>
            </p:cNvGrpSpPr>
            <p:nvPr/>
          </p:nvGrpSpPr>
          <p:grpSpPr>
            <a:xfrm>
              <a:off x="6214075" y="4376217"/>
              <a:ext cx="359577" cy="316566"/>
              <a:chOff x="6040049" y="4182118"/>
              <a:chExt cx="521619" cy="459224"/>
            </a:xfrm>
            <a:solidFill>
              <a:schemeClr val="accent4"/>
            </a:solidFill>
          </p:grpSpPr>
          <p:sp>
            <p:nvSpPr>
              <p:cNvPr id="60" name="Freeform 84"/>
              <p:cNvSpPr>
                <a:spLocks/>
              </p:cNvSpPr>
              <p:nvPr/>
            </p:nvSpPr>
            <p:spPr bwMode="auto">
              <a:xfrm>
                <a:off x="6087469" y="4202084"/>
                <a:ext cx="194671" cy="419291"/>
              </a:xfrm>
              <a:custGeom>
                <a:avLst/>
                <a:gdLst>
                  <a:gd name="T0" fmla="*/ 52 w 59"/>
                  <a:gd name="T1" fmla="*/ 5 h 126"/>
                  <a:gd name="T2" fmla="*/ 9 w 59"/>
                  <a:gd name="T3" fmla="*/ 38 h 126"/>
                  <a:gd name="T4" fmla="*/ 0 w 59"/>
                  <a:gd name="T5" fmla="*/ 39 h 126"/>
                  <a:gd name="T6" fmla="*/ 0 w 59"/>
                  <a:gd name="T7" fmla="*/ 86 h 126"/>
                  <a:gd name="T8" fmla="*/ 9 w 59"/>
                  <a:gd name="T9" fmla="*/ 88 h 126"/>
                  <a:gd name="T10" fmla="*/ 51 w 59"/>
                  <a:gd name="T11" fmla="*/ 119 h 126"/>
                  <a:gd name="T12" fmla="*/ 59 w 59"/>
                  <a:gd name="T13" fmla="*/ 119 h 126"/>
                  <a:gd name="T14" fmla="*/ 59 w 59"/>
                  <a:gd name="T15" fmla="*/ 5 h 126"/>
                  <a:gd name="T16" fmla="*/ 52 w 59"/>
                  <a:gd name="T17" fmla="*/ 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26">
                    <a:moveTo>
                      <a:pt x="52" y="5"/>
                    </a:move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5" y="38"/>
                      <a:pt x="0" y="39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5" y="87"/>
                      <a:pt x="9" y="88"/>
                      <a:pt x="9" y="88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1" y="119"/>
                      <a:pt x="59" y="126"/>
                      <a:pt x="59" y="119"/>
                    </a:cubicBezTo>
                    <a:cubicBezTo>
                      <a:pt x="59" y="112"/>
                      <a:pt x="59" y="11"/>
                      <a:pt x="59" y="5"/>
                    </a:cubicBezTo>
                    <a:cubicBezTo>
                      <a:pt x="59" y="0"/>
                      <a:pt x="52" y="5"/>
                      <a:pt x="5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85"/>
              <p:cNvSpPr>
                <a:spLocks/>
              </p:cNvSpPr>
              <p:nvPr/>
            </p:nvSpPr>
            <p:spPr bwMode="auto">
              <a:xfrm>
                <a:off x="6040049" y="4339353"/>
                <a:ext cx="27454" cy="147252"/>
              </a:xfrm>
              <a:custGeom>
                <a:avLst/>
                <a:gdLst>
                  <a:gd name="T0" fmla="*/ 0 w 8"/>
                  <a:gd name="T1" fmla="*/ 8 h 44"/>
                  <a:gd name="T2" fmla="*/ 0 w 8"/>
                  <a:gd name="T3" fmla="*/ 38 h 44"/>
                  <a:gd name="T4" fmla="*/ 8 w 8"/>
                  <a:gd name="T5" fmla="*/ 44 h 44"/>
                  <a:gd name="T6" fmla="*/ 8 w 8"/>
                  <a:gd name="T7" fmla="*/ 0 h 44"/>
                  <a:gd name="T8" fmla="*/ 0 w 8"/>
                  <a:gd name="T9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4">
                    <a:moveTo>
                      <a:pt x="0" y="8"/>
                    </a:moveTo>
                    <a:cubicBezTo>
                      <a:pt x="0" y="16"/>
                      <a:pt x="0" y="32"/>
                      <a:pt x="0" y="38"/>
                    </a:cubicBezTo>
                    <a:cubicBezTo>
                      <a:pt x="0" y="40"/>
                      <a:pt x="4" y="42"/>
                      <a:pt x="8" y="4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2"/>
                      <a:pt x="0" y="4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86"/>
              <p:cNvSpPr>
                <a:spLocks/>
              </p:cNvSpPr>
              <p:nvPr/>
            </p:nvSpPr>
            <p:spPr bwMode="auto">
              <a:xfrm>
                <a:off x="6329559" y="4296924"/>
                <a:ext cx="77370" cy="229612"/>
              </a:xfrm>
              <a:custGeom>
                <a:avLst/>
                <a:gdLst>
                  <a:gd name="T0" fmla="*/ 10 w 23"/>
                  <a:gd name="T1" fmla="*/ 2 h 69"/>
                  <a:gd name="T2" fmla="*/ 2 w 23"/>
                  <a:gd name="T3" fmla="*/ 2 h 69"/>
                  <a:gd name="T4" fmla="*/ 2 w 23"/>
                  <a:gd name="T5" fmla="*/ 10 h 69"/>
                  <a:gd name="T6" fmla="*/ 12 w 23"/>
                  <a:gd name="T7" fmla="*/ 35 h 69"/>
                  <a:gd name="T8" fmla="*/ 2 w 23"/>
                  <a:gd name="T9" fmla="*/ 60 h 69"/>
                  <a:gd name="T10" fmla="*/ 2 w 23"/>
                  <a:gd name="T11" fmla="*/ 67 h 69"/>
                  <a:gd name="T12" fmla="*/ 6 w 23"/>
                  <a:gd name="T13" fmla="*/ 69 h 69"/>
                  <a:gd name="T14" fmla="*/ 10 w 23"/>
                  <a:gd name="T15" fmla="*/ 67 h 69"/>
                  <a:gd name="T16" fmla="*/ 23 w 23"/>
                  <a:gd name="T17" fmla="*/ 35 h 69"/>
                  <a:gd name="T18" fmla="*/ 10 w 23"/>
                  <a:gd name="T19" fmla="*/ 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69">
                    <a:moveTo>
                      <a:pt x="10" y="2"/>
                    </a:moveTo>
                    <a:cubicBezTo>
                      <a:pt x="7" y="0"/>
                      <a:pt x="4" y="0"/>
                      <a:pt x="2" y="2"/>
                    </a:cubicBezTo>
                    <a:cubicBezTo>
                      <a:pt x="0" y="4"/>
                      <a:pt x="0" y="8"/>
                      <a:pt x="2" y="10"/>
                    </a:cubicBezTo>
                    <a:cubicBezTo>
                      <a:pt x="9" y="17"/>
                      <a:pt x="12" y="26"/>
                      <a:pt x="12" y="35"/>
                    </a:cubicBezTo>
                    <a:cubicBezTo>
                      <a:pt x="12" y="44"/>
                      <a:pt x="9" y="53"/>
                      <a:pt x="2" y="60"/>
                    </a:cubicBezTo>
                    <a:cubicBezTo>
                      <a:pt x="0" y="62"/>
                      <a:pt x="0" y="65"/>
                      <a:pt x="2" y="67"/>
                    </a:cubicBezTo>
                    <a:cubicBezTo>
                      <a:pt x="3" y="68"/>
                      <a:pt x="4" y="69"/>
                      <a:pt x="6" y="69"/>
                    </a:cubicBezTo>
                    <a:cubicBezTo>
                      <a:pt x="7" y="69"/>
                      <a:pt x="9" y="68"/>
                      <a:pt x="10" y="67"/>
                    </a:cubicBezTo>
                    <a:cubicBezTo>
                      <a:pt x="19" y="58"/>
                      <a:pt x="23" y="47"/>
                      <a:pt x="23" y="35"/>
                    </a:cubicBezTo>
                    <a:cubicBezTo>
                      <a:pt x="23" y="23"/>
                      <a:pt x="19" y="11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3" name="Freeform 87"/>
              <p:cNvSpPr>
                <a:spLocks/>
              </p:cNvSpPr>
              <p:nvPr/>
            </p:nvSpPr>
            <p:spPr bwMode="auto">
              <a:xfrm>
                <a:off x="6376980" y="4239521"/>
                <a:ext cx="102328" cy="341923"/>
              </a:xfrm>
              <a:custGeom>
                <a:avLst/>
                <a:gdLst>
                  <a:gd name="T0" fmla="*/ 10 w 31"/>
                  <a:gd name="T1" fmla="*/ 2 h 103"/>
                  <a:gd name="T2" fmla="*/ 3 w 31"/>
                  <a:gd name="T3" fmla="*/ 2 h 103"/>
                  <a:gd name="T4" fmla="*/ 3 w 31"/>
                  <a:gd name="T5" fmla="*/ 10 h 103"/>
                  <a:gd name="T6" fmla="*/ 20 w 31"/>
                  <a:gd name="T7" fmla="*/ 52 h 103"/>
                  <a:gd name="T8" fmla="*/ 3 w 31"/>
                  <a:gd name="T9" fmla="*/ 94 h 103"/>
                  <a:gd name="T10" fmla="*/ 3 w 31"/>
                  <a:gd name="T11" fmla="*/ 102 h 103"/>
                  <a:gd name="T12" fmla="*/ 6 w 31"/>
                  <a:gd name="T13" fmla="*/ 103 h 103"/>
                  <a:gd name="T14" fmla="*/ 10 w 31"/>
                  <a:gd name="T15" fmla="*/ 102 h 103"/>
                  <a:gd name="T16" fmla="*/ 31 w 31"/>
                  <a:gd name="T17" fmla="*/ 52 h 103"/>
                  <a:gd name="T18" fmla="*/ 10 w 31"/>
                  <a:gd name="T19" fmla="*/ 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" h="103">
                    <a:moveTo>
                      <a:pt x="10" y="2"/>
                    </a:moveTo>
                    <a:cubicBezTo>
                      <a:pt x="8" y="0"/>
                      <a:pt x="5" y="0"/>
                      <a:pt x="3" y="2"/>
                    </a:cubicBezTo>
                    <a:cubicBezTo>
                      <a:pt x="0" y="4"/>
                      <a:pt x="0" y="8"/>
                      <a:pt x="3" y="10"/>
                    </a:cubicBezTo>
                    <a:cubicBezTo>
                      <a:pt x="14" y="21"/>
                      <a:pt x="20" y="37"/>
                      <a:pt x="20" y="52"/>
                    </a:cubicBezTo>
                    <a:cubicBezTo>
                      <a:pt x="20" y="67"/>
                      <a:pt x="14" y="82"/>
                      <a:pt x="3" y="94"/>
                    </a:cubicBezTo>
                    <a:cubicBezTo>
                      <a:pt x="0" y="96"/>
                      <a:pt x="0" y="100"/>
                      <a:pt x="3" y="102"/>
                    </a:cubicBezTo>
                    <a:cubicBezTo>
                      <a:pt x="4" y="103"/>
                      <a:pt x="5" y="103"/>
                      <a:pt x="6" y="103"/>
                    </a:cubicBezTo>
                    <a:cubicBezTo>
                      <a:pt x="8" y="103"/>
                      <a:pt x="9" y="103"/>
                      <a:pt x="10" y="102"/>
                    </a:cubicBezTo>
                    <a:cubicBezTo>
                      <a:pt x="24" y="88"/>
                      <a:pt x="31" y="70"/>
                      <a:pt x="31" y="52"/>
                    </a:cubicBezTo>
                    <a:cubicBezTo>
                      <a:pt x="31" y="34"/>
                      <a:pt x="24" y="16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88"/>
              <p:cNvSpPr>
                <a:spLocks/>
              </p:cNvSpPr>
              <p:nvPr/>
            </p:nvSpPr>
            <p:spPr bwMode="auto">
              <a:xfrm>
                <a:off x="6436879" y="4182118"/>
                <a:ext cx="124789" cy="459224"/>
              </a:xfrm>
              <a:custGeom>
                <a:avLst/>
                <a:gdLst>
                  <a:gd name="T0" fmla="*/ 10 w 38"/>
                  <a:gd name="T1" fmla="*/ 2 h 138"/>
                  <a:gd name="T2" fmla="*/ 2 w 38"/>
                  <a:gd name="T3" fmla="*/ 2 h 138"/>
                  <a:gd name="T4" fmla="*/ 2 w 38"/>
                  <a:gd name="T5" fmla="*/ 9 h 138"/>
                  <a:gd name="T6" fmla="*/ 27 w 38"/>
                  <a:gd name="T7" fmla="*/ 69 h 138"/>
                  <a:gd name="T8" fmla="*/ 2 w 38"/>
                  <a:gd name="T9" fmla="*/ 128 h 138"/>
                  <a:gd name="T10" fmla="*/ 2 w 38"/>
                  <a:gd name="T11" fmla="*/ 136 h 138"/>
                  <a:gd name="T12" fmla="*/ 6 w 38"/>
                  <a:gd name="T13" fmla="*/ 138 h 138"/>
                  <a:gd name="T14" fmla="*/ 10 w 38"/>
                  <a:gd name="T15" fmla="*/ 136 h 138"/>
                  <a:gd name="T16" fmla="*/ 38 w 38"/>
                  <a:gd name="T17" fmla="*/ 69 h 138"/>
                  <a:gd name="T18" fmla="*/ 10 w 38"/>
                  <a:gd name="T19" fmla="*/ 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138">
                    <a:moveTo>
                      <a:pt x="10" y="2"/>
                    </a:moveTo>
                    <a:cubicBezTo>
                      <a:pt x="8" y="0"/>
                      <a:pt x="5" y="0"/>
                      <a:pt x="2" y="2"/>
                    </a:cubicBezTo>
                    <a:cubicBezTo>
                      <a:pt x="0" y="4"/>
                      <a:pt x="0" y="7"/>
                      <a:pt x="2" y="9"/>
                    </a:cubicBezTo>
                    <a:cubicBezTo>
                      <a:pt x="19" y="26"/>
                      <a:pt x="27" y="47"/>
                      <a:pt x="27" y="69"/>
                    </a:cubicBezTo>
                    <a:cubicBezTo>
                      <a:pt x="27" y="90"/>
                      <a:pt x="19" y="112"/>
                      <a:pt x="2" y="128"/>
                    </a:cubicBezTo>
                    <a:cubicBezTo>
                      <a:pt x="0" y="130"/>
                      <a:pt x="0" y="134"/>
                      <a:pt x="2" y="136"/>
                    </a:cubicBezTo>
                    <a:cubicBezTo>
                      <a:pt x="4" y="137"/>
                      <a:pt x="5" y="138"/>
                      <a:pt x="6" y="138"/>
                    </a:cubicBezTo>
                    <a:cubicBezTo>
                      <a:pt x="8" y="138"/>
                      <a:pt x="9" y="137"/>
                      <a:pt x="10" y="136"/>
                    </a:cubicBezTo>
                    <a:cubicBezTo>
                      <a:pt x="29" y="117"/>
                      <a:pt x="38" y="93"/>
                      <a:pt x="38" y="69"/>
                    </a:cubicBezTo>
                    <a:cubicBezTo>
                      <a:pt x="38" y="45"/>
                      <a:pt x="29" y="20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8" name="Group 77"/>
          <p:cNvGrpSpPr/>
          <p:nvPr/>
        </p:nvGrpSpPr>
        <p:grpSpPr>
          <a:xfrm>
            <a:off x="10203056" y="4947838"/>
            <a:ext cx="749799" cy="749797"/>
            <a:chOff x="8613835" y="4173075"/>
            <a:chExt cx="710960" cy="710958"/>
          </a:xfrm>
        </p:grpSpPr>
        <p:sp>
          <p:nvSpPr>
            <p:cNvPr id="66" name="Oval 65"/>
            <p:cNvSpPr/>
            <p:nvPr/>
          </p:nvSpPr>
          <p:spPr>
            <a:xfrm>
              <a:off x="8613835" y="4173075"/>
              <a:ext cx="710960" cy="710958"/>
            </a:xfrm>
            <a:prstGeom prst="ellipse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16"/>
            <p:cNvSpPr>
              <a:spLocks noChangeAspect="1" noEditPoints="1"/>
            </p:cNvSpPr>
            <p:nvPr/>
          </p:nvSpPr>
          <p:spPr bwMode="auto">
            <a:xfrm>
              <a:off x="8807774" y="4323051"/>
              <a:ext cx="310685" cy="360000"/>
            </a:xfrm>
            <a:custGeom>
              <a:avLst/>
              <a:gdLst>
                <a:gd name="T0" fmla="*/ 233 w 320"/>
                <a:gd name="T1" fmla="*/ 138 h 371"/>
                <a:gd name="T2" fmla="*/ 261 w 320"/>
                <a:gd name="T3" fmla="*/ 12 h 371"/>
                <a:gd name="T4" fmla="*/ 168 w 320"/>
                <a:gd name="T5" fmla="*/ 104 h 371"/>
                <a:gd name="T6" fmla="*/ 80 w 320"/>
                <a:gd name="T7" fmla="*/ 182 h 371"/>
                <a:gd name="T8" fmla="*/ 80 w 320"/>
                <a:gd name="T9" fmla="*/ 319 h 371"/>
                <a:gd name="T10" fmla="*/ 253 w 320"/>
                <a:gd name="T11" fmla="*/ 371 h 371"/>
                <a:gd name="T12" fmla="*/ 320 w 320"/>
                <a:gd name="T13" fmla="*/ 172 h 371"/>
                <a:gd name="T14" fmla="*/ 233 w 320"/>
                <a:gd name="T15" fmla="*/ 138 h 371"/>
                <a:gd name="T16" fmla="*/ 60 w 320"/>
                <a:gd name="T17" fmla="*/ 140 h 371"/>
                <a:gd name="T18" fmla="*/ 0 w 320"/>
                <a:gd name="T19" fmla="*/ 202 h 371"/>
                <a:gd name="T20" fmla="*/ 0 w 320"/>
                <a:gd name="T21" fmla="*/ 299 h 371"/>
                <a:gd name="T22" fmla="*/ 60 w 320"/>
                <a:gd name="T23" fmla="*/ 360 h 371"/>
                <a:gd name="T24" fmla="*/ 40 w 320"/>
                <a:gd name="T25" fmla="*/ 315 h 371"/>
                <a:gd name="T26" fmla="*/ 40 w 320"/>
                <a:gd name="T27" fmla="*/ 187 h 371"/>
                <a:gd name="T28" fmla="*/ 60 w 320"/>
                <a:gd name="T29" fmla="*/ 14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0" h="371">
                  <a:moveTo>
                    <a:pt x="233" y="138"/>
                  </a:moveTo>
                  <a:cubicBezTo>
                    <a:pt x="230" y="131"/>
                    <a:pt x="304" y="65"/>
                    <a:pt x="261" y="12"/>
                  </a:cubicBezTo>
                  <a:cubicBezTo>
                    <a:pt x="251" y="0"/>
                    <a:pt x="217" y="72"/>
                    <a:pt x="168" y="104"/>
                  </a:cubicBezTo>
                  <a:cubicBezTo>
                    <a:pt x="142" y="122"/>
                    <a:pt x="80" y="161"/>
                    <a:pt x="80" y="182"/>
                  </a:cubicBezTo>
                  <a:cubicBezTo>
                    <a:pt x="80" y="319"/>
                    <a:pt x="80" y="319"/>
                    <a:pt x="80" y="319"/>
                  </a:cubicBezTo>
                  <a:cubicBezTo>
                    <a:pt x="80" y="344"/>
                    <a:pt x="178" y="371"/>
                    <a:pt x="253" y="371"/>
                  </a:cubicBezTo>
                  <a:cubicBezTo>
                    <a:pt x="280" y="371"/>
                    <a:pt x="320" y="199"/>
                    <a:pt x="320" y="172"/>
                  </a:cubicBezTo>
                  <a:cubicBezTo>
                    <a:pt x="320" y="145"/>
                    <a:pt x="235" y="145"/>
                    <a:pt x="233" y="138"/>
                  </a:cubicBezTo>
                  <a:close/>
                  <a:moveTo>
                    <a:pt x="60" y="140"/>
                  </a:moveTo>
                  <a:cubicBezTo>
                    <a:pt x="47" y="140"/>
                    <a:pt x="0" y="148"/>
                    <a:pt x="0" y="202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54"/>
                    <a:pt x="47" y="360"/>
                    <a:pt x="60" y="360"/>
                  </a:cubicBezTo>
                  <a:cubicBezTo>
                    <a:pt x="73" y="360"/>
                    <a:pt x="40" y="348"/>
                    <a:pt x="40" y="315"/>
                  </a:cubicBezTo>
                  <a:cubicBezTo>
                    <a:pt x="40" y="187"/>
                    <a:pt x="40" y="187"/>
                    <a:pt x="40" y="187"/>
                  </a:cubicBezTo>
                  <a:cubicBezTo>
                    <a:pt x="40" y="152"/>
                    <a:pt x="73" y="140"/>
                    <a:pt x="60" y="14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4753065" y="4947838"/>
            <a:ext cx="749799" cy="749797"/>
            <a:chOff x="3445843" y="4173075"/>
            <a:chExt cx="710960" cy="710958"/>
          </a:xfrm>
        </p:grpSpPr>
        <p:sp>
          <p:nvSpPr>
            <p:cNvPr id="69" name="Oval 68"/>
            <p:cNvSpPr/>
            <p:nvPr/>
          </p:nvSpPr>
          <p:spPr>
            <a:xfrm>
              <a:off x="3445843" y="4173075"/>
              <a:ext cx="710960" cy="710958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6"/>
            <p:cNvSpPr>
              <a:spLocks noEditPoints="1"/>
            </p:cNvSpPr>
            <p:nvPr/>
          </p:nvSpPr>
          <p:spPr bwMode="auto">
            <a:xfrm>
              <a:off x="3636568" y="4374006"/>
              <a:ext cx="330025" cy="289905"/>
            </a:xfrm>
            <a:custGeom>
              <a:avLst/>
              <a:gdLst>
                <a:gd name="T0" fmla="*/ 400 w 400"/>
                <a:gd name="T1" fmla="*/ 352 h 352"/>
                <a:gd name="T2" fmla="*/ 394 w 400"/>
                <a:gd name="T3" fmla="*/ 268 h 352"/>
                <a:gd name="T4" fmla="*/ 342 w 400"/>
                <a:gd name="T5" fmla="*/ 236 h 352"/>
                <a:gd name="T6" fmla="*/ 303 w 400"/>
                <a:gd name="T7" fmla="*/ 191 h 352"/>
                <a:gd name="T8" fmla="*/ 316 w 400"/>
                <a:gd name="T9" fmla="*/ 157 h 352"/>
                <a:gd name="T10" fmla="*/ 327 w 400"/>
                <a:gd name="T11" fmla="*/ 134 h 352"/>
                <a:gd name="T12" fmla="*/ 322 w 400"/>
                <a:gd name="T13" fmla="*/ 122 h 352"/>
                <a:gd name="T14" fmla="*/ 325 w 400"/>
                <a:gd name="T15" fmla="*/ 98 h 352"/>
                <a:gd name="T16" fmla="*/ 278 w 400"/>
                <a:gd name="T17" fmla="*/ 51 h 352"/>
                <a:gd name="T18" fmla="*/ 230 w 400"/>
                <a:gd name="T19" fmla="*/ 98 h 352"/>
                <a:gd name="T20" fmla="*/ 233 w 400"/>
                <a:gd name="T21" fmla="*/ 122 h 352"/>
                <a:gd name="T22" fmla="*/ 229 w 400"/>
                <a:gd name="T23" fmla="*/ 134 h 352"/>
                <a:gd name="T24" fmla="*/ 240 w 400"/>
                <a:gd name="T25" fmla="*/ 157 h 352"/>
                <a:gd name="T26" fmla="*/ 253 w 400"/>
                <a:gd name="T27" fmla="*/ 191 h 352"/>
                <a:gd name="T28" fmla="*/ 236 w 400"/>
                <a:gd name="T29" fmla="*/ 224 h 352"/>
                <a:gd name="T30" fmla="*/ 310 w 400"/>
                <a:gd name="T31" fmla="*/ 292 h 352"/>
                <a:gd name="T32" fmla="*/ 310 w 400"/>
                <a:gd name="T33" fmla="*/ 352 h 352"/>
                <a:gd name="T34" fmla="*/ 400 w 400"/>
                <a:gd name="T35" fmla="*/ 352 h 352"/>
                <a:gd name="T36" fmla="*/ 204 w 400"/>
                <a:gd name="T37" fmla="*/ 247 h 352"/>
                <a:gd name="T38" fmla="*/ 152 w 400"/>
                <a:gd name="T39" fmla="*/ 187 h 352"/>
                <a:gd name="T40" fmla="*/ 169 w 400"/>
                <a:gd name="T41" fmla="*/ 142 h 352"/>
                <a:gd name="T42" fmla="*/ 184 w 400"/>
                <a:gd name="T43" fmla="*/ 111 h 352"/>
                <a:gd name="T44" fmla="*/ 179 w 400"/>
                <a:gd name="T45" fmla="*/ 95 h 352"/>
                <a:gd name="T46" fmla="*/ 183 w 400"/>
                <a:gd name="T47" fmla="*/ 63 h 352"/>
                <a:gd name="T48" fmla="*/ 119 w 400"/>
                <a:gd name="T49" fmla="*/ 0 h 352"/>
                <a:gd name="T50" fmla="*/ 55 w 400"/>
                <a:gd name="T51" fmla="*/ 63 h 352"/>
                <a:gd name="T52" fmla="*/ 59 w 400"/>
                <a:gd name="T53" fmla="*/ 95 h 352"/>
                <a:gd name="T54" fmla="*/ 53 w 400"/>
                <a:gd name="T55" fmla="*/ 111 h 352"/>
                <a:gd name="T56" fmla="*/ 68 w 400"/>
                <a:gd name="T57" fmla="*/ 142 h 352"/>
                <a:gd name="T58" fmla="*/ 86 w 400"/>
                <a:gd name="T59" fmla="*/ 187 h 352"/>
                <a:gd name="T60" fmla="*/ 33 w 400"/>
                <a:gd name="T61" fmla="*/ 247 h 352"/>
                <a:gd name="T62" fmla="*/ 0 w 400"/>
                <a:gd name="T63" fmla="*/ 279 h 352"/>
                <a:gd name="T64" fmla="*/ 0 w 400"/>
                <a:gd name="T65" fmla="*/ 352 h 352"/>
                <a:gd name="T66" fmla="*/ 278 w 400"/>
                <a:gd name="T67" fmla="*/ 352 h 352"/>
                <a:gd name="T68" fmla="*/ 278 w 400"/>
                <a:gd name="T69" fmla="*/ 297 h 352"/>
                <a:gd name="T70" fmla="*/ 204 w 400"/>
                <a:gd name="T71" fmla="*/ 247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00" h="352">
                  <a:moveTo>
                    <a:pt x="400" y="352"/>
                  </a:moveTo>
                  <a:cubicBezTo>
                    <a:pt x="400" y="352"/>
                    <a:pt x="399" y="276"/>
                    <a:pt x="394" y="268"/>
                  </a:cubicBezTo>
                  <a:cubicBezTo>
                    <a:pt x="387" y="257"/>
                    <a:pt x="371" y="249"/>
                    <a:pt x="342" y="236"/>
                  </a:cubicBezTo>
                  <a:cubicBezTo>
                    <a:pt x="312" y="224"/>
                    <a:pt x="303" y="213"/>
                    <a:pt x="303" y="191"/>
                  </a:cubicBezTo>
                  <a:cubicBezTo>
                    <a:pt x="303" y="177"/>
                    <a:pt x="312" y="182"/>
                    <a:pt x="316" y="157"/>
                  </a:cubicBezTo>
                  <a:cubicBezTo>
                    <a:pt x="317" y="147"/>
                    <a:pt x="325" y="157"/>
                    <a:pt x="327" y="134"/>
                  </a:cubicBezTo>
                  <a:cubicBezTo>
                    <a:pt x="327" y="124"/>
                    <a:pt x="322" y="122"/>
                    <a:pt x="322" y="122"/>
                  </a:cubicBezTo>
                  <a:cubicBezTo>
                    <a:pt x="322" y="122"/>
                    <a:pt x="325" y="108"/>
                    <a:pt x="325" y="98"/>
                  </a:cubicBezTo>
                  <a:cubicBezTo>
                    <a:pt x="327" y="85"/>
                    <a:pt x="319" y="51"/>
                    <a:pt x="278" y="51"/>
                  </a:cubicBezTo>
                  <a:cubicBezTo>
                    <a:pt x="236" y="51"/>
                    <a:pt x="229" y="85"/>
                    <a:pt x="230" y="98"/>
                  </a:cubicBezTo>
                  <a:cubicBezTo>
                    <a:pt x="231" y="108"/>
                    <a:pt x="233" y="122"/>
                    <a:pt x="233" y="122"/>
                  </a:cubicBezTo>
                  <a:cubicBezTo>
                    <a:pt x="233" y="122"/>
                    <a:pt x="229" y="124"/>
                    <a:pt x="229" y="134"/>
                  </a:cubicBezTo>
                  <a:cubicBezTo>
                    <a:pt x="230" y="157"/>
                    <a:pt x="238" y="147"/>
                    <a:pt x="240" y="157"/>
                  </a:cubicBezTo>
                  <a:cubicBezTo>
                    <a:pt x="244" y="182"/>
                    <a:pt x="253" y="177"/>
                    <a:pt x="253" y="191"/>
                  </a:cubicBezTo>
                  <a:cubicBezTo>
                    <a:pt x="253" y="206"/>
                    <a:pt x="248" y="216"/>
                    <a:pt x="236" y="224"/>
                  </a:cubicBezTo>
                  <a:cubicBezTo>
                    <a:pt x="301" y="257"/>
                    <a:pt x="310" y="263"/>
                    <a:pt x="310" y="292"/>
                  </a:cubicBezTo>
                  <a:cubicBezTo>
                    <a:pt x="310" y="352"/>
                    <a:pt x="310" y="352"/>
                    <a:pt x="310" y="352"/>
                  </a:cubicBezTo>
                  <a:lnTo>
                    <a:pt x="400" y="352"/>
                  </a:lnTo>
                  <a:close/>
                  <a:moveTo>
                    <a:pt x="204" y="247"/>
                  </a:moveTo>
                  <a:cubicBezTo>
                    <a:pt x="165" y="231"/>
                    <a:pt x="152" y="217"/>
                    <a:pt x="152" y="187"/>
                  </a:cubicBezTo>
                  <a:cubicBezTo>
                    <a:pt x="152" y="169"/>
                    <a:pt x="164" y="175"/>
                    <a:pt x="169" y="142"/>
                  </a:cubicBezTo>
                  <a:cubicBezTo>
                    <a:pt x="172" y="129"/>
                    <a:pt x="182" y="142"/>
                    <a:pt x="184" y="111"/>
                  </a:cubicBezTo>
                  <a:cubicBezTo>
                    <a:pt x="184" y="98"/>
                    <a:pt x="179" y="95"/>
                    <a:pt x="179" y="95"/>
                  </a:cubicBezTo>
                  <a:cubicBezTo>
                    <a:pt x="179" y="95"/>
                    <a:pt x="181" y="77"/>
                    <a:pt x="183" y="63"/>
                  </a:cubicBezTo>
                  <a:cubicBezTo>
                    <a:pt x="184" y="45"/>
                    <a:pt x="174" y="0"/>
                    <a:pt x="119" y="0"/>
                  </a:cubicBezTo>
                  <a:cubicBezTo>
                    <a:pt x="64" y="0"/>
                    <a:pt x="54" y="45"/>
                    <a:pt x="55" y="63"/>
                  </a:cubicBezTo>
                  <a:cubicBezTo>
                    <a:pt x="56" y="77"/>
                    <a:pt x="59" y="95"/>
                    <a:pt x="59" y="95"/>
                  </a:cubicBezTo>
                  <a:cubicBezTo>
                    <a:pt x="59" y="95"/>
                    <a:pt x="53" y="98"/>
                    <a:pt x="53" y="111"/>
                  </a:cubicBezTo>
                  <a:cubicBezTo>
                    <a:pt x="55" y="142"/>
                    <a:pt x="66" y="129"/>
                    <a:pt x="68" y="142"/>
                  </a:cubicBezTo>
                  <a:cubicBezTo>
                    <a:pt x="74" y="175"/>
                    <a:pt x="86" y="169"/>
                    <a:pt x="86" y="187"/>
                  </a:cubicBezTo>
                  <a:cubicBezTo>
                    <a:pt x="86" y="217"/>
                    <a:pt x="73" y="231"/>
                    <a:pt x="33" y="247"/>
                  </a:cubicBezTo>
                  <a:cubicBezTo>
                    <a:pt x="21" y="252"/>
                    <a:pt x="0" y="260"/>
                    <a:pt x="0" y="279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278" y="352"/>
                    <a:pt x="278" y="352"/>
                    <a:pt x="278" y="352"/>
                  </a:cubicBezTo>
                  <a:cubicBezTo>
                    <a:pt x="278" y="352"/>
                    <a:pt x="278" y="309"/>
                    <a:pt x="278" y="297"/>
                  </a:cubicBezTo>
                  <a:cubicBezTo>
                    <a:pt x="278" y="280"/>
                    <a:pt x="244" y="264"/>
                    <a:pt x="204" y="2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Content Placeholder 2"/>
          <p:cNvSpPr txBox="1">
            <a:spLocks/>
          </p:cNvSpPr>
          <p:nvPr/>
        </p:nvSpPr>
        <p:spPr>
          <a:xfrm>
            <a:off x="1312799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Content Placeholder 2"/>
          <p:cNvSpPr txBox="1">
            <a:spLocks/>
          </p:cNvSpPr>
          <p:nvPr/>
        </p:nvSpPr>
        <p:spPr>
          <a:xfrm>
            <a:off x="1312799" y="3725697"/>
            <a:ext cx="2180339" cy="796927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Content Placeholder 2"/>
          <p:cNvSpPr txBox="1">
            <a:spLocks/>
          </p:cNvSpPr>
          <p:nvPr/>
        </p:nvSpPr>
        <p:spPr>
          <a:xfrm>
            <a:off x="4037795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Content Placeholder 2"/>
          <p:cNvSpPr txBox="1">
            <a:spLocks/>
          </p:cNvSpPr>
          <p:nvPr/>
        </p:nvSpPr>
        <p:spPr>
          <a:xfrm>
            <a:off x="4037795" y="3725697"/>
            <a:ext cx="2180339" cy="796927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Content Placeholder 2"/>
          <p:cNvSpPr txBox="1">
            <a:spLocks/>
          </p:cNvSpPr>
          <p:nvPr/>
        </p:nvSpPr>
        <p:spPr>
          <a:xfrm>
            <a:off x="6762791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Content Placeholder 2"/>
          <p:cNvSpPr txBox="1">
            <a:spLocks/>
          </p:cNvSpPr>
          <p:nvPr/>
        </p:nvSpPr>
        <p:spPr>
          <a:xfrm>
            <a:off x="6762791" y="3725697"/>
            <a:ext cx="2180339" cy="796928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Content Placeholder 2"/>
          <p:cNvSpPr txBox="1">
            <a:spLocks/>
          </p:cNvSpPr>
          <p:nvPr/>
        </p:nvSpPr>
        <p:spPr>
          <a:xfrm>
            <a:off x="9487786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Content Placeholder 2"/>
          <p:cNvSpPr txBox="1">
            <a:spLocks/>
          </p:cNvSpPr>
          <p:nvPr/>
        </p:nvSpPr>
        <p:spPr>
          <a:xfrm>
            <a:off x="9487786" y="3725697"/>
            <a:ext cx="2180339" cy="796927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矩形 259"/>
          <p:cNvSpPr>
            <a:spLocks noChangeArrowheads="1"/>
          </p:cNvSpPr>
          <p:nvPr/>
        </p:nvSpPr>
        <p:spPr bwMode="auto">
          <a:xfrm>
            <a:off x="871613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2" name="矩形 71"/>
          <p:cNvSpPr/>
          <p:nvPr/>
        </p:nvSpPr>
        <p:spPr>
          <a:xfrm rot="2700000">
            <a:off x="130272" y="345076"/>
            <a:ext cx="516070" cy="51607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3" name="矩形 72"/>
          <p:cNvSpPr/>
          <p:nvPr/>
        </p:nvSpPr>
        <p:spPr>
          <a:xfrm rot="2700000">
            <a:off x="466564" y="633986"/>
            <a:ext cx="346013" cy="3460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9542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7" grpId="0"/>
      <p:bldP spid="65" grpId="0"/>
      <p:bldP spid="68" grpId="0"/>
      <p:bldP spid="79" grpId="0"/>
      <p:bldP spid="80" grpId="0"/>
      <p:bldP spid="81" grpId="0"/>
      <p:bldP spid="8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7346906" y="3581298"/>
            <a:ext cx="4366167" cy="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oli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 flipV="1">
            <a:off x="7346906" y="3569890"/>
            <a:ext cx="1" cy="170850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242888" y="3091722"/>
            <a:ext cx="679423" cy="1524597"/>
            <a:chOff x="2284413" y="412750"/>
            <a:chExt cx="2824162" cy="6337301"/>
          </a:xfrm>
        </p:grpSpPr>
        <p:grpSp>
          <p:nvGrpSpPr>
            <p:cNvPr id="9" name="Group 8"/>
            <p:cNvGrpSpPr/>
            <p:nvPr/>
          </p:nvGrpSpPr>
          <p:grpSpPr>
            <a:xfrm>
              <a:off x="2971800" y="4267201"/>
              <a:ext cx="1501776" cy="2482850"/>
              <a:chOff x="6661150" y="2820988"/>
              <a:chExt cx="1501776" cy="2482850"/>
            </a:xfrm>
          </p:grpSpPr>
          <p:sp>
            <p:nvSpPr>
              <p:cNvPr id="32" name="Freeform 133"/>
              <p:cNvSpPr>
                <a:spLocks/>
              </p:cNvSpPr>
              <p:nvPr/>
            </p:nvSpPr>
            <p:spPr bwMode="auto">
              <a:xfrm>
                <a:off x="6661150" y="2820988"/>
                <a:ext cx="1501776" cy="2482850"/>
              </a:xfrm>
              <a:custGeom>
                <a:avLst/>
                <a:gdLst>
                  <a:gd name="T0" fmla="*/ 2 w 397"/>
                  <a:gd name="T1" fmla="*/ 268 h 659"/>
                  <a:gd name="T2" fmla="*/ 0 w 397"/>
                  <a:gd name="T3" fmla="*/ 268 h 659"/>
                  <a:gd name="T4" fmla="*/ 0 w 397"/>
                  <a:gd name="T5" fmla="*/ 268 h 659"/>
                  <a:gd name="T6" fmla="*/ 3 w 397"/>
                  <a:gd name="T7" fmla="*/ 271 h 659"/>
                  <a:gd name="T8" fmla="*/ 4 w 397"/>
                  <a:gd name="T9" fmla="*/ 282 h 659"/>
                  <a:gd name="T10" fmla="*/ 5 w 397"/>
                  <a:gd name="T11" fmla="*/ 284 h 659"/>
                  <a:gd name="T12" fmla="*/ 48 w 397"/>
                  <a:gd name="T13" fmla="*/ 418 h 659"/>
                  <a:gd name="T14" fmla="*/ 92 w 397"/>
                  <a:gd name="T15" fmla="*/ 290 h 659"/>
                  <a:gd name="T16" fmla="*/ 172 w 397"/>
                  <a:gd name="T17" fmla="*/ 441 h 659"/>
                  <a:gd name="T18" fmla="*/ 145 w 397"/>
                  <a:gd name="T19" fmla="*/ 564 h 659"/>
                  <a:gd name="T20" fmla="*/ 201 w 397"/>
                  <a:gd name="T21" fmla="*/ 659 h 659"/>
                  <a:gd name="T22" fmla="*/ 172 w 397"/>
                  <a:gd name="T23" fmla="*/ 604 h 659"/>
                  <a:gd name="T24" fmla="*/ 182 w 397"/>
                  <a:gd name="T25" fmla="*/ 528 h 659"/>
                  <a:gd name="T26" fmla="*/ 229 w 397"/>
                  <a:gd name="T27" fmla="*/ 462 h 659"/>
                  <a:gd name="T28" fmla="*/ 272 w 397"/>
                  <a:gd name="T29" fmla="*/ 386 h 659"/>
                  <a:gd name="T30" fmla="*/ 280 w 397"/>
                  <a:gd name="T31" fmla="*/ 362 h 659"/>
                  <a:gd name="T32" fmla="*/ 307 w 397"/>
                  <a:gd name="T33" fmla="*/ 484 h 659"/>
                  <a:gd name="T34" fmla="*/ 325 w 397"/>
                  <a:gd name="T35" fmla="*/ 406 h 659"/>
                  <a:gd name="T36" fmla="*/ 370 w 397"/>
                  <a:gd name="T37" fmla="*/ 198 h 659"/>
                  <a:gd name="T38" fmla="*/ 189 w 397"/>
                  <a:gd name="T39" fmla="*/ 0 h 659"/>
                  <a:gd name="T40" fmla="*/ 3 w 397"/>
                  <a:gd name="T41" fmla="*/ 254 h 659"/>
                  <a:gd name="T42" fmla="*/ 2 w 397"/>
                  <a:gd name="T43" fmla="*/ 268 h 6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97" h="659">
                    <a:moveTo>
                      <a:pt x="2" y="268"/>
                    </a:moveTo>
                    <a:cubicBezTo>
                      <a:pt x="2" y="267"/>
                      <a:pt x="0" y="264"/>
                      <a:pt x="0" y="268"/>
                    </a:cubicBezTo>
                    <a:cubicBezTo>
                      <a:pt x="0" y="268"/>
                      <a:pt x="0" y="268"/>
                      <a:pt x="0" y="268"/>
                    </a:cubicBezTo>
                    <a:cubicBezTo>
                      <a:pt x="0" y="269"/>
                      <a:pt x="2" y="270"/>
                      <a:pt x="3" y="271"/>
                    </a:cubicBezTo>
                    <a:cubicBezTo>
                      <a:pt x="3" y="275"/>
                      <a:pt x="4" y="278"/>
                      <a:pt x="4" y="282"/>
                    </a:cubicBezTo>
                    <a:cubicBezTo>
                      <a:pt x="5" y="283"/>
                      <a:pt x="5" y="283"/>
                      <a:pt x="5" y="284"/>
                    </a:cubicBezTo>
                    <a:cubicBezTo>
                      <a:pt x="10" y="335"/>
                      <a:pt x="25" y="381"/>
                      <a:pt x="48" y="418"/>
                    </a:cubicBezTo>
                    <a:cubicBezTo>
                      <a:pt x="23" y="377"/>
                      <a:pt x="37" y="299"/>
                      <a:pt x="92" y="290"/>
                    </a:cubicBezTo>
                    <a:cubicBezTo>
                      <a:pt x="158" y="280"/>
                      <a:pt x="169" y="399"/>
                      <a:pt x="172" y="441"/>
                    </a:cubicBezTo>
                    <a:cubicBezTo>
                      <a:pt x="174" y="484"/>
                      <a:pt x="145" y="521"/>
                      <a:pt x="145" y="564"/>
                    </a:cubicBezTo>
                    <a:cubicBezTo>
                      <a:pt x="145" y="613"/>
                      <a:pt x="170" y="653"/>
                      <a:pt x="201" y="659"/>
                    </a:cubicBezTo>
                    <a:cubicBezTo>
                      <a:pt x="187" y="656"/>
                      <a:pt x="174" y="616"/>
                      <a:pt x="172" y="604"/>
                    </a:cubicBezTo>
                    <a:cubicBezTo>
                      <a:pt x="168" y="580"/>
                      <a:pt x="175" y="551"/>
                      <a:pt x="182" y="528"/>
                    </a:cubicBezTo>
                    <a:cubicBezTo>
                      <a:pt x="190" y="501"/>
                      <a:pt x="211" y="483"/>
                      <a:pt x="229" y="462"/>
                    </a:cubicBezTo>
                    <a:cubicBezTo>
                      <a:pt x="247" y="440"/>
                      <a:pt x="262" y="414"/>
                      <a:pt x="272" y="386"/>
                    </a:cubicBezTo>
                    <a:cubicBezTo>
                      <a:pt x="275" y="378"/>
                      <a:pt x="278" y="370"/>
                      <a:pt x="280" y="362"/>
                    </a:cubicBezTo>
                    <a:cubicBezTo>
                      <a:pt x="284" y="420"/>
                      <a:pt x="307" y="484"/>
                      <a:pt x="307" y="484"/>
                    </a:cubicBezTo>
                    <a:cubicBezTo>
                      <a:pt x="299" y="437"/>
                      <a:pt x="325" y="406"/>
                      <a:pt x="325" y="406"/>
                    </a:cubicBezTo>
                    <a:cubicBezTo>
                      <a:pt x="397" y="291"/>
                      <a:pt x="370" y="198"/>
                      <a:pt x="370" y="198"/>
                    </a:cubicBezTo>
                    <a:cubicBezTo>
                      <a:pt x="351" y="85"/>
                      <a:pt x="277" y="0"/>
                      <a:pt x="189" y="0"/>
                    </a:cubicBezTo>
                    <a:cubicBezTo>
                      <a:pt x="87" y="0"/>
                      <a:pt x="3" y="114"/>
                      <a:pt x="3" y="254"/>
                    </a:cubicBezTo>
                    <a:cubicBezTo>
                      <a:pt x="3" y="258"/>
                      <a:pt x="2" y="263"/>
                      <a:pt x="2" y="268"/>
                    </a:cubicBezTo>
                    <a:close/>
                  </a:path>
                </a:pathLst>
              </a:custGeom>
              <a:solidFill>
                <a:srgbClr val="F15A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134"/>
              <p:cNvSpPr>
                <a:spLocks/>
              </p:cNvSpPr>
              <p:nvPr/>
            </p:nvSpPr>
            <p:spPr bwMode="auto">
              <a:xfrm>
                <a:off x="6794500" y="2892426"/>
                <a:ext cx="1223963" cy="1563688"/>
              </a:xfrm>
              <a:custGeom>
                <a:avLst/>
                <a:gdLst>
                  <a:gd name="T0" fmla="*/ 154 w 324"/>
                  <a:gd name="T1" fmla="*/ 0 h 415"/>
                  <a:gd name="T2" fmla="*/ 304 w 324"/>
                  <a:gd name="T3" fmla="*/ 172 h 415"/>
                  <a:gd name="T4" fmla="*/ 305 w 324"/>
                  <a:gd name="T5" fmla="*/ 174 h 415"/>
                  <a:gd name="T6" fmla="*/ 305 w 324"/>
                  <a:gd name="T7" fmla="*/ 176 h 415"/>
                  <a:gd name="T8" fmla="*/ 276 w 324"/>
                  <a:gd name="T9" fmla="*/ 338 h 415"/>
                  <a:gd name="T10" fmla="*/ 255 w 324"/>
                  <a:gd name="T11" fmla="*/ 261 h 415"/>
                  <a:gd name="T12" fmla="*/ 230 w 324"/>
                  <a:gd name="T13" fmla="*/ 302 h 415"/>
                  <a:gd name="T14" fmla="*/ 170 w 324"/>
                  <a:gd name="T15" fmla="*/ 412 h 415"/>
                  <a:gd name="T16" fmla="*/ 167 w 324"/>
                  <a:gd name="T17" fmla="*/ 415 h 415"/>
                  <a:gd name="T18" fmla="*/ 167 w 324"/>
                  <a:gd name="T19" fmla="*/ 409 h 415"/>
                  <a:gd name="T20" fmla="*/ 65 w 324"/>
                  <a:gd name="T21" fmla="*/ 228 h 415"/>
                  <a:gd name="T22" fmla="*/ 52 w 324"/>
                  <a:gd name="T23" fmla="*/ 229 h 415"/>
                  <a:gd name="T24" fmla="*/ 2 w 324"/>
                  <a:gd name="T25" fmla="*/ 256 h 415"/>
                  <a:gd name="T26" fmla="*/ 1 w 324"/>
                  <a:gd name="T27" fmla="*/ 251 h 415"/>
                  <a:gd name="T28" fmla="*/ 1 w 324"/>
                  <a:gd name="T29" fmla="*/ 249 h 415"/>
                  <a:gd name="T30" fmla="*/ 0 w 324"/>
                  <a:gd name="T31" fmla="*/ 239 h 415"/>
                  <a:gd name="T32" fmla="*/ 0 w 324"/>
                  <a:gd name="T33" fmla="*/ 236 h 415"/>
                  <a:gd name="T34" fmla="*/ 0 w 324"/>
                  <a:gd name="T35" fmla="*/ 223 h 415"/>
                  <a:gd name="T36" fmla="*/ 154 w 324"/>
                  <a:gd name="T37" fmla="*/ 0 h 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24" h="415">
                    <a:moveTo>
                      <a:pt x="154" y="0"/>
                    </a:moveTo>
                    <a:cubicBezTo>
                      <a:pt x="225" y="0"/>
                      <a:pt x="288" y="73"/>
                      <a:pt x="304" y="172"/>
                    </a:cubicBezTo>
                    <a:cubicBezTo>
                      <a:pt x="305" y="174"/>
                      <a:pt x="305" y="174"/>
                      <a:pt x="305" y="174"/>
                    </a:cubicBezTo>
                    <a:cubicBezTo>
                      <a:pt x="305" y="176"/>
                      <a:pt x="305" y="176"/>
                      <a:pt x="305" y="176"/>
                    </a:cubicBezTo>
                    <a:cubicBezTo>
                      <a:pt x="306" y="179"/>
                      <a:pt x="324" y="248"/>
                      <a:pt x="276" y="338"/>
                    </a:cubicBezTo>
                    <a:cubicBezTo>
                      <a:pt x="276" y="335"/>
                      <a:pt x="256" y="263"/>
                      <a:pt x="255" y="261"/>
                    </a:cubicBezTo>
                    <a:cubicBezTo>
                      <a:pt x="256" y="270"/>
                      <a:pt x="235" y="292"/>
                      <a:pt x="230" y="302"/>
                    </a:cubicBezTo>
                    <a:cubicBezTo>
                      <a:pt x="209" y="338"/>
                      <a:pt x="198" y="379"/>
                      <a:pt x="170" y="412"/>
                    </a:cubicBezTo>
                    <a:cubicBezTo>
                      <a:pt x="169" y="413"/>
                      <a:pt x="168" y="414"/>
                      <a:pt x="167" y="415"/>
                    </a:cubicBezTo>
                    <a:cubicBezTo>
                      <a:pt x="167" y="413"/>
                      <a:pt x="167" y="411"/>
                      <a:pt x="167" y="409"/>
                    </a:cubicBezTo>
                    <a:cubicBezTo>
                      <a:pt x="159" y="260"/>
                      <a:pt x="107" y="228"/>
                      <a:pt x="65" y="228"/>
                    </a:cubicBezTo>
                    <a:cubicBezTo>
                      <a:pt x="61" y="228"/>
                      <a:pt x="57" y="229"/>
                      <a:pt x="52" y="229"/>
                    </a:cubicBezTo>
                    <a:cubicBezTo>
                      <a:pt x="33" y="232"/>
                      <a:pt x="15" y="242"/>
                      <a:pt x="2" y="256"/>
                    </a:cubicBezTo>
                    <a:cubicBezTo>
                      <a:pt x="2" y="254"/>
                      <a:pt x="1" y="253"/>
                      <a:pt x="1" y="251"/>
                    </a:cubicBezTo>
                    <a:cubicBezTo>
                      <a:pt x="1" y="249"/>
                      <a:pt x="1" y="249"/>
                      <a:pt x="1" y="249"/>
                    </a:cubicBezTo>
                    <a:cubicBezTo>
                      <a:pt x="1" y="246"/>
                      <a:pt x="1" y="242"/>
                      <a:pt x="0" y="239"/>
                    </a:cubicBezTo>
                    <a:cubicBezTo>
                      <a:pt x="0" y="239"/>
                      <a:pt x="0" y="236"/>
                      <a:pt x="0" y="236"/>
                    </a:cubicBezTo>
                    <a:cubicBezTo>
                      <a:pt x="0" y="231"/>
                      <a:pt x="0" y="227"/>
                      <a:pt x="0" y="223"/>
                    </a:cubicBezTo>
                    <a:cubicBezTo>
                      <a:pt x="0" y="100"/>
                      <a:pt x="69" y="0"/>
                      <a:pt x="154" y="0"/>
                    </a:cubicBezTo>
                    <a:close/>
                  </a:path>
                </a:pathLst>
              </a:custGeom>
              <a:solidFill>
                <a:srgbClr val="F793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135"/>
              <p:cNvSpPr>
                <a:spLocks/>
              </p:cNvSpPr>
              <p:nvPr/>
            </p:nvSpPr>
            <p:spPr bwMode="auto">
              <a:xfrm>
                <a:off x="6994525" y="2979738"/>
                <a:ext cx="801688" cy="1130300"/>
              </a:xfrm>
              <a:custGeom>
                <a:avLst/>
                <a:gdLst>
                  <a:gd name="T0" fmla="*/ 43 w 212"/>
                  <a:gd name="T1" fmla="*/ 142 h 300"/>
                  <a:gd name="T2" fmla="*/ 34 w 212"/>
                  <a:gd name="T3" fmla="*/ 142 h 300"/>
                  <a:gd name="T4" fmla="*/ 1 w 212"/>
                  <a:gd name="T5" fmla="*/ 159 h 300"/>
                  <a:gd name="T6" fmla="*/ 1 w 212"/>
                  <a:gd name="T7" fmla="*/ 156 h 300"/>
                  <a:gd name="T8" fmla="*/ 1 w 212"/>
                  <a:gd name="T9" fmla="*/ 155 h 300"/>
                  <a:gd name="T10" fmla="*/ 0 w 212"/>
                  <a:gd name="T11" fmla="*/ 148 h 300"/>
                  <a:gd name="T12" fmla="*/ 0 w 212"/>
                  <a:gd name="T13" fmla="*/ 146 h 300"/>
                  <a:gd name="T14" fmla="*/ 0 w 212"/>
                  <a:gd name="T15" fmla="*/ 139 h 300"/>
                  <a:gd name="T16" fmla="*/ 101 w 212"/>
                  <a:gd name="T17" fmla="*/ 0 h 300"/>
                  <a:gd name="T18" fmla="*/ 199 w 212"/>
                  <a:gd name="T19" fmla="*/ 107 h 300"/>
                  <a:gd name="T20" fmla="*/ 200 w 212"/>
                  <a:gd name="T21" fmla="*/ 108 h 300"/>
                  <a:gd name="T22" fmla="*/ 200 w 212"/>
                  <a:gd name="T23" fmla="*/ 109 h 300"/>
                  <a:gd name="T24" fmla="*/ 181 w 212"/>
                  <a:gd name="T25" fmla="*/ 210 h 300"/>
                  <a:gd name="T26" fmla="*/ 167 w 212"/>
                  <a:gd name="T27" fmla="*/ 162 h 300"/>
                  <a:gd name="T28" fmla="*/ 150 w 212"/>
                  <a:gd name="T29" fmla="*/ 187 h 300"/>
                  <a:gd name="T30" fmla="*/ 121 w 212"/>
                  <a:gd name="T31" fmla="*/ 300 h 300"/>
                  <a:gd name="T32" fmla="*/ 43 w 212"/>
                  <a:gd name="T33" fmla="*/ 142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12" h="300">
                    <a:moveTo>
                      <a:pt x="43" y="142"/>
                    </a:moveTo>
                    <a:cubicBezTo>
                      <a:pt x="40" y="142"/>
                      <a:pt x="37" y="142"/>
                      <a:pt x="34" y="142"/>
                    </a:cubicBezTo>
                    <a:cubicBezTo>
                      <a:pt x="21" y="144"/>
                      <a:pt x="10" y="150"/>
                      <a:pt x="1" y="159"/>
                    </a:cubicBezTo>
                    <a:cubicBezTo>
                      <a:pt x="1" y="158"/>
                      <a:pt x="1" y="157"/>
                      <a:pt x="1" y="156"/>
                    </a:cubicBezTo>
                    <a:cubicBezTo>
                      <a:pt x="1" y="155"/>
                      <a:pt x="1" y="155"/>
                      <a:pt x="1" y="155"/>
                    </a:cubicBezTo>
                    <a:cubicBezTo>
                      <a:pt x="0" y="152"/>
                      <a:pt x="0" y="150"/>
                      <a:pt x="0" y="148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0" y="143"/>
                      <a:pt x="0" y="141"/>
                      <a:pt x="0" y="139"/>
                    </a:cubicBezTo>
                    <a:cubicBezTo>
                      <a:pt x="0" y="62"/>
                      <a:pt x="45" y="0"/>
                      <a:pt x="101" y="0"/>
                    </a:cubicBezTo>
                    <a:cubicBezTo>
                      <a:pt x="147" y="0"/>
                      <a:pt x="189" y="45"/>
                      <a:pt x="199" y="107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0" y="109"/>
                      <a:pt x="200" y="109"/>
                      <a:pt x="200" y="109"/>
                    </a:cubicBezTo>
                    <a:cubicBezTo>
                      <a:pt x="201" y="111"/>
                      <a:pt x="212" y="154"/>
                      <a:pt x="181" y="210"/>
                    </a:cubicBezTo>
                    <a:cubicBezTo>
                      <a:pt x="181" y="208"/>
                      <a:pt x="167" y="164"/>
                      <a:pt x="167" y="162"/>
                    </a:cubicBezTo>
                    <a:cubicBezTo>
                      <a:pt x="168" y="168"/>
                      <a:pt x="154" y="181"/>
                      <a:pt x="150" y="187"/>
                    </a:cubicBezTo>
                    <a:cubicBezTo>
                      <a:pt x="137" y="210"/>
                      <a:pt x="126" y="275"/>
                      <a:pt x="121" y="300"/>
                    </a:cubicBezTo>
                    <a:cubicBezTo>
                      <a:pt x="121" y="300"/>
                      <a:pt x="94" y="134"/>
                      <a:pt x="43" y="142"/>
                    </a:cubicBezTo>
                    <a:close/>
                  </a:path>
                </a:pathLst>
              </a:custGeom>
              <a:solidFill>
                <a:srgbClr val="FBB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2284413" y="412750"/>
              <a:ext cx="2824162" cy="4770438"/>
              <a:chOff x="2284413" y="412750"/>
              <a:chExt cx="2824162" cy="4770438"/>
            </a:xfrm>
          </p:grpSpPr>
          <p:sp>
            <p:nvSpPr>
              <p:cNvPr id="11" name="Freeform 102"/>
              <p:cNvSpPr>
                <a:spLocks/>
              </p:cNvSpPr>
              <p:nvPr/>
            </p:nvSpPr>
            <p:spPr bwMode="auto">
              <a:xfrm>
                <a:off x="2284413" y="3319463"/>
                <a:ext cx="1177925" cy="1860550"/>
              </a:xfrm>
              <a:custGeom>
                <a:avLst/>
                <a:gdLst>
                  <a:gd name="T0" fmla="*/ 156 w 313"/>
                  <a:gd name="T1" fmla="*/ 0 h 495"/>
                  <a:gd name="T2" fmla="*/ 0 w 313"/>
                  <a:gd name="T3" fmla="*/ 159 h 495"/>
                  <a:gd name="T4" fmla="*/ 0 w 313"/>
                  <a:gd name="T5" fmla="*/ 163 h 495"/>
                  <a:gd name="T6" fmla="*/ 0 w 313"/>
                  <a:gd name="T7" fmla="*/ 163 h 495"/>
                  <a:gd name="T8" fmla="*/ 101 w 313"/>
                  <a:gd name="T9" fmla="*/ 480 h 495"/>
                  <a:gd name="T10" fmla="*/ 106 w 313"/>
                  <a:gd name="T11" fmla="*/ 486 h 495"/>
                  <a:gd name="T12" fmla="*/ 106 w 313"/>
                  <a:gd name="T13" fmla="*/ 486 h 495"/>
                  <a:gd name="T14" fmla="*/ 106 w 313"/>
                  <a:gd name="T15" fmla="*/ 486 h 495"/>
                  <a:gd name="T16" fmla="*/ 128 w 313"/>
                  <a:gd name="T17" fmla="*/ 495 h 495"/>
                  <a:gd name="T18" fmla="*/ 158 w 313"/>
                  <a:gd name="T19" fmla="*/ 469 h 495"/>
                  <a:gd name="T20" fmla="*/ 156 w 313"/>
                  <a:gd name="T21" fmla="*/ 463 h 495"/>
                  <a:gd name="T22" fmla="*/ 156 w 313"/>
                  <a:gd name="T23" fmla="*/ 463 h 495"/>
                  <a:gd name="T24" fmla="*/ 148 w 313"/>
                  <a:gd name="T25" fmla="*/ 415 h 495"/>
                  <a:gd name="T26" fmla="*/ 191 w 313"/>
                  <a:gd name="T27" fmla="*/ 311 h 495"/>
                  <a:gd name="T28" fmla="*/ 191 w 313"/>
                  <a:gd name="T29" fmla="*/ 310 h 495"/>
                  <a:gd name="T30" fmla="*/ 270 w 313"/>
                  <a:gd name="T31" fmla="*/ 264 h 495"/>
                  <a:gd name="T32" fmla="*/ 313 w 313"/>
                  <a:gd name="T33" fmla="*/ 157 h 495"/>
                  <a:gd name="T34" fmla="*/ 156 w 313"/>
                  <a:gd name="T35" fmla="*/ 0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3" h="495">
                    <a:moveTo>
                      <a:pt x="156" y="0"/>
                    </a:moveTo>
                    <a:cubicBezTo>
                      <a:pt x="70" y="0"/>
                      <a:pt x="0" y="72"/>
                      <a:pt x="0" y="159"/>
                    </a:cubicBezTo>
                    <a:cubicBezTo>
                      <a:pt x="0" y="159"/>
                      <a:pt x="0" y="163"/>
                      <a:pt x="0" y="163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283"/>
                      <a:pt x="38" y="389"/>
                      <a:pt x="101" y="480"/>
                    </a:cubicBezTo>
                    <a:cubicBezTo>
                      <a:pt x="102" y="482"/>
                      <a:pt x="104" y="484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11" y="491"/>
                      <a:pt x="119" y="495"/>
                      <a:pt x="128" y="495"/>
                    </a:cubicBezTo>
                    <a:cubicBezTo>
                      <a:pt x="145" y="495"/>
                      <a:pt x="158" y="486"/>
                      <a:pt x="158" y="469"/>
                    </a:cubicBezTo>
                    <a:cubicBezTo>
                      <a:pt x="158" y="465"/>
                      <a:pt x="158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52" y="443"/>
                      <a:pt x="145" y="431"/>
                      <a:pt x="148" y="415"/>
                    </a:cubicBezTo>
                    <a:cubicBezTo>
                      <a:pt x="155" y="374"/>
                      <a:pt x="164" y="339"/>
                      <a:pt x="191" y="311"/>
                    </a:cubicBezTo>
                    <a:cubicBezTo>
                      <a:pt x="191" y="311"/>
                      <a:pt x="191" y="310"/>
                      <a:pt x="191" y="310"/>
                    </a:cubicBezTo>
                    <a:cubicBezTo>
                      <a:pt x="212" y="288"/>
                      <a:pt x="239" y="271"/>
                      <a:pt x="270" y="264"/>
                    </a:cubicBezTo>
                    <a:cubicBezTo>
                      <a:pt x="297" y="236"/>
                      <a:pt x="313" y="198"/>
                      <a:pt x="313" y="157"/>
                    </a:cubicBezTo>
                    <a:cubicBezTo>
                      <a:pt x="313" y="70"/>
                      <a:pt x="243" y="0"/>
                      <a:pt x="156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" name="Freeform 103"/>
              <p:cNvSpPr>
                <a:spLocks/>
              </p:cNvSpPr>
              <p:nvPr/>
            </p:nvSpPr>
            <p:spPr bwMode="auto">
              <a:xfrm>
                <a:off x="2284413" y="3319463"/>
                <a:ext cx="1177925" cy="1860550"/>
              </a:xfrm>
              <a:custGeom>
                <a:avLst/>
                <a:gdLst>
                  <a:gd name="T0" fmla="*/ 156 w 313"/>
                  <a:gd name="T1" fmla="*/ 0 h 495"/>
                  <a:gd name="T2" fmla="*/ 0 w 313"/>
                  <a:gd name="T3" fmla="*/ 159 h 495"/>
                  <a:gd name="T4" fmla="*/ 0 w 313"/>
                  <a:gd name="T5" fmla="*/ 163 h 495"/>
                  <a:gd name="T6" fmla="*/ 0 w 313"/>
                  <a:gd name="T7" fmla="*/ 163 h 495"/>
                  <a:gd name="T8" fmla="*/ 101 w 313"/>
                  <a:gd name="T9" fmla="*/ 480 h 495"/>
                  <a:gd name="T10" fmla="*/ 106 w 313"/>
                  <a:gd name="T11" fmla="*/ 486 h 495"/>
                  <a:gd name="T12" fmla="*/ 106 w 313"/>
                  <a:gd name="T13" fmla="*/ 486 h 495"/>
                  <a:gd name="T14" fmla="*/ 106 w 313"/>
                  <a:gd name="T15" fmla="*/ 486 h 495"/>
                  <a:gd name="T16" fmla="*/ 128 w 313"/>
                  <a:gd name="T17" fmla="*/ 495 h 495"/>
                  <a:gd name="T18" fmla="*/ 158 w 313"/>
                  <a:gd name="T19" fmla="*/ 469 h 495"/>
                  <a:gd name="T20" fmla="*/ 156 w 313"/>
                  <a:gd name="T21" fmla="*/ 463 h 495"/>
                  <a:gd name="T22" fmla="*/ 156 w 313"/>
                  <a:gd name="T23" fmla="*/ 463 h 495"/>
                  <a:gd name="T24" fmla="*/ 148 w 313"/>
                  <a:gd name="T25" fmla="*/ 415 h 495"/>
                  <a:gd name="T26" fmla="*/ 191 w 313"/>
                  <a:gd name="T27" fmla="*/ 311 h 495"/>
                  <a:gd name="T28" fmla="*/ 191 w 313"/>
                  <a:gd name="T29" fmla="*/ 310 h 495"/>
                  <a:gd name="T30" fmla="*/ 270 w 313"/>
                  <a:gd name="T31" fmla="*/ 264 h 495"/>
                  <a:gd name="T32" fmla="*/ 313 w 313"/>
                  <a:gd name="T33" fmla="*/ 157 h 495"/>
                  <a:gd name="T34" fmla="*/ 156 w 313"/>
                  <a:gd name="T35" fmla="*/ 0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3" h="495">
                    <a:moveTo>
                      <a:pt x="156" y="0"/>
                    </a:moveTo>
                    <a:cubicBezTo>
                      <a:pt x="70" y="0"/>
                      <a:pt x="0" y="72"/>
                      <a:pt x="0" y="159"/>
                    </a:cubicBezTo>
                    <a:cubicBezTo>
                      <a:pt x="0" y="159"/>
                      <a:pt x="0" y="163"/>
                      <a:pt x="0" y="163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283"/>
                      <a:pt x="38" y="389"/>
                      <a:pt x="101" y="480"/>
                    </a:cubicBezTo>
                    <a:cubicBezTo>
                      <a:pt x="102" y="482"/>
                      <a:pt x="104" y="484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11" y="491"/>
                      <a:pt x="119" y="495"/>
                      <a:pt x="128" y="495"/>
                    </a:cubicBezTo>
                    <a:cubicBezTo>
                      <a:pt x="145" y="495"/>
                      <a:pt x="158" y="486"/>
                      <a:pt x="158" y="469"/>
                    </a:cubicBezTo>
                    <a:cubicBezTo>
                      <a:pt x="158" y="465"/>
                      <a:pt x="158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52" y="443"/>
                      <a:pt x="145" y="431"/>
                      <a:pt x="148" y="415"/>
                    </a:cubicBezTo>
                    <a:cubicBezTo>
                      <a:pt x="155" y="374"/>
                      <a:pt x="164" y="339"/>
                      <a:pt x="191" y="311"/>
                    </a:cubicBezTo>
                    <a:cubicBezTo>
                      <a:pt x="191" y="311"/>
                      <a:pt x="191" y="310"/>
                      <a:pt x="191" y="310"/>
                    </a:cubicBezTo>
                    <a:cubicBezTo>
                      <a:pt x="212" y="288"/>
                      <a:pt x="239" y="271"/>
                      <a:pt x="270" y="264"/>
                    </a:cubicBezTo>
                    <a:cubicBezTo>
                      <a:pt x="297" y="236"/>
                      <a:pt x="313" y="198"/>
                      <a:pt x="313" y="157"/>
                    </a:cubicBezTo>
                    <a:cubicBezTo>
                      <a:pt x="313" y="70"/>
                      <a:pt x="243" y="0"/>
                      <a:pt x="156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" name="Freeform 104"/>
              <p:cNvSpPr>
                <a:spLocks/>
              </p:cNvSpPr>
              <p:nvPr/>
            </p:nvSpPr>
            <p:spPr bwMode="auto">
              <a:xfrm>
                <a:off x="2284413" y="3319463"/>
                <a:ext cx="1177925" cy="1860550"/>
              </a:xfrm>
              <a:custGeom>
                <a:avLst/>
                <a:gdLst>
                  <a:gd name="T0" fmla="*/ 156 w 313"/>
                  <a:gd name="T1" fmla="*/ 0 h 495"/>
                  <a:gd name="T2" fmla="*/ 0 w 313"/>
                  <a:gd name="T3" fmla="*/ 159 h 495"/>
                  <a:gd name="T4" fmla="*/ 0 w 313"/>
                  <a:gd name="T5" fmla="*/ 163 h 495"/>
                  <a:gd name="T6" fmla="*/ 0 w 313"/>
                  <a:gd name="T7" fmla="*/ 163 h 495"/>
                  <a:gd name="T8" fmla="*/ 101 w 313"/>
                  <a:gd name="T9" fmla="*/ 480 h 495"/>
                  <a:gd name="T10" fmla="*/ 106 w 313"/>
                  <a:gd name="T11" fmla="*/ 486 h 495"/>
                  <a:gd name="T12" fmla="*/ 106 w 313"/>
                  <a:gd name="T13" fmla="*/ 486 h 495"/>
                  <a:gd name="T14" fmla="*/ 106 w 313"/>
                  <a:gd name="T15" fmla="*/ 486 h 495"/>
                  <a:gd name="T16" fmla="*/ 128 w 313"/>
                  <a:gd name="T17" fmla="*/ 495 h 495"/>
                  <a:gd name="T18" fmla="*/ 158 w 313"/>
                  <a:gd name="T19" fmla="*/ 469 h 495"/>
                  <a:gd name="T20" fmla="*/ 156 w 313"/>
                  <a:gd name="T21" fmla="*/ 463 h 495"/>
                  <a:gd name="T22" fmla="*/ 156 w 313"/>
                  <a:gd name="T23" fmla="*/ 463 h 495"/>
                  <a:gd name="T24" fmla="*/ 148 w 313"/>
                  <a:gd name="T25" fmla="*/ 415 h 495"/>
                  <a:gd name="T26" fmla="*/ 191 w 313"/>
                  <a:gd name="T27" fmla="*/ 311 h 495"/>
                  <a:gd name="T28" fmla="*/ 191 w 313"/>
                  <a:gd name="T29" fmla="*/ 310 h 495"/>
                  <a:gd name="T30" fmla="*/ 270 w 313"/>
                  <a:gd name="T31" fmla="*/ 264 h 495"/>
                  <a:gd name="T32" fmla="*/ 313 w 313"/>
                  <a:gd name="T33" fmla="*/ 157 h 495"/>
                  <a:gd name="T34" fmla="*/ 156 w 313"/>
                  <a:gd name="T35" fmla="*/ 0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3" h="495">
                    <a:moveTo>
                      <a:pt x="156" y="0"/>
                    </a:moveTo>
                    <a:cubicBezTo>
                      <a:pt x="70" y="0"/>
                      <a:pt x="0" y="72"/>
                      <a:pt x="0" y="159"/>
                    </a:cubicBezTo>
                    <a:cubicBezTo>
                      <a:pt x="0" y="159"/>
                      <a:pt x="0" y="163"/>
                      <a:pt x="0" y="163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283"/>
                      <a:pt x="38" y="389"/>
                      <a:pt x="101" y="480"/>
                    </a:cubicBezTo>
                    <a:cubicBezTo>
                      <a:pt x="102" y="482"/>
                      <a:pt x="104" y="484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11" y="491"/>
                      <a:pt x="119" y="495"/>
                      <a:pt x="128" y="495"/>
                    </a:cubicBezTo>
                    <a:cubicBezTo>
                      <a:pt x="145" y="495"/>
                      <a:pt x="158" y="486"/>
                      <a:pt x="158" y="469"/>
                    </a:cubicBezTo>
                    <a:cubicBezTo>
                      <a:pt x="158" y="465"/>
                      <a:pt x="158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52" y="443"/>
                      <a:pt x="145" y="431"/>
                      <a:pt x="148" y="415"/>
                    </a:cubicBezTo>
                    <a:cubicBezTo>
                      <a:pt x="155" y="374"/>
                      <a:pt x="164" y="339"/>
                      <a:pt x="191" y="311"/>
                    </a:cubicBezTo>
                    <a:cubicBezTo>
                      <a:pt x="191" y="311"/>
                      <a:pt x="191" y="310"/>
                      <a:pt x="191" y="310"/>
                    </a:cubicBezTo>
                    <a:cubicBezTo>
                      <a:pt x="212" y="288"/>
                      <a:pt x="239" y="271"/>
                      <a:pt x="270" y="264"/>
                    </a:cubicBezTo>
                    <a:cubicBezTo>
                      <a:pt x="297" y="236"/>
                      <a:pt x="313" y="198"/>
                      <a:pt x="313" y="157"/>
                    </a:cubicBezTo>
                    <a:cubicBezTo>
                      <a:pt x="313" y="70"/>
                      <a:pt x="243" y="0"/>
                      <a:pt x="156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Freeform 105"/>
              <p:cNvSpPr>
                <a:spLocks/>
              </p:cNvSpPr>
              <p:nvPr/>
            </p:nvSpPr>
            <p:spPr bwMode="auto">
              <a:xfrm>
                <a:off x="3933825" y="3319463"/>
                <a:ext cx="1174750" cy="1860550"/>
              </a:xfrm>
              <a:custGeom>
                <a:avLst/>
                <a:gdLst>
                  <a:gd name="T0" fmla="*/ 156 w 312"/>
                  <a:gd name="T1" fmla="*/ 0 h 495"/>
                  <a:gd name="T2" fmla="*/ 312 w 312"/>
                  <a:gd name="T3" fmla="*/ 159 h 495"/>
                  <a:gd name="T4" fmla="*/ 312 w 312"/>
                  <a:gd name="T5" fmla="*/ 163 h 495"/>
                  <a:gd name="T6" fmla="*/ 312 w 312"/>
                  <a:gd name="T7" fmla="*/ 163 h 495"/>
                  <a:gd name="T8" fmla="*/ 212 w 312"/>
                  <a:gd name="T9" fmla="*/ 480 h 495"/>
                  <a:gd name="T10" fmla="*/ 207 w 312"/>
                  <a:gd name="T11" fmla="*/ 486 h 495"/>
                  <a:gd name="T12" fmla="*/ 207 w 312"/>
                  <a:gd name="T13" fmla="*/ 486 h 495"/>
                  <a:gd name="T14" fmla="*/ 207 w 312"/>
                  <a:gd name="T15" fmla="*/ 486 h 495"/>
                  <a:gd name="T16" fmla="*/ 184 w 312"/>
                  <a:gd name="T17" fmla="*/ 495 h 495"/>
                  <a:gd name="T18" fmla="*/ 154 w 312"/>
                  <a:gd name="T19" fmla="*/ 469 h 495"/>
                  <a:gd name="T20" fmla="*/ 156 w 312"/>
                  <a:gd name="T21" fmla="*/ 463 h 495"/>
                  <a:gd name="T22" fmla="*/ 156 w 312"/>
                  <a:gd name="T23" fmla="*/ 463 h 495"/>
                  <a:gd name="T24" fmla="*/ 165 w 312"/>
                  <a:gd name="T25" fmla="*/ 415 h 495"/>
                  <a:gd name="T26" fmla="*/ 122 w 312"/>
                  <a:gd name="T27" fmla="*/ 311 h 495"/>
                  <a:gd name="T28" fmla="*/ 122 w 312"/>
                  <a:gd name="T29" fmla="*/ 310 h 495"/>
                  <a:gd name="T30" fmla="*/ 42 w 312"/>
                  <a:gd name="T31" fmla="*/ 264 h 495"/>
                  <a:gd name="T32" fmla="*/ 0 w 312"/>
                  <a:gd name="T33" fmla="*/ 157 h 495"/>
                  <a:gd name="T34" fmla="*/ 156 w 312"/>
                  <a:gd name="T35" fmla="*/ 0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2" h="495">
                    <a:moveTo>
                      <a:pt x="156" y="0"/>
                    </a:moveTo>
                    <a:cubicBezTo>
                      <a:pt x="242" y="0"/>
                      <a:pt x="312" y="72"/>
                      <a:pt x="312" y="159"/>
                    </a:cubicBezTo>
                    <a:cubicBezTo>
                      <a:pt x="312" y="159"/>
                      <a:pt x="312" y="163"/>
                      <a:pt x="312" y="163"/>
                    </a:cubicBezTo>
                    <a:cubicBezTo>
                      <a:pt x="312" y="163"/>
                      <a:pt x="312" y="163"/>
                      <a:pt x="312" y="163"/>
                    </a:cubicBezTo>
                    <a:cubicBezTo>
                      <a:pt x="312" y="283"/>
                      <a:pt x="275" y="389"/>
                      <a:pt x="212" y="480"/>
                    </a:cubicBezTo>
                    <a:cubicBezTo>
                      <a:pt x="210" y="482"/>
                      <a:pt x="209" y="484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1" y="491"/>
                      <a:pt x="193" y="495"/>
                      <a:pt x="184" y="495"/>
                    </a:cubicBezTo>
                    <a:cubicBezTo>
                      <a:pt x="168" y="495"/>
                      <a:pt x="154" y="486"/>
                      <a:pt x="154" y="469"/>
                    </a:cubicBezTo>
                    <a:cubicBezTo>
                      <a:pt x="154" y="465"/>
                      <a:pt x="155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60" y="443"/>
                      <a:pt x="167" y="431"/>
                      <a:pt x="165" y="415"/>
                    </a:cubicBezTo>
                    <a:cubicBezTo>
                      <a:pt x="158" y="374"/>
                      <a:pt x="148" y="339"/>
                      <a:pt x="122" y="311"/>
                    </a:cubicBezTo>
                    <a:cubicBezTo>
                      <a:pt x="122" y="311"/>
                      <a:pt x="122" y="310"/>
                      <a:pt x="122" y="310"/>
                    </a:cubicBezTo>
                    <a:cubicBezTo>
                      <a:pt x="101" y="288"/>
                      <a:pt x="73" y="271"/>
                      <a:pt x="42" y="264"/>
                    </a:cubicBezTo>
                    <a:cubicBezTo>
                      <a:pt x="16" y="236"/>
                      <a:pt x="0" y="198"/>
                      <a:pt x="0" y="157"/>
                    </a:cubicBezTo>
                    <a:cubicBezTo>
                      <a:pt x="0" y="70"/>
                      <a:pt x="70" y="0"/>
                      <a:pt x="156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Freeform 106"/>
              <p:cNvSpPr>
                <a:spLocks/>
              </p:cNvSpPr>
              <p:nvPr/>
            </p:nvSpPr>
            <p:spPr bwMode="auto">
              <a:xfrm>
                <a:off x="3933825" y="3319463"/>
                <a:ext cx="1174750" cy="1860550"/>
              </a:xfrm>
              <a:custGeom>
                <a:avLst/>
                <a:gdLst>
                  <a:gd name="T0" fmla="*/ 156 w 312"/>
                  <a:gd name="T1" fmla="*/ 0 h 495"/>
                  <a:gd name="T2" fmla="*/ 312 w 312"/>
                  <a:gd name="T3" fmla="*/ 159 h 495"/>
                  <a:gd name="T4" fmla="*/ 312 w 312"/>
                  <a:gd name="T5" fmla="*/ 163 h 495"/>
                  <a:gd name="T6" fmla="*/ 312 w 312"/>
                  <a:gd name="T7" fmla="*/ 163 h 495"/>
                  <a:gd name="T8" fmla="*/ 212 w 312"/>
                  <a:gd name="T9" fmla="*/ 480 h 495"/>
                  <a:gd name="T10" fmla="*/ 207 w 312"/>
                  <a:gd name="T11" fmla="*/ 486 h 495"/>
                  <a:gd name="T12" fmla="*/ 207 w 312"/>
                  <a:gd name="T13" fmla="*/ 486 h 495"/>
                  <a:gd name="T14" fmla="*/ 207 w 312"/>
                  <a:gd name="T15" fmla="*/ 486 h 495"/>
                  <a:gd name="T16" fmla="*/ 184 w 312"/>
                  <a:gd name="T17" fmla="*/ 495 h 495"/>
                  <a:gd name="T18" fmla="*/ 154 w 312"/>
                  <a:gd name="T19" fmla="*/ 469 h 495"/>
                  <a:gd name="T20" fmla="*/ 156 w 312"/>
                  <a:gd name="T21" fmla="*/ 463 h 495"/>
                  <a:gd name="T22" fmla="*/ 156 w 312"/>
                  <a:gd name="T23" fmla="*/ 463 h 495"/>
                  <a:gd name="T24" fmla="*/ 165 w 312"/>
                  <a:gd name="T25" fmla="*/ 415 h 495"/>
                  <a:gd name="T26" fmla="*/ 122 w 312"/>
                  <a:gd name="T27" fmla="*/ 311 h 495"/>
                  <a:gd name="T28" fmla="*/ 122 w 312"/>
                  <a:gd name="T29" fmla="*/ 310 h 495"/>
                  <a:gd name="T30" fmla="*/ 42 w 312"/>
                  <a:gd name="T31" fmla="*/ 264 h 495"/>
                  <a:gd name="T32" fmla="*/ 0 w 312"/>
                  <a:gd name="T33" fmla="*/ 157 h 495"/>
                  <a:gd name="T34" fmla="*/ 156 w 312"/>
                  <a:gd name="T35" fmla="*/ 0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2" h="495">
                    <a:moveTo>
                      <a:pt x="156" y="0"/>
                    </a:moveTo>
                    <a:cubicBezTo>
                      <a:pt x="242" y="0"/>
                      <a:pt x="312" y="72"/>
                      <a:pt x="312" y="159"/>
                    </a:cubicBezTo>
                    <a:cubicBezTo>
                      <a:pt x="312" y="159"/>
                      <a:pt x="312" y="163"/>
                      <a:pt x="312" y="163"/>
                    </a:cubicBezTo>
                    <a:cubicBezTo>
                      <a:pt x="312" y="163"/>
                      <a:pt x="312" y="163"/>
                      <a:pt x="312" y="163"/>
                    </a:cubicBezTo>
                    <a:cubicBezTo>
                      <a:pt x="312" y="283"/>
                      <a:pt x="275" y="389"/>
                      <a:pt x="212" y="480"/>
                    </a:cubicBezTo>
                    <a:cubicBezTo>
                      <a:pt x="210" y="482"/>
                      <a:pt x="209" y="484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1" y="491"/>
                      <a:pt x="193" y="495"/>
                      <a:pt x="184" y="495"/>
                    </a:cubicBezTo>
                    <a:cubicBezTo>
                      <a:pt x="168" y="495"/>
                      <a:pt x="154" y="486"/>
                      <a:pt x="154" y="469"/>
                    </a:cubicBezTo>
                    <a:cubicBezTo>
                      <a:pt x="154" y="465"/>
                      <a:pt x="155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60" y="443"/>
                      <a:pt x="167" y="431"/>
                      <a:pt x="165" y="415"/>
                    </a:cubicBezTo>
                    <a:cubicBezTo>
                      <a:pt x="158" y="374"/>
                      <a:pt x="148" y="339"/>
                      <a:pt x="122" y="311"/>
                    </a:cubicBezTo>
                    <a:cubicBezTo>
                      <a:pt x="122" y="311"/>
                      <a:pt x="122" y="310"/>
                      <a:pt x="122" y="310"/>
                    </a:cubicBezTo>
                    <a:cubicBezTo>
                      <a:pt x="101" y="288"/>
                      <a:pt x="73" y="271"/>
                      <a:pt x="42" y="264"/>
                    </a:cubicBezTo>
                    <a:cubicBezTo>
                      <a:pt x="16" y="236"/>
                      <a:pt x="0" y="198"/>
                      <a:pt x="0" y="157"/>
                    </a:cubicBezTo>
                    <a:cubicBezTo>
                      <a:pt x="0" y="70"/>
                      <a:pt x="70" y="0"/>
                      <a:pt x="156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107"/>
              <p:cNvSpPr>
                <a:spLocks/>
              </p:cNvSpPr>
              <p:nvPr/>
            </p:nvSpPr>
            <p:spPr bwMode="auto">
              <a:xfrm>
                <a:off x="3933825" y="3319463"/>
                <a:ext cx="1174750" cy="1860550"/>
              </a:xfrm>
              <a:custGeom>
                <a:avLst/>
                <a:gdLst>
                  <a:gd name="T0" fmla="*/ 156 w 312"/>
                  <a:gd name="T1" fmla="*/ 0 h 495"/>
                  <a:gd name="T2" fmla="*/ 312 w 312"/>
                  <a:gd name="T3" fmla="*/ 159 h 495"/>
                  <a:gd name="T4" fmla="*/ 312 w 312"/>
                  <a:gd name="T5" fmla="*/ 163 h 495"/>
                  <a:gd name="T6" fmla="*/ 312 w 312"/>
                  <a:gd name="T7" fmla="*/ 163 h 495"/>
                  <a:gd name="T8" fmla="*/ 212 w 312"/>
                  <a:gd name="T9" fmla="*/ 480 h 495"/>
                  <a:gd name="T10" fmla="*/ 207 w 312"/>
                  <a:gd name="T11" fmla="*/ 486 h 495"/>
                  <a:gd name="T12" fmla="*/ 207 w 312"/>
                  <a:gd name="T13" fmla="*/ 486 h 495"/>
                  <a:gd name="T14" fmla="*/ 207 w 312"/>
                  <a:gd name="T15" fmla="*/ 486 h 495"/>
                  <a:gd name="T16" fmla="*/ 184 w 312"/>
                  <a:gd name="T17" fmla="*/ 495 h 495"/>
                  <a:gd name="T18" fmla="*/ 154 w 312"/>
                  <a:gd name="T19" fmla="*/ 469 h 495"/>
                  <a:gd name="T20" fmla="*/ 156 w 312"/>
                  <a:gd name="T21" fmla="*/ 463 h 495"/>
                  <a:gd name="T22" fmla="*/ 156 w 312"/>
                  <a:gd name="T23" fmla="*/ 463 h 495"/>
                  <a:gd name="T24" fmla="*/ 165 w 312"/>
                  <a:gd name="T25" fmla="*/ 415 h 495"/>
                  <a:gd name="T26" fmla="*/ 122 w 312"/>
                  <a:gd name="T27" fmla="*/ 311 h 495"/>
                  <a:gd name="T28" fmla="*/ 122 w 312"/>
                  <a:gd name="T29" fmla="*/ 310 h 495"/>
                  <a:gd name="T30" fmla="*/ 42 w 312"/>
                  <a:gd name="T31" fmla="*/ 264 h 495"/>
                  <a:gd name="T32" fmla="*/ 0 w 312"/>
                  <a:gd name="T33" fmla="*/ 157 h 495"/>
                  <a:gd name="T34" fmla="*/ 156 w 312"/>
                  <a:gd name="T35" fmla="*/ 0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2" h="495">
                    <a:moveTo>
                      <a:pt x="156" y="0"/>
                    </a:moveTo>
                    <a:cubicBezTo>
                      <a:pt x="242" y="0"/>
                      <a:pt x="312" y="72"/>
                      <a:pt x="312" y="159"/>
                    </a:cubicBezTo>
                    <a:cubicBezTo>
                      <a:pt x="312" y="159"/>
                      <a:pt x="312" y="163"/>
                      <a:pt x="312" y="163"/>
                    </a:cubicBezTo>
                    <a:cubicBezTo>
                      <a:pt x="312" y="163"/>
                      <a:pt x="312" y="163"/>
                      <a:pt x="312" y="163"/>
                    </a:cubicBezTo>
                    <a:cubicBezTo>
                      <a:pt x="312" y="283"/>
                      <a:pt x="275" y="389"/>
                      <a:pt x="212" y="480"/>
                    </a:cubicBezTo>
                    <a:cubicBezTo>
                      <a:pt x="210" y="482"/>
                      <a:pt x="209" y="484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1" y="491"/>
                      <a:pt x="193" y="495"/>
                      <a:pt x="184" y="495"/>
                    </a:cubicBezTo>
                    <a:cubicBezTo>
                      <a:pt x="168" y="495"/>
                      <a:pt x="154" y="486"/>
                      <a:pt x="154" y="469"/>
                    </a:cubicBezTo>
                    <a:cubicBezTo>
                      <a:pt x="154" y="465"/>
                      <a:pt x="155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60" y="443"/>
                      <a:pt x="167" y="431"/>
                      <a:pt x="165" y="415"/>
                    </a:cubicBezTo>
                    <a:cubicBezTo>
                      <a:pt x="158" y="374"/>
                      <a:pt x="148" y="339"/>
                      <a:pt x="122" y="311"/>
                    </a:cubicBezTo>
                    <a:cubicBezTo>
                      <a:pt x="122" y="311"/>
                      <a:pt x="122" y="310"/>
                      <a:pt x="122" y="310"/>
                    </a:cubicBezTo>
                    <a:cubicBezTo>
                      <a:pt x="101" y="288"/>
                      <a:pt x="73" y="271"/>
                      <a:pt x="42" y="264"/>
                    </a:cubicBezTo>
                    <a:cubicBezTo>
                      <a:pt x="16" y="236"/>
                      <a:pt x="0" y="198"/>
                      <a:pt x="0" y="157"/>
                    </a:cubicBezTo>
                    <a:cubicBezTo>
                      <a:pt x="0" y="70"/>
                      <a:pt x="70" y="0"/>
                      <a:pt x="156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108"/>
              <p:cNvSpPr>
                <a:spLocks/>
              </p:cNvSpPr>
              <p:nvPr/>
            </p:nvSpPr>
            <p:spPr bwMode="auto">
              <a:xfrm>
                <a:off x="2597150" y="412750"/>
                <a:ext cx="2244724" cy="4105275"/>
              </a:xfrm>
              <a:custGeom>
                <a:avLst/>
                <a:gdLst>
                  <a:gd name="T0" fmla="*/ 298 w 596"/>
                  <a:gd name="T1" fmla="*/ 1092 h 1092"/>
                  <a:gd name="T2" fmla="*/ 159 w 596"/>
                  <a:gd name="T3" fmla="*/ 1092 h 1092"/>
                  <a:gd name="T4" fmla="*/ 21 w 596"/>
                  <a:gd name="T5" fmla="*/ 513 h 1092"/>
                  <a:gd name="T6" fmla="*/ 298 w 596"/>
                  <a:gd name="T7" fmla="*/ 0 h 1092"/>
                  <a:gd name="T8" fmla="*/ 299 w 596"/>
                  <a:gd name="T9" fmla="*/ 0 h 1092"/>
                  <a:gd name="T10" fmla="*/ 575 w 596"/>
                  <a:gd name="T11" fmla="*/ 513 h 1092"/>
                  <a:gd name="T12" fmla="*/ 437 w 596"/>
                  <a:gd name="T13" fmla="*/ 1092 h 1092"/>
                  <a:gd name="T14" fmla="*/ 298 w 596"/>
                  <a:gd name="T15" fmla="*/ 1092 h 10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6" h="1092">
                    <a:moveTo>
                      <a:pt x="298" y="1092"/>
                    </a:moveTo>
                    <a:cubicBezTo>
                      <a:pt x="159" y="1092"/>
                      <a:pt x="159" y="1092"/>
                      <a:pt x="159" y="1092"/>
                    </a:cubicBezTo>
                    <a:cubicBezTo>
                      <a:pt x="31" y="824"/>
                      <a:pt x="21" y="513"/>
                      <a:pt x="21" y="513"/>
                    </a:cubicBezTo>
                    <a:cubicBezTo>
                      <a:pt x="0" y="212"/>
                      <a:pt x="298" y="0"/>
                      <a:pt x="298" y="0"/>
                    </a:cubicBezTo>
                    <a:cubicBezTo>
                      <a:pt x="299" y="0"/>
                      <a:pt x="299" y="0"/>
                      <a:pt x="299" y="0"/>
                    </a:cubicBezTo>
                    <a:cubicBezTo>
                      <a:pt x="299" y="0"/>
                      <a:pt x="596" y="212"/>
                      <a:pt x="575" y="513"/>
                    </a:cubicBezTo>
                    <a:cubicBezTo>
                      <a:pt x="575" y="513"/>
                      <a:pt x="566" y="824"/>
                      <a:pt x="437" y="1092"/>
                    </a:cubicBezTo>
                    <a:lnTo>
                      <a:pt x="298" y="109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109"/>
              <p:cNvSpPr>
                <a:spLocks/>
              </p:cNvSpPr>
              <p:nvPr/>
            </p:nvSpPr>
            <p:spPr bwMode="auto">
              <a:xfrm>
                <a:off x="2728913" y="2792413"/>
                <a:ext cx="1987550" cy="647700"/>
              </a:xfrm>
              <a:custGeom>
                <a:avLst/>
                <a:gdLst>
                  <a:gd name="T0" fmla="*/ 508 w 528"/>
                  <a:gd name="T1" fmla="*/ 124 h 172"/>
                  <a:gd name="T2" fmla="*/ 528 w 528"/>
                  <a:gd name="T3" fmla="*/ 0 h 172"/>
                  <a:gd name="T4" fmla="*/ 248 w 528"/>
                  <a:gd name="T5" fmla="*/ 66 h 172"/>
                  <a:gd name="T6" fmla="*/ 0 w 528"/>
                  <a:gd name="T7" fmla="*/ 15 h 172"/>
                  <a:gd name="T8" fmla="*/ 21 w 528"/>
                  <a:gd name="T9" fmla="*/ 136 h 172"/>
                  <a:gd name="T10" fmla="*/ 248 w 528"/>
                  <a:gd name="T11" fmla="*/ 172 h 172"/>
                  <a:gd name="T12" fmla="*/ 508 w 528"/>
                  <a:gd name="T13" fmla="*/ 12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8" h="172">
                    <a:moveTo>
                      <a:pt x="508" y="124"/>
                    </a:moveTo>
                    <a:cubicBezTo>
                      <a:pt x="517" y="79"/>
                      <a:pt x="524" y="36"/>
                      <a:pt x="528" y="0"/>
                    </a:cubicBezTo>
                    <a:cubicBezTo>
                      <a:pt x="444" y="42"/>
                      <a:pt x="349" y="66"/>
                      <a:pt x="248" y="66"/>
                    </a:cubicBezTo>
                    <a:cubicBezTo>
                      <a:pt x="160" y="66"/>
                      <a:pt x="76" y="48"/>
                      <a:pt x="0" y="15"/>
                    </a:cubicBezTo>
                    <a:cubicBezTo>
                      <a:pt x="5" y="51"/>
                      <a:pt x="12" y="92"/>
                      <a:pt x="21" y="136"/>
                    </a:cubicBezTo>
                    <a:cubicBezTo>
                      <a:pt x="92" y="159"/>
                      <a:pt x="169" y="172"/>
                      <a:pt x="248" y="172"/>
                    </a:cubicBezTo>
                    <a:cubicBezTo>
                      <a:pt x="340" y="172"/>
                      <a:pt x="427" y="155"/>
                      <a:pt x="508" y="124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110"/>
              <p:cNvSpPr>
                <a:spLocks/>
              </p:cNvSpPr>
              <p:nvPr/>
            </p:nvSpPr>
            <p:spPr bwMode="auto">
              <a:xfrm>
                <a:off x="2668588" y="1962150"/>
                <a:ext cx="2100262" cy="530225"/>
              </a:xfrm>
              <a:custGeom>
                <a:avLst/>
                <a:gdLst>
                  <a:gd name="T0" fmla="*/ 557 w 558"/>
                  <a:gd name="T1" fmla="*/ 80 h 141"/>
                  <a:gd name="T2" fmla="*/ 552 w 558"/>
                  <a:gd name="T3" fmla="*/ 0 h 141"/>
                  <a:gd name="T4" fmla="*/ 278 w 558"/>
                  <a:gd name="T5" fmla="*/ 62 h 141"/>
                  <a:gd name="T6" fmla="*/ 6 w 558"/>
                  <a:gd name="T7" fmla="*/ 1 h 141"/>
                  <a:gd name="T8" fmla="*/ 2 w 558"/>
                  <a:gd name="T9" fmla="*/ 92 h 141"/>
                  <a:gd name="T10" fmla="*/ 264 w 558"/>
                  <a:gd name="T11" fmla="*/ 141 h 141"/>
                  <a:gd name="T12" fmla="*/ 557 w 558"/>
                  <a:gd name="T13" fmla="*/ 8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8" h="141">
                    <a:moveTo>
                      <a:pt x="557" y="80"/>
                    </a:moveTo>
                    <a:cubicBezTo>
                      <a:pt x="558" y="53"/>
                      <a:pt x="556" y="26"/>
                      <a:pt x="552" y="0"/>
                    </a:cubicBezTo>
                    <a:cubicBezTo>
                      <a:pt x="469" y="40"/>
                      <a:pt x="376" y="62"/>
                      <a:pt x="278" y="62"/>
                    </a:cubicBezTo>
                    <a:cubicBezTo>
                      <a:pt x="181" y="62"/>
                      <a:pt x="88" y="40"/>
                      <a:pt x="6" y="1"/>
                    </a:cubicBezTo>
                    <a:cubicBezTo>
                      <a:pt x="2" y="31"/>
                      <a:pt x="0" y="61"/>
                      <a:pt x="2" y="92"/>
                    </a:cubicBezTo>
                    <a:cubicBezTo>
                      <a:pt x="84" y="123"/>
                      <a:pt x="172" y="141"/>
                      <a:pt x="264" y="141"/>
                    </a:cubicBezTo>
                    <a:cubicBezTo>
                      <a:pt x="368" y="141"/>
                      <a:pt x="467" y="119"/>
                      <a:pt x="557" y="8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Oval 111"/>
              <p:cNvSpPr>
                <a:spLocks noChangeArrowheads="1"/>
              </p:cNvSpPr>
              <p:nvPr/>
            </p:nvSpPr>
            <p:spPr bwMode="auto">
              <a:xfrm>
                <a:off x="3587750" y="2214563"/>
                <a:ext cx="255587" cy="255588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Oval 112"/>
              <p:cNvSpPr>
                <a:spLocks noChangeArrowheads="1"/>
              </p:cNvSpPr>
              <p:nvPr/>
            </p:nvSpPr>
            <p:spPr bwMode="auto">
              <a:xfrm>
                <a:off x="3587750" y="2214563"/>
                <a:ext cx="255587" cy="255588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Oval 113"/>
              <p:cNvSpPr>
                <a:spLocks noChangeArrowheads="1"/>
              </p:cNvSpPr>
              <p:nvPr/>
            </p:nvSpPr>
            <p:spPr bwMode="auto">
              <a:xfrm>
                <a:off x="3587750" y="2214563"/>
                <a:ext cx="255587" cy="255588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Oval 114"/>
              <p:cNvSpPr>
                <a:spLocks noChangeArrowheads="1"/>
              </p:cNvSpPr>
              <p:nvPr/>
            </p:nvSpPr>
            <p:spPr bwMode="auto">
              <a:xfrm>
                <a:off x="3602038" y="2635250"/>
                <a:ext cx="207962" cy="203200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Oval 115"/>
              <p:cNvSpPr>
                <a:spLocks noChangeArrowheads="1"/>
              </p:cNvSpPr>
              <p:nvPr/>
            </p:nvSpPr>
            <p:spPr bwMode="auto">
              <a:xfrm>
                <a:off x="3602038" y="2635250"/>
                <a:ext cx="207962" cy="203200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Oval 116"/>
              <p:cNvSpPr>
                <a:spLocks noChangeArrowheads="1"/>
              </p:cNvSpPr>
              <p:nvPr/>
            </p:nvSpPr>
            <p:spPr bwMode="auto">
              <a:xfrm>
                <a:off x="3602038" y="2635250"/>
                <a:ext cx="207962" cy="203200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Oval 117"/>
              <p:cNvSpPr>
                <a:spLocks noChangeArrowheads="1"/>
              </p:cNvSpPr>
              <p:nvPr/>
            </p:nvSpPr>
            <p:spPr bwMode="auto">
              <a:xfrm>
                <a:off x="3602038" y="2987675"/>
                <a:ext cx="207962" cy="203200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Oval 118"/>
              <p:cNvSpPr>
                <a:spLocks noChangeArrowheads="1"/>
              </p:cNvSpPr>
              <p:nvPr/>
            </p:nvSpPr>
            <p:spPr bwMode="auto">
              <a:xfrm>
                <a:off x="3602038" y="2987675"/>
                <a:ext cx="207962" cy="203200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Oval 119"/>
              <p:cNvSpPr>
                <a:spLocks noChangeArrowheads="1"/>
              </p:cNvSpPr>
              <p:nvPr/>
            </p:nvSpPr>
            <p:spPr bwMode="auto">
              <a:xfrm>
                <a:off x="3602038" y="2987675"/>
                <a:ext cx="207962" cy="203200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120"/>
              <p:cNvSpPr>
                <a:spLocks/>
              </p:cNvSpPr>
              <p:nvPr/>
            </p:nvSpPr>
            <p:spPr bwMode="auto">
              <a:xfrm>
                <a:off x="3568700" y="3319463"/>
                <a:ext cx="293687" cy="1863725"/>
              </a:xfrm>
              <a:custGeom>
                <a:avLst/>
                <a:gdLst>
                  <a:gd name="T0" fmla="*/ 77 w 78"/>
                  <a:gd name="T1" fmla="*/ 48 h 496"/>
                  <a:gd name="T2" fmla="*/ 78 w 78"/>
                  <a:gd name="T3" fmla="*/ 39 h 496"/>
                  <a:gd name="T4" fmla="*/ 39 w 78"/>
                  <a:gd name="T5" fmla="*/ 0 h 496"/>
                  <a:gd name="T6" fmla="*/ 0 w 78"/>
                  <a:gd name="T7" fmla="*/ 40 h 496"/>
                  <a:gd name="T8" fmla="*/ 18 w 78"/>
                  <a:gd name="T9" fmla="*/ 475 h 496"/>
                  <a:gd name="T10" fmla="*/ 19 w 78"/>
                  <a:gd name="T11" fmla="*/ 475 h 496"/>
                  <a:gd name="T12" fmla="*/ 19 w 78"/>
                  <a:gd name="T13" fmla="*/ 475 h 496"/>
                  <a:gd name="T14" fmla="*/ 40 w 78"/>
                  <a:gd name="T15" fmla="*/ 496 h 496"/>
                  <a:gd name="T16" fmla="*/ 61 w 78"/>
                  <a:gd name="T17" fmla="*/ 475 h 496"/>
                  <a:gd name="T18" fmla="*/ 61 w 78"/>
                  <a:gd name="T19" fmla="*/ 475 h 496"/>
                  <a:gd name="T20" fmla="*/ 61 w 78"/>
                  <a:gd name="T21" fmla="*/ 475 h 496"/>
                  <a:gd name="T22" fmla="*/ 77 w 78"/>
                  <a:gd name="T23" fmla="*/ 48 h 4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8" h="496">
                    <a:moveTo>
                      <a:pt x="77" y="48"/>
                    </a:moveTo>
                    <a:cubicBezTo>
                      <a:pt x="77" y="45"/>
                      <a:pt x="78" y="42"/>
                      <a:pt x="78" y="39"/>
                    </a:cubicBezTo>
                    <a:cubicBezTo>
                      <a:pt x="78" y="18"/>
                      <a:pt x="60" y="0"/>
                      <a:pt x="39" y="0"/>
                    </a:cubicBezTo>
                    <a:cubicBezTo>
                      <a:pt x="17" y="0"/>
                      <a:pt x="0" y="18"/>
                      <a:pt x="0" y="40"/>
                    </a:cubicBezTo>
                    <a:cubicBezTo>
                      <a:pt x="18" y="475"/>
                      <a:pt x="18" y="475"/>
                      <a:pt x="18" y="475"/>
                    </a:cubicBezTo>
                    <a:cubicBezTo>
                      <a:pt x="19" y="475"/>
                      <a:pt x="19" y="475"/>
                      <a:pt x="19" y="475"/>
                    </a:cubicBezTo>
                    <a:cubicBezTo>
                      <a:pt x="19" y="475"/>
                      <a:pt x="19" y="475"/>
                      <a:pt x="19" y="475"/>
                    </a:cubicBezTo>
                    <a:cubicBezTo>
                      <a:pt x="19" y="487"/>
                      <a:pt x="29" y="496"/>
                      <a:pt x="40" y="496"/>
                    </a:cubicBezTo>
                    <a:cubicBezTo>
                      <a:pt x="52" y="496"/>
                      <a:pt x="61" y="487"/>
                      <a:pt x="61" y="475"/>
                    </a:cubicBezTo>
                    <a:cubicBezTo>
                      <a:pt x="61" y="475"/>
                      <a:pt x="61" y="475"/>
                      <a:pt x="61" y="475"/>
                    </a:cubicBezTo>
                    <a:cubicBezTo>
                      <a:pt x="61" y="475"/>
                      <a:pt x="61" y="475"/>
                      <a:pt x="61" y="475"/>
                    </a:cubicBezTo>
                    <a:lnTo>
                      <a:pt x="77" y="48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Oval 121"/>
              <p:cNvSpPr>
                <a:spLocks noChangeArrowheads="1"/>
              </p:cNvSpPr>
              <p:nvPr/>
            </p:nvSpPr>
            <p:spPr bwMode="auto">
              <a:xfrm>
                <a:off x="3360738" y="1187450"/>
                <a:ext cx="735012" cy="7334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122"/>
              <p:cNvSpPr>
                <a:spLocks noEditPoints="1"/>
              </p:cNvSpPr>
              <p:nvPr/>
            </p:nvSpPr>
            <p:spPr bwMode="auto">
              <a:xfrm>
                <a:off x="3319463" y="1157288"/>
                <a:ext cx="790575" cy="790575"/>
              </a:xfrm>
              <a:custGeom>
                <a:avLst/>
                <a:gdLst>
                  <a:gd name="T0" fmla="*/ 105 w 210"/>
                  <a:gd name="T1" fmla="*/ 0 h 210"/>
                  <a:gd name="T2" fmla="*/ 0 w 210"/>
                  <a:gd name="T3" fmla="*/ 105 h 210"/>
                  <a:gd name="T4" fmla="*/ 105 w 210"/>
                  <a:gd name="T5" fmla="*/ 210 h 210"/>
                  <a:gd name="T6" fmla="*/ 210 w 210"/>
                  <a:gd name="T7" fmla="*/ 105 h 210"/>
                  <a:gd name="T8" fmla="*/ 105 w 210"/>
                  <a:gd name="T9" fmla="*/ 0 h 210"/>
                  <a:gd name="T10" fmla="*/ 105 w 210"/>
                  <a:gd name="T11" fmla="*/ 193 h 210"/>
                  <a:gd name="T12" fmla="*/ 17 w 210"/>
                  <a:gd name="T13" fmla="*/ 105 h 210"/>
                  <a:gd name="T14" fmla="*/ 105 w 210"/>
                  <a:gd name="T15" fmla="*/ 18 h 210"/>
                  <a:gd name="T16" fmla="*/ 192 w 210"/>
                  <a:gd name="T17" fmla="*/ 105 h 210"/>
                  <a:gd name="T18" fmla="*/ 105 w 210"/>
                  <a:gd name="T19" fmla="*/ 193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0" h="210">
                    <a:moveTo>
                      <a:pt x="105" y="0"/>
                    </a:moveTo>
                    <a:cubicBezTo>
                      <a:pt x="47" y="0"/>
                      <a:pt x="0" y="47"/>
                      <a:pt x="0" y="105"/>
                    </a:cubicBezTo>
                    <a:cubicBezTo>
                      <a:pt x="0" y="163"/>
                      <a:pt x="47" y="210"/>
                      <a:pt x="105" y="210"/>
                    </a:cubicBezTo>
                    <a:cubicBezTo>
                      <a:pt x="163" y="210"/>
                      <a:pt x="210" y="163"/>
                      <a:pt x="210" y="105"/>
                    </a:cubicBezTo>
                    <a:cubicBezTo>
                      <a:pt x="210" y="47"/>
                      <a:pt x="163" y="0"/>
                      <a:pt x="105" y="0"/>
                    </a:cubicBezTo>
                    <a:close/>
                    <a:moveTo>
                      <a:pt x="105" y="193"/>
                    </a:moveTo>
                    <a:cubicBezTo>
                      <a:pt x="56" y="193"/>
                      <a:pt x="17" y="154"/>
                      <a:pt x="17" y="105"/>
                    </a:cubicBezTo>
                    <a:cubicBezTo>
                      <a:pt x="17" y="57"/>
                      <a:pt x="56" y="18"/>
                      <a:pt x="105" y="18"/>
                    </a:cubicBezTo>
                    <a:cubicBezTo>
                      <a:pt x="153" y="18"/>
                      <a:pt x="192" y="57"/>
                      <a:pt x="192" y="105"/>
                    </a:cubicBezTo>
                    <a:cubicBezTo>
                      <a:pt x="192" y="154"/>
                      <a:pt x="153" y="193"/>
                      <a:pt x="105" y="193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id-ID" sz="9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cxnSp>
        <p:nvCxnSpPr>
          <p:cNvPr id="35" name="Straight Connector 34"/>
          <p:cNvCxnSpPr/>
          <p:nvPr/>
        </p:nvCxnSpPr>
        <p:spPr>
          <a:xfrm>
            <a:off x="1559026" y="1853067"/>
            <a:ext cx="3417000" cy="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/>
        </p:nvSpPr>
        <p:spPr>
          <a:xfrm>
            <a:off x="2987331" y="1660050"/>
            <a:ext cx="407357" cy="40735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001679" y="1703696"/>
            <a:ext cx="383438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38" name="Freeform 11"/>
          <p:cNvSpPr>
            <a:spLocks noChangeAspect="1" noEditPoints="1"/>
          </p:cNvSpPr>
          <p:nvPr/>
        </p:nvSpPr>
        <p:spPr bwMode="auto">
          <a:xfrm>
            <a:off x="2393450" y="2234523"/>
            <a:ext cx="494884" cy="493567"/>
          </a:xfrm>
          <a:custGeom>
            <a:avLst/>
            <a:gdLst>
              <a:gd name="T0" fmla="*/ 309 w 319"/>
              <a:gd name="T1" fmla="*/ 267 h 318"/>
              <a:gd name="T2" fmla="*/ 233 w 319"/>
              <a:gd name="T3" fmla="*/ 192 h 318"/>
              <a:gd name="T4" fmla="*/ 251 w 319"/>
              <a:gd name="T5" fmla="*/ 127 h 318"/>
              <a:gd name="T6" fmla="*/ 123 w 319"/>
              <a:gd name="T7" fmla="*/ 0 h 318"/>
              <a:gd name="T8" fmla="*/ 0 w 319"/>
              <a:gd name="T9" fmla="*/ 124 h 318"/>
              <a:gd name="T10" fmla="*/ 127 w 319"/>
              <a:gd name="T11" fmla="*/ 251 h 318"/>
              <a:gd name="T12" fmla="*/ 190 w 319"/>
              <a:gd name="T13" fmla="*/ 234 h 318"/>
              <a:gd name="T14" fmla="*/ 266 w 319"/>
              <a:gd name="T15" fmla="*/ 310 h 318"/>
              <a:gd name="T16" fmla="*/ 293 w 319"/>
              <a:gd name="T17" fmla="*/ 310 h 318"/>
              <a:gd name="T18" fmla="*/ 311 w 319"/>
              <a:gd name="T19" fmla="*/ 291 h 318"/>
              <a:gd name="T20" fmla="*/ 309 w 319"/>
              <a:gd name="T21" fmla="*/ 267 h 318"/>
              <a:gd name="T22" fmla="*/ 38 w 319"/>
              <a:gd name="T23" fmla="*/ 124 h 318"/>
              <a:gd name="T24" fmla="*/ 123 w 319"/>
              <a:gd name="T25" fmla="*/ 38 h 318"/>
              <a:gd name="T26" fmla="*/ 213 w 319"/>
              <a:gd name="T27" fmla="*/ 127 h 318"/>
              <a:gd name="T28" fmla="*/ 127 w 319"/>
              <a:gd name="T29" fmla="*/ 213 h 318"/>
              <a:gd name="T30" fmla="*/ 38 w 319"/>
              <a:gd name="T31" fmla="*/ 124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19" h="318">
                <a:moveTo>
                  <a:pt x="309" y="267"/>
                </a:moveTo>
                <a:cubicBezTo>
                  <a:pt x="233" y="192"/>
                  <a:pt x="233" y="192"/>
                  <a:pt x="233" y="192"/>
                </a:cubicBezTo>
                <a:cubicBezTo>
                  <a:pt x="244" y="173"/>
                  <a:pt x="251" y="151"/>
                  <a:pt x="251" y="127"/>
                </a:cubicBezTo>
                <a:cubicBezTo>
                  <a:pt x="251" y="59"/>
                  <a:pt x="192" y="0"/>
                  <a:pt x="123" y="0"/>
                </a:cubicBezTo>
                <a:cubicBezTo>
                  <a:pt x="55" y="0"/>
                  <a:pt x="0" y="55"/>
                  <a:pt x="0" y="124"/>
                </a:cubicBezTo>
                <a:cubicBezTo>
                  <a:pt x="0" y="192"/>
                  <a:pt x="59" y="251"/>
                  <a:pt x="127" y="251"/>
                </a:cubicBezTo>
                <a:cubicBezTo>
                  <a:pt x="150" y="251"/>
                  <a:pt x="171" y="245"/>
                  <a:pt x="190" y="234"/>
                </a:cubicBezTo>
                <a:cubicBezTo>
                  <a:pt x="266" y="310"/>
                  <a:pt x="266" y="310"/>
                  <a:pt x="266" y="310"/>
                </a:cubicBezTo>
                <a:cubicBezTo>
                  <a:pt x="273" y="318"/>
                  <a:pt x="285" y="318"/>
                  <a:pt x="293" y="310"/>
                </a:cubicBezTo>
                <a:cubicBezTo>
                  <a:pt x="311" y="291"/>
                  <a:pt x="311" y="291"/>
                  <a:pt x="311" y="291"/>
                </a:cubicBezTo>
                <a:cubicBezTo>
                  <a:pt x="319" y="284"/>
                  <a:pt x="316" y="275"/>
                  <a:pt x="309" y="267"/>
                </a:cubicBezTo>
                <a:close/>
                <a:moveTo>
                  <a:pt x="38" y="124"/>
                </a:moveTo>
                <a:cubicBezTo>
                  <a:pt x="38" y="76"/>
                  <a:pt x="76" y="38"/>
                  <a:pt x="123" y="38"/>
                </a:cubicBezTo>
                <a:cubicBezTo>
                  <a:pt x="171" y="38"/>
                  <a:pt x="213" y="80"/>
                  <a:pt x="213" y="127"/>
                </a:cubicBezTo>
                <a:cubicBezTo>
                  <a:pt x="213" y="175"/>
                  <a:pt x="175" y="213"/>
                  <a:pt x="127" y="213"/>
                </a:cubicBezTo>
                <a:cubicBezTo>
                  <a:pt x="80" y="213"/>
                  <a:pt x="38" y="171"/>
                  <a:pt x="38" y="1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Content Placeholder 2"/>
          <p:cNvSpPr txBox="1">
            <a:spLocks/>
          </p:cNvSpPr>
          <p:nvPr/>
        </p:nvSpPr>
        <p:spPr>
          <a:xfrm>
            <a:off x="2883476" y="2169227"/>
            <a:ext cx="1642639" cy="1129360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 flipH="1" flipV="1">
            <a:off x="4976025" y="1848892"/>
            <a:ext cx="1" cy="341700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40"/>
          <p:cNvSpPr/>
          <p:nvPr/>
        </p:nvSpPr>
        <p:spPr>
          <a:xfrm>
            <a:off x="4784638" y="3367558"/>
            <a:ext cx="407357" cy="40735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798986" y="3411205"/>
            <a:ext cx="383438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3" name="Content Placeholder 2"/>
          <p:cNvSpPr txBox="1">
            <a:spLocks/>
          </p:cNvSpPr>
          <p:nvPr/>
        </p:nvSpPr>
        <p:spPr>
          <a:xfrm>
            <a:off x="5312890" y="3262332"/>
            <a:ext cx="1642639" cy="1129360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6"/>
          <p:cNvSpPr>
            <a:spLocks noChangeAspect="1" noEditPoints="1"/>
          </p:cNvSpPr>
          <p:nvPr/>
        </p:nvSpPr>
        <p:spPr bwMode="auto">
          <a:xfrm>
            <a:off x="5399525" y="2772912"/>
            <a:ext cx="540261" cy="474583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5" name="Straight Connector 44"/>
          <p:cNvCxnSpPr/>
          <p:nvPr/>
        </p:nvCxnSpPr>
        <p:spPr>
          <a:xfrm>
            <a:off x="5003153" y="5265891"/>
            <a:ext cx="2278000" cy="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/>
          <p:cNvSpPr/>
          <p:nvPr/>
        </p:nvSpPr>
        <p:spPr>
          <a:xfrm>
            <a:off x="7147494" y="5047438"/>
            <a:ext cx="407357" cy="40735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3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161843" y="5091084"/>
            <a:ext cx="383438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400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8" name="Freeform 36"/>
          <p:cNvSpPr>
            <a:spLocks noChangeAspect="1" noEditPoints="1"/>
          </p:cNvSpPr>
          <p:nvPr/>
        </p:nvSpPr>
        <p:spPr bwMode="auto">
          <a:xfrm>
            <a:off x="7709836" y="5086293"/>
            <a:ext cx="609764" cy="341700"/>
          </a:xfrm>
          <a:custGeom>
            <a:avLst/>
            <a:gdLst>
              <a:gd name="T0" fmla="*/ 200 w 400"/>
              <a:gd name="T1" fmla="*/ 0 h 224"/>
              <a:gd name="T2" fmla="*/ 0 w 400"/>
              <a:gd name="T3" fmla="*/ 112 h 224"/>
              <a:gd name="T4" fmla="*/ 200 w 400"/>
              <a:gd name="T5" fmla="*/ 224 h 224"/>
              <a:gd name="T6" fmla="*/ 400 w 400"/>
              <a:gd name="T7" fmla="*/ 112 h 224"/>
              <a:gd name="T8" fmla="*/ 200 w 400"/>
              <a:gd name="T9" fmla="*/ 0 h 224"/>
              <a:gd name="T10" fmla="*/ 200 w 400"/>
              <a:gd name="T11" fmla="*/ 198 h 224"/>
              <a:gd name="T12" fmla="*/ 111 w 400"/>
              <a:gd name="T13" fmla="*/ 112 h 224"/>
              <a:gd name="T14" fmla="*/ 200 w 400"/>
              <a:gd name="T15" fmla="*/ 26 h 224"/>
              <a:gd name="T16" fmla="*/ 289 w 400"/>
              <a:gd name="T17" fmla="*/ 112 h 224"/>
              <a:gd name="T18" fmla="*/ 200 w 400"/>
              <a:gd name="T19" fmla="*/ 198 h 224"/>
              <a:gd name="T20" fmla="*/ 200 w 400"/>
              <a:gd name="T21" fmla="*/ 112 h 224"/>
              <a:gd name="T22" fmla="*/ 200 w 400"/>
              <a:gd name="T23" fmla="*/ 69 h 224"/>
              <a:gd name="T24" fmla="*/ 155 w 400"/>
              <a:gd name="T25" fmla="*/ 112 h 224"/>
              <a:gd name="T26" fmla="*/ 200 w 400"/>
              <a:gd name="T27" fmla="*/ 155 h 224"/>
              <a:gd name="T28" fmla="*/ 244 w 400"/>
              <a:gd name="T29" fmla="*/ 112 h 224"/>
              <a:gd name="T30" fmla="*/ 200 w 400"/>
              <a:gd name="T31" fmla="*/ 11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0" h="224">
                <a:moveTo>
                  <a:pt x="200" y="0"/>
                </a:moveTo>
                <a:cubicBezTo>
                  <a:pt x="69" y="0"/>
                  <a:pt x="0" y="97"/>
                  <a:pt x="0" y="112"/>
                </a:cubicBezTo>
                <a:cubicBezTo>
                  <a:pt x="0" y="127"/>
                  <a:pt x="69" y="224"/>
                  <a:pt x="200" y="224"/>
                </a:cubicBezTo>
                <a:cubicBezTo>
                  <a:pt x="331" y="224"/>
                  <a:pt x="400" y="127"/>
                  <a:pt x="400" y="112"/>
                </a:cubicBezTo>
                <a:cubicBezTo>
                  <a:pt x="400" y="97"/>
                  <a:pt x="331" y="0"/>
                  <a:pt x="200" y="0"/>
                </a:cubicBezTo>
                <a:close/>
                <a:moveTo>
                  <a:pt x="200" y="198"/>
                </a:moveTo>
                <a:cubicBezTo>
                  <a:pt x="151" y="198"/>
                  <a:pt x="111" y="159"/>
                  <a:pt x="111" y="112"/>
                </a:cubicBezTo>
                <a:cubicBezTo>
                  <a:pt x="111" y="64"/>
                  <a:pt x="151" y="26"/>
                  <a:pt x="200" y="26"/>
                </a:cubicBezTo>
                <a:cubicBezTo>
                  <a:pt x="249" y="26"/>
                  <a:pt x="289" y="64"/>
                  <a:pt x="289" y="112"/>
                </a:cubicBezTo>
                <a:cubicBezTo>
                  <a:pt x="289" y="159"/>
                  <a:pt x="249" y="198"/>
                  <a:pt x="200" y="198"/>
                </a:cubicBezTo>
                <a:close/>
                <a:moveTo>
                  <a:pt x="200" y="112"/>
                </a:moveTo>
                <a:cubicBezTo>
                  <a:pt x="192" y="103"/>
                  <a:pt x="213" y="69"/>
                  <a:pt x="200" y="69"/>
                </a:cubicBezTo>
                <a:cubicBezTo>
                  <a:pt x="175" y="69"/>
                  <a:pt x="155" y="88"/>
                  <a:pt x="155" y="112"/>
                </a:cubicBezTo>
                <a:cubicBezTo>
                  <a:pt x="155" y="136"/>
                  <a:pt x="175" y="155"/>
                  <a:pt x="200" y="155"/>
                </a:cubicBezTo>
                <a:cubicBezTo>
                  <a:pt x="224" y="155"/>
                  <a:pt x="244" y="136"/>
                  <a:pt x="244" y="112"/>
                </a:cubicBezTo>
                <a:cubicBezTo>
                  <a:pt x="244" y="101"/>
                  <a:pt x="207" y="119"/>
                  <a:pt x="200" y="1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Content Placeholder 2"/>
          <p:cNvSpPr txBox="1">
            <a:spLocks/>
          </p:cNvSpPr>
          <p:nvPr/>
        </p:nvSpPr>
        <p:spPr>
          <a:xfrm>
            <a:off x="7585466" y="5516531"/>
            <a:ext cx="1667862" cy="1180496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7146460" y="3401873"/>
            <a:ext cx="407357" cy="40735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160808" y="3445519"/>
            <a:ext cx="383438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400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2" name="Oval 51"/>
          <p:cNvSpPr/>
          <p:nvPr/>
        </p:nvSpPr>
        <p:spPr>
          <a:xfrm>
            <a:off x="9491247" y="3362845"/>
            <a:ext cx="407357" cy="40735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5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505596" y="3406492"/>
            <a:ext cx="383438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400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54" name="Freeform 16"/>
          <p:cNvSpPr>
            <a:spLocks noChangeAspect="1" noEditPoints="1"/>
          </p:cNvSpPr>
          <p:nvPr/>
        </p:nvSpPr>
        <p:spPr bwMode="auto">
          <a:xfrm>
            <a:off x="7330141" y="1267855"/>
            <a:ext cx="447352" cy="518360"/>
          </a:xfrm>
          <a:custGeom>
            <a:avLst/>
            <a:gdLst>
              <a:gd name="T0" fmla="*/ 233 w 320"/>
              <a:gd name="T1" fmla="*/ 138 h 371"/>
              <a:gd name="T2" fmla="*/ 261 w 320"/>
              <a:gd name="T3" fmla="*/ 12 h 371"/>
              <a:gd name="T4" fmla="*/ 168 w 320"/>
              <a:gd name="T5" fmla="*/ 104 h 371"/>
              <a:gd name="T6" fmla="*/ 80 w 320"/>
              <a:gd name="T7" fmla="*/ 182 h 371"/>
              <a:gd name="T8" fmla="*/ 80 w 320"/>
              <a:gd name="T9" fmla="*/ 319 h 371"/>
              <a:gd name="T10" fmla="*/ 253 w 320"/>
              <a:gd name="T11" fmla="*/ 371 h 371"/>
              <a:gd name="T12" fmla="*/ 320 w 320"/>
              <a:gd name="T13" fmla="*/ 172 h 371"/>
              <a:gd name="T14" fmla="*/ 233 w 320"/>
              <a:gd name="T15" fmla="*/ 138 h 371"/>
              <a:gd name="T16" fmla="*/ 60 w 320"/>
              <a:gd name="T17" fmla="*/ 140 h 371"/>
              <a:gd name="T18" fmla="*/ 0 w 320"/>
              <a:gd name="T19" fmla="*/ 202 h 371"/>
              <a:gd name="T20" fmla="*/ 0 w 320"/>
              <a:gd name="T21" fmla="*/ 299 h 371"/>
              <a:gd name="T22" fmla="*/ 60 w 320"/>
              <a:gd name="T23" fmla="*/ 360 h 371"/>
              <a:gd name="T24" fmla="*/ 40 w 320"/>
              <a:gd name="T25" fmla="*/ 315 h 371"/>
              <a:gd name="T26" fmla="*/ 40 w 320"/>
              <a:gd name="T27" fmla="*/ 187 h 371"/>
              <a:gd name="T28" fmla="*/ 60 w 320"/>
              <a:gd name="T29" fmla="*/ 140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20" h="371">
                <a:moveTo>
                  <a:pt x="233" y="138"/>
                </a:moveTo>
                <a:cubicBezTo>
                  <a:pt x="230" y="131"/>
                  <a:pt x="304" y="65"/>
                  <a:pt x="261" y="12"/>
                </a:cubicBezTo>
                <a:cubicBezTo>
                  <a:pt x="251" y="0"/>
                  <a:pt x="217" y="72"/>
                  <a:pt x="168" y="104"/>
                </a:cubicBezTo>
                <a:cubicBezTo>
                  <a:pt x="142" y="122"/>
                  <a:pt x="80" y="161"/>
                  <a:pt x="80" y="182"/>
                </a:cubicBezTo>
                <a:cubicBezTo>
                  <a:pt x="80" y="319"/>
                  <a:pt x="80" y="319"/>
                  <a:pt x="80" y="319"/>
                </a:cubicBezTo>
                <a:cubicBezTo>
                  <a:pt x="80" y="344"/>
                  <a:pt x="178" y="371"/>
                  <a:pt x="253" y="371"/>
                </a:cubicBezTo>
                <a:cubicBezTo>
                  <a:pt x="280" y="371"/>
                  <a:pt x="320" y="199"/>
                  <a:pt x="320" y="172"/>
                </a:cubicBezTo>
                <a:cubicBezTo>
                  <a:pt x="320" y="145"/>
                  <a:pt x="235" y="145"/>
                  <a:pt x="233" y="138"/>
                </a:cubicBezTo>
                <a:close/>
                <a:moveTo>
                  <a:pt x="60" y="140"/>
                </a:moveTo>
                <a:cubicBezTo>
                  <a:pt x="47" y="140"/>
                  <a:pt x="0" y="148"/>
                  <a:pt x="0" y="202"/>
                </a:cubicBezTo>
                <a:cubicBezTo>
                  <a:pt x="0" y="299"/>
                  <a:pt x="0" y="299"/>
                  <a:pt x="0" y="299"/>
                </a:cubicBezTo>
                <a:cubicBezTo>
                  <a:pt x="0" y="354"/>
                  <a:pt x="47" y="360"/>
                  <a:pt x="60" y="360"/>
                </a:cubicBezTo>
                <a:cubicBezTo>
                  <a:pt x="73" y="360"/>
                  <a:pt x="40" y="348"/>
                  <a:pt x="40" y="315"/>
                </a:cubicBezTo>
                <a:cubicBezTo>
                  <a:pt x="40" y="187"/>
                  <a:pt x="40" y="187"/>
                  <a:pt x="40" y="187"/>
                </a:cubicBezTo>
                <a:cubicBezTo>
                  <a:pt x="40" y="152"/>
                  <a:pt x="73" y="140"/>
                  <a:pt x="60" y="14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Freeform 21"/>
          <p:cNvSpPr>
            <a:spLocks noChangeAspect="1" noEditPoints="1"/>
          </p:cNvSpPr>
          <p:nvPr/>
        </p:nvSpPr>
        <p:spPr bwMode="auto">
          <a:xfrm rot="2743804">
            <a:off x="8728312" y="3805163"/>
            <a:ext cx="573424" cy="587475"/>
          </a:xfrm>
          <a:custGeom>
            <a:avLst/>
            <a:gdLst>
              <a:gd name="T0" fmla="*/ 222 w 363"/>
              <a:gd name="T1" fmla="*/ 242 h 372"/>
              <a:gd name="T2" fmla="*/ 348 w 363"/>
              <a:gd name="T3" fmla="*/ 23 h 372"/>
              <a:gd name="T4" fmla="*/ 345 w 363"/>
              <a:gd name="T5" fmla="*/ 18 h 372"/>
              <a:gd name="T6" fmla="*/ 340 w 363"/>
              <a:gd name="T7" fmla="*/ 16 h 372"/>
              <a:gd name="T8" fmla="*/ 127 w 363"/>
              <a:gd name="T9" fmla="*/ 144 h 372"/>
              <a:gd name="T10" fmla="*/ 7 w 363"/>
              <a:gd name="T11" fmla="*/ 246 h 372"/>
              <a:gd name="T12" fmla="*/ 25 w 363"/>
              <a:gd name="T13" fmla="*/ 265 h 372"/>
              <a:gd name="T14" fmla="*/ 68 w 363"/>
              <a:gd name="T15" fmla="*/ 249 h 372"/>
              <a:gd name="T16" fmla="*/ 120 w 363"/>
              <a:gd name="T17" fmla="*/ 302 h 372"/>
              <a:gd name="T18" fmla="*/ 104 w 363"/>
              <a:gd name="T19" fmla="*/ 346 h 372"/>
              <a:gd name="T20" fmla="*/ 123 w 363"/>
              <a:gd name="T21" fmla="*/ 364 h 372"/>
              <a:gd name="T22" fmla="*/ 222 w 363"/>
              <a:gd name="T23" fmla="*/ 242 h 372"/>
              <a:gd name="T24" fmla="*/ 242 w 363"/>
              <a:gd name="T25" fmla="*/ 124 h 372"/>
              <a:gd name="T26" fmla="*/ 242 w 363"/>
              <a:gd name="T27" fmla="*/ 79 h 372"/>
              <a:gd name="T28" fmla="*/ 286 w 363"/>
              <a:gd name="T29" fmla="*/ 79 h 372"/>
              <a:gd name="T30" fmla="*/ 286 w 363"/>
              <a:gd name="T31" fmla="*/ 124 h 372"/>
              <a:gd name="T32" fmla="*/ 242 w 363"/>
              <a:gd name="T33" fmla="*/ 124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3" h="372">
                <a:moveTo>
                  <a:pt x="222" y="242"/>
                </a:moveTo>
                <a:cubicBezTo>
                  <a:pt x="222" y="242"/>
                  <a:pt x="363" y="140"/>
                  <a:pt x="348" y="23"/>
                </a:cubicBezTo>
                <a:cubicBezTo>
                  <a:pt x="347" y="21"/>
                  <a:pt x="346" y="19"/>
                  <a:pt x="345" y="18"/>
                </a:cubicBezTo>
                <a:cubicBezTo>
                  <a:pt x="344" y="17"/>
                  <a:pt x="343" y="16"/>
                  <a:pt x="340" y="16"/>
                </a:cubicBezTo>
                <a:cubicBezTo>
                  <a:pt x="226" y="0"/>
                  <a:pt x="127" y="144"/>
                  <a:pt x="127" y="144"/>
                </a:cubicBezTo>
                <a:cubicBezTo>
                  <a:pt x="40" y="134"/>
                  <a:pt x="46" y="151"/>
                  <a:pt x="7" y="246"/>
                </a:cubicBezTo>
                <a:cubicBezTo>
                  <a:pt x="0" y="264"/>
                  <a:pt x="12" y="270"/>
                  <a:pt x="25" y="265"/>
                </a:cubicBezTo>
                <a:cubicBezTo>
                  <a:pt x="39" y="260"/>
                  <a:pt x="68" y="249"/>
                  <a:pt x="68" y="249"/>
                </a:cubicBezTo>
                <a:cubicBezTo>
                  <a:pt x="120" y="302"/>
                  <a:pt x="120" y="302"/>
                  <a:pt x="120" y="302"/>
                </a:cubicBezTo>
                <a:cubicBezTo>
                  <a:pt x="120" y="302"/>
                  <a:pt x="109" y="332"/>
                  <a:pt x="104" y="346"/>
                </a:cubicBezTo>
                <a:cubicBezTo>
                  <a:pt x="99" y="359"/>
                  <a:pt x="105" y="372"/>
                  <a:pt x="123" y="364"/>
                </a:cubicBezTo>
                <a:cubicBezTo>
                  <a:pt x="215" y="324"/>
                  <a:pt x="232" y="330"/>
                  <a:pt x="222" y="242"/>
                </a:cubicBezTo>
                <a:close/>
                <a:moveTo>
                  <a:pt x="242" y="124"/>
                </a:moveTo>
                <a:cubicBezTo>
                  <a:pt x="230" y="111"/>
                  <a:pt x="230" y="91"/>
                  <a:pt x="242" y="79"/>
                </a:cubicBezTo>
                <a:cubicBezTo>
                  <a:pt x="254" y="67"/>
                  <a:pt x="274" y="67"/>
                  <a:pt x="286" y="79"/>
                </a:cubicBezTo>
                <a:cubicBezTo>
                  <a:pt x="297" y="91"/>
                  <a:pt x="297" y="111"/>
                  <a:pt x="286" y="124"/>
                </a:cubicBezTo>
                <a:cubicBezTo>
                  <a:pt x="274" y="136"/>
                  <a:pt x="254" y="136"/>
                  <a:pt x="242" y="12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Content Placeholder 2"/>
          <p:cNvSpPr txBox="1">
            <a:spLocks/>
          </p:cNvSpPr>
          <p:nvPr/>
        </p:nvSpPr>
        <p:spPr>
          <a:xfrm>
            <a:off x="7243019" y="1848891"/>
            <a:ext cx="1658813" cy="117297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Content Placeholder 2"/>
          <p:cNvSpPr txBox="1">
            <a:spLocks/>
          </p:cNvSpPr>
          <p:nvPr/>
        </p:nvSpPr>
        <p:spPr>
          <a:xfrm>
            <a:off x="9425494" y="3854021"/>
            <a:ext cx="1629682" cy="117297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8" name="Straight Connector 57"/>
          <p:cNvCxnSpPr/>
          <p:nvPr/>
        </p:nvCxnSpPr>
        <p:spPr>
          <a:xfrm flipH="1" flipV="1">
            <a:off x="1574182" y="1860152"/>
            <a:ext cx="1" cy="102510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olid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矩形 259"/>
          <p:cNvSpPr>
            <a:spLocks noChangeArrowheads="1"/>
          </p:cNvSpPr>
          <p:nvPr/>
        </p:nvSpPr>
        <p:spPr bwMode="auto">
          <a:xfrm>
            <a:off x="871613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0" name="矩形 59"/>
          <p:cNvSpPr/>
          <p:nvPr/>
        </p:nvSpPr>
        <p:spPr>
          <a:xfrm rot="2700000">
            <a:off x="130272" y="345076"/>
            <a:ext cx="516070" cy="51607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1" name="矩形 60"/>
          <p:cNvSpPr/>
          <p:nvPr/>
        </p:nvSpPr>
        <p:spPr>
          <a:xfrm rot="2700000">
            <a:off x="466564" y="633986"/>
            <a:ext cx="346013" cy="3460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55334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25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25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75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75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25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000"/>
                            </p:stCondLst>
                            <p:childTnLst>
                              <p:par>
                                <p:cTn id="8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250"/>
                            </p:stCondLst>
                            <p:childTnLst>
                              <p:par>
                                <p:cTn id="10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25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2750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/>
      <p:bldP spid="38" grpId="0" animBg="1"/>
      <p:bldP spid="39" grpId="0"/>
      <p:bldP spid="41" grpId="0" animBg="1"/>
      <p:bldP spid="42" grpId="0"/>
      <p:bldP spid="43" grpId="0"/>
      <p:bldP spid="44" grpId="0" animBg="1"/>
      <p:bldP spid="46" grpId="0" animBg="1"/>
      <p:bldP spid="47" grpId="0"/>
      <p:bldP spid="48" grpId="0" animBg="1"/>
      <p:bldP spid="49" grpId="0"/>
      <p:bldP spid="50" grpId="0" animBg="1"/>
      <p:bldP spid="51" grpId="0"/>
      <p:bldP spid="52" grpId="0" animBg="1"/>
      <p:bldP spid="53" grpId="0"/>
      <p:bldP spid="54" grpId="0" animBg="1"/>
      <p:bldP spid="55" grpId="0" animBg="1"/>
      <p:bldP spid="56" grpId="0"/>
      <p:bldP spid="5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353" y="952028"/>
            <a:ext cx="6424077" cy="628062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96727" y="1203871"/>
            <a:ext cx="12262023" cy="2478848"/>
          </a:xfrm>
          <a:prstGeom prst="rect">
            <a:avLst/>
          </a:prstGeom>
          <a:solidFill>
            <a:srgbClr val="C000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Group 8"/>
          <p:cNvGrpSpPr/>
          <p:nvPr/>
        </p:nvGrpSpPr>
        <p:grpSpPr>
          <a:xfrm>
            <a:off x="6988205" y="1709689"/>
            <a:ext cx="4670401" cy="1506242"/>
            <a:chOff x="7819174" y="794593"/>
            <a:chExt cx="4428476" cy="1428218"/>
          </a:xfrm>
        </p:grpSpPr>
        <p:sp>
          <p:nvSpPr>
            <p:cNvPr id="4" name="TextBox 3"/>
            <p:cNvSpPr txBox="1"/>
            <p:nvPr/>
          </p:nvSpPr>
          <p:spPr>
            <a:xfrm>
              <a:off x="7819174" y="794593"/>
              <a:ext cx="2431949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直接复制你的内容到此</a:t>
              </a:r>
              <a:endParaRPr 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" name="Footer Placeholder 2"/>
            <p:cNvSpPr txBox="1">
              <a:spLocks/>
            </p:cNvSpPr>
            <p:nvPr/>
          </p:nvSpPr>
          <p:spPr>
            <a:xfrm>
              <a:off x="7839098" y="1172210"/>
              <a:ext cx="4408552" cy="105060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6988204" y="4129702"/>
            <a:ext cx="4670400" cy="251326"/>
            <a:chOff x="6625882" y="3545058"/>
            <a:chExt cx="4428474" cy="196948"/>
          </a:xfrm>
        </p:grpSpPr>
        <p:sp>
          <p:nvSpPr>
            <p:cNvPr id="7" name="Rectangle 6"/>
            <p:cNvSpPr/>
            <p:nvPr/>
          </p:nvSpPr>
          <p:spPr>
            <a:xfrm>
              <a:off x="6625882" y="3545058"/>
              <a:ext cx="4428474" cy="19694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6625882" y="3545058"/>
              <a:ext cx="2227606" cy="19694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6986637" y="3816069"/>
            <a:ext cx="230832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直接复制你的内容到此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86637" y="4627197"/>
            <a:ext cx="230832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直接复制你的内容到此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986637" y="5438324"/>
            <a:ext cx="230832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直接复制你的内容到此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86637" y="6249451"/>
            <a:ext cx="2308324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直接复制你的内容到此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6988204" y="4936294"/>
            <a:ext cx="4670401" cy="251326"/>
            <a:chOff x="6625881" y="4239620"/>
            <a:chExt cx="4428475" cy="196948"/>
          </a:xfrm>
        </p:grpSpPr>
        <p:sp>
          <p:nvSpPr>
            <p:cNvPr id="23" name="Rectangle 22"/>
            <p:cNvSpPr/>
            <p:nvPr/>
          </p:nvSpPr>
          <p:spPr>
            <a:xfrm>
              <a:off x="6625882" y="4239620"/>
              <a:ext cx="4428474" cy="19694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625881" y="4239620"/>
              <a:ext cx="3451569" cy="19694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6988204" y="5738116"/>
            <a:ext cx="4670400" cy="251326"/>
            <a:chOff x="6625882" y="4999908"/>
            <a:chExt cx="4428474" cy="196948"/>
          </a:xfrm>
        </p:grpSpPr>
        <p:sp>
          <p:nvSpPr>
            <p:cNvPr id="25" name="Rectangle 24"/>
            <p:cNvSpPr/>
            <p:nvPr/>
          </p:nvSpPr>
          <p:spPr>
            <a:xfrm>
              <a:off x="6625882" y="4999908"/>
              <a:ext cx="4428474" cy="19694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6625883" y="4999908"/>
              <a:ext cx="3109788" cy="19694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6988204" y="6558548"/>
            <a:ext cx="4670400" cy="251326"/>
            <a:chOff x="6625882" y="5777842"/>
            <a:chExt cx="4428474" cy="196948"/>
          </a:xfrm>
        </p:grpSpPr>
        <p:sp>
          <p:nvSpPr>
            <p:cNvPr id="27" name="Rectangle 26"/>
            <p:cNvSpPr/>
            <p:nvPr/>
          </p:nvSpPr>
          <p:spPr>
            <a:xfrm>
              <a:off x="6625882" y="5777842"/>
              <a:ext cx="4428474" cy="19694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625882" y="5777842"/>
              <a:ext cx="4246906" cy="1969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8721023" y="4093068"/>
            <a:ext cx="564578" cy="319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76" b="1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987921" y="4899660"/>
            <a:ext cx="564578" cy="319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76" b="1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707961" y="5706253"/>
            <a:ext cx="564578" cy="319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76" b="1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60%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837656" y="6523401"/>
            <a:ext cx="564578" cy="319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76" b="1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90%</a:t>
            </a:r>
          </a:p>
        </p:txBody>
      </p:sp>
      <p:sp>
        <p:nvSpPr>
          <p:cNvPr id="38" name="TextBox 39"/>
          <p:cNvSpPr txBox="1"/>
          <p:nvPr/>
        </p:nvSpPr>
        <p:spPr>
          <a:xfrm>
            <a:off x="956767" y="1599591"/>
            <a:ext cx="4179018" cy="17851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28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RELATED TITLE WORDS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矩形 259"/>
          <p:cNvSpPr>
            <a:spLocks noChangeArrowheads="1"/>
          </p:cNvSpPr>
          <p:nvPr/>
        </p:nvSpPr>
        <p:spPr bwMode="auto">
          <a:xfrm>
            <a:off x="871613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 rot="2700000">
            <a:off x="130272" y="345076"/>
            <a:ext cx="516070" cy="51607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1" name="矩形 40"/>
          <p:cNvSpPr/>
          <p:nvPr/>
        </p:nvSpPr>
        <p:spPr>
          <a:xfrm rot="2700000">
            <a:off x="466564" y="633986"/>
            <a:ext cx="346013" cy="3460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567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2" grpId="0" animBg="1"/>
      <p:bldP spid="17" grpId="0"/>
      <p:bldP spid="18" grpId="0"/>
      <p:bldP spid="19" grpId="0"/>
      <p:bldP spid="20" grpId="0"/>
      <p:bldP spid="33" grpId="0"/>
      <p:bldP spid="34" grpId="0"/>
      <p:bldP spid="35" grpId="0"/>
      <p:bldP spid="36" grpId="0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5715" y="1456085"/>
            <a:ext cx="5097294" cy="518358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5"/>
          <p:cNvSpPr>
            <a:spLocks noEditPoints="1"/>
          </p:cNvSpPr>
          <p:nvPr/>
        </p:nvSpPr>
        <p:spPr bwMode="auto">
          <a:xfrm>
            <a:off x="6429376" y="1729199"/>
            <a:ext cx="796139" cy="517689"/>
          </a:xfrm>
          <a:custGeom>
            <a:avLst/>
            <a:gdLst>
              <a:gd name="T0" fmla="*/ 13 w 94"/>
              <a:gd name="T1" fmla="*/ 0 h 61"/>
              <a:gd name="T2" fmla="*/ 82 w 94"/>
              <a:gd name="T3" fmla="*/ 0 h 61"/>
              <a:gd name="T4" fmla="*/ 89 w 94"/>
              <a:gd name="T5" fmla="*/ 2 h 61"/>
              <a:gd name="T6" fmla="*/ 47 w 94"/>
              <a:gd name="T7" fmla="*/ 33 h 61"/>
              <a:gd name="T8" fmla="*/ 6 w 94"/>
              <a:gd name="T9" fmla="*/ 2 h 61"/>
              <a:gd name="T10" fmla="*/ 13 w 94"/>
              <a:gd name="T11" fmla="*/ 0 h 61"/>
              <a:gd name="T12" fmla="*/ 94 w 94"/>
              <a:gd name="T13" fmla="*/ 9 h 61"/>
              <a:gd name="T14" fmla="*/ 67 w 94"/>
              <a:gd name="T15" fmla="*/ 29 h 61"/>
              <a:gd name="T16" fmla="*/ 93 w 94"/>
              <a:gd name="T17" fmla="*/ 53 h 61"/>
              <a:gd name="T18" fmla="*/ 94 w 94"/>
              <a:gd name="T19" fmla="*/ 48 h 61"/>
              <a:gd name="T20" fmla="*/ 94 w 94"/>
              <a:gd name="T21" fmla="*/ 12 h 61"/>
              <a:gd name="T22" fmla="*/ 94 w 94"/>
              <a:gd name="T23" fmla="*/ 9 h 61"/>
              <a:gd name="T24" fmla="*/ 87 w 94"/>
              <a:gd name="T25" fmla="*/ 60 h 61"/>
              <a:gd name="T26" fmla="*/ 82 w 94"/>
              <a:gd name="T27" fmla="*/ 61 h 61"/>
              <a:gd name="T28" fmla="*/ 13 w 94"/>
              <a:gd name="T29" fmla="*/ 61 h 61"/>
              <a:gd name="T30" fmla="*/ 6 w 94"/>
              <a:gd name="T31" fmla="*/ 59 h 61"/>
              <a:gd name="T32" fmla="*/ 34 w 94"/>
              <a:gd name="T33" fmla="*/ 34 h 61"/>
              <a:gd name="T34" fmla="*/ 44 w 94"/>
              <a:gd name="T35" fmla="*/ 42 h 61"/>
              <a:gd name="T36" fmla="*/ 47 w 94"/>
              <a:gd name="T37" fmla="*/ 44 h 61"/>
              <a:gd name="T38" fmla="*/ 50 w 94"/>
              <a:gd name="T39" fmla="*/ 42 h 61"/>
              <a:gd name="T40" fmla="*/ 60 w 94"/>
              <a:gd name="T41" fmla="*/ 35 h 61"/>
              <a:gd name="T42" fmla="*/ 87 w 94"/>
              <a:gd name="T43" fmla="*/ 60 h 61"/>
              <a:gd name="T44" fmla="*/ 1 w 94"/>
              <a:gd name="T45" fmla="*/ 52 h 61"/>
              <a:gd name="T46" fmla="*/ 27 w 94"/>
              <a:gd name="T47" fmla="*/ 29 h 61"/>
              <a:gd name="T48" fmla="*/ 1 w 94"/>
              <a:gd name="T49" fmla="*/ 9 h 61"/>
              <a:gd name="T50" fmla="*/ 0 w 94"/>
              <a:gd name="T51" fmla="*/ 12 h 61"/>
              <a:gd name="T52" fmla="*/ 0 w 94"/>
              <a:gd name="T53" fmla="*/ 48 h 61"/>
              <a:gd name="T54" fmla="*/ 1 w 94"/>
              <a:gd name="T55" fmla="*/ 52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" h="61">
                <a:moveTo>
                  <a:pt x="13" y="0"/>
                </a:moveTo>
                <a:cubicBezTo>
                  <a:pt x="82" y="0"/>
                  <a:pt x="82" y="0"/>
                  <a:pt x="82" y="0"/>
                </a:cubicBezTo>
                <a:cubicBezTo>
                  <a:pt x="84" y="0"/>
                  <a:pt x="87" y="1"/>
                  <a:pt x="89" y="2"/>
                </a:cubicBezTo>
                <a:cubicBezTo>
                  <a:pt x="47" y="33"/>
                  <a:pt x="47" y="33"/>
                  <a:pt x="47" y="33"/>
                </a:cubicBezTo>
                <a:cubicBezTo>
                  <a:pt x="6" y="2"/>
                  <a:pt x="6" y="2"/>
                  <a:pt x="6" y="2"/>
                </a:cubicBezTo>
                <a:cubicBezTo>
                  <a:pt x="8" y="1"/>
                  <a:pt x="10" y="0"/>
                  <a:pt x="13" y="0"/>
                </a:cubicBezTo>
                <a:close/>
                <a:moveTo>
                  <a:pt x="94" y="9"/>
                </a:moveTo>
                <a:cubicBezTo>
                  <a:pt x="67" y="29"/>
                  <a:pt x="67" y="29"/>
                  <a:pt x="67" y="29"/>
                </a:cubicBezTo>
                <a:cubicBezTo>
                  <a:pt x="93" y="53"/>
                  <a:pt x="93" y="53"/>
                  <a:pt x="93" y="53"/>
                </a:cubicBezTo>
                <a:cubicBezTo>
                  <a:pt x="94" y="52"/>
                  <a:pt x="94" y="50"/>
                  <a:pt x="94" y="48"/>
                </a:cubicBezTo>
                <a:cubicBezTo>
                  <a:pt x="94" y="12"/>
                  <a:pt x="94" y="12"/>
                  <a:pt x="94" y="12"/>
                </a:cubicBezTo>
                <a:cubicBezTo>
                  <a:pt x="94" y="11"/>
                  <a:pt x="94" y="10"/>
                  <a:pt x="94" y="9"/>
                </a:cubicBezTo>
                <a:close/>
                <a:moveTo>
                  <a:pt x="87" y="60"/>
                </a:moveTo>
                <a:cubicBezTo>
                  <a:pt x="85" y="60"/>
                  <a:pt x="84" y="61"/>
                  <a:pt x="82" y="61"/>
                </a:cubicBezTo>
                <a:cubicBezTo>
                  <a:pt x="13" y="61"/>
                  <a:pt x="13" y="61"/>
                  <a:pt x="13" y="61"/>
                </a:cubicBezTo>
                <a:cubicBezTo>
                  <a:pt x="10" y="61"/>
                  <a:pt x="8" y="60"/>
                  <a:pt x="6" y="59"/>
                </a:cubicBezTo>
                <a:cubicBezTo>
                  <a:pt x="34" y="34"/>
                  <a:pt x="34" y="34"/>
                  <a:pt x="34" y="34"/>
                </a:cubicBezTo>
                <a:cubicBezTo>
                  <a:pt x="44" y="42"/>
                  <a:pt x="44" y="42"/>
                  <a:pt x="44" y="42"/>
                </a:cubicBezTo>
                <a:cubicBezTo>
                  <a:pt x="47" y="44"/>
                  <a:pt x="47" y="44"/>
                  <a:pt x="47" y="44"/>
                </a:cubicBezTo>
                <a:cubicBezTo>
                  <a:pt x="50" y="42"/>
                  <a:pt x="50" y="42"/>
                  <a:pt x="50" y="42"/>
                </a:cubicBezTo>
                <a:cubicBezTo>
                  <a:pt x="60" y="35"/>
                  <a:pt x="60" y="35"/>
                  <a:pt x="60" y="35"/>
                </a:cubicBezTo>
                <a:cubicBezTo>
                  <a:pt x="87" y="60"/>
                  <a:pt x="87" y="60"/>
                  <a:pt x="87" y="60"/>
                </a:cubicBezTo>
                <a:close/>
                <a:moveTo>
                  <a:pt x="1" y="52"/>
                </a:moveTo>
                <a:cubicBezTo>
                  <a:pt x="27" y="29"/>
                  <a:pt x="27" y="29"/>
                  <a:pt x="27" y="29"/>
                </a:cubicBezTo>
                <a:cubicBezTo>
                  <a:pt x="1" y="9"/>
                  <a:pt x="1" y="9"/>
                  <a:pt x="1" y="9"/>
                </a:cubicBezTo>
                <a:cubicBezTo>
                  <a:pt x="0" y="10"/>
                  <a:pt x="0" y="11"/>
                  <a:pt x="0" y="12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49"/>
                  <a:pt x="0" y="51"/>
                  <a:pt x="1" y="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zh-CN" altLang="en-US" sz="1898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6"/>
          <p:cNvSpPr>
            <a:spLocks noEditPoints="1"/>
          </p:cNvSpPr>
          <p:nvPr/>
        </p:nvSpPr>
        <p:spPr bwMode="auto">
          <a:xfrm>
            <a:off x="6429376" y="3325415"/>
            <a:ext cx="709860" cy="811832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zh-CN" altLang="en-US" sz="1898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56529" y="1847160"/>
            <a:ext cx="161582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429376" y="2334045"/>
            <a:ext cx="5276178" cy="5320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56529" y="3679069"/>
            <a:ext cx="161582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6429376" y="5036619"/>
            <a:ext cx="717704" cy="658876"/>
          </a:xfrm>
          <a:custGeom>
            <a:avLst/>
            <a:gdLst>
              <a:gd name="T0" fmla="*/ 29 w 85"/>
              <a:gd name="T1" fmla="*/ 0 h 78"/>
              <a:gd name="T2" fmla="*/ 34 w 85"/>
              <a:gd name="T3" fmla="*/ 29 h 78"/>
              <a:gd name="T4" fmla="*/ 8 w 85"/>
              <a:gd name="T5" fmla="*/ 29 h 78"/>
              <a:gd name="T6" fmla="*/ 6 w 85"/>
              <a:gd name="T7" fmla="*/ 29 h 78"/>
              <a:gd name="T8" fmla="*/ 0 w 85"/>
              <a:gd name="T9" fmla="*/ 35 h 78"/>
              <a:gd name="T10" fmla="*/ 0 w 85"/>
              <a:gd name="T11" fmla="*/ 35 h 78"/>
              <a:gd name="T12" fmla="*/ 4 w 85"/>
              <a:gd name="T13" fmla="*/ 42 h 78"/>
              <a:gd name="T14" fmla="*/ 0 w 85"/>
              <a:gd name="T15" fmla="*/ 47 h 78"/>
              <a:gd name="T16" fmla="*/ 0 w 85"/>
              <a:gd name="T17" fmla="*/ 47 h 78"/>
              <a:gd name="T18" fmla="*/ 5 w 85"/>
              <a:gd name="T19" fmla="*/ 54 h 78"/>
              <a:gd name="T20" fmla="*/ 4 w 85"/>
              <a:gd name="T21" fmla="*/ 58 h 78"/>
              <a:gd name="T22" fmla="*/ 4 w 85"/>
              <a:gd name="T23" fmla="*/ 58 h 78"/>
              <a:gd name="T24" fmla="*/ 10 w 85"/>
              <a:gd name="T25" fmla="*/ 65 h 78"/>
              <a:gd name="T26" fmla="*/ 11 w 85"/>
              <a:gd name="T27" fmla="*/ 65 h 78"/>
              <a:gd name="T28" fmla="*/ 9 w 85"/>
              <a:gd name="T29" fmla="*/ 70 h 78"/>
              <a:gd name="T30" fmla="*/ 9 w 85"/>
              <a:gd name="T31" fmla="*/ 70 h 78"/>
              <a:gd name="T32" fmla="*/ 15 w 85"/>
              <a:gd name="T33" fmla="*/ 77 h 78"/>
              <a:gd name="T34" fmla="*/ 29 w 85"/>
              <a:gd name="T35" fmla="*/ 77 h 78"/>
              <a:gd name="T36" fmla="*/ 45 w 85"/>
              <a:gd name="T37" fmla="*/ 77 h 78"/>
              <a:gd name="T38" fmla="*/ 46 w 85"/>
              <a:gd name="T39" fmla="*/ 77 h 78"/>
              <a:gd name="T40" fmla="*/ 51 w 85"/>
              <a:gd name="T41" fmla="*/ 71 h 78"/>
              <a:gd name="T42" fmla="*/ 66 w 85"/>
              <a:gd name="T43" fmla="*/ 69 h 78"/>
              <a:gd name="T44" fmla="*/ 66 w 85"/>
              <a:gd name="T45" fmla="*/ 78 h 78"/>
              <a:gd name="T46" fmla="*/ 85 w 85"/>
              <a:gd name="T47" fmla="*/ 78 h 78"/>
              <a:gd name="T48" fmla="*/ 85 w 85"/>
              <a:gd name="T49" fmla="*/ 25 h 78"/>
              <a:gd name="T50" fmla="*/ 66 w 85"/>
              <a:gd name="T51" fmla="*/ 25 h 78"/>
              <a:gd name="T52" fmla="*/ 66 w 85"/>
              <a:gd name="T53" fmla="*/ 32 h 78"/>
              <a:gd name="T54" fmla="*/ 61 w 85"/>
              <a:gd name="T55" fmla="*/ 32 h 78"/>
              <a:gd name="T56" fmla="*/ 29 w 85"/>
              <a:gd name="T57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85" h="78">
                <a:moveTo>
                  <a:pt x="29" y="0"/>
                </a:moveTo>
                <a:cubicBezTo>
                  <a:pt x="1" y="7"/>
                  <a:pt x="33" y="28"/>
                  <a:pt x="34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3" y="29"/>
                  <a:pt x="0" y="32"/>
                  <a:pt x="0" y="35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8"/>
                  <a:pt x="1" y="41"/>
                  <a:pt x="4" y="42"/>
                </a:cubicBezTo>
                <a:cubicBezTo>
                  <a:pt x="2" y="43"/>
                  <a:pt x="0" y="45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51"/>
                  <a:pt x="2" y="53"/>
                  <a:pt x="5" y="54"/>
                </a:cubicBezTo>
                <a:cubicBezTo>
                  <a:pt x="4" y="55"/>
                  <a:pt x="4" y="57"/>
                  <a:pt x="4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4" y="62"/>
                  <a:pt x="7" y="65"/>
                  <a:pt x="10" y="65"/>
                </a:cubicBezTo>
                <a:cubicBezTo>
                  <a:pt x="11" y="65"/>
                  <a:pt x="11" y="65"/>
                  <a:pt x="11" y="65"/>
                </a:cubicBezTo>
                <a:cubicBezTo>
                  <a:pt x="9" y="66"/>
                  <a:pt x="9" y="68"/>
                  <a:pt x="9" y="70"/>
                </a:cubicBezTo>
                <a:cubicBezTo>
                  <a:pt x="9" y="70"/>
                  <a:pt x="9" y="70"/>
                  <a:pt x="9" y="70"/>
                </a:cubicBezTo>
                <a:cubicBezTo>
                  <a:pt x="9" y="74"/>
                  <a:pt x="12" y="77"/>
                  <a:pt x="15" y="77"/>
                </a:cubicBezTo>
                <a:cubicBezTo>
                  <a:pt x="29" y="77"/>
                  <a:pt x="29" y="77"/>
                  <a:pt x="29" y="77"/>
                </a:cubicBezTo>
                <a:cubicBezTo>
                  <a:pt x="45" y="77"/>
                  <a:pt x="45" y="77"/>
                  <a:pt x="45" y="77"/>
                </a:cubicBezTo>
                <a:cubicBezTo>
                  <a:pt x="46" y="77"/>
                  <a:pt x="46" y="77"/>
                  <a:pt x="46" y="77"/>
                </a:cubicBezTo>
                <a:cubicBezTo>
                  <a:pt x="51" y="71"/>
                  <a:pt x="51" y="71"/>
                  <a:pt x="51" y="71"/>
                </a:cubicBezTo>
                <a:cubicBezTo>
                  <a:pt x="66" y="69"/>
                  <a:pt x="66" y="69"/>
                  <a:pt x="66" y="69"/>
                </a:cubicBezTo>
                <a:cubicBezTo>
                  <a:pt x="66" y="78"/>
                  <a:pt x="66" y="78"/>
                  <a:pt x="66" y="78"/>
                </a:cubicBezTo>
                <a:cubicBezTo>
                  <a:pt x="85" y="78"/>
                  <a:pt x="85" y="78"/>
                  <a:pt x="85" y="78"/>
                </a:cubicBezTo>
                <a:cubicBezTo>
                  <a:pt x="85" y="25"/>
                  <a:pt x="85" y="25"/>
                  <a:pt x="85" y="25"/>
                </a:cubicBezTo>
                <a:cubicBezTo>
                  <a:pt x="66" y="25"/>
                  <a:pt x="66" y="25"/>
                  <a:pt x="66" y="25"/>
                </a:cubicBezTo>
                <a:cubicBezTo>
                  <a:pt x="66" y="32"/>
                  <a:pt x="66" y="32"/>
                  <a:pt x="66" y="32"/>
                </a:cubicBezTo>
                <a:cubicBezTo>
                  <a:pt x="61" y="32"/>
                  <a:pt x="61" y="32"/>
                  <a:pt x="61" y="32"/>
                </a:cubicBezTo>
                <a:cubicBezTo>
                  <a:pt x="57" y="16"/>
                  <a:pt x="32" y="17"/>
                  <a:pt x="2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zh-CN" altLang="en-US" sz="1898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526023" y="4147568"/>
            <a:ext cx="5276178" cy="5320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56529" y="5366057"/>
            <a:ext cx="161582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526022" y="5766460"/>
            <a:ext cx="5276178" cy="5320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259"/>
          <p:cNvSpPr>
            <a:spLocks noChangeArrowheads="1"/>
          </p:cNvSpPr>
          <p:nvPr/>
        </p:nvSpPr>
        <p:spPr bwMode="auto">
          <a:xfrm>
            <a:off x="871613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 rot="2700000">
            <a:off x="130272" y="345076"/>
            <a:ext cx="516070" cy="51607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 rot="2700000">
            <a:off x="466564" y="633986"/>
            <a:ext cx="346013" cy="3460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01572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/>
      <p:bldP spid="10" grpId="0"/>
      <p:bldP spid="11" grpId="0" animBg="1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896245"/>
            <a:ext cx="12858750" cy="43364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5587704" y="2248173"/>
            <a:ext cx="1683342" cy="168334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8" name="TextBox 13"/>
          <p:cNvSpPr txBox="1"/>
          <p:nvPr/>
        </p:nvSpPr>
        <p:spPr>
          <a:xfrm>
            <a:off x="5794631" y="2548863"/>
            <a:ext cx="1269489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Part</a:t>
            </a:r>
          </a:p>
          <a:p>
            <a:pPr algn="ctr"/>
            <a:r>
              <a:rPr lang="en-US" altLang="zh-CN" sz="4000" dirty="0" smtClean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02</a:t>
            </a:r>
            <a:endParaRPr lang="zh-CN" altLang="en-US" sz="4000" dirty="0">
              <a:solidFill>
                <a:schemeClr val="accent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矩形 259"/>
          <p:cNvSpPr>
            <a:spLocks noChangeArrowheads="1"/>
          </p:cNvSpPr>
          <p:nvPr/>
        </p:nvSpPr>
        <p:spPr bwMode="auto">
          <a:xfrm>
            <a:off x="3847349" y="4158725"/>
            <a:ext cx="516405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algn="ctr"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981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8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Freeform 24"/>
          <p:cNvSpPr>
            <a:spLocks/>
          </p:cNvSpPr>
          <p:nvPr/>
        </p:nvSpPr>
        <p:spPr bwMode="auto">
          <a:xfrm rot="5400000">
            <a:off x="2130456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1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Freeform 24"/>
          <p:cNvSpPr>
            <a:spLocks/>
          </p:cNvSpPr>
          <p:nvPr/>
        </p:nvSpPr>
        <p:spPr bwMode="auto">
          <a:xfrm rot="5400000">
            <a:off x="4511612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2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Freeform 24"/>
          <p:cNvSpPr>
            <a:spLocks/>
          </p:cNvSpPr>
          <p:nvPr/>
        </p:nvSpPr>
        <p:spPr bwMode="auto">
          <a:xfrm rot="5400000">
            <a:off x="6892769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3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Freeform 24"/>
          <p:cNvSpPr>
            <a:spLocks/>
          </p:cNvSpPr>
          <p:nvPr/>
        </p:nvSpPr>
        <p:spPr bwMode="auto">
          <a:xfrm rot="5400000">
            <a:off x="9273926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4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9" name="Group 128"/>
          <p:cNvGrpSpPr/>
          <p:nvPr/>
        </p:nvGrpSpPr>
        <p:grpSpPr>
          <a:xfrm>
            <a:off x="2275474" y="2707236"/>
            <a:ext cx="626459" cy="626459"/>
            <a:chOff x="1316879" y="4254550"/>
            <a:chExt cx="684000" cy="684000"/>
          </a:xfrm>
        </p:grpSpPr>
        <p:sp>
          <p:nvSpPr>
            <p:cNvPr id="117" name="Freeform 49"/>
            <p:cNvSpPr>
              <a:spLocks noChangeAspect="1" noEditPoints="1"/>
            </p:cNvSpPr>
            <p:nvPr/>
          </p:nvSpPr>
          <p:spPr bwMode="auto">
            <a:xfrm>
              <a:off x="1467830" y="4412272"/>
              <a:ext cx="407999" cy="347492"/>
            </a:xfrm>
            <a:custGeom>
              <a:avLst/>
              <a:gdLst>
                <a:gd name="T0" fmla="*/ 182 w 400"/>
                <a:gd name="T1" fmla="*/ 180 h 340"/>
                <a:gd name="T2" fmla="*/ 218 w 400"/>
                <a:gd name="T3" fmla="*/ 180 h 340"/>
                <a:gd name="T4" fmla="*/ 218 w 400"/>
                <a:gd name="T5" fmla="*/ 220 h 340"/>
                <a:gd name="T6" fmla="*/ 400 w 400"/>
                <a:gd name="T7" fmla="*/ 220 h 340"/>
                <a:gd name="T8" fmla="*/ 396 w 400"/>
                <a:gd name="T9" fmla="*/ 103 h 340"/>
                <a:gd name="T10" fmla="*/ 356 w 400"/>
                <a:gd name="T11" fmla="*/ 60 h 340"/>
                <a:gd name="T12" fmla="*/ 292 w 400"/>
                <a:gd name="T13" fmla="*/ 60 h 340"/>
                <a:gd name="T14" fmla="*/ 268 w 400"/>
                <a:gd name="T15" fmla="*/ 15 h 340"/>
                <a:gd name="T16" fmla="*/ 244 w 400"/>
                <a:gd name="T17" fmla="*/ 0 h 340"/>
                <a:gd name="T18" fmla="*/ 155 w 400"/>
                <a:gd name="T19" fmla="*/ 0 h 340"/>
                <a:gd name="T20" fmla="*/ 132 w 400"/>
                <a:gd name="T21" fmla="*/ 15 h 340"/>
                <a:gd name="T22" fmla="*/ 108 w 400"/>
                <a:gd name="T23" fmla="*/ 60 h 340"/>
                <a:gd name="T24" fmla="*/ 44 w 400"/>
                <a:gd name="T25" fmla="*/ 60 h 340"/>
                <a:gd name="T26" fmla="*/ 4 w 400"/>
                <a:gd name="T27" fmla="*/ 103 h 340"/>
                <a:gd name="T28" fmla="*/ 0 w 400"/>
                <a:gd name="T29" fmla="*/ 220 h 340"/>
                <a:gd name="T30" fmla="*/ 182 w 400"/>
                <a:gd name="T31" fmla="*/ 220 h 340"/>
                <a:gd name="T32" fmla="*/ 182 w 400"/>
                <a:gd name="T33" fmla="*/ 180 h 340"/>
                <a:gd name="T34" fmla="*/ 153 w 400"/>
                <a:gd name="T35" fmla="*/ 38 h 340"/>
                <a:gd name="T36" fmla="*/ 169 w 400"/>
                <a:gd name="T37" fmla="*/ 28 h 340"/>
                <a:gd name="T38" fmla="*/ 230 w 400"/>
                <a:gd name="T39" fmla="*/ 28 h 340"/>
                <a:gd name="T40" fmla="*/ 247 w 400"/>
                <a:gd name="T41" fmla="*/ 38 h 340"/>
                <a:gd name="T42" fmla="*/ 258 w 400"/>
                <a:gd name="T43" fmla="*/ 60 h 340"/>
                <a:gd name="T44" fmla="*/ 141 w 400"/>
                <a:gd name="T45" fmla="*/ 60 h 340"/>
                <a:gd name="T46" fmla="*/ 153 w 400"/>
                <a:gd name="T47" fmla="*/ 38 h 340"/>
                <a:gd name="T48" fmla="*/ 218 w 400"/>
                <a:gd name="T49" fmla="*/ 280 h 340"/>
                <a:gd name="T50" fmla="*/ 182 w 400"/>
                <a:gd name="T51" fmla="*/ 280 h 340"/>
                <a:gd name="T52" fmla="*/ 182 w 400"/>
                <a:gd name="T53" fmla="*/ 240 h 340"/>
                <a:gd name="T54" fmla="*/ 10 w 400"/>
                <a:gd name="T55" fmla="*/ 240 h 340"/>
                <a:gd name="T56" fmla="*/ 14 w 400"/>
                <a:gd name="T57" fmla="*/ 306 h 340"/>
                <a:gd name="T58" fmla="*/ 50 w 400"/>
                <a:gd name="T59" fmla="*/ 340 h 340"/>
                <a:gd name="T60" fmla="*/ 350 w 400"/>
                <a:gd name="T61" fmla="*/ 340 h 340"/>
                <a:gd name="T62" fmla="*/ 386 w 400"/>
                <a:gd name="T63" fmla="*/ 306 h 340"/>
                <a:gd name="T64" fmla="*/ 390 w 400"/>
                <a:gd name="T65" fmla="*/ 240 h 340"/>
                <a:gd name="T66" fmla="*/ 218 w 400"/>
                <a:gd name="T67" fmla="*/ 240 h 340"/>
                <a:gd name="T68" fmla="*/ 218 w 400"/>
                <a:gd name="T69" fmla="*/ 28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0" h="340">
                  <a:moveTo>
                    <a:pt x="182" y="180"/>
                  </a:moveTo>
                  <a:cubicBezTo>
                    <a:pt x="218" y="180"/>
                    <a:pt x="218" y="180"/>
                    <a:pt x="218" y="180"/>
                  </a:cubicBezTo>
                  <a:cubicBezTo>
                    <a:pt x="218" y="220"/>
                    <a:pt x="218" y="220"/>
                    <a:pt x="218" y="220"/>
                  </a:cubicBezTo>
                  <a:cubicBezTo>
                    <a:pt x="400" y="220"/>
                    <a:pt x="400" y="220"/>
                    <a:pt x="400" y="220"/>
                  </a:cubicBezTo>
                  <a:cubicBezTo>
                    <a:pt x="400" y="220"/>
                    <a:pt x="397" y="131"/>
                    <a:pt x="396" y="103"/>
                  </a:cubicBezTo>
                  <a:cubicBezTo>
                    <a:pt x="395" y="76"/>
                    <a:pt x="385" y="60"/>
                    <a:pt x="356" y="60"/>
                  </a:cubicBezTo>
                  <a:cubicBezTo>
                    <a:pt x="292" y="60"/>
                    <a:pt x="292" y="60"/>
                    <a:pt x="292" y="60"/>
                  </a:cubicBezTo>
                  <a:cubicBezTo>
                    <a:pt x="282" y="41"/>
                    <a:pt x="271" y="21"/>
                    <a:pt x="268" y="15"/>
                  </a:cubicBezTo>
                  <a:cubicBezTo>
                    <a:pt x="261" y="2"/>
                    <a:pt x="259" y="0"/>
                    <a:pt x="244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41" y="0"/>
                    <a:pt x="138" y="2"/>
                    <a:pt x="132" y="15"/>
                  </a:cubicBezTo>
                  <a:cubicBezTo>
                    <a:pt x="129" y="21"/>
                    <a:pt x="118" y="41"/>
                    <a:pt x="108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14" y="60"/>
                    <a:pt x="5" y="76"/>
                    <a:pt x="4" y="103"/>
                  </a:cubicBezTo>
                  <a:cubicBezTo>
                    <a:pt x="3" y="129"/>
                    <a:pt x="0" y="220"/>
                    <a:pt x="0" y="220"/>
                  </a:cubicBezTo>
                  <a:cubicBezTo>
                    <a:pt x="182" y="220"/>
                    <a:pt x="182" y="220"/>
                    <a:pt x="182" y="220"/>
                  </a:cubicBezTo>
                  <a:lnTo>
                    <a:pt x="182" y="180"/>
                  </a:lnTo>
                  <a:close/>
                  <a:moveTo>
                    <a:pt x="153" y="38"/>
                  </a:moveTo>
                  <a:cubicBezTo>
                    <a:pt x="157" y="30"/>
                    <a:pt x="159" y="28"/>
                    <a:pt x="169" y="28"/>
                  </a:cubicBezTo>
                  <a:cubicBezTo>
                    <a:pt x="230" y="28"/>
                    <a:pt x="230" y="28"/>
                    <a:pt x="230" y="28"/>
                  </a:cubicBezTo>
                  <a:cubicBezTo>
                    <a:pt x="241" y="28"/>
                    <a:pt x="242" y="30"/>
                    <a:pt x="247" y="38"/>
                  </a:cubicBezTo>
                  <a:cubicBezTo>
                    <a:pt x="248" y="41"/>
                    <a:pt x="253" y="50"/>
                    <a:pt x="258" y="60"/>
                  </a:cubicBezTo>
                  <a:cubicBezTo>
                    <a:pt x="141" y="60"/>
                    <a:pt x="141" y="60"/>
                    <a:pt x="141" y="60"/>
                  </a:cubicBezTo>
                  <a:cubicBezTo>
                    <a:pt x="146" y="50"/>
                    <a:pt x="151" y="41"/>
                    <a:pt x="153" y="38"/>
                  </a:cubicBezTo>
                  <a:close/>
                  <a:moveTo>
                    <a:pt x="218" y="280"/>
                  </a:moveTo>
                  <a:cubicBezTo>
                    <a:pt x="182" y="280"/>
                    <a:pt x="182" y="280"/>
                    <a:pt x="182" y="280"/>
                  </a:cubicBezTo>
                  <a:cubicBezTo>
                    <a:pt x="182" y="240"/>
                    <a:pt x="182" y="240"/>
                    <a:pt x="182" y="240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10" y="240"/>
                    <a:pt x="12" y="276"/>
                    <a:pt x="14" y="306"/>
                  </a:cubicBezTo>
                  <a:cubicBezTo>
                    <a:pt x="14" y="319"/>
                    <a:pt x="18" y="340"/>
                    <a:pt x="50" y="340"/>
                  </a:cubicBezTo>
                  <a:cubicBezTo>
                    <a:pt x="350" y="340"/>
                    <a:pt x="350" y="340"/>
                    <a:pt x="350" y="340"/>
                  </a:cubicBezTo>
                  <a:cubicBezTo>
                    <a:pt x="381" y="340"/>
                    <a:pt x="385" y="319"/>
                    <a:pt x="386" y="306"/>
                  </a:cubicBezTo>
                  <a:cubicBezTo>
                    <a:pt x="388" y="275"/>
                    <a:pt x="390" y="240"/>
                    <a:pt x="390" y="240"/>
                  </a:cubicBezTo>
                  <a:cubicBezTo>
                    <a:pt x="218" y="240"/>
                    <a:pt x="218" y="240"/>
                    <a:pt x="218" y="240"/>
                  </a:cubicBezTo>
                  <a:lnTo>
                    <a:pt x="218" y="280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Oval 124"/>
            <p:cNvSpPr/>
            <p:nvPr/>
          </p:nvSpPr>
          <p:spPr>
            <a:xfrm>
              <a:off x="1316879" y="4254550"/>
              <a:ext cx="684000" cy="684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4658173" y="2707236"/>
            <a:ext cx="626459" cy="626459"/>
            <a:chOff x="3401741" y="4254550"/>
            <a:chExt cx="684000" cy="684000"/>
          </a:xfrm>
        </p:grpSpPr>
        <p:sp>
          <p:nvSpPr>
            <p:cNvPr id="120" name="Freeform 31"/>
            <p:cNvSpPr>
              <a:spLocks noChangeAspect="1" noEditPoints="1"/>
            </p:cNvSpPr>
            <p:nvPr/>
          </p:nvSpPr>
          <p:spPr bwMode="auto">
            <a:xfrm>
              <a:off x="3577110" y="4366532"/>
              <a:ext cx="333262" cy="468000"/>
            </a:xfrm>
            <a:custGeom>
              <a:avLst/>
              <a:gdLst>
                <a:gd name="T0" fmla="*/ 90 w 293"/>
                <a:gd name="T1" fmla="*/ 383 h 400"/>
                <a:gd name="T2" fmla="*/ 147 w 293"/>
                <a:gd name="T3" fmla="*/ 400 h 400"/>
                <a:gd name="T4" fmla="*/ 203 w 293"/>
                <a:gd name="T5" fmla="*/ 383 h 400"/>
                <a:gd name="T6" fmla="*/ 203 w 293"/>
                <a:gd name="T7" fmla="*/ 342 h 400"/>
                <a:gd name="T8" fmla="*/ 90 w 293"/>
                <a:gd name="T9" fmla="*/ 342 h 400"/>
                <a:gd name="T10" fmla="*/ 90 w 293"/>
                <a:gd name="T11" fmla="*/ 383 h 400"/>
                <a:gd name="T12" fmla="*/ 201 w 293"/>
                <a:gd name="T13" fmla="*/ 318 h 400"/>
                <a:gd name="T14" fmla="*/ 286 w 293"/>
                <a:gd name="T15" fmla="*/ 116 h 400"/>
                <a:gd name="T16" fmla="*/ 147 w 293"/>
                <a:gd name="T17" fmla="*/ 0 h 400"/>
                <a:gd name="T18" fmla="*/ 7 w 293"/>
                <a:gd name="T19" fmla="*/ 116 h 400"/>
                <a:gd name="T20" fmla="*/ 93 w 293"/>
                <a:gd name="T21" fmla="*/ 318 h 400"/>
                <a:gd name="T22" fmla="*/ 201 w 293"/>
                <a:gd name="T23" fmla="*/ 318 h 400"/>
                <a:gd name="T24" fmla="*/ 50 w 293"/>
                <a:gd name="T25" fmla="*/ 119 h 400"/>
                <a:gd name="T26" fmla="*/ 147 w 293"/>
                <a:gd name="T27" fmla="*/ 41 h 400"/>
                <a:gd name="T28" fmla="*/ 244 w 293"/>
                <a:gd name="T29" fmla="*/ 119 h 400"/>
                <a:gd name="T30" fmla="*/ 208 w 293"/>
                <a:gd name="T31" fmla="*/ 198 h 400"/>
                <a:gd name="T32" fmla="*/ 163 w 293"/>
                <a:gd name="T33" fmla="*/ 283 h 400"/>
                <a:gd name="T34" fmla="*/ 130 w 293"/>
                <a:gd name="T35" fmla="*/ 283 h 400"/>
                <a:gd name="T36" fmla="*/ 86 w 293"/>
                <a:gd name="T37" fmla="*/ 198 h 400"/>
                <a:gd name="T38" fmla="*/ 50 w 293"/>
                <a:gd name="T39" fmla="*/ 119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3" h="400">
                  <a:moveTo>
                    <a:pt x="90" y="383"/>
                  </a:moveTo>
                  <a:cubicBezTo>
                    <a:pt x="106" y="393"/>
                    <a:pt x="125" y="400"/>
                    <a:pt x="147" y="400"/>
                  </a:cubicBezTo>
                  <a:cubicBezTo>
                    <a:pt x="169" y="400"/>
                    <a:pt x="187" y="393"/>
                    <a:pt x="203" y="383"/>
                  </a:cubicBezTo>
                  <a:cubicBezTo>
                    <a:pt x="203" y="342"/>
                    <a:pt x="203" y="342"/>
                    <a:pt x="203" y="342"/>
                  </a:cubicBezTo>
                  <a:cubicBezTo>
                    <a:pt x="90" y="342"/>
                    <a:pt x="90" y="342"/>
                    <a:pt x="90" y="342"/>
                  </a:cubicBezTo>
                  <a:lnTo>
                    <a:pt x="90" y="383"/>
                  </a:lnTo>
                  <a:close/>
                  <a:moveTo>
                    <a:pt x="201" y="318"/>
                  </a:moveTo>
                  <a:cubicBezTo>
                    <a:pt x="201" y="231"/>
                    <a:pt x="293" y="203"/>
                    <a:pt x="286" y="116"/>
                  </a:cubicBezTo>
                  <a:cubicBezTo>
                    <a:pt x="282" y="61"/>
                    <a:pt x="245" y="0"/>
                    <a:pt x="147" y="0"/>
                  </a:cubicBezTo>
                  <a:cubicBezTo>
                    <a:pt x="49" y="0"/>
                    <a:pt x="12" y="61"/>
                    <a:pt x="7" y="116"/>
                  </a:cubicBezTo>
                  <a:cubicBezTo>
                    <a:pt x="0" y="203"/>
                    <a:pt x="93" y="231"/>
                    <a:pt x="93" y="318"/>
                  </a:cubicBezTo>
                  <a:lnTo>
                    <a:pt x="201" y="318"/>
                  </a:lnTo>
                  <a:close/>
                  <a:moveTo>
                    <a:pt x="50" y="119"/>
                  </a:moveTo>
                  <a:cubicBezTo>
                    <a:pt x="54" y="67"/>
                    <a:pt x="89" y="41"/>
                    <a:pt x="147" y="41"/>
                  </a:cubicBezTo>
                  <a:cubicBezTo>
                    <a:pt x="204" y="41"/>
                    <a:pt x="240" y="67"/>
                    <a:pt x="244" y="119"/>
                  </a:cubicBezTo>
                  <a:cubicBezTo>
                    <a:pt x="246" y="148"/>
                    <a:pt x="230" y="167"/>
                    <a:pt x="208" y="198"/>
                  </a:cubicBezTo>
                  <a:cubicBezTo>
                    <a:pt x="192" y="221"/>
                    <a:pt x="172" y="248"/>
                    <a:pt x="163" y="283"/>
                  </a:cubicBezTo>
                  <a:cubicBezTo>
                    <a:pt x="130" y="283"/>
                    <a:pt x="130" y="283"/>
                    <a:pt x="130" y="283"/>
                  </a:cubicBezTo>
                  <a:cubicBezTo>
                    <a:pt x="121" y="248"/>
                    <a:pt x="102" y="221"/>
                    <a:pt x="86" y="198"/>
                  </a:cubicBezTo>
                  <a:cubicBezTo>
                    <a:pt x="64" y="167"/>
                    <a:pt x="47" y="148"/>
                    <a:pt x="50" y="119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6" name="Oval 125"/>
            <p:cNvSpPr/>
            <p:nvPr/>
          </p:nvSpPr>
          <p:spPr>
            <a:xfrm>
              <a:off x="3401741" y="4254550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7040872" y="2707236"/>
            <a:ext cx="626459" cy="626459"/>
            <a:chOff x="6006611" y="4240036"/>
            <a:chExt cx="684000" cy="684000"/>
          </a:xfrm>
        </p:grpSpPr>
        <p:sp>
          <p:nvSpPr>
            <p:cNvPr id="119" name="Freeform 44"/>
            <p:cNvSpPr>
              <a:spLocks noChangeAspect="1" noEditPoints="1"/>
            </p:cNvSpPr>
            <p:nvPr/>
          </p:nvSpPr>
          <p:spPr bwMode="auto">
            <a:xfrm>
              <a:off x="6132322" y="4366036"/>
              <a:ext cx="432579" cy="432000"/>
            </a:xfrm>
            <a:custGeom>
              <a:avLst/>
              <a:gdLst>
                <a:gd name="T0" fmla="*/ 287 w 316"/>
                <a:gd name="T1" fmla="*/ 29 h 316"/>
                <a:gd name="T2" fmla="*/ 236 w 316"/>
                <a:gd name="T3" fmla="*/ 4 h 316"/>
                <a:gd name="T4" fmla="*/ 135 w 316"/>
                <a:gd name="T5" fmla="*/ 105 h 316"/>
                <a:gd name="T6" fmla="*/ 20 w 316"/>
                <a:gd name="T7" fmla="*/ 221 h 316"/>
                <a:gd name="T8" fmla="*/ 0 w 316"/>
                <a:gd name="T9" fmla="*/ 316 h 316"/>
                <a:gd name="T10" fmla="*/ 95 w 316"/>
                <a:gd name="T11" fmla="*/ 296 h 316"/>
                <a:gd name="T12" fmla="*/ 210 w 316"/>
                <a:gd name="T13" fmla="*/ 180 h 316"/>
                <a:gd name="T14" fmla="*/ 312 w 316"/>
                <a:gd name="T15" fmla="*/ 79 h 316"/>
                <a:gd name="T16" fmla="*/ 287 w 316"/>
                <a:gd name="T17" fmla="*/ 29 h 316"/>
                <a:gd name="T18" fmla="*/ 89 w 316"/>
                <a:gd name="T19" fmla="*/ 284 h 316"/>
                <a:gd name="T20" fmla="*/ 57 w 316"/>
                <a:gd name="T21" fmla="*/ 291 h 316"/>
                <a:gd name="T22" fmla="*/ 43 w 316"/>
                <a:gd name="T23" fmla="*/ 273 h 316"/>
                <a:gd name="T24" fmla="*/ 24 w 316"/>
                <a:gd name="T25" fmla="*/ 259 h 316"/>
                <a:gd name="T26" fmla="*/ 31 w 316"/>
                <a:gd name="T27" fmla="*/ 226 h 316"/>
                <a:gd name="T28" fmla="*/ 41 w 316"/>
                <a:gd name="T29" fmla="*/ 217 h 316"/>
                <a:gd name="T30" fmla="*/ 78 w 316"/>
                <a:gd name="T31" fmla="*/ 237 h 316"/>
                <a:gd name="T32" fmla="*/ 99 w 316"/>
                <a:gd name="T33" fmla="*/ 275 h 316"/>
                <a:gd name="T34" fmla="*/ 89 w 316"/>
                <a:gd name="T35" fmla="*/ 284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6" h="316">
                  <a:moveTo>
                    <a:pt x="287" y="29"/>
                  </a:moveTo>
                  <a:cubicBezTo>
                    <a:pt x="258" y="0"/>
                    <a:pt x="236" y="4"/>
                    <a:pt x="236" y="4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20" y="221"/>
                    <a:pt x="20" y="221"/>
                    <a:pt x="20" y="221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95" y="296"/>
                    <a:pt x="95" y="296"/>
                    <a:pt x="95" y="296"/>
                  </a:cubicBezTo>
                  <a:cubicBezTo>
                    <a:pt x="210" y="180"/>
                    <a:pt x="210" y="180"/>
                    <a:pt x="210" y="180"/>
                  </a:cubicBezTo>
                  <a:cubicBezTo>
                    <a:pt x="312" y="79"/>
                    <a:pt x="312" y="79"/>
                    <a:pt x="312" y="79"/>
                  </a:cubicBezTo>
                  <a:cubicBezTo>
                    <a:pt x="312" y="79"/>
                    <a:pt x="316" y="58"/>
                    <a:pt x="287" y="29"/>
                  </a:cubicBezTo>
                  <a:close/>
                  <a:moveTo>
                    <a:pt x="89" y="284"/>
                  </a:moveTo>
                  <a:cubicBezTo>
                    <a:pt x="57" y="291"/>
                    <a:pt x="57" y="291"/>
                    <a:pt x="57" y="291"/>
                  </a:cubicBezTo>
                  <a:cubicBezTo>
                    <a:pt x="54" y="285"/>
                    <a:pt x="50" y="280"/>
                    <a:pt x="43" y="273"/>
                  </a:cubicBezTo>
                  <a:cubicBezTo>
                    <a:pt x="36" y="266"/>
                    <a:pt x="30" y="262"/>
                    <a:pt x="24" y="259"/>
                  </a:cubicBezTo>
                  <a:cubicBezTo>
                    <a:pt x="31" y="226"/>
                    <a:pt x="31" y="226"/>
                    <a:pt x="31" y="226"/>
                  </a:cubicBezTo>
                  <a:cubicBezTo>
                    <a:pt x="41" y="217"/>
                    <a:pt x="41" y="217"/>
                    <a:pt x="41" y="217"/>
                  </a:cubicBezTo>
                  <a:cubicBezTo>
                    <a:pt x="41" y="217"/>
                    <a:pt x="58" y="217"/>
                    <a:pt x="78" y="237"/>
                  </a:cubicBezTo>
                  <a:cubicBezTo>
                    <a:pt x="98" y="257"/>
                    <a:pt x="99" y="275"/>
                    <a:pt x="99" y="275"/>
                  </a:cubicBezTo>
                  <a:lnTo>
                    <a:pt x="89" y="284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Oval 126"/>
            <p:cNvSpPr/>
            <p:nvPr/>
          </p:nvSpPr>
          <p:spPr>
            <a:xfrm>
              <a:off x="6006611" y="4240036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9416276" y="2707236"/>
            <a:ext cx="626459" cy="626459"/>
            <a:chOff x="8794034" y="4283578"/>
            <a:chExt cx="684000" cy="684000"/>
          </a:xfrm>
        </p:grpSpPr>
        <p:sp>
          <p:nvSpPr>
            <p:cNvPr id="118" name="Freeform 36"/>
            <p:cNvSpPr>
              <a:spLocks noChangeAspect="1" noEditPoints="1"/>
            </p:cNvSpPr>
            <p:nvPr/>
          </p:nvSpPr>
          <p:spPr bwMode="auto">
            <a:xfrm>
              <a:off x="8879066" y="4481578"/>
              <a:ext cx="513936" cy="288000"/>
            </a:xfrm>
            <a:custGeom>
              <a:avLst/>
              <a:gdLst>
                <a:gd name="T0" fmla="*/ 200 w 400"/>
                <a:gd name="T1" fmla="*/ 0 h 224"/>
                <a:gd name="T2" fmla="*/ 0 w 400"/>
                <a:gd name="T3" fmla="*/ 112 h 224"/>
                <a:gd name="T4" fmla="*/ 200 w 400"/>
                <a:gd name="T5" fmla="*/ 224 h 224"/>
                <a:gd name="T6" fmla="*/ 400 w 400"/>
                <a:gd name="T7" fmla="*/ 112 h 224"/>
                <a:gd name="T8" fmla="*/ 200 w 400"/>
                <a:gd name="T9" fmla="*/ 0 h 224"/>
                <a:gd name="T10" fmla="*/ 200 w 400"/>
                <a:gd name="T11" fmla="*/ 198 h 224"/>
                <a:gd name="T12" fmla="*/ 111 w 400"/>
                <a:gd name="T13" fmla="*/ 112 h 224"/>
                <a:gd name="T14" fmla="*/ 200 w 400"/>
                <a:gd name="T15" fmla="*/ 26 h 224"/>
                <a:gd name="T16" fmla="*/ 289 w 400"/>
                <a:gd name="T17" fmla="*/ 112 h 224"/>
                <a:gd name="T18" fmla="*/ 200 w 400"/>
                <a:gd name="T19" fmla="*/ 198 h 224"/>
                <a:gd name="T20" fmla="*/ 200 w 400"/>
                <a:gd name="T21" fmla="*/ 112 h 224"/>
                <a:gd name="T22" fmla="*/ 200 w 400"/>
                <a:gd name="T23" fmla="*/ 69 h 224"/>
                <a:gd name="T24" fmla="*/ 155 w 400"/>
                <a:gd name="T25" fmla="*/ 112 h 224"/>
                <a:gd name="T26" fmla="*/ 200 w 400"/>
                <a:gd name="T27" fmla="*/ 155 h 224"/>
                <a:gd name="T28" fmla="*/ 244 w 400"/>
                <a:gd name="T29" fmla="*/ 112 h 224"/>
                <a:gd name="T30" fmla="*/ 200 w 400"/>
                <a:gd name="T31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0" h="224">
                  <a:moveTo>
                    <a:pt x="200" y="0"/>
                  </a:moveTo>
                  <a:cubicBezTo>
                    <a:pt x="69" y="0"/>
                    <a:pt x="0" y="97"/>
                    <a:pt x="0" y="112"/>
                  </a:cubicBezTo>
                  <a:cubicBezTo>
                    <a:pt x="0" y="127"/>
                    <a:pt x="69" y="224"/>
                    <a:pt x="200" y="224"/>
                  </a:cubicBezTo>
                  <a:cubicBezTo>
                    <a:pt x="331" y="224"/>
                    <a:pt x="400" y="127"/>
                    <a:pt x="400" y="112"/>
                  </a:cubicBezTo>
                  <a:cubicBezTo>
                    <a:pt x="400" y="97"/>
                    <a:pt x="331" y="0"/>
                    <a:pt x="200" y="0"/>
                  </a:cubicBezTo>
                  <a:close/>
                  <a:moveTo>
                    <a:pt x="200" y="198"/>
                  </a:moveTo>
                  <a:cubicBezTo>
                    <a:pt x="151" y="198"/>
                    <a:pt x="111" y="159"/>
                    <a:pt x="111" y="112"/>
                  </a:cubicBezTo>
                  <a:cubicBezTo>
                    <a:pt x="111" y="64"/>
                    <a:pt x="151" y="26"/>
                    <a:pt x="200" y="26"/>
                  </a:cubicBezTo>
                  <a:cubicBezTo>
                    <a:pt x="249" y="26"/>
                    <a:pt x="289" y="64"/>
                    <a:pt x="289" y="112"/>
                  </a:cubicBezTo>
                  <a:cubicBezTo>
                    <a:pt x="289" y="159"/>
                    <a:pt x="249" y="198"/>
                    <a:pt x="200" y="198"/>
                  </a:cubicBezTo>
                  <a:close/>
                  <a:moveTo>
                    <a:pt x="200" y="112"/>
                  </a:moveTo>
                  <a:cubicBezTo>
                    <a:pt x="192" y="103"/>
                    <a:pt x="213" y="69"/>
                    <a:pt x="200" y="69"/>
                  </a:cubicBezTo>
                  <a:cubicBezTo>
                    <a:pt x="175" y="69"/>
                    <a:pt x="155" y="88"/>
                    <a:pt x="155" y="112"/>
                  </a:cubicBezTo>
                  <a:cubicBezTo>
                    <a:pt x="155" y="136"/>
                    <a:pt x="175" y="155"/>
                    <a:pt x="200" y="155"/>
                  </a:cubicBezTo>
                  <a:cubicBezTo>
                    <a:pt x="224" y="155"/>
                    <a:pt x="244" y="136"/>
                    <a:pt x="244" y="112"/>
                  </a:cubicBezTo>
                  <a:cubicBezTo>
                    <a:pt x="244" y="101"/>
                    <a:pt x="207" y="119"/>
                    <a:pt x="200" y="112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Oval 127"/>
            <p:cNvSpPr/>
            <p:nvPr/>
          </p:nvSpPr>
          <p:spPr>
            <a:xfrm>
              <a:off x="8794034" y="4283578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Content Placeholder 2"/>
          <p:cNvSpPr txBox="1">
            <a:spLocks/>
          </p:cNvSpPr>
          <p:nvPr/>
        </p:nvSpPr>
        <p:spPr>
          <a:xfrm>
            <a:off x="1801415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1801416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4246724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4246725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6629010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6629011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9011295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9011296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矩形 259"/>
          <p:cNvSpPr>
            <a:spLocks noChangeArrowheads="1"/>
          </p:cNvSpPr>
          <p:nvPr/>
        </p:nvSpPr>
        <p:spPr bwMode="auto">
          <a:xfrm>
            <a:off x="871613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 rot="2700000">
            <a:off x="130272" y="345076"/>
            <a:ext cx="516070" cy="51607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2" name="矩形 31"/>
          <p:cNvSpPr/>
          <p:nvPr/>
        </p:nvSpPr>
        <p:spPr>
          <a:xfrm rot="2700000">
            <a:off x="466564" y="633986"/>
            <a:ext cx="346013" cy="3460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65563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ractur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7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2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7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2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13" grpId="0" animBg="1"/>
      <p:bldP spid="114" grpId="0" animBg="1"/>
      <p:bldP spid="116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4"/>
          <p:cNvGrpSpPr>
            <a:grpSpLocks noChangeAspect="1"/>
          </p:cNvGrpSpPr>
          <p:nvPr/>
        </p:nvGrpSpPr>
        <p:grpSpPr bwMode="auto">
          <a:xfrm>
            <a:off x="3174675" y="2769884"/>
            <a:ext cx="7533319" cy="1346651"/>
            <a:chOff x="806" y="677"/>
            <a:chExt cx="3783" cy="711"/>
          </a:xfrm>
        </p:grpSpPr>
        <p:sp>
          <p:nvSpPr>
            <p:cNvPr id="37" name="Freeform 5"/>
            <p:cNvSpPr>
              <a:spLocks/>
            </p:cNvSpPr>
            <p:nvPr/>
          </p:nvSpPr>
          <p:spPr bwMode="auto">
            <a:xfrm>
              <a:off x="806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2 w 395"/>
                <a:gd name="T9" fmla="*/ 164 h 298"/>
                <a:gd name="T10" fmla="*/ 92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90 w 395"/>
                <a:gd name="T21" fmla="*/ 134 h 298"/>
                <a:gd name="T22" fmla="*/ 390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5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7" y="156"/>
                    <a:pt x="97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5" y="142"/>
                    <a:pt x="395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6"/>
            <p:cNvSpPr>
              <a:spLocks/>
            </p:cNvSpPr>
            <p:nvPr/>
          </p:nvSpPr>
          <p:spPr bwMode="auto">
            <a:xfrm>
              <a:off x="1516" y="677"/>
              <a:ext cx="938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7"/>
            <p:cNvSpPr>
              <a:spLocks/>
            </p:cNvSpPr>
            <p:nvPr/>
          </p:nvSpPr>
          <p:spPr bwMode="auto">
            <a:xfrm>
              <a:off x="2229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8"/>
            <p:cNvSpPr>
              <a:spLocks/>
            </p:cNvSpPr>
            <p:nvPr/>
          </p:nvSpPr>
          <p:spPr bwMode="auto">
            <a:xfrm>
              <a:off x="2942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1 w 395"/>
                <a:gd name="T9" fmla="*/ 164 h 298"/>
                <a:gd name="T10" fmla="*/ 91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89 w 395"/>
                <a:gd name="T21" fmla="*/ 134 h 298"/>
                <a:gd name="T22" fmla="*/ 389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4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7" y="156"/>
                    <a:pt x="97" y="142"/>
                    <a:pt x="91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4" y="0"/>
                    <a:pt x="298" y="7"/>
                    <a:pt x="304" y="15"/>
                  </a:cubicBezTo>
                  <a:cubicBezTo>
                    <a:pt x="389" y="134"/>
                    <a:pt x="389" y="134"/>
                    <a:pt x="389" y="134"/>
                  </a:cubicBezTo>
                  <a:cubicBezTo>
                    <a:pt x="395" y="142"/>
                    <a:pt x="395" y="156"/>
                    <a:pt x="389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9"/>
            <p:cNvSpPr>
              <a:spLocks/>
            </p:cNvSpPr>
            <p:nvPr/>
          </p:nvSpPr>
          <p:spPr bwMode="auto">
            <a:xfrm>
              <a:off x="3652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5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2" name="Freeform 16"/>
          <p:cNvSpPr>
            <a:spLocks noChangeAspect="1" noEditPoints="1"/>
          </p:cNvSpPr>
          <p:nvPr/>
        </p:nvSpPr>
        <p:spPr bwMode="auto">
          <a:xfrm>
            <a:off x="8229370" y="3149660"/>
            <a:ext cx="388495" cy="450161"/>
          </a:xfrm>
          <a:custGeom>
            <a:avLst/>
            <a:gdLst>
              <a:gd name="T0" fmla="*/ 233 w 320"/>
              <a:gd name="T1" fmla="*/ 138 h 371"/>
              <a:gd name="T2" fmla="*/ 261 w 320"/>
              <a:gd name="T3" fmla="*/ 12 h 371"/>
              <a:gd name="T4" fmla="*/ 168 w 320"/>
              <a:gd name="T5" fmla="*/ 104 h 371"/>
              <a:gd name="T6" fmla="*/ 80 w 320"/>
              <a:gd name="T7" fmla="*/ 182 h 371"/>
              <a:gd name="T8" fmla="*/ 80 w 320"/>
              <a:gd name="T9" fmla="*/ 319 h 371"/>
              <a:gd name="T10" fmla="*/ 253 w 320"/>
              <a:gd name="T11" fmla="*/ 371 h 371"/>
              <a:gd name="T12" fmla="*/ 320 w 320"/>
              <a:gd name="T13" fmla="*/ 172 h 371"/>
              <a:gd name="T14" fmla="*/ 233 w 320"/>
              <a:gd name="T15" fmla="*/ 138 h 371"/>
              <a:gd name="T16" fmla="*/ 60 w 320"/>
              <a:gd name="T17" fmla="*/ 140 h 371"/>
              <a:gd name="T18" fmla="*/ 0 w 320"/>
              <a:gd name="T19" fmla="*/ 202 h 371"/>
              <a:gd name="T20" fmla="*/ 0 w 320"/>
              <a:gd name="T21" fmla="*/ 299 h 371"/>
              <a:gd name="T22" fmla="*/ 60 w 320"/>
              <a:gd name="T23" fmla="*/ 360 h 371"/>
              <a:gd name="T24" fmla="*/ 40 w 320"/>
              <a:gd name="T25" fmla="*/ 315 h 371"/>
              <a:gd name="T26" fmla="*/ 40 w 320"/>
              <a:gd name="T27" fmla="*/ 187 h 371"/>
              <a:gd name="T28" fmla="*/ 60 w 320"/>
              <a:gd name="T29" fmla="*/ 140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20" h="371">
                <a:moveTo>
                  <a:pt x="233" y="138"/>
                </a:moveTo>
                <a:cubicBezTo>
                  <a:pt x="230" y="131"/>
                  <a:pt x="304" y="65"/>
                  <a:pt x="261" y="12"/>
                </a:cubicBezTo>
                <a:cubicBezTo>
                  <a:pt x="251" y="0"/>
                  <a:pt x="217" y="72"/>
                  <a:pt x="168" y="104"/>
                </a:cubicBezTo>
                <a:cubicBezTo>
                  <a:pt x="142" y="122"/>
                  <a:pt x="80" y="161"/>
                  <a:pt x="80" y="182"/>
                </a:cubicBezTo>
                <a:cubicBezTo>
                  <a:pt x="80" y="319"/>
                  <a:pt x="80" y="319"/>
                  <a:pt x="80" y="319"/>
                </a:cubicBezTo>
                <a:cubicBezTo>
                  <a:pt x="80" y="344"/>
                  <a:pt x="178" y="371"/>
                  <a:pt x="253" y="371"/>
                </a:cubicBezTo>
                <a:cubicBezTo>
                  <a:pt x="280" y="371"/>
                  <a:pt x="320" y="199"/>
                  <a:pt x="320" y="172"/>
                </a:cubicBezTo>
                <a:cubicBezTo>
                  <a:pt x="320" y="145"/>
                  <a:pt x="235" y="145"/>
                  <a:pt x="233" y="138"/>
                </a:cubicBezTo>
                <a:close/>
                <a:moveTo>
                  <a:pt x="60" y="140"/>
                </a:moveTo>
                <a:cubicBezTo>
                  <a:pt x="47" y="140"/>
                  <a:pt x="0" y="148"/>
                  <a:pt x="0" y="202"/>
                </a:cubicBezTo>
                <a:cubicBezTo>
                  <a:pt x="0" y="299"/>
                  <a:pt x="0" y="299"/>
                  <a:pt x="0" y="299"/>
                </a:cubicBezTo>
                <a:cubicBezTo>
                  <a:pt x="0" y="354"/>
                  <a:pt x="47" y="360"/>
                  <a:pt x="60" y="360"/>
                </a:cubicBezTo>
                <a:cubicBezTo>
                  <a:pt x="73" y="360"/>
                  <a:pt x="40" y="348"/>
                  <a:pt x="40" y="315"/>
                </a:cubicBezTo>
                <a:cubicBezTo>
                  <a:pt x="40" y="187"/>
                  <a:pt x="40" y="187"/>
                  <a:pt x="40" y="187"/>
                </a:cubicBezTo>
                <a:cubicBezTo>
                  <a:pt x="40" y="152"/>
                  <a:pt x="73" y="140"/>
                  <a:pt x="60" y="1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6"/>
          <p:cNvSpPr>
            <a:spLocks noChangeAspect="1" noEditPoints="1"/>
          </p:cNvSpPr>
          <p:nvPr/>
        </p:nvSpPr>
        <p:spPr bwMode="auto">
          <a:xfrm>
            <a:off x="5326768" y="3218126"/>
            <a:ext cx="469181" cy="412144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11"/>
          <p:cNvSpPr>
            <a:spLocks noChangeAspect="1" noEditPoints="1"/>
          </p:cNvSpPr>
          <p:nvPr/>
        </p:nvSpPr>
        <p:spPr bwMode="auto">
          <a:xfrm>
            <a:off x="3979435" y="3218127"/>
            <a:ext cx="429774" cy="428630"/>
          </a:xfrm>
          <a:custGeom>
            <a:avLst/>
            <a:gdLst>
              <a:gd name="T0" fmla="*/ 309 w 319"/>
              <a:gd name="T1" fmla="*/ 267 h 318"/>
              <a:gd name="T2" fmla="*/ 233 w 319"/>
              <a:gd name="T3" fmla="*/ 192 h 318"/>
              <a:gd name="T4" fmla="*/ 251 w 319"/>
              <a:gd name="T5" fmla="*/ 127 h 318"/>
              <a:gd name="T6" fmla="*/ 123 w 319"/>
              <a:gd name="T7" fmla="*/ 0 h 318"/>
              <a:gd name="T8" fmla="*/ 0 w 319"/>
              <a:gd name="T9" fmla="*/ 124 h 318"/>
              <a:gd name="T10" fmla="*/ 127 w 319"/>
              <a:gd name="T11" fmla="*/ 251 h 318"/>
              <a:gd name="T12" fmla="*/ 190 w 319"/>
              <a:gd name="T13" fmla="*/ 234 h 318"/>
              <a:gd name="T14" fmla="*/ 266 w 319"/>
              <a:gd name="T15" fmla="*/ 310 h 318"/>
              <a:gd name="T16" fmla="*/ 293 w 319"/>
              <a:gd name="T17" fmla="*/ 310 h 318"/>
              <a:gd name="T18" fmla="*/ 311 w 319"/>
              <a:gd name="T19" fmla="*/ 291 h 318"/>
              <a:gd name="T20" fmla="*/ 309 w 319"/>
              <a:gd name="T21" fmla="*/ 267 h 318"/>
              <a:gd name="T22" fmla="*/ 38 w 319"/>
              <a:gd name="T23" fmla="*/ 124 h 318"/>
              <a:gd name="T24" fmla="*/ 123 w 319"/>
              <a:gd name="T25" fmla="*/ 38 h 318"/>
              <a:gd name="T26" fmla="*/ 213 w 319"/>
              <a:gd name="T27" fmla="*/ 127 h 318"/>
              <a:gd name="T28" fmla="*/ 127 w 319"/>
              <a:gd name="T29" fmla="*/ 213 h 318"/>
              <a:gd name="T30" fmla="*/ 38 w 319"/>
              <a:gd name="T31" fmla="*/ 124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19" h="318">
                <a:moveTo>
                  <a:pt x="309" y="267"/>
                </a:moveTo>
                <a:cubicBezTo>
                  <a:pt x="233" y="192"/>
                  <a:pt x="233" y="192"/>
                  <a:pt x="233" y="192"/>
                </a:cubicBezTo>
                <a:cubicBezTo>
                  <a:pt x="244" y="173"/>
                  <a:pt x="251" y="151"/>
                  <a:pt x="251" y="127"/>
                </a:cubicBezTo>
                <a:cubicBezTo>
                  <a:pt x="251" y="59"/>
                  <a:pt x="192" y="0"/>
                  <a:pt x="123" y="0"/>
                </a:cubicBezTo>
                <a:cubicBezTo>
                  <a:pt x="55" y="0"/>
                  <a:pt x="0" y="55"/>
                  <a:pt x="0" y="124"/>
                </a:cubicBezTo>
                <a:cubicBezTo>
                  <a:pt x="0" y="192"/>
                  <a:pt x="59" y="251"/>
                  <a:pt x="127" y="251"/>
                </a:cubicBezTo>
                <a:cubicBezTo>
                  <a:pt x="150" y="251"/>
                  <a:pt x="171" y="245"/>
                  <a:pt x="190" y="234"/>
                </a:cubicBezTo>
                <a:cubicBezTo>
                  <a:pt x="266" y="310"/>
                  <a:pt x="266" y="310"/>
                  <a:pt x="266" y="310"/>
                </a:cubicBezTo>
                <a:cubicBezTo>
                  <a:pt x="273" y="318"/>
                  <a:pt x="285" y="318"/>
                  <a:pt x="293" y="310"/>
                </a:cubicBezTo>
                <a:cubicBezTo>
                  <a:pt x="311" y="291"/>
                  <a:pt x="311" y="291"/>
                  <a:pt x="311" y="291"/>
                </a:cubicBezTo>
                <a:cubicBezTo>
                  <a:pt x="319" y="284"/>
                  <a:pt x="316" y="275"/>
                  <a:pt x="309" y="267"/>
                </a:cubicBezTo>
                <a:close/>
                <a:moveTo>
                  <a:pt x="38" y="124"/>
                </a:moveTo>
                <a:cubicBezTo>
                  <a:pt x="38" y="76"/>
                  <a:pt x="76" y="38"/>
                  <a:pt x="123" y="38"/>
                </a:cubicBezTo>
                <a:cubicBezTo>
                  <a:pt x="171" y="38"/>
                  <a:pt x="213" y="80"/>
                  <a:pt x="213" y="127"/>
                </a:cubicBezTo>
                <a:cubicBezTo>
                  <a:pt x="213" y="175"/>
                  <a:pt x="175" y="213"/>
                  <a:pt x="127" y="213"/>
                </a:cubicBezTo>
                <a:cubicBezTo>
                  <a:pt x="80" y="213"/>
                  <a:pt x="38" y="171"/>
                  <a:pt x="38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21"/>
          <p:cNvSpPr>
            <a:spLocks noChangeAspect="1" noEditPoints="1"/>
          </p:cNvSpPr>
          <p:nvPr/>
        </p:nvSpPr>
        <p:spPr bwMode="auto">
          <a:xfrm rot="2728210">
            <a:off x="9593720" y="3196358"/>
            <a:ext cx="497981" cy="510183"/>
          </a:xfrm>
          <a:custGeom>
            <a:avLst/>
            <a:gdLst>
              <a:gd name="T0" fmla="*/ 222 w 363"/>
              <a:gd name="T1" fmla="*/ 242 h 372"/>
              <a:gd name="T2" fmla="*/ 348 w 363"/>
              <a:gd name="T3" fmla="*/ 23 h 372"/>
              <a:gd name="T4" fmla="*/ 345 w 363"/>
              <a:gd name="T5" fmla="*/ 18 h 372"/>
              <a:gd name="T6" fmla="*/ 340 w 363"/>
              <a:gd name="T7" fmla="*/ 16 h 372"/>
              <a:gd name="T8" fmla="*/ 127 w 363"/>
              <a:gd name="T9" fmla="*/ 144 h 372"/>
              <a:gd name="T10" fmla="*/ 7 w 363"/>
              <a:gd name="T11" fmla="*/ 246 h 372"/>
              <a:gd name="T12" fmla="*/ 25 w 363"/>
              <a:gd name="T13" fmla="*/ 265 h 372"/>
              <a:gd name="T14" fmla="*/ 68 w 363"/>
              <a:gd name="T15" fmla="*/ 249 h 372"/>
              <a:gd name="T16" fmla="*/ 120 w 363"/>
              <a:gd name="T17" fmla="*/ 302 h 372"/>
              <a:gd name="T18" fmla="*/ 104 w 363"/>
              <a:gd name="T19" fmla="*/ 346 h 372"/>
              <a:gd name="T20" fmla="*/ 123 w 363"/>
              <a:gd name="T21" fmla="*/ 364 h 372"/>
              <a:gd name="T22" fmla="*/ 222 w 363"/>
              <a:gd name="T23" fmla="*/ 242 h 372"/>
              <a:gd name="T24" fmla="*/ 242 w 363"/>
              <a:gd name="T25" fmla="*/ 124 h 372"/>
              <a:gd name="T26" fmla="*/ 242 w 363"/>
              <a:gd name="T27" fmla="*/ 79 h 372"/>
              <a:gd name="T28" fmla="*/ 286 w 363"/>
              <a:gd name="T29" fmla="*/ 79 h 372"/>
              <a:gd name="T30" fmla="*/ 286 w 363"/>
              <a:gd name="T31" fmla="*/ 124 h 372"/>
              <a:gd name="T32" fmla="*/ 242 w 363"/>
              <a:gd name="T33" fmla="*/ 124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3" h="372">
                <a:moveTo>
                  <a:pt x="222" y="242"/>
                </a:moveTo>
                <a:cubicBezTo>
                  <a:pt x="222" y="242"/>
                  <a:pt x="363" y="140"/>
                  <a:pt x="348" y="23"/>
                </a:cubicBezTo>
                <a:cubicBezTo>
                  <a:pt x="347" y="21"/>
                  <a:pt x="346" y="19"/>
                  <a:pt x="345" y="18"/>
                </a:cubicBezTo>
                <a:cubicBezTo>
                  <a:pt x="344" y="17"/>
                  <a:pt x="343" y="16"/>
                  <a:pt x="340" y="16"/>
                </a:cubicBezTo>
                <a:cubicBezTo>
                  <a:pt x="226" y="0"/>
                  <a:pt x="127" y="144"/>
                  <a:pt x="127" y="144"/>
                </a:cubicBezTo>
                <a:cubicBezTo>
                  <a:pt x="40" y="134"/>
                  <a:pt x="46" y="151"/>
                  <a:pt x="7" y="246"/>
                </a:cubicBezTo>
                <a:cubicBezTo>
                  <a:pt x="0" y="264"/>
                  <a:pt x="12" y="270"/>
                  <a:pt x="25" y="265"/>
                </a:cubicBezTo>
                <a:cubicBezTo>
                  <a:pt x="39" y="260"/>
                  <a:pt x="68" y="249"/>
                  <a:pt x="68" y="249"/>
                </a:cubicBezTo>
                <a:cubicBezTo>
                  <a:pt x="120" y="302"/>
                  <a:pt x="120" y="302"/>
                  <a:pt x="120" y="302"/>
                </a:cubicBezTo>
                <a:cubicBezTo>
                  <a:pt x="120" y="302"/>
                  <a:pt x="109" y="332"/>
                  <a:pt x="104" y="346"/>
                </a:cubicBezTo>
                <a:cubicBezTo>
                  <a:pt x="99" y="359"/>
                  <a:pt x="105" y="372"/>
                  <a:pt x="123" y="364"/>
                </a:cubicBezTo>
                <a:cubicBezTo>
                  <a:pt x="215" y="324"/>
                  <a:pt x="232" y="330"/>
                  <a:pt x="222" y="242"/>
                </a:cubicBezTo>
                <a:close/>
                <a:moveTo>
                  <a:pt x="242" y="124"/>
                </a:moveTo>
                <a:cubicBezTo>
                  <a:pt x="230" y="111"/>
                  <a:pt x="230" y="91"/>
                  <a:pt x="242" y="79"/>
                </a:cubicBezTo>
                <a:cubicBezTo>
                  <a:pt x="254" y="67"/>
                  <a:pt x="274" y="67"/>
                  <a:pt x="286" y="79"/>
                </a:cubicBezTo>
                <a:cubicBezTo>
                  <a:pt x="297" y="91"/>
                  <a:pt x="297" y="111"/>
                  <a:pt x="286" y="124"/>
                </a:cubicBezTo>
                <a:cubicBezTo>
                  <a:pt x="274" y="136"/>
                  <a:pt x="254" y="136"/>
                  <a:pt x="242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36"/>
          <p:cNvSpPr>
            <a:spLocks noChangeAspect="1" noEditPoints="1"/>
          </p:cNvSpPr>
          <p:nvPr/>
        </p:nvSpPr>
        <p:spPr bwMode="auto">
          <a:xfrm>
            <a:off x="6744528" y="3303076"/>
            <a:ext cx="529539" cy="296744"/>
          </a:xfrm>
          <a:custGeom>
            <a:avLst/>
            <a:gdLst>
              <a:gd name="T0" fmla="*/ 200 w 400"/>
              <a:gd name="T1" fmla="*/ 0 h 224"/>
              <a:gd name="T2" fmla="*/ 0 w 400"/>
              <a:gd name="T3" fmla="*/ 112 h 224"/>
              <a:gd name="T4" fmla="*/ 200 w 400"/>
              <a:gd name="T5" fmla="*/ 224 h 224"/>
              <a:gd name="T6" fmla="*/ 400 w 400"/>
              <a:gd name="T7" fmla="*/ 112 h 224"/>
              <a:gd name="T8" fmla="*/ 200 w 400"/>
              <a:gd name="T9" fmla="*/ 0 h 224"/>
              <a:gd name="T10" fmla="*/ 200 w 400"/>
              <a:gd name="T11" fmla="*/ 198 h 224"/>
              <a:gd name="T12" fmla="*/ 111 w 400"/>
              <a:gd name="T13" fmla="*/ 112 h 224"/>
              <a:gd name="T14" fmla="*/ 200 w 400"/>
              <a:gd name="T15" fmla="*/ 26 h 224"/>
              <a:gd name="T16" fmla="*/ 289 w 400"/>
              <a:gd name="T17" fmla="*/ 112 h 224"/>
              <a:gd name="T18" fmla="*/ 200 w 400"/>
              <a:gd name="T19" fmla="*/ 198 h 224"/>
              <a:gd name="T20" fmla="*/ 200 w 400"/>
              <a:gd name="T21" fmla="*/ 112 h 224"/>
              <a:gd name="T22" fmla="*/ 200 w 400"/>
              <a:gd name="T23" fmla="*/ 69 h 224"/>
              <a:gd name="T24" fmla="*/ 155 w 400"/>
              <a:gd name="T25" fmla="*/ 112 h 224"/>
              <a:gd name="T26" fmla="*/ 200 w 400"/>
              <a:gd name="T27" fmla="*/ 155 h 224"/>
              <a:gd name="T28" fmla="*/ 244 w 400"/>
              <a:gd name="T29" fmla="*/ 112 h 224"/>
              <a:gd name="T30" fmla="*/ 200 w 400"/>
              <a:gd name="T31" fmla="*/ 11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0" h="224">
                <a:moveTo>
                  <a:pt x="200" y="0"/>
                </a:moveTo>
                <a:cubicBezTo>
                  <a:pt x="69" y="0"/>
                  <a:pt x="0" y="97"/>
                  <a:pt x="0" y="112"/>
                </a:cubicBezTo>
                <a:cubicBezTo>
                  <a:pt x="0" y="127"/>
                  <a:pt x="69" y="224"/>
                  <a:pt x="200" y="224"/>
                </a:cubicBezTo>
                <a:cubicBezTo>
                  <a:pt x="331" y="224"/>
                  <a:pt x="400" y="127"/>
                  <a:pt x="400" y="112"/>
                </a:cubicBezTo>
                <a:cubicBezTo>
                  <a:pt x="400" y="97"/>
                  <a:pt x="331" y="0"/>
                  <a:pt x="200" y="0"/>
                </a:cubicBezTo>
                <a:close/>
                <a:moveTo>
                  <a:pt x="200" y="198"/>
                </a:moveTo>
                <a:cubicBezTo>
                  <a:pt x="151" y="198"/>
                  <a:pt x="111" y="159"/>
                  <a:pt x="111" y="112"/>
                </a:cubicBezTo>
                <a:cubicBezTo>
                  <a:pt x="111" y="64"/>
                  <a:pt x="151" y="26"/>
                  <a:pt x="200" y="26"/>
                </a:cubicBezTo>
                <a:cubicBezTo>
                  <a:pt x="249" y="26"/>
                  <a:pt x="289" y="64"/>
                  <a:pt x="289" y="112"/>
                </a:cubicBezTo>
                <a:cubicBezTo>
                  <a:pt x="289" y="159"/>
                  <a:pt x="249" y="198"/>
                  <a:pt x="200" y="198"/>
                </a:cubicBezTo>
                <a:close/>
                <a:moveTo>
                  <a:pt x="200" y="112"/>
                </a:moveTo>
                <a:cubicBezTo>
                  <a:pt x="192" y="103"/>
                  <a:pt x="213" y="69"/>
                  <a:pt x="200" y="69"/>
                </a:cubicBezTo>
                <a:cubicBezTo>
                  <a:pt x="175" y="69"/>
                  <a:pt x="155" y="88"/>
                  <a:pt x="155" y="112"/>
                </a:cubicBezTo>
                <a:cubicBezTo>
                  <a:pt x="155" y="136"/>
                  <a:pt x="175" y="155"/>
                  <a:pt x="200" y="155"/>
                </a:cubicBezTo>
                <a:cubicBezTo>
                  <a:pt x="224" y="155"/>
                  <a:pt x="244" y="136"/>
                  <a:pt x="244" y="112"/>
                </a:cubicBezTo>
                <a:cubicBezTo>
                  <a:pt x="244" y="101"/>
                  <a:pt x="207" y="119"/>
                  <a:pt x="200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4121716" y="2382393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2887184" y="2382393"/>
            <a:ext cx="123453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4813661" y="4191534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2861291" y="4516530"/>
            <a:ext cx="1945319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ontent Placeholder 2"/>
          <p:cNvSpPr txBox="1">
            <a:spLocks/>
          </p:cNvSpPr>
          <p:nvPr/>
        </p:nvSpPr>
        <p:spPr>
          <a:xfrm>
            <a:off x="2234750" y="2104904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Content Placeholder 2"/>
          <p:cNvSpPr txBox="1">
            <a:spLocks/>
          </p:cNvSpPr>
          <p:nvPr/>
        </p:nvSpPr>
        <p:spPr>
          <a:xfrm>
            <a:off x="2234750" y="4237290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>
            <a:off x="6973815" y="2373915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>
            <a:off x="5739282" y="2373915"/>
            <a:ext cx="123453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7692348" y="4183056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5726678" y="4508051"/>
            <a:ext cx="197829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ontent Placeholder 2"/>
          <p:cNvSpPr txBox="1">
            <a:spLocks/>
          </p:cNvSpPr>
          <p:nvPr/>
        </p:nvSpPr>
        <p:spPr>
          <a:xfrm>
            <a:off x="5086847" y="2095632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Content Placeholder 2"/>
          <p:cNvSpPr txBox="1">
            <a:spLocks/>
          </p:cNvSpPr>
          <p:nvPr/>
        </p:nvSpPr>
        <p:spPr>
          <a:xfrm>
            <a:off x="5086850" y="4242104"/>
            <a:ext cx="501152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2176287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2176288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4482329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4482329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6788370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6788371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9094412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9094411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矩形 259"/>
          <p:cNvSpPr>
            <a:spLocks noChangeArrowheads="1"/>
          </p:cNvSpPr>
          <p:nvPr/>
        </p:nvSpPr>
        <p:spPr bwMode="auto">
          <a:xfrm>
            <a:off x="871613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9" name="矩形 58"/>
          <p:cNvSpPr/>
          <p:nvPr/>
        </p:nvSpPr>
        <p:spPr>
          <a:xfrm rot="2700000">
            <a:off x="130272" y="345076"/>
            <a:ext cx="516070" cy="51607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0" name="矩形 59"/>
          <p:cNvSpPr/>
          <p:nvPr/>
        </p:nvSpPr>
        <p:spPr>
          <a:xfrm rot="2700000">
            <a:off x="466564" y="633986"/>
            <a:ext cx="346013" cy="3460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4145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5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25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75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25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75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250"/>
                            </p:stCondLst>
                            <p:childTnLst>
                              <p:par>
                                <p:cTn id="6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750"/>
                            </p:stCondLst>
                            <p:childTnLst>
                              <p:par>
                                <p:cTn id="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5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15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5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75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51" grpId="0"/>
      <p:bldP spid="52" grpId="0"/>
      <p:bldP spid="57" grpId="0"/>
      <p:bldP spid="58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 rot="16200000">
            <a:off x="3300823" y="3457622"/>
            <a:ext cx="3364445" cy="1581900"/>
          </a:xfrm>
          <a:custGeom>
            <a:avLst/>
            <a:gdLst>
              <a:gd name="T0" fmla="*/ 2304 w 2304"/>
              <a:gd name="T1" fmla="*/ 792 h 1080"/>
              <a:gd name="T2" fmla="*/ 2302 w 2304"/>
              <a:gd name="T3" fmla="*/ 806 h 1080"/>
              <a:gd name="T4" fmla="*/ 2290 w 2304"/>
              <a:gd name="T5" fmla="*/ 836 h 1080"/>
              <a:gd name="T6" fmla="*/ 2268 w 2304"/>
              <a:gd name="T7" fmla="*/ 864 h 1080"/>
              <a:gd name="T8" fmla="*/ 2234 w 2304"/>
              <a:gd name="T9" fmla="*/ 892 h 1080"/>
              <a:gd name="T10" fmla="*/ 2190 w 2304"/>
              <a:gd name="T11" fmla="*/ 916 h 1080"/>
              <a:gd name="T12" fmla="*/ 2108 w 2304"/>
              <a:gd name="T13" fmla="*/ 954 h 1080"/>
              <a:gd name="T14" fmla="*/ 1966 w 2304"/>
              <a:gd name="T15" fmla="*/ 996 h 1080"/>
              <a:gd name="T16" fmla="*/ 1796 w 2304"/>
              <a:gd name="T17" fmla="*/ 1030 h 1080"/>
              <a:gd name="T18" fmla="*/ 1600 w 2304"/>
              <a:gd name="T19" fmla="*/ 1058 h 1080"/>
              <a:gd name="T20" fmla="*/ 1384 w 2304"/>
              <a:gd name="T21" fmla="*/ 1074 h 1080"/>
              <a:gd name="T22" fmla="*/ 1152 w 2304"/>
              <a:gd name="T23" fmla="*/ 1080 h 1080"/>
              <a:gd name="T24" fmla="*/ 1034 w 2304"/>
              <a:gd name="T25" fmla="*/ 1078 h 1080"/>
              <a:gd name="T26" fmla="*/ 810 w 2304"/>
              <a:gd name="T27" fmla="*/ 1068 h 1080"/>
              <a:gd name="T28" fmla="*/ 602 w 2304"/>
              <a:gd name="T29" fmla="*/ 1046 h 1080"/>
              <a:gd name="T30" fmla="*/ 420 w 2304"/>
              <a:gd name="T31" fmla="*/ 1014 h 1080"/>
              <a:gd name="T32" fmla="*/ 264 w 2304"/>
              <a:gd name="T33" fmla="*/ 976 h 1080"/>
              <a:gd name="T34" fmla="*/ 140 w 2304"/>
              <a:gd name="T35" fmla="*/ 930 h 1080"/>
              <a:gd name="T36" fmla="*/ 90 w 2304"/>
              <a:gd name="T37" fmla="*/ 904 h 1080"/>
              <a:gd name="T38" fmla="*/ 52 w 2304"/>
              <a:gd name="T39" fmla="*/ 878 h 1080"/>
              <a:gd name="T40" fmla="*/ 24 w 2304"/>
              <a:gd name="T41" fmla="*/ 850 h 1080"/>
              <a:gd name="T42" fmla="*/ 6 w 2304"/>
              <a:gd name="T43" fmla="*/ 822 h 1080"/>
              <a:gd name="T44" fmla="*/ 0 w 2304"/>
              <a:gd name="T45" fmla="*/ 792 h 1080"/>
              <a:gd name="T46" fmla="*/ 288 w 2304"/>
              <a:gd name="T47" fmla="*/ 216 h 1080"/>
              <a:gd name="T48" fmla="*/ 292 w 2304"/>
              <a:gd name="T49" fmla="*/ 194 h 1080"/>
              <a:gd name="T50" fmla="*/ 306 w 2304"/>
              <a:gd name="T51" fmla="*/ 172 h 1080"/>
              <a:gd name="T52" fmla="*/ 326 w 2304"/>
              <a:gd name="T53" fmla="*/ 152 h 1080"/>
              <a:gd name="T54" fmla="*/ 356 w 2304"/>
              <a:gd name="T55" fmla="*/ 132 h 1080"/>
              <a:gd name="T56" fmla="*/ 436 w 2304"/>
              <a:gd name="T57" fmla="*/ 96 h 1080"/>
              <a:gd name="T58" fmla="*/ 542 w 2304"/>
              <a:gd name="T59" fmla="*/ 64 h 1080"/>
              <a:gd name="T60" fmla="*/ 668 w 2304"/>
              <a:gd name="T61" fmla="*/ 36 h 1080"/>
              <a:gd name="T62" fmla="*/ 816 w 2304"/>
              <a:gd name="T63" fmla="*/ 16 h 1080"/>
              <a:gd name="T64" fmla="*/ 978 w 2304"/>
              <a:gd name="T65" fmla="*/ 4 h 1080"/>
              <a:gd name="T66" fmla="*/ 1152 w 2304"/>
              <a:gd name="T67" fmla="*/ 0 h 1080"/>
              <a:gd name="T68" fmla="*/ 1240 w 2304"/>
              <a:gd name="T69" fmla="*/ 2 h 1080"/>
              <a:gd name="T70" fmla="*/ 1408 w 2304"/>
              <a:gd name="T71" fmla="*/ 10 h 1080"/>
              <a:gd name="T72" fmla="*/ 1564 w 2304"/>
              <a:gd name="T73" fmla="*/ 26 h 1080"/>
              <a:gd name="T74" fmla="*/ 1702 w 2304"/>
              <a:gd name="T75" fmla="*/ 50 h 1080"/>
              <a:gd name="T76" fmla="*/ 1818 w 2304"/>
              <a:gd name="T77" fmla="*/ 78 h 1080"/>
              <a:gd name="T78" fmla="*/ 1912 w 2304"/>
              <a:gd name="T79" fmla="*/ 114 h 1080"/>
              <a:gd name="T80" fmla="*/ 1964 w 2304"/>
              <a:gd name="T81" fmla="*/ 142 h 1080"/>
              <a:gd name="T82" fmla="*/ 1988 w 2304"/>
              <a:gd name="T83" fmla="*/ 162 h 1080"/>
              <a:gd name="T84" fmla="*/ 2006 w 2304"/>
              <a:gd name="T85" fmla="*/ 184 h 1080"/>
              <a:gd name="T86" fmla="*/ 2014 w 2304"/>
              <a:gd name="T87" fmla="*/ 204 h 1080"/>
              <a:gd name="T88" fmla="*/ 2016 w 2304"/>
              <a:gd name="T89" fmla="*/ 216 h 108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304"/>
              <a:gd name="T136" fmla="*/ 0 h 1080"/>
              <a:gd name="T137" fmla="*/ 2304 w 2304"/>
              <a:gd name="T138" fmla="*/ 1080 h 108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304" h="1080">
                <a:moveTo>
                  <a:pt x="2016" y="216"/>
                </a:moveTo>
                <a:lnTo>
                  <a:pt x="2304" y="792"/>
                </a:lnTo>
                <a:lnTo>
                  <a:pt x="2302" y="806"/>
                </a:lnTo>
                <a:lnTo>
                  <a:pt x="2298" y="822"/>
                </a:lnTo>
                <a:lnTo>
                  <a:pt x="2290" y="836"/>
                </a:lnTo>
                <a:lnTo>
                  <a:pt x="2280" y="850"/>
                </a:lnTo>
                <a:lnTo>
                  <a:pt x="2268" y="864"/>
                </a:lnTo>
                <a:lnTo>
                  <a:pt x="2252" y="878"/>
                </a:lnTo>
                <a:lnTo>
                  <a:pt x="2234" y="892"/>
                </a:lnTo>
                <a:lnTo>
                  <a:pt x="2214" y="904"/>
                </a:lnTo>
                <a:lnTo>
                  <a:pt x="2190" y="916"/>
                </a:lnTo>
                <a:lnTo>
                  <a:pt x="2164" y="930"/>
                </a:lnTo>
                <a:lnTo>
                  <a:pt x="2108" y="954"/>
                </a:lnTo>
                <a:lnTo>
                  <a:pt x="2040" y="976"/>
                </a:lnTo>
                <a:lnTo>
                  <a:pt x="1966" y="996"/>
                </a:lnTo>
                <a:lnTo>
                  <a:pt x="1884" y="1014"/>
                </a:lnTo>
                <a:lnTo>
                  <a:pt x="1796" y="1030"/>
                </a:lnTo>
                <a:lnTo>
                  <a:pt x="1702" y="1046"/>
                </a:lnTo>
                <a:lnTo>
                  <a:pt x="1600" y="1058"/>
                </a:lnTo>
                <a:lnTo>
                  <a:pt x="1494" y="1068"/>
                </a:lnTo>
                <a:lnTo>
                  <a:pt x="1384" y="1074"/>
                </a:lnTo>
                <a:lnTo>
                  <a:pt x="1270" y="1078"/>
                </a:lnTo>
                <a:lnTo>
                  <a:pt x="1152" y="1080"/>
                </a:lnTo>
                <a:lnTo>
                  <a:pt x="1034" y="1078"/>
                </a:lnTo>
                <a:lnTo>
                  <a:pt x="920" y="1074"/>
                </a:lnTo>
                <a:lnTo>
                  <a:pt x="810" y="1068"/>
                </a:lnTo>
                <a:lnTo>
                  <a:pt x="704" y="1058"/>
                </a:lnTo>
                <a:lnTo>
                  <a:pt x="602" y="1046"/>
                </a:lnTo>
                <a:lnTo>
                  <a:pt x="508" y="1030"/>
                </a:lnTo>
                <a:lnTo>
                  <a:pt x="420" y="1014"/>
                </a:lnTo>
                <a:lnTo>
                  <a:pt x="338" y="996"/>
                </a:lnTo>
                <a:lnTo>
                  <a:pt x="264" y="976"/>
                </a:lnTo>
                <a:lnTo>
                  <a:pt x="196" y="954"/>
                </a:lnTo>
                <a:lnTo>
                  <a:pt x="140" y="930"/>
                </a:lnTo>
                <a:lnTo>
                  <a:pt x="114" y="916"/>
                </a:lnTo>
                <a:lnTo>
                  <a:pt x="90" y="904"/>
                </a:lnTo>
                <a:lnTo>
                  <a:pt x="70" y="892"/>
                </a:lnTo>
                <a:lnTo>
                  <a:pt x="52" y="878"/>
                </a:lnTo>
                <a:lnTo>
                  <a:pt x="36" y="864"/>
                </a:lnTo>
                <a:lnTo>
                  <a:pt x="24" y="850"/>
                </a:lnTo>
                <a:lnTo>
                  <a:pt x="14" y="836"/>
                </a:lnTo>
                <a:lnTo>
                  <a:pt x="6" y="822"/>
                </a:lnTo>
                <a:lnTo>
                  <a:pt x="2" y="806"/>
                </a:lnTo>
                <a:lnTo>
                  <a:pt x="0" y="792"/>
                </a:lnTo>
                <a:lnTo>
                  <a:pt x="288" y="216"/>
                </a:lnTo>
                <a:lnTo>
                  <a:pt x="290" y="204"/>
                </a:lnTo>
                <a:lnTo>
                  <a:pt x="292" y="194"/>
                </a:lnTo>
                <a:lnTo>
                  <a:pt x="298" y="184"/>
                </a:lnTo>
                <a:lnTo>
                  <a:pt x="306" y="172"/>
                </a:lnTo>
                <a:lnTo>
                  <a:pt x="316" y="162"/>
                </a:lnTo>
                <a:lnTo>
                  <a:pt x="326" y="152"/>
                </a:lnTo>
                <a:lnTo>
                  <a:pt x="340" y="142"/>
                </a:lnTo>
                <a:lnTo>
                  <a:pt x="356" y="132"/>
                </a:lnTo>
                <a:lnTo>
                  <a:pt x="392" y="114"/>
                </a:lnTo>
                <a:lnTo>
                  <a:pt x="436" y="96"/>
                </a:lnTo>
                <a:lnTo>
                  <a:pt x="486" y="78"/>
                </a:lnTo>
                <a:lnTo>
                  <a:pt x="542" y="64"/>
                </a:lnTo>
                <a:lnTo>
                  <a:pt x="602" y="50"/>
                </a:lnTo>
                <a:lnTo>
                  <a:pt x="668" y="36"/>
                </a:lnTo>
                <a:lnTo>
                  <a:pt x="740" y="26"/>
                </a:lnTo>
                <a:lnTo>
                  <a:pt x="816" y="16"/>
                </a:lnTo>
                <a:lnTo>
                  <a:pt x="896" y="10"/>
                </a:lnTo>
                <a:lnTo>
                  <a:pt x="978" y="4"/>
                </a:lnTo>
                <a:lnTo>
                  <a:pt x="1064" y="2"/>
                </a:lnTo>
                <a:lnTo>
                  <a:pt x="1152" y="0"/>
                </a:lnTo>
                <a:lnTo>
                  <a:pt x="1240" y="2"/>
                </a:lnTo>
                <a:lnTo>
                  <a:pt x="1326" y="4"/>
                </a:lnTo>
                <a:lnTo>
                  <a:pt x="1408" y="10"/>
                </a:lnTo>
                <a:lnTo>
                  <a:pt x="1488" y="16"/>
                </a:lnTo>
                <a:lnTo>
                  <a:pt x="1564" y="26"/>
                </a:lnTo>
                <a:lnTo>
                  <a:pt x="1636" y="36"/>
                </a:lnTo>
                <a:lnTo>
                  <a:pt x="1702" y="50"/>
                </a:lnTo>
                <a:lnTo>
                  <a:pt x="1762" y="64"/>
                </a:lnTo>
                <a:lnTo>
                  <a:pt x="1818" y="78"/>
                </a:lnTo>
                <a:lnTo>
                  <a:pt x="1868" y="96"/>
                </a:lnTo>
                <a:lnTo>
                  <a:pt x="1912" y="114"/>
                </a:lnTo>
                <a:lnTo>
                  <a:pt x="1948" y="132"/>
                </a:lnTo>
                <a:lnTo>
                  <a:pt x="1964" y="142"/>
                </a:lnTo>
                <a:lnTo>
                  <a:pt x="1978" y="152"/>
                </a:lnTo>
                <a:lnTo>
                  <a:pt x="1988" y="162"/>
                </a:lnTo>
                <a:lnTo>
                  <a:pt x="1998" y="172"/>
                </a:lnTo>
                <a:lnTo>
                  <a:pt x="2006" y="184"/>
                </a:lnTo>
                <a:lnTo>
                  <a:pt x="2012" y="194"/>
                </a:lnTo>
                <a:lnTo>
                  <a:pt x="2014" y="204"/>
                </a:lnTo>
                <a:lnTo>
                  <a:pt x="2016" y="21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just">
              <a:lnSpc>
                <a:spcPct val="120000"/>
              </a:lnSpc>
            </a:pPr>
            <a:endParaRPr lang="zh-CN" altLang="en-US" sz="8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 rot="16200000">
            <a:off x="2766700" y="3452496"/>
            <a:ext cx="2593850" cy="1625518"/>
            <a:chOff x="1068760" y="3280022"/>
            <a:chExt cx="2832100" cy="1774825"/>
          </a:xfrm>
          <a:effectLst/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068760" y="4134097"/>
              <a:ext cx="2832100" cy="92075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837475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80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1260848" y="3280022"/>
              <a:ext cx="2484437" cy="1373187"/>
            </a:xfrm>
            <a:custGeom>
              <a:avLst/>
              <a:gdLst>
                <a:gd name="T0" fmla="*/ 1728 w 1728"/>
                <a:gd name="T1" fmla="*/ 720 h 936"/>
                <a:gd name="T2" fmla="*/ 1726 w 1728"/>
                <a:gd name="T3" fmla="*/ 732 h 936"/>
                <a:gd name="T4" fmla="*/ 1718 w 1728"/>
                <a:gd name="T5" fmla="*/ 752 h 936"/>
                <a:gd name="T6" fmla="*/ 1700 w 1728"/>
                <a:gd name="T7" fmla="*/ 774 h 936"/>
                <a:gd name="T8" fmla="*/ 1676 w 1728"/>
                <a:gd name="T9" fmla="*/ 794 h 936"/>
                <a:gd name="T10" fmla="*/ 1624 w 1728"/>
                <a:gd name="T11" fmla="*/ 822 h 936"/>
                <a:gd name="T12" fmla="*/ 1530 w 1728"/>
                <a:gd name="T13" fmla="*/ 858 h 936"/>
                <a:gd name="T14" fmla="*/ 1414 w 1728"/>
                <a:gd name="T15" fmla="*/ 886 h 936"/>
                <a:gd name="T16" fmla="*/ 1276 w 1728"/>
                <a:gd name="T17" fmla="*/ 910 h 936"/>
                <a:gd name="T18" fmla="*/ 1120 w 1728"/>
                <a:gd name="T19" fmla="*/ 926 h 936"/>
                <a:gd name="T20" fmla="*/ 952 w 1728"/>
                <a:gd name="T21" fmla="*/ 934 h 936"/>
                <a:gd name="T22" fmla="*/ 864 w 1728"/>
                <a:gd name="T23" fmla="*/ 936 h 936"/>
                <a:gd name="T24" fmla="*/ 690 w 1728"/>
                <a:gd name="T25" fmla="*/ 932 h 936"/>
                <a:gd name="T26" fmla="*/ 528 w 1728"/>
                <a:gd name="T27" fmla="*/ 920 h 936"/>
                <a:gd name="T28" fmla="*/ 380 w 1728"/>
                <a:gd name="T29" fmla="*/ 900 h 936"/>
                <a:gd name="T30" fmla="*/ 254 w 1728"/>
                <a:gd name="T31" fmla="*/ 872 h 936"/>
                <a:gd name="T32" fmla="*/ 148 w 1728"/>
                <a:gd name="T33" fmla="*/ 840 h 936"/>
                <a:gd name="T34" fmla="*/ 68 w 1728"/>
                <a:gd name="T35" fmla="*/ 804 h 936"/>
                <a:gd name="T36" fmla="*/ 38 w 1728"/>
                <a:gd name="T37" fmla="*/ 784 h 936"/>
                <a:gd name="T38" fmla="*/ 18 w 1728"/>
                <a:gd name="T39" fmla="*/ 764 h 936"/>
                <a:gd name="T40" fmla="*/ 4 w 1728"/>
                <a:gd name="T41" fmla="*/ 742 h 936"/>
                <a:gd name="T42" fmla="*/ 0 w 1728"/>
                <a:gd name="T43" fmla="*/ 720 h 936"/>
                <a:gd name="T44" fmla="*/ 288 w 1728"/>
                <a:gd name="T45" fmla="*/ 144 h 936"/>
                <a:gd name="T46" fmla="*/ 290 w 1728"/>
                <a:gd name="T47" fmla="*/ 130 h 936"/>
                <a:gd name="T48" fmla="*/ 300 w 1728"/>
                <a:gd name="T49" fmla="*/ 114 h 936"/>
                <a:gd name="T50" fmla="*/ 334 w 1728"/>
                <a:gd name="T51" fmla="*/ 88 h 936"/>
                <a:gd name="T52" fmla="*/ 386 w 1728"/>
                <a:gd name="T53" fmla="*/ 64 h 936"/>
                <a:gd name="T54" fmla="*/ 456 w 1728"/>
                <a:gd name="T55" fmla="*/ 42 h 936"/>
                <a:gd name="T56" fmla="*/ 542 w 1728"/>
                <a:gd name="T57" fmla="*/ 24 h 936"/>
                <a:gd name="T58" fmla="*/ 640 w 1728"/>
                <a:gd name="T59" fmla="*/ 12 h 936"/>
                <a:gd name="T60" fmla="*/ 748 w 1728"/>
                <a:gd name="T61" fmla="*/ 2 h 936"/>
                <a:gd name="T62" fmla="*/ 864 w 1728"/>
                <a:gd name="T63" fmla="*/ 0 h 936"/>
                <a:gd name="T64" fmla="*/ 922 w 1728"/>
                <a:gd name="T65" fmla="*/ 0 h 936"/>
                <a:gd name="T66" fmla="*/ 1036 w 1728"/>
                <a:gd name="T67" fmla="*/ 6 h 936"/>
                <a:gd name="T68" fmla="*/ 1138 w 1728"/>
                <a:gd name="T69" fmla="*/ 18 h 936"/>
                <a:gd name="T70" fmla="*/ 1230 w 1728"/>
                <a:gd name="T71" fmla="*/ 32 h 936"/>
                <a:gd name="T72" fmla="*/ 1308 w 1728"/>
                <a:gd name="T73" fmla="*/ 52 h 936"/>
                <a:gd name="T74" fmla="*/ 1370 w 1728"/>
                <a:gd name="T75" fmla="*/ 76 h 936"/>
                <a:gd name="T76" fmla="*/ 1414 w 1728"/>
                <a:gd name="T77" fmla="*/ 102 h 936"/>
                <a:gd name="T78" fmla="*/ 1434 w 1728"/>
                <a:gd name="T79" fmla="*/ 122 h 936"/>
                <a:gd name="T80" fmla="*/ 1440 w 1728"/>
                <a:gd name="T81" fmla="*/ 136 h 936"/>
                <a:gd name="T82" fmla="*/ 1440 w 1728"/>
                <a:gd name="T83" fmla="*/ 144 h 9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28"/>
                <a:gd name="T127" fmla="*/ 0 h 936"/>
                <a:gd name="T128" fmla="*/ 1728 w 1728"/>
                <a:gd name="T129" fmla="*/ 936 h 9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28" h="936">
                  <a:moveTo>
                    <a:pt x="1440" y="144"/>
                  </a:moveTo>
                  <a:lnTo>
                    <a:pt x="1728" y="720"/>
                  </a:lnTo>
                  <a:lnTo>
                    <a:pt x="1726" y="732"/>
                  </a:lnTo>
                  <a:lnTo>
                    <a:pt x="1724" y="742"/>
                  </a:lnTo>
                  <a:lnTo>
                    <a:pt x="1718" y="752"/>
                  </a:lnTo>
                  <a:lnTo>
                    <a:pt x="1710" y="764"/>
                  </a:lnTo>
                  <a:lnTo>
                    <a:pt x="1700" y="774"/>
                  </a:lnTo>
                  <a:lnTo>
                    <a:pt x="1690" y="784"/>
                  </a:lnTo>
                  <a:lnTo>
                    <a:pt x="1676" y="794"/>
                  </a:lnTo>
                  <a:lnTo>
                    <a:pt x="1660" y="804"/>
                  </a:lnTo>
                  <a:lnTo>
                    <a:pt x="1624" y="822"/>
                  </a:lnTo>
                  <a:lnTo>
                    <a:pt x="1580" y="840"/>
                  </a:lnTo>
                  <a:lnTo>
                    <a:pt x="1530" y="858"/>
                  </a:lnTo>
                  <a:lnTo>
                    <a:pt x="1474" y="872"/>
                  </a:lnTo>
                  <a:lnTo>
                    <a:pt x="1414" y="886"/>
                  </a:lnTo>
                  <a:lnTo>
                    <a:pt x="1348" y="900"/>
                  </a:lnTo>
                  <a:lnTo>
                    <a:pt x="1276" y="910"/>
                  </a:lnTo>
                  <a:lnTo>
                    <a:pt x="1200" y="920"/>
                  </a:lnTo>
                  <a:lnTo>
                    <a:pt x="1120" y="926"/>
                  </a:lnTo>
                  <a:lnTo>
                    <a:pt x="1038" y="932"/>
                  </a:lnTo>
                  <a:lnTo>
                    <a:pt x="952" y="934"/>
                  </a:lnTo>
                  <a:lnTo>
                    <a:pt x="864" y="936"/>
                  </a:lnTo>
                  <a:lnTo>
                    <a:pt x="776" y="934"/>
                  </a:lnTo>
                  <a:lnTo>
                    <a:pt x="690" y="932"/>
                  </a:lnTo>
                  <a:lnTo>
                    <a:pt x="608" y="926"/>
                  </a:lnTo>
                  <a:lnTo>
                    <a:pt x="528" y="920"/>
                  </a:lnTo>
                  <a:lnTo>
                    <a:pt x="452" y="910"/>
                  </a:lnTo>
                  <a:lnTo>
                    <a:pt x="380" y="900"/>
                  </a:lnTo>
                  <a:lnTo>
                    <a:pt x="314" y="886"/>
                  </a:lnTo>
                  <a:lnTo>
                    <a:pt x="254" y="872"/>
                  </a:lnTo>
                  <a:lnTo>
                    <a:pt x="198" y="858"/>
                  </a:lnTo>
                  <a:lnTo>
                    <a:pt x="148" y="840"/>
                  </a:lnTo>
                  <a:lnTo>
                    <a:pt x="104" y="822"/>
                  </a:lnTo>
                  <a:lnTo>
                    <a:pt x="68" y="804"/>
                  </a:lnTo>
                  <a:lnTo>
                    <a:pt x="52" y="794"/>
                  </a:lnTo>
                  <a:lnTo>
                    <a:pt x="38" y="784"/>
                  </a:lnTo>
                  <a:lnTo>
                    <a:pt x="28" y="774"/>
                  </a:lnTo>
                  <a:lnTo>
                    <a:pt x="18" y="764"/>
                  </a:lnTo>
                  <a:lnTo>
                    <a:pt x="10" y="752"/>
                  </a:lnTo>
                  <a:lnTo>
                    <a:pt x="4" y="742"/>
                  </a:lnTo>
                  <a:lnTo>
                    <a:pt x="2" y="732"/>
                  </a:lnTo>
                  <a:lnTo>
                    <a:pt x="0" y="720"/>
                  </a:lnTo>
                  <a:lnTo>
                    <a:pt x="288" y="144"/>
                  </a:lnTo>
                  <a:lnTo>
                    <a:pt x="288" y="136"/>
                  </a:lnTo>
                  <a:lnTo>
                    <a:pt x="290" y="130"/>
                  </a:lnTo>
                  <a:lnTo>
                    <a:pt x="294" y="122"/>
                  </a:lnTo>
                  <a:lnTo>
                    <a:pt x="300" y="114"/>
                  </a:lnTo>
                  <a:lnTo>
                    <a:pt x="314" y="102"/>
                  </a:lnTo>
                  <a:lnTo>
                    <a:pt x="334" y="88"/>
                  </a:lnTo>
                  <a:lnTo>
                    <a:pt x="358" y="76"/>
                  </a:lnTo>
                  <a:lnTo>
                    <a:pt x="386" y="64"/>
                  </a:lnTo>
                  <a:lnTo>
                    <a:pt x="420" y="52"/>
                  </a:lnTo>
                  <a:lnTo>
                    <a:pt x="456" y="42"/>
                  </a:lnTo>
                  <a:lnTo>
                    <a:pt x="498" y="32"/>
                  </a:lnTo>
                  <a:lnTo>
                    <a:pt x="542" y="24"/>
                  </a:lnTo>
                  <a:lnTo>
                    <a:pt x="590" y="18"/>
                  </a:lnTo>
                  <a:lnTo>
                    <a:pt x="640" y="12"/>
                  </a:lnTo>
                  <a:lnTo>
                    <a:pt x="692" y="6"/>
                  </a:lnTo>
                  <a:lnTo>
                    <a:pt x="748" y="2"/>
                  </a:lnTo>
                  <a:lnTo>
                    <a:pt x="806" y="0"/>
                  </a:lnTo>
                  <a:lnTo>
                    <a:pt x="864" y="0"/>
                  </a:lnTo>
                  <a:lnTo>
                    <a:pt x="922" y="0"/>
                  </a:lnTo>
                  <a:lnTo>
                    <a:pt x="980" y="2"/>
                  </a:lnTo>
                  <a:lnTo>
                    <a:pt x="1036" y="6"/>
                  </a:lnTo>
                  <a:lnTo>
                    <a:pt x="1088" y="12"/>
                  </a:lnTo>
                  <a:lnTo>
                    <a:pt x="1138" y="18"/>
                  </a:lnTo>
                  <a:lnTo>
                    <a:pt x="1186" y="24"/>
                  </a:lnTo>
                  <a:lnTo>
                    <a:pt x="1230" y="32"/>
                  </a:lnTo>
                  <a:lnTo>
                    <a:pt x="1272" y="42"/>
                  </a:lnTo>
                  <a:lnTo>
                    <a:pt x="1308" y="52"/>
                  </a:lnTo>
                  <a:lnTo>
                    <a:pt x="1342" y="64"/>
                  </a:lnTo>
                  <a:lnTo>
                    <a:pt x="1370" y="76"/>
                  </a:lnTo>
                  <a:lnTo>
                    <a:pt x="1394" y="88"/>
                  </a:lnTo>
                  <a:lnTo>
                    <a:pt x="1414" y="102"/>
                  </a:lnTo>
                  <a:lnTo>
                    <a:pt x="1428" y="114"/>
                  </a:lnTo>
                  <a:lnTo>
                    <a:pt x="1434" y="122"/>
                  </a:lnTo>
                  <a:lnTo>
                    <a:pt x="1438" y="130"/>
                  </a:lnTo>
                  <a:lnTo>
                    <a:pt x="1440" y="136"/>
                  </a:lnTo>
                  <a:lnTo>
                    <a:pt x="1440" y="1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</a:pPr>
              <a:endParaRPr lang="zh-CN" altLang="en-US" sz="8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rot="16200000">
            <a:off x="1888114" y="3521712"/>
            <a:ext cx="1750558" cy="1492588"/>
            <a:chOff x="1529135" y="2104362"/>
            <a:chExt cx="1911350" cy="1629685"/>
          </a:xfrm>
        </p:grpSpPr>
        <p:sp>
          <p:nvSpPr>
            <p:cNvPr id="9" name="Oval 11"/>
            <p:cNvSpPr>
              <a:spLocks noChangeArrowheads="1"/>
            </p:cNvSpPr>
            <p:nvPr/>
          </p:nvSpPr>
          <p:spPr bwMode="auto">
            <a:xfrm>
              <a:off x="1529135" y="3111747"/>
              <a:ext cx="1911350" cy="6223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837475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80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1787898" y="2104362"/>
              <a:ext cx="1430337" cy="1466850"/>
            </a:xfrm>
            <a:custGeom>
              <a:avLst/>
              <a:gdLst>
                <a:gd name="T0" fmla="*/ 2147483647 w 576"/>
                <a:gd name="T1" fmla="*/ 2147483647 h 648"/>
                <a:gd name="T2" fmla="*/ 2147483647 w 576"/>
                <a:gd name="T3" fmla="*/ 2147483647 h 648"/>
                <a:gd name="T4" fmla="*/ 2147483647 w 576"/>
                <a:gd name="T5" fmla="*/ 2147483647 h 648"/>
                <a:gd name="T6" fmla="*/ 2147483647 w 576"/>
                <a:gd name="T7" fmla="*/ 2147483647 h 648"/>
                <a:gd name="T8" fmla="*/ 2147483647 w 576"/>
                <a:gd name="T9" fmla="*/ 2147483647 h 648"/>
                <a:gd name="T10" fmla="*/ 2147483647 w 576"/>
                <a:gd name="T11" fmla="*/ 2147483647 h 648"/>
                <a:gd name="T12" fmla="*/ 2147483647 w 576"/>
                <a:gd name="T13" fmla="*/ 2147483647 h 648"/>
                <a:gd name="T14" fmla="*/ 2147483647 w 576"/>
                <a:gd name="T15" fmla="*/ 2147483647 h 648"/>
                <a:gd name="T16" fmla="*/ 2147483647 w 576"/>
                <a:gd name="T17" fmla="*/ 2147483647 h 648"/>
                <a:gd name="T18" fmla="*/ 2147483647 w 576"/>
                <a:gd name="T19" fmla="*/ 2147483647 h 648"/>
                <a:gd name="T20" fmla="*/ 2147483647 w 576"/>
                <a:gd name="T21" fmla="*/ 2147483647 h 648"/>
                <a:gd name="T22" fmla="*/ 2133573609 w 576"/>
                <a:gd name="T23" fmla="*/ 2147483647 h 648"/>
                <a:gd name="T24" fmla="*/ 1775924795 w 576"/>
                <a:gd name="T25" fmla="*/ 2147483647 h 648"/>
                <a:gd name="T26" fmla="*/ 1775924795 w 576"/>
                <a:gd name="T27" fmla="*/ 2147483647 h 648"/>
                <a:gd name="T28" fmla="*/ 1418273498 w 576"/>
                <a:gd name="T29" fmla="*/ 2147483647 h 648"/>
                <a:gd name="T30" fmla="*/ 1085285581 w 576"/>
                <a:gd name="T31" fmla="*/ 2147483647 h 648"/>
                <a:gd name="T32" fmla="*/ 776966011 w 576"/>
                <a:gd name="T33" fmla="*/ 2147483647 h 648"/>
                <a:gd name="T34" fmla="*/ 517978169 w 576"/>
                <a:gd name="T35" fmla="*/ 2147483647 h 648"/>
                <a:gd name="T36" fmla="*/ 308319570 w 576"/>
                <a:gd name="T37" fmla="*/ 2147483647 h 648"/>
                <a:gd name="T38" fmla="*/ 209658599 w 576"/>
                <a:gd name="T39" fmla="*/ 2147483647 h 648"/>
                <a:gd name="T40" fmla="*/ 135661008 w 576"/>
                <a:gd name="T41" fmla="*/ 2147483647 h 648"/>
                <a:gd name="T42" fmla="*/ 73997591 w 576"/>
                <a:gd name="T43" fmla="*/ 2147483647 h 648"/>
                <a:gd name="T44" fmla="*/ 36997554 w 576"/>
                <a:gd name="T45" fmla="*/ 2147483647 h 648"/>
                <a:gd name="T46" fmla="*/ 12331690 w 576"/>
                <a:gd name="T47" fmla="*/ 2147483647 h 648"/>
                <a:gd name="T48" fmla="*/ 0 w 576"/>
                <a:gd name="T49" fmla="*/ 2147483647 h 648"/>
                <a:gd name="T50" fmla="*/ 1775924795 w 576"/>
                <a:gd name="T51" fmla="*/ 0 h 648"/>
                <a:gd name="T52" fmla="*/ 2147483647 w 576"/>
                <a:gd name="T53" fmla="*/ 2147483647 h 64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76"/>
                <a:gd name="T82" fmla="*/ 0 h 648"/>
                <a:gd name="T83" fmla="*/ 576 w 576"/>
                <a:gd name="T84" fmla="*/ 648 h 64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76" h="648">
                  <a:moveTo>
                    <a:pt x="576" y="576"/>
                  </a:moveTo>
                  <a:lnTo>
                    <a:pt x="576" y="576"/>
                  </a:lnTo>
                  <a:lnTo>
                    <a:pt x="574" y="584"/>
                  </a:lnTo>
                  <a:lnTo>
                    <a:pt x="570" y="590"/>
                  </a:lnTo>
                  <a:lnTo>
                    <a:pt x="564" y="598"/>
                  </a:lnTo>
                  <a:lnTo>
                    <a:pt x="554" y="604"/>
                  </a:lnTo>
                  <a:lnTo>
                    <a:pt x="542" y="610"/>
                  </a:lnTo>
                  <a:lnTo>
                    <a:pt x="526" y="616"/>
                  </a:lnTo>
                  <a:lnTo>
                    <a:pt x="492" y="626"/>
                  </a:lnTo>
                  <a:lnTo>
                    <a:pt x="450" y="636"/>
                  </a:lnTo>
                  <a:lnTo>
                    <a:pt x="400" y="642"/>
                  </a:lnTo>
                  <a:lnTo>
                    <a:pt x="346" y="646"/>
                  </a:lnTo>
                  <a:lnTo>
                    <a:pt x="288" y="648"/>
                  </a:lnTo>
                  <a:lnTo>
                    <a:pt x="230" y="646"/>
                  </a:lnTo>
                  <a:lnTo>
                    <a:pt x="176" y="642"/>
                  </a:lnTo>
                  <a:lnTo>
                    <a:pt x="126" y="636"/>
                  </a:lnTo>
                  <a:lnTo>
                    <a:pt x="84" y="626"/>
                  </a:lnTo>
                  <a:lnTo>
                    <a:pt x="50" y="616"/>
                  </a:lnTo>
                  <a:lnTo>
                    <a:pt x="34" y="610"/>
                  </a:lnTo>
                  <a:lnTo>
                    <a:pt x="22" y="604"/>
                  </a:lnTo>
                  <a:lnTo>
                    <a:pt x="12" y="598"/>
                  </a:lnTo>
                  <a:lnTo>
                    <a:pt x="6" y="590"/>
                  </a:lnTo>
                  <a:lnTo>
                    <a:pt x="2" y="584"/>
                  </a:lnTo>
                  <a:lnTo>
                    <a:pt x="0" y="576"/>
                  </a:lnTo>
                  <a:lnTo>
                    <a:pt x="288" y="0"/>
                  </a:lnTo>
                  <a:lnTo>
                    <a:pt x="576" y="57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wrap="none" anchor="ctr"/>
            <a:lstStyle/>
            <a:p>
              <a:pPr algn="just" defTabSz="837475">
                <a:lnSpc>
                  <a:spcPct val="120000"/>
                </a:lnSpc>
                <a:defRPr/>
              </a:pPr>
              <a:endParaRPr lang="zh-CN" altLang="en-US" sz="800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674408" y="3968509"/>
            <a:ext cx="593487" cy="593487"/>
            <a:chOff x="2159906" y="3869724"/>
            <a:chExt cx="648000" cy="648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6" name="Group 25"/>
            <p:cNvGrpSpPr>
              <a:grpSpLocks noChangeAspect="1"/>
            </p:cNvGrpSpPr>
            <p:nvPr/>
          </p:nvGrpSpPr>
          <p:grpSpPr>
            <a:xfrm>
              <a:off x="2360437" y="4004497"/>
              <a:ext cx="297613" cy="396000"/>
              <a:chOff x="7913688" y="-280988"/>
              <a:chExt cx="1733550" cy="2306638"/>
            </a:xfrm>
            <a:solidFill>
              <a:schemeClr val="bg1"/>
            </a:solidFill>
          </p:grpSpPr>
          <p:sp>
            <p:nvSpPr>
              <p:cNvPr id="27" name="Freeform 29"/>
              <p:cNvSpPr>
                <a:spLocks/>
              </p:cNvSpPr>
              <p:nvPr/>
            </p:nvSpPr>
            <p:spPr bwMode="auto">
              <a:xfrm>
                <a:off x="8215313" y="1317625"/>
                <a:ext cx="1155700" cy="71438"/>
              </a:xfrm>
              <a:custGeom>
                <a:avLst/>
                <a:gdLst>
                  <a:gd name="T0" fmla="*/ 9 w 306"/>
                  <a:gd name="T1" fmla="*/ 0 h 19"/>
                  <a:gd name="T2" fmla="*/ 0 w 306"/>
                  <a:gd name="T3" fmla="*/ 10 h 19"/>
                  <a:gd name="T4" fmla="*/ 9 w 306"/>
                  <a:gd name="T5" fmla="*/ 19 h 19"/>
                  <a:gd name="T6" fmla="*/ 297 w 306"/>
                  <a:gd name="T7" fmla="*/ 19 h 19"/>
                  <a:gd name="T8" fmla="*/ 306 w 306"/>
                  <a:gd name="T9" fmla="*/ 10 h 19"/>
                  <a:gd name="T10" fmla="*/ 297 w 306"/>
                  <a:gd name="T11" fmla="*/ 0 h 19"/>
                  <a:gd name="T12" fmla="*/ 9 w 30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9">
                    <a:moveTo>
                      <a:pt x="9" y="0"/>
                    </a:moveTo>
                    <a:cubicBezTo>
                      <a:pt x="4" y="0"/>
                      <a:pt x="0" y="5"/>
                      <a:pt x="0" y="10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6" y="15"/>
                      <a:pt x="306" y="10"/>
                    </a:cubicBezTo>
                    <a:cubicBezTo>
                      <a:pt x="306" y="5"/>
                      <a:pt x="302" y="0"/>
                      <a:pt x="297" y="0"/>
                    </a:cubicBez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30"/>
              <p:cNvSpPr>
                <a:spLocks/>
              </p:cNvSpPr>
              <p:nvPr/>
            </p:nvSpPr>
            <p:spPr bwMode="auto">
              <a:xfrm>
                <a:off x="8215313" y="1535112"/>
                <a:ext cx="1155700" cy="71438"/>
              </a:xfrm>
              <a:custGeom>
                <a:avLst/>
                <a:gdLst>
                  <a:gd name="T0" fmla="*/ 297 w 306"/>
                  <a:gd name="T1" fmla="*/ 0 h 19"/>
                  <a:gd name="T2" fmla="*/ 9 w 306"/>
                  <a:gd name="T3" fmla="*/ 0 h 19"/>
                  <a:gd name="T4" fmla="*/ 0 w 306"/>
                  <a:gd name="T5" fmla="*/ 9 h 19"/>
                  <a:gd name="T6" fmla="*/ 9 w 306"/>
                  <a:gd name="T7" fmla="*/ 19 h 19"/>
                  <a:gd name="T8" fmla="*/ 297 w 306"/>
                  <a:gd name="T9" fmla="*/ 19 h 19"/>
                  <a:gd name="T10" fmla="*/ 306 w 306"/>
                  <a:gd name="T11" fmla="*/ 9 h 19"/>
                  <a:gd name="T12" fmla="*/ 297 w 30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9">
                    <a:moveTo>
                      <a:pt x="297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6" y="15"/>
                      <a:pt x="306" y="9"/>
                    </a:cubicBezTo>
                    <a:cubicBezTo>
                      <a:pt x="306" y="4"/>
                      <a:pt x="302" y="0"/>
                      <a:pt x="29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31"/>
              <p:cNvSpPr>
                <a:spLocks noEditPoints="1"/>
              </p:cNvSpPr>
              <p:nvPr/>
            </p:nvSpPr>
            <p:spPr bwMode="auto">
              <a:xfrm>
                <a:off x="7913688" y="-280988"/>
                <a:ext cx="1733550" cy="2306638"/>
              </a:xfrm>
              <a:custGeom>
                <a:avLst/>
                <a:gdLst>
                  <a:gd name="T0" fmla="*/ 353 w 459"/>
                  <a:gd name="T1" fmla="*/ 12 h 612"/>
                  <a:gd name="T2" fmla="*/ 325 w 459"/>
                  <a:gd name="T3" fmla="*/ 0 h 612"/>
                  <a:gd name="T4" fmla="*/ 57 w 459"/>
                  <a:gd name="T5" fmla="*/ 0 h 612"/>
                  <a:gd name="T6" fmla="*/ 0 w 459"/>
                  <a:gd name="T7" fmla="*/ 57 h 612"/>
                  <a:gd name="T8" fmla="*/ 0 w 459"/>
                  <a:gd name="T9" fmla="*/ 555 h 612"/>
                  <a:gd name="T10" fmla="*/ 57 w 459"/>
                  <a:gd name="T11" fmla="*/ 612 h 612"/>
                  <a:gd name="T12" fmla="*/ 402 w 459"/>
                  <a:gd name="T13" fmla="*/ 612 h 612"/>
                  <a:gd name="T14" fmla="*/ 459 w 459"/>
                  <a:gd name="T15" fmla="*/ 555 h 612"/>
                  <a:gd name="T16" fmla="*/ 459 w 459"/>
                  <a:gd name="T17" fmla="*/ 153 h 612"/>
                  <a:gd name="T18" fmla="*/ 353 w 459"/>
                  <a:gd name="T19" fmla="*/ 12 h 612"/>
                  <a:gd name="T20" fmla="*/ 344 w 459"/>
                  <a:gd name="T21" fmla="*/ 59 h 612"/>
                  <a:gd name="T22" fmla="*/ 409 w 459"/>
                  <a:gd name="T23" fmla="*/ 134 h 612"/>
                  <a:gd name="T24" fmla="*/ 344 w 459"/>
                  <a:gd name="T25" fmla="*/ 134 h 612"/>
                  <a:gd name="T26" fmla="*/ 344 w 459"/>
                  <a:gd name="T27" fmla="*/ 59 h 612"/>
                  <a:gd name="T28" fmla="*/ 421 w 459"/>
                  <a:gd name="T29" fmla="*/ 555 h 612"/>
                  <a:gd name="T30" fmla="*/ 402 w 459"/>
                  <a:gd name="T31" fmla="*/ 574 h 612"/>
                  <a:gd name="T32" fmla="*/ 57 w 459"/>
                  <a:gd name="T33" fmla="*/ 574 h 612"/>
                  <a:gd name="T34" fmla="*/ 38 w 459"/>
                  <a:gd name="T35" fmla="*/ 555 h 612"/>
                  <a:gd name="T36" fmla="*/ 38 w 459"/>
                  <a:gd name="T37" fmla="*/ 57 h 612"/>
                  <a:gd name="T38" fmla="*/ 57 w 459"/>
                  <a:gd name="T39" fmla="*/ 38 h 612"/>
                  <a:gd name="T40" fmla="*/ 306 w 459"/>
                  <a:gd name="T41" fmla="*/ 38 h 612"/>
                  <a:gd name="T42" fmla="*/ 306 w 459"/>
                  <a:gd name="T43" fmla="*/ 172 h 612"/>
                  <a:gd name="T44" fmla="*/ 421 w 459"/>
                  <a:gd name="T45" fmla="*/ 172 h 612"/>
                  <a:gd name="T46" fmla="*/ 421 w 459"/>
                  <a:gd name="T47" fmla="*/ 555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59" h="612">
                    <a:moveTo>
                      <a:pt x="353" y="12"/>
                    </a:moveTo>
                    <a:cubicBezTo>
                      <a:pt x="346" y="4"/>
                      <a:pt x="336" y="0"/>
                      <a:pt x="325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26" y="0"/>
                      <a:pt x="0" y="25"/>
                      <a:pt x="0" y="57"/>
                    </a:cubicBezTo>
                    <a:cubicBezTo>
                      <a:pt x="0" y="555"/>
                      <a:pt x="0" y="555"/>
                      <a:pt x="0" y="555"/>
                    </a:cubicBezTo>
                    <a:cubicBezTo>
                      <a:pt x="0" y="587"/>
                      <a:pt x="26" y="612"/>
                      <a:pt x="57" y="612"/>
                    </a:cubicBezTo>
                    <a:cubicBezTo>
                      <a:pt x="402" y="612"/>
                      <a:pt x="402" y="612"/>
                      <a:pt x="402" y="612"/>
                    </a:cubicBezTo>
                    <a:cubicBezTo>
                      <a:pt x="434" y="612"/>
                      <a:pt x="459" y="587"/>
                      <a:pt x="459" y="555"/>
                    </a:cubicBezTo>
                    <a:cubicBezTo>
                      <a:pt x="459" y="153"/>
                      <a:pt x="459" y="153"/>
                      <a:pt x="459" y="153"/>
                    </a:cubicBezTo>
                    <a:cubicBezTo>
                      <a:pt x="459" y="138"/>
                      <a:pt x="459" y="127"/>
                      <a:pt x="353" y="12"/>
                    </a:cubicBezTo>
                    <a:close/>
                    <a:moveTo>
                      <a:pt x="344" y="59"/>
                    </a:moveTo>
                    <a:cubicBezTo>
                      <a:pt x="364" y="80"/>
                      <a:pt x="392" y="113"/>
                      <a:pt x="409" y="134"/>
                    </a:cubicBezTo>
                    <a:cubicBezTo>
                      <a:pt x="344" y="134"/>
                      <a:pt x="344" y="134"/>
                      <a:pt x="344" y="134"/>
                    </a:cubicBezTo>
                    <a:lnTo>
                      <a:pt x="344" y="59"/>
                    </a:lnTo>
                    <a:close/>
                    <a:moveTo>
                      <a:pt x="421" y="555"/>
                    </a:moveTo>
                    <a:cubicBezTo>
                      <a:pt x="421" y="566"/>
                      <a:pt x="412" y="574"/>
                      <a:pt x="402" y="574"/>
                    </a:cubicBezTo>
                    <a:cubicBezTo>
                      <a:pt x="57" y="574"/>
                      <a:pt x="57" y="574"/>
                      <a:pt x="57" y="574"/>
                    </a:cubicBezTo>
                    <a:cubicBezTo>
                      <a:pt x="47" y="574"/>
                      <a:pt x="38" y="566"/>
                      <a:pt x="38" y="555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8" y="47"/>
                      <a:pt x="47" y="38"/>
                      <a:pt x="57" y="38"/>
                    </a:cubicBezTo>
                    <a:cubicBezTo>
                      <a:pt x="306" y="38"/>
                      <a:pt x="306" y="38"/>
                      <a:pt x="306" y="38"/>
                    </a:cubicBezTo>
                    <a:cubicBezTo>
                      <a:pt x="306" y="172"/>
                      <a:pt x="306" y="172"/>
                      <a:pt x="306" y="172"/>
                    </a:cubicBezTo>
                    <a:cubicBezTo>
                      <a:pt x="421" y="172"/>
                      <a:pt x="421" y="172"/>
                      <a:pt x="421" y="172"/>
                    </a:cubicBezTo>
                    <a:lnTo>
                      <a:pt x="421" y="5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32"/>
              <p:cNvSpPr>
                <a:spLocks/>
              </p:cNvSpPr>
              <p:nvPr/>
            </p:nvSpPr>
            <p:spPr bwMode="auto">
              <a:xfrm>
                <a:off x="8199438" y="77787"/>
                <a:ext cx="725488" cy="146050"/>
              </a:xfrm>
              <a:custGeom>
                <a:avLst/>
                <a:gdLst>
                  <a:gd name="T0" fmla="*/ 19 w 192"/>
                  <a:gd name="T1" fmla="*/ 39 h 39"/>
                  <a:gd name="T2" fmla="*/ 173 w 192"/>
                  <a:gd name="T3" fmla="*/ 39 h 39"/>
                  <a:gd name="T4" fmla="*/ 192 w 192"/>
                  <a:gd name="T5" fmla="*/ 20 h 39"/>
                  <a:gd name="T6" fmla="*/ 173 w 192"/>
                  <a:gd name="T7" fmla="*/ 0 h 39"/>
                  <a:gd name="T8" fmla="*/ 19 w 192"/>
                  <a:gd name="T9" fmla="*/ 0 h 39"/>
                  <a:gd name="T10" fmla="*/ 0 w 192"/>
                  <a:gd name="T11" fmla="*/ 20 h 39"/>
                  <a:gd name="T12" fmla="*/ 19 w 192"/>
                  <a:gd name="T13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39">
                    <a:moveTo>
                      <a:pt x="19" y="39"/>
                    </a:moveTo>
                    <a:cubicBezTo>
                      <a:pt x="173" y="39"/>
                      <a:pt x="173" y="39"/>
                      <a:pt x="173" y="39"/>
                    </a:cubicBezTo>
                    <a:cubicBezTo>
                      <a:pt x="183" y="39"/>
                      <a:pt x="192" y="30"/>
                      <a:pt x="192" y="20"/>
                    </a:cubicBezTo>
                    <a:cubicBezTo>
                      <a:pt x="192" y="9"/>
                      <a:pt x="183" y="0"/>
                      <a:pt x="17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0"/>
                      <a:pt x="9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33"/>
              <p:cNvSpPr>
                <a:spLocks/>
              </p:cNvSpPr>
              <p:nvPr/>
            </p:nvSpPr>
            <p:spPr bwMode="auto">
              <a:xfrm>
                <a:off x="8199438" y="438150"/>
                <a:ext cx="725488" cy="73025"/>
              </a:xfrm>
              <a:custGeom>
                <a:avLst/>
                <a:gdLst>
                  <a:gd name="T0" fmla="*/ 10 w 192"/>
                  <a:gd name="T1" fmla="*/ 19 h 19"/>
                  <a:gd name="T2" fmla="*/ 182 w 192"/>
                  <a:gd name="T3" fmla="*/ 19 h 19"/>
                  <a:gd name="T4" fmla="*/ 192 w 192"/>
                  <a:gd name="T5" fmla="*/ 10 h 19"/>
                  <a:gd name="T6" fmla="*/ 182 w 192"/>
                  <a:gd name="T7" fmla="*/ 0 h 19"/>
                  <a:gd name="T8" fmla="*/ 10 w 192"/>
                  <a:gd name="T9" fmla="*/ 0 h 19"/>
                  <a:gd name="T10" fmla="*/ 0 w 192"/>
                  <a:gd name="T11" fmla="*/ 10 h 19"/>
                  <a:gd name="T12" fmla="*/ 10 w 192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19">
                    <a:moveTo>
                      <a:pt x="10" y="19"/>
                    </a:moveTo>
                    <a:cubicBezTo>
                      <a:pt x="182" y="19"/>
                      <a:pt x="182" y="19"/>
                      <a:pt x="182" y="19"/>
                    </a:cubicBezTo>
                    <a:cubicBezTo>
                      <a:pt x="188" y="19"/>
                      <a:pt x="192" y="15"/>
                      <a:pt x="192" y="10"/>
                    </a:cubicBezTo>
                    <a:cubicBezTo>
                      <a:pt x="192" y="4"/>
                      <a:pt x="188" y="0"/>
                      <a:pt x="182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34"/>
              <p:cNvSpPr>
                <a:spLocks/>
              </p:cNvSpPr>
              <p:nvPr/>
            </p:nvSpPr>
            <p:spPr bwMode="auto">
              <a:xfrm>
                <a:off x="8199438" y="657225"/>
                <a:ext cx="1160463" cy="71438"/>
              </a:xfrm>
              <a:custGeom>
                <a:avLst/>
                <a:gdLst>
                  <a:gd name="T0" fmla="*/ 0 w 307"/>
                  <a:gd name="T1" fmla="*/ 9 h 19"/>
                  <a:gd name="T2" fmla="*/ 10 w 307"/>
                  <a:gd name="T3" fmla="*/ 19 h 19"/>
                  <a:gd name="T4" fmla="*/ 297 w 307"/>
                  <a:gd name="T5" fmla="*/ 19 h 19"/>
                  <a:gd name="T6" fmla="*/ 307 w 307"/>
                  <a:gd name="T7" fmla="*/ 9 h 19"/>
                  <a:gd name="T8" fmla="*/ 297 w 307"/>
                  <a:gd name="T9" fmla="*/ 0 h 19"/>
                  <a:gd name="T10" fmla="*/ 10 w 307"/>
                  <a:gd name="T11" fmla="*/ 0 h 19"/>
                  <a:gd name="T12" fmla="*/ 0 w 307"/>
                  <a:gd name="T1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19">
                    <a:moveTo>
                      <a:pt x="0" y="9"/>
                    </a:moveTo>
                    <a:cubicBezTo>
                      <a:pt x="0" y="14"/>
                      <a:pt x="5" y="19"/>
                      <a:pt x="10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7" y="14"/>
                      <a:pt x="307" y="9"/>
                    </a:cubicBezTo>
                    <a:cubicBezTo>
                      <a:pt x="307" y="4"/>
                      <a:pt x="302" y="0"/>
                      <a:pt x="29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5"/>
              <p:cNvSpPr>
                <a:spLocks/>
              </p:cNvSpPr>
              <p:nvPr/>
            </p:nvSpPr>
            <p:spPr bwMode="auto">
              <a:xfrm>
                <a:off x="8199438" y="1087437"/>
                <a:ext cx="1160463" cy="74613"/>
              </a:xfrm>
              <a:custGeom>
                <a:avLst/>
                <a:gdLst>
                  <a:gd name="T0" fmla="*/ 297 w 307"/>
                  <a:gd name="T1" fmla="*/ 20 h 20"/>
                  <a:gd name="T2" fmla="*/ 307 w 307"/>
                  <a:gd name="T3" fmla="*/ 10 h 20"/>
                  <a:gd name="T4" fmla="*/ 297 w 307"/>
                  <a:gd name="T5" fmla="*/ 0 h 20"/>
                  <a:gd name="T6" fmla="*/ 10 w 307"/>
                  <a:gd name="T7" fmla="*/ 0 h 20"/>
                  <a:gd name="T8" fmla="*/ 0 w 307"/>
                  <a:gd name="T9" fmla="*/ 10 h 20"/>
                  <a:gd name="T10" fmla="*/ 10 w 307"/>
                  <a:gd name="T11" fmla="*/ 20 h 20"/>
                  <a:gd name="T12" fmla="*/ 297 w 307"/>
                  <a:gd name="T1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20">
                    <a:moveTo>
                      <a:pt x="297" y="20"/>
                    </a:moveTo>
                    <a:cubicBezTo>
                      <a:pt x="302" y="20"/>
                      <a:pt x="307" y="15"/>
                      <a:pt x="307" y="10"/>
                    </a:cubicBezTo>
                    <a:cubicBezTo>
                      <a:pt x="307" y="5"/>
                      <a:pt x="302" y="0"/>
                      <a:pt x="29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lnTo>
                      <a:pt x="297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36"/>
              <p:cNvSpPr>
                <a:spLocks/>
              </p:cNvSpPr>
              <p:nvPr/>
            </p:nvSpPr>
            <p:spPr bwMode="auto">
              <a:xfrm>
                <a:off x="8199438" y="871537"/>
                <a:ext cx="1089025" cy="73025"/>
              </a:xfrm>
              <a:custGeom>
                <a:avLst/>
                <a:gdLst>
                  <a:gd name="T0" fmla="*/ 10 w 288"/>
                  <a:gd name="T1" fmla="*/ 19 h 19"/>
                  <a:gd name="T2" fmla="*/ 278 w 288"/>
                  <a:gd name="T3" fmla="*/ 19 h 19"/>
                  <a:gd name="T4" fmla="*/ 288 w 288"/>
                  <a:gd name="T5" fmla="*/ 10 h 19"/>
                  <a:gd name="T6" fmla="*/ 278 w 288"/>
                  <a:gd name="T7" fmla="*/ 0 h 19"/>
                  <a:gd name="T8" fmla="*/ 10 w 288"/>
                  <a:gd name="T9" fmla="*/ 0 h 19"/>
                  <a:gd name="T10" fmla="*/ 0 w 288"/>
                  <a:gd name="T11" fmla="*/ 10 h 19"/>
                  <a:gd name="T12" fmla="*/ 10 w 288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9">
                    <a:moveTo>
                      <a:pt x="10" y="19"/>
                    </a:moveTo>
                    <a:cubicBezTo>
                      <a:pt x="278" y="19"/>
                      <a:pt x="278" y="19"/>
                      <a:pt x="278" y="19"/>
                    </a:cubicBezTo>
                    <a:cubicBezTo>
                      <a:pt x="283" y="19"/>
                      <a:pt x="288" y="15"/>
                      <a:pt x="288" y="10"/>
                    </a:cubicBezTo>
                    <a:cubicBezTo>
                      <a:pt x="288" y="4"/>
                      <a:pt x="283" y="0"/>
                      <a:pt x="27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5" name="Oval 34"/>
            <p:cNvSpPr/>
            <p:nvPr/>
          </p:nvSpPr>
          <p:spPr>
            <a:xfrm>
              <a:off x="2159906" y="3869724"/>
              <a:ext cx="648000" cy="648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951126" y="3905084"/>
            <a:ext cx="692402" cy="692402"/>
            <a:chOff x="2116364" y="5112875"/>
            <a:chExt cx="756000" cy="75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1" name="Group 20"/>
            <p:cNvGrpSpPr>
              <a:grpSpLocks noChangeAspect="1"/>
            </p:cNvGrpSpPr>
            <p:nvPr/>
          </p:nvGrpSpPr>
          <p:grpSpPr>
            <a:xfrm>
              <a:off x="2200554" y="5328158"/>
              <a:ext cx="577107" cy="468000"/>
              <a:chOff x="3175" y="1588"/>
              <a:chExt cx="4962526" cy="4024312"/>
            </a:xfrm>
            <a:solidFill>
              <a:schemeClr val="bg1"/>
            </a:solidFill>
          </p:grpSpPr>
          <p:sp>
            <p:nvSpPr>
              <p:cNvPr id="22" name="Freeform 22"/>
              <p:cNvSpPr>
                <a:spLocks noEditPoints="1"/>
              </p:cNvSpPr>
              <p:nvPr/>
            </p:nvSpPr>
            <p:spPr bwMode="auto">
              <a:xfrm>
                <a:off x="1454150" y="2998788"/>
                <a:ext cx="1025525" cy="1027112"/>
              </a:xfrm>
              <a:custGeom>
                <a:avLst/>
                <a:gdLst>
                  <a:gd name="T0" fmla="*/ 137 w 273"/>
                  <a:gd name="T1" fmla="*/ 273 h 273"/>
                  <a:gd name="T2" fmla="*/ 0 w 273"/>
                  <a:gd name="T3" fmla="*/ 136 h 273"/>
                  <a:gd name="T4" fmla="*/ 137 w 273"/>
                  <a:gd name="T5" fmla="*/ 0 h 273"/>
                  <a:gd name="T6" fmla="*/ 273 w 273"/>
                  <a:gd name="T7" fmla="*/ 136 h 273"/>
                  <a:gd name="T8" fmla="*/ 137 w 273"/>
                  <a:gd name="T9" fmla="*/ 273 h 273"/>
                  <a:gd name="T10" fmla="*/ 137 w 273"/>
                  <a:gd name="T11" fmla="*/ 91 h 273"/>
                  <a:gd name="T12" fmla="*/ 91 w 273"/>
                  <a:gd name="T13" fmla="*/ 136 h 273"/>
                  <a:gd name="T14" fmla="*/ 137 w 273"/>
                  <a:gd name="T15" fmla="*/ 182 h 273"/>
                  <a:gd name="T16" fmla="*/ 182 w 273"/>
                  <a:gd name="T17" fmla="*/ 136 h 273"/>
                  <a:gd name="T18" fmla="*/ 137 w 273"/>
                  <a:gd name="T19" fmla="*/ 91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73">
                    <a:moveTo>
                      <a:pt x="137" y="273"/>
                    </a:moveTo>
                    <a:cubicBezTo>
                      <a:pt x="61" y="273"/>
                      <a:pt x="0" y="212"/>
                      <a:pt x="0" y="136"/>
                    </a:cubicBezTo>
                    <a:cubicBezTo>
                      <a:pt x="0" y="61"/>
                      <a:pt x="61" y="0"/>
                      <a:pt x="137" y="0"/>
                    </a:cubicBezTo>
                    <a:cubicBezTo>
                      <a:pt x="212" y="0"/>
                      <a:pt x="273" y="61"/>
                      <a:pt x="273" y="136"/>
                    </a:cubicBezTo>
                    <a:cubicBezTo>
                      <a:pt x="273" y="212"/>
                      <a:pt x="212" y="273"/>
                      <a:pt x="137" y="273"/>
                    </a:cubicBezTo>
                    <a:close/>
                    <a:moveTo>
                      <a:pt x="137" y="91"/>
                    </a:moveTo>
                    <a:cubicBezTo>
                      <a:pt x="112" y="91"/>
                      <a:pt x="91" y="111"/>
                      <a:pt x="91" y="136"/>
                    </a:cubicBezTo>
                    <a:cubicBezTo>
                      <a:pt x="91" y="161"/>
                      <a:pt x="112" y="182"/>
                      <a:pt x="137" y="182"/>
                    </a:cubicBezTo>
                    <a:cubicBezTo>
                      <a:pt x="162" y="182"/>
                      <a:pt x="182" y="161"/>
                      <a:pt x="182" y="136"/>
                    </a:cubicBezTo>
                    <a:cubicBezTo>
                      <a:pt x="182" y="111"/>
                      <a:pt x="162" y="91"/>
                      <a:pt x="137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23"/>
              <p:cNvSpPr>
                <a:spLocks noEditPoints="1"/>
              </p:cNvSpPr>
              <p:nvPr/>
            </p:nvSpPr>
            <p:spPr bwMode="auto">
              <a:xfrm>
                <a:off x="3163888" y="2998788"/>
                <a:ext cx="1027113" cy="1027112"/>
              </a:xfrm>
              <a:custGeom>
                <a:avLst/>
                <a:gdLst>
                  <a:gd name="T0" fmla="*/ 137 w 273"/>
                  <a:gd name="T1" fmla="*/ 91 h 273"/>
                  <a:gd name="T2" fmla="*/ 182 w 273"/>
                  <a:gd name="T3" fmla="*/ 136 h 273"/>
                  <a:gd name="T4" fmla="*/ 137 w 273"/>
                  <a:gd name="T5" fmla="*/ 182 h 273"/>
                  <a:gd name="T6" fmla="*/ 91 w 273"/>
                  <a:gd name="T7" fmla="*/ 136 h 273"/>
                  <a:gd name="T8" fmla="*/ 137 w 273"/>
                  <a:gd name="T9" fmla="*/ 91 h 273"/>
                  <a:gd name="T10" fmla="*/ 137 w 273"/>
                  <a:gd name="T11" fmla="*/ 0 h 273"/>
                  <a:gd name="T12" fmla="*/ 0 w 273"/>
                  <a:gd name="T13" fmla="*/ 136 h 273"/>
                  <a:gd name="T14" fmla="*/ 137 w 273"/>
                  <a:gd name="T15" fmla="*/ 273 h 273"/>
                  <a:gd name="T16" fmla="*/ 273 w 273"/>
                  <a:gd name="T17" fmla="*/ 136 h 273"/>
                  <a:gd name="T18" fmla="*/ 137 w 273"/>
                  <a:gd name="T19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73">
                    <a:moveTo>
                      <a:pt x="137" y="91"/>
                    </a:moveTo>
                    <a:cubicBezTo>
                      <a:pt x="162" y="91"/>
                      <a:pt x="182" y="111"/>
                      <a:pt x="182" y="136"/>
                    </a:cubicBezTo>
                    <a:cubicBezTo>
                      <a:pt x="182" y="161"/>
                      <a:pt x="162" y="182"/>
                      <a:pt x="137" y="182"/>
                    </a:cubicBezTo>
                    <a:cubicBezTo>
                      <a:pt x="112" y="182"/>
                      <a:pt x="91" y="161"/>
                      <a:pt x="91" y="136"/>
                    </a:cubicBezTo>
                    <a:cubicBezTo>
                      <a:pt x="91" y="111"/>
                      <a:pt x="112" y="91"/>
                      <a:pt x="137" y="91"/>
                    </a:cubicBezTo>
                    <a:moveTo>
                      <a:pt x="137" y="0"/>
                    </a:moveTo>
                    <a:cubicBezTo>
                      <a:pt x="62" y="0"/>
                      <a:pt x="0" y="61"/>
                      <a:pt x="0" y="136"/>
                    </a:cubicBezTo>
                    <a:cubicBezTo>
                      <a:pt x="0" y="212"/>
                      <a:pt x="62" y="273"/>
                      <a:pt x="137" y="273"/>
                    </a:cubicBezTo>
                    <a:cubicBezTo>
                      <a:pt x="212" y="273"/>
                      <a:pt x="273" y="212"/>
                      <a:pt x="273" y="136"/>
                    </a:cubicBezTo>
                    <a:cubicBezTo>
                      <a:pt x="273" y="61"/>
                      <a:pt x="212" y="0"/>
                      <a:pt x="1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4"/>
              <p:cNvSpPr>
                <a:spLocks/>
              </p:cNvSpPr>
              <p:nvPr/>
            </p:nvSpPr>
            <p:spPr bwMode="auto">
              <a:xfrm>
                <a:off x="3175" y="1588"/>
                <a:ext cx="4619625" cy="2738437"/>
              </a:xfrm>
              <a:custGeom>
                <a:avLst/>
                <a:gdLst>
                  <a:gd name="T0" fmla="*/ 425 w 1229"/>
                  <a:gd name="T1" fmla="*/ 638 h 728"/>
                  <a:gd name="T2" fmla="*/ 295 w 1229"/>
                  <a:gd name="T3" fmla="*/ 0 h 728"/>
                  <a:gd name="T4" fmla="*/ 183 w 1229"/>
                  <a:gd name="T5" fmla="*/ 0 h 728"/>
                  <a:gd name="T6" fmla="*/ 45 w 1229"/>
                  <a:gd name="T7" fmla="*/ 0 h 728"/>
                  <a:gd name="T8" fmla="*/ 45 w 1229"/>
                  <a:gd name="T9" fmla="*/ 0 h 728"/>
                  <a:gd name="T10" fmla="*/ 0 w 1229"/>
                  <a:gd name="T11" fmla="*/ 46 h 728"/>
                  <a:gd name="T12" fmla="*/ 46 w 1229"/>
                  <a:gd name="T13" fmla="*/ 91 h 728"/>
                  <a:gd name="T14" fmla="*/ 48 w 1229"/>
                  <a:gd name="T15" fmla="*/ 91 h 728"/>
                  <a:gd name="T16" fmla="*/ 215 w 1229"/>
                  <a:gd name="T17" fmla="*/ 91 h 728"/>
                  <a:gd name="T18" fmla="*/ 345 w 1229"/>
                  <a:gd name="T19" fmla="*/ 728 h 728"/>
                  <a:gd name="T20" fmla="*/ 484 w 1229"/>
                  <a:gd name="T21" fmla="*/ 728 h 728"/>
                  <a:gd name="T22" fmla="*/ 1183 w 1229"/>
                  <a:gd name="T23" fmla="*/ 728 h 728"/>
                  <a:gd name="T24" fmla="*/ 1183 w 1229"/>
                  <a:gd name="T25" fmla="*/ 728 h 728"/>
                  <a:gd name="T26" fmla="*/ 1184 w 1229"/>
                  <a:gd name="T27" fmla="*/ 728 h 728"/>
                  <a:gd name="T28" fmla="*/ 1185 w 1229"/>
                  <a:gd name="T29" fmla="*/ 728 h 728"/>
                  <a:gd name="T30" fmla="*/ 1185 w 1229"/>
                  <a:gd name="T31" fmla="*/ 728 h 728"/>
                  <a:gd name="T32" fmla="*/ 1229 w 1229"/>
                  <a:gd name="T33" fmla="*/ 683 h 728"/>
                  <a:gd name="T34" fmla="*/ 1183 w 1229"/>
                  <a:gd name="T35" fmla="*/ 637 h 728"/>
                  <a:gd name="T36" fmla="*/ 425 w 1229"/>
                  <a:gd name="T37" fmla="*/ 638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29" h="728">
                    <a:moveTo>
                      <a:pt x="425" y="638"/>
                    </a:moveTo>
                    <a:cubicBezTo>
                      <a:pt x="295" y="0"/>
                      <a:pt x="295" y="0"/>
                      <a:pt x="295" y="0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6" y="91"/>
                    </a:cubicBezTo>
                    <a:cubicBezTo>
                      <a:pt x="46" y="91"/>
                      <a:pt x="47" y="91"/>
                      <a:pt x="48" y="91"/>
                    </a:cubicBezTo>
                    <a:cubicBezTo>
                      <a:pt x="215" y="91"/>
                      <a:pt x="215" y="91"/>
                      <a:pt x="215" y="91"/>
                    </a:cubicBezTo>
                    <a:cubicBezTo>
                      <a:pt x="345" y="728"/>
                      <a:pt x="345" y="728"/>
                      <a:pt x="345" y="728"/>
                    </a:cubicBezTo>
                    <a:cubicBezTo>
                      <a:pt x="484" y="728"/>
                      <a:pt x="484" y="728"/>
                      <a:pt x="484" y="728"/>
                    </a:cubicBezTo>
                    <a:cubicBezTo>
                      <a:pt x="1183" y="728"/>
                      <a:pt x="1183" y="728"/>
                      <a:pt x="1183" y="728"/>
                    </a:cubicBezTo>
                    <a:cubicBezTo>
                      <a:pt x="1183" y="728"/>
                      <a:pt x="1183" y="728"/>
                      <a:pt x="1183" y="728"/>
                    </a:cubicBezTo>
                    <a:cubicBezTo>
                      <a:pt x="1184" y="728"/>
                      <a:pt x="1184" y="728"/>
                      <a:pt x="1184" y="728"/>
                    </a:cubicBezTo>
                    <a:cubicBezTo>
                      <a:pt x="1185" y="728"/>
                      <a:pt x="1185" y="728"/>
                      <a:pt x="1185" y="728"/>
                    </a:cubicBezTo>
                    <a:cubicBezTo>
                      <a:pt x="1185" y="728"/>
                      <a:pt x="1185" y="728"/>
                      <a:pt x="1185" y="728"/>
                    </a:cubicBezTo>
                    <a:cubicBezTo>
                      <a:pt x="1209" y="727"/>
                      <a:pt x="1229" y="708"/>
                      <a:pt x="1229" y="683"/>
                    </a:cubicBezTo>
                    <a:cubicBezTo>
                      <a:pt x="1229" y="658"/>
                      <a:pt x="1209" y="637"/>
                      <a:pt x="1183" y="637"/>
                    </a:cubicBezTo>
                    <a:lnTo>
                      <a:pt x="425" y="6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25"/>
              <p:cNvSpPr>
                <a:spLocks noEditPoints="1"/>
              </p:cNvSpPr>
              <p:nvPr/>
            </p:nvSpPr>
            <p:spPr bwMode="auto">
              <a:xfrm>
                <a:off x="1544638" y="344488"/>
                <a:ext cx="3421063" cy="1709737"/>
              </a:xfrm>
              <a:custGeom>
                <a:avLst/>
                <a:gdLst>
                  <a:gd name="T0" fmla="*/ 773 w 910"/>
                  <a:gd name="T1" fmla="*/ 364 h 455"/>
                  <a:gd name="T2" fmla="*/ 136 w 910"/>
                  <a:gd name="T3" fmla="*/ 364 h 455"/>
                  <a:gd name="T4" fmla="*/ 91 w 910"/>
                  <a:gd name="T5" fmla="*/ 410 h 455"/>
                  <a:gd name="T6" fmla="*/ 136 w 910"/>
                  <a:gd name="T7" fmla="*/ 455 h 455"/>
                  <a:gd name="T8" fmla="*/ 773 w 910"/>
                  <a:gd name="T9" fmla="*/ 455 h 455"/>
                  <a:gd name="T10" fmla="*/ 819 w 910"/>
                  <a:gd name="T11" fmla="*/ 410 h 455"/>
                  <a:gd name="T12" fmla="*/ 773 w 910"/>
                  <a:gd name="T13" fmla="*/ 364 h 455"/>
                  <a:gd name="T14" fmla="*/ 819 w 910"/>
                  <a:gd name="T15" fmla="*/ 182 h 455"/>
                  <a:gd name="T16" fmla="*/ 91 w 910"/>
                  <a:gd name="T17" fmla="*/ 182 h 455"/>
                  <a:gd name="T18" fmla="*/ 45 w 910"/>
                  <a:gd name="T19" fmla="*/ 228 h 455"/>
                  <a:gd name="T20" fmla="*/ 91 w 910"/>
                  <a:gd name="T21" fmla="*/ 273 h 455"/>
                  <a:gd name="T22" fmla="*/ 819 w 910"/>
                  <a:gd name="T23" fmla="*/ 273 h 455"/>
                  <a:gd name="T24" fmla="*/ 864 w 910"/>
                  <a:gd name="T25" fmla="*/ 228 h 455"/>
                  <a:gd name="T26" fmla="*/ 819 w 910"/>
                  <a:gd name="T27" fmla="*/ 182 h 455"/>
                  <a:gd name="T28" fmla="*/ 864 w 910"/>
                  <a:gd name="T29" fmla="*/ 0 h 455"/>
                  <a:gd name="T30" fmla="*/ 45 w 910"/>
                  <a:gd name="T31" fmla="*/ 0 h 455"/>
                  <a:gd name="T32" fmla="*/ 0 w 910"/>
                  <a:gd name="T33" fmla="*/ 46 h 455"/>
                  <a:gd name="T34" fmla="*/ 45 w 910"/>
                  <a:gd name="T35" fmla="*/ 91 h 455"/>
                  <a:gd name="T36" fmla="*/ 864 w 910"/>
                  <a:gd name="T37" fmla="*/ 91 h 455"/>
                  <a:gd name="T38" fmla="*/ 910 w 910"/>
                  <a:gd name="T39" fmla="*/ 46 h 455"/>
                  <a:gd name="T40" fmla="*/ 864 w 910"/>
                  <a:gd name="T41" fmla="*/ 0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10" h="455">
                    <a:moveTo>
                      <a:pt x="773" y="364"/>
                    </a:moveTo>
                    <a:cubicBezTo>
                      <a:pt x="136" y="364"/>
                      <a:pt x="136" y="364"/>
                      <a:pt x="136" y="364"/>
                    </a:cubicBezTo>
                    <a:cubicBezTo>
                      <a:pt x="111" y="364"/>
                      <a:pt x="91" y="385"/>
                      <a:pt x="91" y="410"/>
                    </a:cubicBezTo>
                    <a:cubicBezTo>
                      <a:pt x="91" y="435"/>
                      <a:pt x="111" y="455"/>
                      <a:pt x="136" y="455"/>
                    </a:cubicBezTo>
                    <a:cubicBezTo>
                      <a:pt x="773" y="455"/>
                      <a:pt x="773" y="455"/>
                      <a:pt x="773" y="455"/>
                    </a:cubicBezTo>
                    <a:cubicBezTo>
                      <a:pt x="799" y="455"/>
                      <a:pt x="819" y="435"/>
                      <a:pt x="819" y="410"/>
                    </a:cubicBezTo>
                    <a:cubicBezTo>
                      <a:pt x="819" y="385"/>
                      <a:pt x="799" y="364"/>
                      <a:pt x="773" y="364"/>
                    </a:cubicBezTo>
                    <a:close/>
                    <a:moveTo>
                      <a:pt x="819" y="182"/>
                    </a:moveTo>
                    <a:cubicBezTo>
                      <a:pt x="91" y="182"/>
                      <a:pt x="91" y="182"/>
                      <a:pt x="91" y="182"/>
                    </a:cubicBezTo>
                    <a:cubicBezTo>
                      <a:pt x="66" y="182"/>
                      <a:pt x="45" y="203"/>
                      <a:pt x="45" y="228"/>
                    </a:cubicBezTo>
                    <a:cubicBezTo>
                      <a:pt x="45" y="253"/>
                      <a:pt x="66" y="273"/>
                      <a:pt x="91" y="273"/>
                    </a:cubicBezTo>
                    <a:cubicBezTo>
                      <a:pt x="819" y="273"/>
                      <a:pt x="819" y="273"/>
                      <a:pt x="819" y="273"/>
                    </a:cubicBezTo>
                    <a:cubicBezTo>
                      <a:pt x="844" y="273"/>
                      <a:pt x="864" y="253"/>
                      <a:pt x="864" y="228"/>
                    </a:cubicBezTo>
                    <a:cubicBezTo>
                      <a:pt x="864" y="203"/>
                      <a:pt x="844" y="182"/>
                      <a:pt x="819" y="182"/>
                    </a:cubicBezTo>
                    <a:close/>
                    <a:moveTo>
                      <a:pt x="864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ubicBezTo>
                      <a:pt x="864" y="91"/>
                      <a:pt x="864" y="91"/>
                      <a:pt x="864" y="91"/>
                    </a:cubicBezTo>
                    <a:cubicBezTo>
                      <a:pt x="890" y="91"/>
                      <a:pt x="910" y="71"/>
                      <a:pt x="910" y="46"/>
                    </a:cubicBezTo>
                    <a:cubicBezTo>
                      <a:pt x="910" y="21"/>
                      <a:pt x="890" y="0"/>
                      <a:pt x="86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2116364" y="5112875"/>
              <a:ext cx="756000" cy="75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696575" y="3992750"/>
            <a:ext cx="527544" cy="527544"/>
            <a:chOff x="2205591" y="2704022"/>
            <a:chExt cx="576000" cy="57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13" name="Group 12"/>
            <p:cNvGrpSpPr>
              <a:grpSpLocks noChangeAspect="1"/>
            </p:cNvGrpSpPr>
            <p:nvPr/>
          </p:nvGrpSpPr>
          <p:grpSpPr>
            <a:xfrm>
              <a:off x="2356428" y="2874941"/>
              <a:ext cx="302671" cy="288000"/>
              <a:chOff x="1588" y="4763"/>
              <a:chExt cx="6746875" cy="6419850"/>
            </a:xfrm>
            <a:solidFill>
              <a:schemeClr val="bg1"/>
            </a:solidFill>
          </p:grpSpPr>
          <p:sp>
            <p:nvSpPr>
              <p:cNvPr id="14" name="Freeform 5"/>
              <p:cNvSpPr>
                <a:spLocks noEditPoints="1"/>
              </p:cNvSpPr>
              <p:nvPr/>
            </p:nvSpPr>
            <p:spPr bwMode="auto">
              <a:xfrm>
                <a:off x="1588" y="4763"/>
                <a:ext cx="6746875" cy="6419850"/>
              </a:xfrm>
              <a:custGeom>
                <a:avLst/>
                <a:gdLst>
                  <a:gd name="T0" fmla="*/ 1645 w 1796"/>
                  <a:gd name="T1" fmla="*/ 0 h 1709"/>
                  <a:gd name="T2" fmla="*/ 151 w 1796"/>
                  <a:gd name="T3" fmla="*/ 0 h 1709"/>
                  <a:gd name="T4" fmla="*/ 0 w 1796"/>
                  <a:gd name="T5" fmla="*/ 151 h 1709"/>
                  <a:gd name="T6" fmla="*/ 0 w 1796"/>
                  <a:gd name="T7" fmla="*/ 1307 h 1709"/>
                  <a:gd name="T8" fmla="*/ 151 w 1796"/>
                  <a:gd name="T9" fmla="*/ 1458 h 1709"/>
                  <a:gd name="T10" fmla="*/ 606 w 1796"/>
                  <a:gd name="T11" fmla="*/ 1458 h 1709"/>
                  <a:gd name="T12" fmla="*/ 526 w 1796"/>
                  <a:gd name="T13" fmla="*/ 1545 h 1709"/>
                  <a:gd name="T14" fmla="*/ 483 w 1796"/>
                  <a:gd name="T15" fmla="*/ 1590 h 1709"/>
                  <a:gd name="T16" fmla="*/ 479 w 1796"/>
                  <a:gd name="T17" fmla="*/ 1659 h 1709"/>
                  <a:gd name="T18" fmla="*/ 593 w 1796"/>
                  <a:gd name="T19" fmla="*/ 1709 h 1709"/>
                  <a:gd name="T20" fmla="*/ 1203 w 1796"/>
                  <a:gd name="T21" fmla="*/ 1709 h 1709"/>
                  <a:gd name="T22" fmla="*/ 1316 w 1796"/>
                  <a:gd name="T23" fmla="*/ 1659 h 1709"/>
                  <a:gd name="T24" fmla="*/ 1312 w 1796"/>
                  <a:gd name="T25" fmla="*/ 1590 h 1709"/>
                  <a:gd name="T26" fmla="*/ 1270 w 1796"/>
                  <a:gd name="T27" fmla="*/ 1545 h 1709"/>
                  <a:gd name="T28" fmla="*/ 1190 w 1796"/>
                  <a:gd name="T29" fmla="*/ 1458 h 1709"/>
                  <a:gd name="T30" fmla="*/ 1645 w 1796"/>
                  <a:gd name="T31" fmla="*/ 1458 h 1709"/>
                  <a:gd name="T32" fmla="*/ 1796 w 1796"/>
                  <a:gd name="T33" fmla="*/ 1307 h 1709"/>
                  <a:gd name="T34" fmla="*/ 1796 w 1796"/>
                  <a:gd name="T35" fmla="*/ 151 h 1709"/>
                  <a:gd name="T36" fmla="*/ 1645 w 1796"/>
                  <a:gd name="T37" fmla="*/ 0 h 1709"/>
                  <a:gd name="T38" fmla="*/ 1231 w 1796"/>
                  <a:gd name="T39" fmla="*/ 1585 h 1709"/>
                  <a:gd name="T40" fmla="*/ 1267 w 1796"/>
                  <a:gd name="T41" fmla="*/ 1622 h 1709"/>
                  <a:gd name="T42" fmla="*/ 1265 w 1796"/>
                  <a:gd name="T43" fmla="*/ 1635 h 1709"/>
                  <a:gd name="T44" fmla="*/ 1203 w 1796"/>
                  <a:gd name="T45" fmla="*/ 1653 h 1709"/>
                  <a:gd name="T46" fmla="*/ 593 w 1796"/>
                  <a:gd name="T47" fmla="*/ 1653 h 1709"/>
                  <a:gd name="T48" fmla="*/ 530 w 1796"/>
                  <a:gd name="T49" fmla="*/ 1635 h 1709"/>
                  <a:gd name="T50" fmla="*/ 528 w 1796"/>
                  <a:gd name="T51" fmla="*/ 1623 h 1709"/>
                  <a:gd name="T52" fmla="*/ 528 w 1796"/>
                  <a:gd name="T53" fmla="*/ 1623 h 1709"/>
                  <a:gd name="T54" fmla="*/ 565 w 1796"/>
                  <a:gd name="T55" fmla="*/ 1585 h 1709"/>
                  <a:gd name="T56" fmla="*/ 672 w 1796"/>
                  <a:gd name="T57" fmla="*/ 1458 h 1709"/>
                  <a:gd name="T58" fmla="*/ 1124 w 1796"/>
                  <a:gd name="T59" fmla="*/ 1458 h 1709"/>
                  <a:gd name="T60" fmla="*/ 1231 w 1796"/>
                  <a:gd name="T61" fmla="*/ 1585 h 1709"/>
                  <a:gd name="T62" fmla="*/ 1684 w 1796"/>
                  <a:gd name="T63" fmla="*/ 1307 h 1709"/>
                  <a:gd name="T64" fmla="*/ 1645 w 1796"/>
                  <a:gd name="T65" fmla="*/ 1346 h 1709"/>
                  <a:gd name="T66" fmla="*/ 151 w 1796"/>
                  <a:gd name="T67" fmla="*/ 1346 h 1709"/>
                  <a:gd name="T68" fmla="*/ 112 w 1796"/>
                  <a:gd name="T69" fmla="*/ 1307 h 1709"/>
                  <a:gd name="T70" fmla="*/ 112 w 1796"/>
                  <a:gd name="T71" fmla="*/ 151 h 1709"/>
                  <a:gd name="T72" fmla="*/ 151 w 1796"/>
                  <a:gd name="T73" fmla="*/ 112 h 1709"/>
                  <a:gd name="T74" fmla="*/ 1645 w 1796"/>
                  <a:gd name="T75" fmla="*/ 112 h 1709"/>
                  <a:gd name="T76" fmla="*/ 1684 w 1796"/>
                  <a:gd name="T77" fmla="*/ 151 h 1709"/>
                  <a:gd name="T78" fmla="*/ 1684 w 1796"/>
                  <a:gd name="T79" fmla="*/ 1307 h 1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96" h="1709">
                    <a:moveTo>
                      <a:pt x="1645" y="0"/>
                    </a:moveTo>
                    <a:cubicBezTo>
                      <a:pt x="151" y="0"/>
                      <a:pt x="151" y="0"/>
                      <a:pt x="151" y="0"/>
                    </a:cubicBezTo>
                    <a:cubicBezTo>
                      <a:pt x="68" y="0"/>
                      <a:pt x="0" y="67"/>
                      <a:pt x="0" y="151"/>
                    </a:cubicBezTo>
                    <a:cubicBezTo>
                      <a:pt x="0" y="1307"/>
                      <a:pt x="0" y="1307"/>
                      <a:pt x="0" y="1307"/>
                    </a:cubicBezTo>
                    <a:cubicBezTo>
                      <a:pt x="0" y="1390"/>
                      <a:pt x="68" y="1458"/>
                      <a:pt x="151" y="1458"/>
                    </a:cubicBezTo>
                    <a:cubicBezTo>
                      <a:pt x="606" y="1458"/>
                      <a:pt x="606" y="1458"/>
                      <a:pt x="606" y="1458"/>
                    </a:cubicBezTo>
                    <a:cubicBezTo>
                      <a:pt x="582" y="1488"/>
                      <a:pt x="544" y="1527"/>
                      <a:pt x="526" y="1545"/>
                    </a:cubicBezTo>
                    <a:cubicBezTo>
                      <a:pt x="506" y="1564"/>
                      <a:pt x="491" y="1579"/>
                      <a:pt x="483" y="1590"/>
                    </a:cubicBezTo>
                    <a:cubicBezTo>
                      <a:pt x="472" y="1605"/>
                      <a:pt x="467" y="1634"/>
                      <a:pt x="479" y="1659"/>
                    </a:cubicBezTo>
                    <a:cubicBezTo>
                      <a:pt x="491" y="1682"/>
                      <a:pt x="520" y="1709"/>
                      <a:pt x="593" y="1709"/>
                    </a:cubicBezTo>
                    <a:cubicBezTo>
                      <a:pt x="1203" y="1709"/>
                      <a:pt x="1203" y="1709"/>
                      <a:pt x="1203" y="1709"/>
                    </a:cubicBezTo>
                    <a:cubicBezTo>
                      <a:pt x="1276" y="1709"/>
                      <a:pt x="1305" y="1682"/>
                      <a:pt x="1316" y="1659"/>
                    </a:cubicBezTo>
                    <a:cubicBezTo>
                      <a:pt x="1329" y="1634"/>
                      <a:pt x="1324" y="1605"/>
                      <a:pt x="1312" y="1590"/>
                    </a:cubicBezTo>
                    <a:cubicBezTo>
                      <a:pt x="1304" y="1579"/>
                      <a:pt x="1289" y="1564"/>
                      <a:pt x="1270" y="1545"/>
                    </a:cubicBezTo>
                    <a:cubicBezTo>
                      <a:pt x="1252" y="1527"/>
                      <a:pt x="1213" y="1488"/>
                      <a:pt x="1190" y="1458"/>
                    </a:cubicBezTo>
                    <a:cubicBezTo>
                      <a:pt x="1645" y="1458"/>
                      <a:pt x="1645" y="1458"/>
                      <a:pt x="1645" y="1458"/>
                    </a:cubicBezTo>
                    <a:cubicBezTo>
                      <a:pt x="1728" y="1458"/>
                      <a:pt x="1796" y="1390"/>
                      <a:pt x="1796" y="1307"/>
                    </a:cubicBezTo>
                    <a:cubicBezTo>
                      <a:pt x="1796" y="151"/>
                      <a:pt x="1796" y="151"/>
                      <a:pt x="1796" y="151"/>
                    </a:cubicBezTo>
                    <a:cubicBezTo>
                      <a:pt x="1796" y="67"/>
                      <a:pt x="1728" y="0"/>
                      <a:pt x="1645" y="0"/>
                    </a:cubicBezTo>
                    <a:close/>
                    <a:moveTo>
                      <a:pt x="1231" y="1585"/>
                    </a:moveTo>
                    <a:cubicBezTo>
                      <a:pt x="1247" y="1601"/>
                      <a:pt x="1262" y="1616"/>
                      <a:pt x="1267" y="1622"/>
                    </a:cubicBezTo>
                    <a:cubicBezTo>
                      <a:pt x="1267" y="1622"/>
                      <a:pt x="1269" y="1629"/>
                      <a:pt x="1265" y="1635"/>
                    </a:cubicBezTo>
                    <a:cubicBezTo>
                      <a:pt x="1258" y="1646"/>
                      <a:pt x="1235" y="1653"/>
                      <a:pt x="1203" y="1653"/>
                    </a:cubicBezTo>
                    <a:cubicBezTo>
                      <a:pt x="593" y="1653"/>
                      <a:pt x="593" y="1653"/>
                      <a:pt x="593" y="1653"/>
                    </a:cubicBezTo>
                    <a:cubicBezTo>
                      <a:pt x="561" y="1653"/>
                      <a:pt x="538" y="1646"/>
                      <a:pt x="530" y="1635"/>
                    </a:cubicBezTo>
                    <a:cubicBezTo>
                      <a:pt x="527" y="1629"/>
                      <a:pt x="528" y="1623"/>
                      <a:pt x="528" y="1623"/>
                    </a:cubicBezTo>
                    <a:cubicBezTo>
                      <a:pt x="528" y="1623"/>
                      <a:pt x="528" y="1623"/>
                      <a:pt x="528" y="1623"/>
                    </a:cubicBezTo>
                    <a:cubicBezTo>
                      <a:pt x="534" y="1616"/>
                      <a:pt x="549" y="1601"/>
                      <a:pt x="565" y="1585"/>
                    </a:cubicBezTo>
                    <a:cubicBezTo>
                      <a:pt x="614" y="1536"/>
                      <a:pt x="654" y="1494"/>
                      <a:pt x="672" y="1458"/>
                    </a:cubicBezTo>
                    <a:cubicBezTo>
                      <a:pt x="1124" y="1458"/>
                      <a:pt x="1124" y="1458"/>
                      <a:pt x="1124" y="1458"/>
                    </a:cubicBezTo>
                    <a:cubicBezTo>
                      <a:pt x="1142" y="1494"/>
                      <a:pt x="1182" y="1536"/>
                      <a:pt x="1231" y="1585"/>
                    </a:cubicBezTo>
                    <a:close/>
                    <a:moveTo>
                      <a:pt x="1684" y="1307"/>
                    </a:moveTo>
                    <a:cubicBezTo>
                      <a:pt x="1684" y="1328"/>
                      <a:pt x="1666" y="1346"/>
                      <a:pt x="1645" y="1346"/>
                    </a:cubicBezTo>
                    <a:cubicBezTo>
                      <a:pt x="151" y="1346"/>
                      <a:pt x="151" y="1346"/>
                      <a:pt x="151" y="1346"/>
                    </a:cubicBezTo>
                    <a:cubicBezTo>
                      <a:pt x="129" y="1346"/>
                      <a:pt x="112" y="1328"/>
                      <a:pt x="112" y="1307"/>
                    </a:cubicBezTo>
                    <a:cubicBezTo>
                      <a:pt x="112" y="151"/>
                      <a:pt x="112" y="151"/>
                      <a:pt x="112" y="151"/>
                    </a:cubicBezTo>
                    <a:cubicBezTo>
                      <a:pt x="112" y="129"/>
                      <a:pt x="129" y="112"/>
                      <a:pt x="151" y="112"/>
                    </a:cubicBezTo>
                    <a:cubicBezTo>
                      <a:pt x="1645" y="112"/>
                      <a:pt x="1645" y="112"/>
                      <a:pt x="1645" y="112"/>
                    </a:cubicBezTo>
                    <a:cubicBezTo>
                      <a:pt x="1666" y="112"/>
                      <a:pt x="1684" y="129"/>
                      <a:pt x="1684" y="151"/>
                    </a:cubicBezTo>
                    <a:lnTo>
                      <a:pt x="1684" y="13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Freeform 6"/>
              <p:cNvSpPr>
                <a:spLocks noEditPoints="1"/>
              </p:cNvSpPr>
              <p:nvPr/>
            </p:nvSpPr>
            <p:spPr bwMode="auto">
              <a:xfrm>
                <a:off x="842963" y="846138"/>
                <a:ext cx="5064125" cy="3376613"/>
              </a:xfrm>
              <a:custGeom>
                <a:avLst/>
                <a:gdLst>
                  <a:gd name="T0" fmla="*/ 1252 w 1348"/>
                  <a:gd name="T1" fmla="*/ 0 h 899"/>
                  <a:gd name="T2" fmla="*/ 96 w 1348"/>
                  <a:gd name="T3" fmla="*/ 0 h 899"/>
                  <a:gd name="T4" fmla="*/ 0 w 1348"/>
                  <a:gd name="T5" fmla="*/ 95 h 899"/>
                  <a:gd name="T6" fmla="*/ 0 w 1348"/>
                  <a:gd name="T7" fmla="*/ 803 h 899"/>
                  <a:gd name="T8" fmla="*/ 96 w 1348"/>
                  <a:gd name="T9" fmla="*/ 899 h 899"/>
                  <a:gd name="T10" fmla="*/ 1252 w 1348"/>
                  <a:gd name="T11" fmla="*/ 899 h 899"/>
                  <a:gd name="T12" fmla="*/ 1348 w 1348"/>
                  <a:gd name="T13" fmla="*/ 803 h 899"/>
                  <a:gd name="T14" fmla="*/ 1348 w 1348"/>
                  <a:gd name="T15" fmla="*/ 95 h 899"/>
                  <a:gd name="T16" fmla="*/ 1252 w 1348"/>
                  <a:gd name="T17" fmla="*/ 0 h 899"/>
                  <a:gd name="T18" fmla="*/ 1291 w 1348"/>
                  <a:gd name="T19" fmla="*/ 803 h 899"/>
                  <a:gd name="T20" fmla="*/ 1252 w 1348"/>
                  <a:gd name="T21" fmla="*/ 843 h 899"/>
                  <a:gd name="T22" fmla="*/ 96 w 1348"/>
                  <a:gd name="T23" fmla="*/ 843 h 899"/>
                  <a:gd name="T24" fmla="*/ 56 w 1348"/>
                  <a:gd name="T25" fmla="*/ 803 h 899"/>
                  <a:gd name="T26" fmla="*/ 56 w 1348"/>
                  <a:gd name="T27" fmla="*/ 95 h 899"/>
                  <a:gd name="T28" fmla="*/ 96 w 1348"/>
                  <a:gd name="T29" fmla="*/ 56 h 899"/>
                  <a:gd name="T30" fmla="*/ 1252 w 1348"/>
                  <a:gd name="T31" fmla="*/ 56 h 899"/>
                  <a:gd name="T32" fmla="*/ 1291 w 1348"/>
                  <a:gd name="T33" fmla="*/ 95 h 899"/>
                  <a:gd name="T34" fmla="*/ 1291 w 1348"/>
                  <a:gd name="T35" fmla="*/ 803 h 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48" h="899">
                    <a:moveTo>
                      <a:pt x="1252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43" y="0"/>
                      <a:pt x="0" y="43"/>
                      <a:pt x="0" y="95"/>
                    </a:cubicBezTo>
                    <a:cubicBezTo>
                      <a:pt x="0" y="803"/>
                      <a:pt x="0" y="803"/>
                      <a:pt x="0" y="803"/>
                    </a:cubicBezTo>
                    <a:cubicBezTo>
                      <a:pt x="0" y="856"/>
                      <a:pt x="43" y="899"/>
                      <a:pt x="96" y="899"/>
                    </a:cubicBezTo>
                    <a:cubicBezTo>
                      <a:pt x="1252" y="899"/>
                      <a:pt x="1252" y="899"/>
                      <a:pt x="1252" y="899"/>
                    </a:cubicBezTo>
                    <a:cubicBezTo>
                      <a:pt x="1305" y="899"/>
                      <a:pt x="1348" y="856"/>
                      <a:pt x="1348" y="803"/>
                    </a:cubicBezTo>
                    <a:cubicBezTo>
                      <a:pt x="1348" y="95"/>
                      <a:pt x="1348" y="95"/>
                      <a:pt x="1348" y="95"/>
                    </a:cubicBezTo>
                    <a:cubicBezTo>
                      <a:pt x="1348" y="43"/>
                      <a:pt x="1305" y="0"/>
                      <a:pt x="1252" y="0"/>
                    </a:cubicBezTo>
                    <a:close/>
                    <a:moveTo>
                      <a:pt x="1291" y="803"/>
                    </a:moveTo>
                    <a:cubicBezTo>
                      <a:pt x="1291" y="825"/>
                      <a:pt x="1274" y="843"/>
                      <a:pt x="1252" y="843"/>
                    </a:cubicBezTo>
                    <a:cubicBezTo>
                      <a:pt x="96" y="843"/>
                      <a:pt x="96" y="843"/>
                      <a:pt x="96" y="843"/>
                    </a:cubicBezTo>
                    <a:cubicBezTo>
                      <a:pt x="74" y="843"/>
                      <a:pt x="56" y="825"/>
                      <a:pt x="56" y="803"/>
                    </a:cubicBezTo>
                    <a:cubicBezTo>
                      <a:pt x="56" y="95"/>
                      <a:pt x="56" y="95"/>
                      <a:pt x="56" y="95"/>
                    </a:cubicBezTo>
                    <a:cubicBezTo>
                      <a:pt x="56" y="74"/>
                      <a:pt x="74" y="56"/>
                      <a:pt x="96" y="56"/>
                    </a:cubicBezTo>
                    <a:cubicBezTo>
                      <a:pt x="1252" y="56"/>
                      <a:pt x="1252" y="56"/>
                      <a:pt x="1252" y="56"/>
                    </a:cubicBezTo>
                    <a:cubicBezTo>
                      <a:pt x="1274" y="56"/>
                      <a:pt x="1291" y="74"/>
                      <a:pt x="1291" y="95"/>
                    </a:cubicBezTo>
                    <a:lnTo>
                      <a:pt x="1291" y="8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7"/>
              <p:cNvSpPr>
                <a:spLocks noEditPoints="1"/>
              </p:cNvSpPr>
              <p:nvPr/>
            </p:nvSpPr>
            <p:spPr bwMode="auto">
              <a:xfrm>
                <a:off x="3059113" y="4321176"/>
                <a:ext cx="631825" cy="630238"/>
              </a:xfrm>
              <a:custGeom>
                <a:avLst/>
                <a:gdLst>
                  <a:gd name="T0" fmla="*/ 84 w 168"/>
                  <a:gd name="T1" fmla="*/ 0 h 168"/>
                  <a:gd name="T2" fmla="*/ 0 w 168"/>
                  <a:gd name="T3" fmla="*/ 84 h 168"/>
                  <a:gd name="T4" fmla="*/ 84 w 168"/>
                  <a:gd name="T5" fmla="*/ 168 h 168"/>
                  <a:gd name="T6" fmla="*/ 168 w 168"/>
                  <a:gd name="T7" fmla="*/ 84 h 168"/>
                  <a:gd name="T8" fmla="*/ 84 w 168"/>
                  <a:gd name="T9" fmla="*/ 0 h 168"/>
                  <a:gd name="T10" fmla="*/ 84 w 168"/>
                  <a:gd name="T11" fmla="*/ 112 h 168"/>
                  <a:gd name="T12" fmla="*/ 56 w 168"/>
                  <a:gd name="T13" fmla="*/ 84 h 168"/>
                  <a:gd name="T14" fmla="*/ 84 w 168"/>
                  <a:gd name="T15" fmla="*/ 56 h 168"/>
                  <a:gd name="T16" fmla="*/ 112 w 168"/>
                  <a:gd name="T17" fmla="*/ 84 h 168"/>
                  <a:gd name="T18" fmla="*/ 84 w 168"/>
                  <a:gd name="T19" fmla="*/ 11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8" h="168">
                    <a:moveTo>
                      <a:pt x="84" y="0"/>
                    </a:moveTo>
                    <a:cubicBezTo>
                      <a:pt x="38" y="0"/>
                      <a:pt x="0" y="38"/>
                      <a:pt x="0" y="84"/>
                    </a:cubicBezTo>
                    <a:cubicBezTo>
                      <a:pt x="0" y="131"/>
                      <a:pt x="38" y="168"/>
                      <a:pt x="84" y="168"/>
                    </a:cubicBezTo>
                    <a:cubicBezTo>
                      <a:pt x="130" y="168"/>
                      <a:pt x="168" y="131"/>
                      <a:pt x="168" y="84"/>
                    </a:cubicBezTo>
                    <a:cubicBezTo>
                      <a:pt x="168" y="38"/>
                      <a:pt x="130" y="0"/>
                      <a:pt x="84" y="0"/>
                    </a:cubicBezTo>
                    <a:close/>
                    <a:moveTo>
                      <a:pt x="84" y="112"/>
                    </a:moveTo>
                    <a:cubicBezTo>
                      <a:pt x="68" y="112"/>
                      <a:pt x="56" y="100"/>
                      <a:pt x="56" y="84"/>
                    </a:cubicBezTo>
                    <a:cubicBezTo>
                      <a:pt x="56" y="69"/>
                      <a:pt x="68" y="56"/>
                      <a:pt x="84" y="56"/>
                    </a:cubicBezTo>
                    <a:cubicBezTo>
                      <a:pt x="99" y="56"/>
                      <a:pt x="112" y="69"/>
                      <a:pt x="112" y="84"/>
                    </a:cubicBezTo>
                    <a:cubicBezTo>
                      <a:pt x="112" y="100"/>
                      <a:pt x="99" y="112"/>
                      <a:pt x="84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8"/>
              <p:cNvSpPr>
                <a:spLocks/>
              </p:cNvSpPr>
              <p:nvPr/>
            </p:nvSpPr>
            <p:spPr bwMode="auto">
              <a:xfrm>
                <a:off x="2528888" y="2533651"/>
                <a:ext cx="628650" cy="1262063"/>
              </a:xfrm>
              <a:custGeom>
                <a:avLst/>
                <a:gdLst>
                  <a:gd name="T0" fmla="*/ 125 w 167"/>
                  <a:gd name="T1" fmla="*/ 0 h 336"/>
                  <a:gd name="T2" fmla="*/ 42 w 167"/>
                  <a:gd name="T3" fmla="*/ 0 h 336"/>
                  <a:gd name="T4" fmla="*/ 0 w 167"/>
                  <a:gd name="T5" fmla="*/ 42 h 336"/>
                  <a:gd name="T6" fmla="*/ 0 w 167"/>
                  <a:gd name="T7" fmla="*/ 294 h 336"/>
                  <a:gd name="T8" fmla="*/ 42 w 167"/>
                  <a:gd name="T9" fmla="*/ 336 h 336"/>
                  <a:gd name="T10" fmla="*/ 125 w 167"/>
                  <a:gd name="T11" fmla="*/ 336 h 336"/>
                  <a:gd name="T12" fmla="*/ 167 w 167"/>
                  <a:gd name="T13" fmla="*/ 294 h 336"/>
                  <a:gd name="T14" fmla="*/ 167 w 167"/>
                  <a:gd name="T15" fmla="*/ 42 h 336"/>
                  <a:gd name="T16" fmla="*/ 125 w 167"/>
                  <a:gd name="T1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336">
                    <a:moveTo>
                      <a:pt x="125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8"/>
                      <a:pt x="0" y="42"/>
                    </a:cubicBezTo>
                    <a:cubicBezTo>
                      <a:pt x="0" y="294"/>
                      <a:pt x="0" y="294"/>
                      <a:pt x="0" y="294"/>
                    </a:cubicBezTo>
                    <a:cubicBezTo>
                      <a:pt x="0" y="317"/>
                      <a:pt x="19" y="336"/>
                      <a:pt x="42" y="336"/>
                    </a:cubicBezTo>
                    <a:cubicBezTo>
                      <a:pt x="125" y="336"/>
                      <a:pt x="125" y="336"/>
                      <a:pt x="125" y="336"/>
                    </a:cubicBezTo>
                    <a:cubicBezTo>
                      <a:pt x="148" y="336"/>
                      <a:pt x="167" y="317"/>
                      <a:pt x="167" y="294"/>
                    </a:cubicBezTo>
                    <a:cubicBezTo>
                      <a:pt x="167" y="42"/>
                      <a:pt x="167" y="42"/>
                      <a:pt x="167" y="42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9"/>
              <p:cNvSpPr>
                <a:spLocks/>
              </p:cNvSpPr>
              <p:nvPr/>
            </p:nvSpPr>
            <p:spPr bwMode="auto">
              <a:xfrm>
                <a:off x="4632326" y="1266826"/>
                <a:ext cx="635000" cy="2528888"/>
              </a:xfrm>
              <a:custGeom>
                <a:avLst/>
                <a:gdLst>
                  <a:gd name="T0" fmla="*/ 126 w 169"/>
                  <a:gd name="T1" fmla="*/ 0 h 673"/>
                  <a:gd name="T2" fmla="*/ 42 w 169"/>
                  <a:gd name="T3" fmla="*/ 0 h 673"/>
                  <a:gd name="T4" fmla="*/ 0 w 169"/>
                  <a:gd name="T5" fmla="*/ 41 h 673"/>
                  <a:gd name="T6" fmla="*/ 0 w 169"/>
                  <a:gd name="T7" fmla="*/ 632 h 673"/>
                  <a:gd name="T8" fmla="*/ 42 w 169"/>
                  <a:gd name="T9" fmla="*/ 673 h 673"/>
                  <a:gd name="T10" fmla="*/ 126 w 169"/>
                  <a:gd name="T11" fmla="*/ 673 h 673"/>
                  <a:gd name="T12" fmla="*/ 169 w 169"/>
                  <a:gd name="T13" fmla="*/ 632 h 673"/>
                  <a:gd name="T14" fmla="*/ 169 w 169"/>
                  <a:gd name="T15" fmla="*/ 41 h 673"/>
                  <a:gd name="T16" fmla="*/ 126 w 169"/>
                  <a:gd name="T17" fmla="*/ 0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673">
                    <a:moveTo>
                      <a:pt x="126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9"/>
                      <a:pt x="0" y="41"/>
                    </a:cubicBezTo>
                    <a:cubicBezTo>
                      <a:pt x="0" y="632"/>
                      <a:pt x="0" y="632"/>
                      <a:pt x="0" y="632"/>
                    </a:cubicBezTo>
                    <a:cubicBezTo>
                      <a:pt x="0" y="655"/>
                      <a:pt x="19" y="673"/>
                      <a:pt x="42" y="673"/>
                    </a:cubicBezTo>
                    <a:cubicBezTo>
                      <a:pt x="126" y="673"/>
                      <a:pt x="126" y="673"/>
                      <a:pt x="126" y="673"/>
                    </a:cubicBezTo>
                    <a:cubicBezTo>
                      <a:pt x="150" y="673"/>
                      <a:pt x="169" y="655"/>
                      <a:pt x="169" y="632"/>
                    </a:cubicBezTo>
                    <a:cubicBezTo>
                      <a:pt x="169" y="41"/>
                      <a:pt x="169" y="41"/>
                      <a:pt x="169" y="41"/>
                    </a:cubicBezTo>
                    <a:cubicBezTo>
                      <a:pt x="169" y="19"/>
                      <a:pt x="150" y="0"/>
                      <a:pt x="12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10"/>
              <p:cNvSpPr>
                <a:spLocks/>
              </p:cNvSpPr>
              <p:nvPr/>
            </p:nvSpPr>
            <p:spPr bwMode="auto">
              <a:xfrm>
                <a:off x="3584576" y="2112963"/>
                <a:ext cx="627063" cy="1682750"/>
              </a:xfrm>
              <a:custGeom>
                <a:avLst/>
                <a:gdLst>
                  <a:gd name="T0" fmla="*/ 125 w 167"/>
                  <a:gd name="T1" fmla="*/ 0 h 448"/>
                  <a:gd name="T2" fmla="*/ 41 w 167"/>
                  <a:gd name="T3" fmla="*/ 0 h 448"/>
                  <a:gd name="T4" fmla="*/ 0 w 167"/>
                  <a:gd name="T5" fmla="*/ 40 h 448"/>
                  <a:gd name="T6" fmla="*/ 0 w 167"/>
                  <a:gd name="T7" fmla="*/ 407 h 448"/>
                  <a:gd name="T8" fmla="*/ 41 w 167"/>
                  <a:gd name="T9" fmla="*/ 448 h 448"/>
                  <a:gd name="T10" fmla="*/ 125 w 167"/>
                  <a:gd name="T11" fmla="*/ 448 h 448"/>
                  <a:gd name="T12" fmla="*/ 167 w 167"/>
                  <a:gd name="T13" fmla="*/ 407 h 448"/>
                  <a:gd name="T14" fmla="*/ 167 w 167"/>
                  <a:gd name="T15" fmla="*/ 40 h 448"/>
                  <a:gd name="T16" fmla="*/ 125 w 167"/>
                  <a:gd name="T17" fmla="*/ 0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448">
                    <a:moveTo>
                      <a:pt x="125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407"/>
                      <a:pt x="0" y="407"/>
                      <a:pt x="0" y="407"/>
                    </a:cubicBezTo>
                    <a:cubicBezTo>
                      <a:pt x="0" y="430"/>
                      <a:pt x="18" y="448"/>
                      <a:pt x="41" y="448"/>
                    </a:cubicBezTo>
                    <a:cubicBezTo>
                      <a:pt x="125" y="448"/>
                      <a:pt x="125" y="448"/>
                      <a:pt x="125" y="448"/>
                    </a:cubicBezTo>
                    <a:cubicBezTo>
                      <a:pt x="148" y="448"/>
                      <a:pt x="167" y="430"/>
                      <a:pt x="167" y="407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11"/>
              <p:cNvSpPr>
                <a:spLocks/>
              </p:cNvSpPr>
              <p:nvPr/>
            </p:nvSpPr>
            <p:spPr bwMode="auto">
              <a:xfrm>
                <a:off x="1474788" y="1687513"/>
                <a:ext cx="633413" cy="2108200"/>
              </a:xfrm>
              <a:custGeom>
                <a:avLst/>
                <a:gdLst>
                  <a:gd name="T0" fmla="*/ 127 w 169"/>
                  <a:gd name="T1" fmla="*/ 0 h 561"/>
                  <a:gd name="T2" fmla="*/ 43 w 169"/>
                  <a:gd name="T3" fmla="*/ 0 h 561"/>
                  <a:gd name="T4" fmla="*/ 0 w 169"/>
                  <a:gd name="T5" fmla="*/ 40 h 561"/>
                  <a:gd name="T6" fmla="*/ 0 w 169"/>
                  <a:gd name="T7" fmla="*/ 521 h 561"/>
                  <a:gd name="T8" fmla="*/ 43 w 169"/>
                  <a:gd name="T9" fmla="*/ 561 h 561"/>
                  <a:gd name="T10" fmla="*/ 127 w 169"/>
                  <a:gd name="T11" fmla="*/ 561 h 561"/>
                  <a:gd name="T12" fmla="*/ 169 w 169"/>
                  <a:gd name="T13" fmla="*/ 521 h 561"/>
                  <a:gd name="T14" fmla="*/ 169 w 169"/>
                  <a:gd name="T15" fmla="*/ 40 h 561"/>
                  <a:gd name="T16" fmla="*/ 127 w 169"/>
                  <a:gd name="T17" fmla="*/ 0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561">
                    <a:moveTo>
                      <a:pt x="127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8"/>
                      <a:pt x="0" y="40"/>
                    </a:cubicBezTo>
                    <a:cubicBezTo>
                      <a:pt x="0" y="521"/>
                      <a:pt x="0" y="521"/>
                      <a:pt x="0" y="521"/>
                    </a:cubicBezTo>
                    <a:cubicBezTo>
                      <a:pt x="0" y="543"/>
                      <a:pt x="19" y="561"/>
                      <a:pt x="43" y="561"/>
                    </a:cubicBezTo>
                    <a:cubicBezTo>
                      <a:pt x="127" y="561"/>
                      <a:pt x="127" y="561"/>
                      <a:pt x="127" y="561"/>
                    </a:cubicBezTo>
                    <a:cubicBezTo>
                      <a:pt x="150" y="561"/>
                      <a:pt x="169" y="543"/>
                      <a:pt x="169" y="521"/>
                    </a:cubicBezTo>
                    <a:cubicBezTo>
                      <a:pt x="169" y="40"/>
                      <a:pt x="169" y="40"/>
                      <a:pt x="169" y="40"/>
                    </a:cubicBezTo>
                    <a:cubicBezTo>
                      <a:pt x="169" y="18"/>
                      <a:pt x="150" y="0"/>
                      <a:pt x="1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2205591" y="2704022"/>
              <a:ext cx="576000" cy="57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Content Placeholder 2"/>
          <p:cNvSpPr txBox="1">
            <a:spLocks/>
          </p:cNvSpPr>
          <p:nvPr/>
        </p:nvSpPr>
        <p:spPr>
          <a:xfrm>
            <a:off x="5928123" y="2955478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5928123" y="3229418"/>
            <a:ext cx="4976309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Content Placeholder 2"/>
          <p:cNvSpPr txBox="1">
            <a:spLocks/>
          </p:cNvSpPr>
          <p:nvPr/>
        </p:nvSpPr>
        <p:spPr>
          <a:xfrm>
            <a:off x="5928123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Content Placeholder 2"/>
          <p:cNvSpPr txBox="1">
            <a:spLocks/>
          </p:cNvSpPr>
          <p:nvPr/>
        </p:nvSpPr>
        <p:spPr>
          <a:xfrm>
            <a:off x="5928123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Content Placeholder 2"/>
          <p:cNvSpPr txBox="1">
            <a:spLocks/>
          </p:cNvSpPr>
          <p:nvPr/>
        </p:nvSpPr>
        <p:spPr>
          <a:xfrm>
            <a:off x="7629756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Content Placeholder 2"/>
          <p:cNvSpPr txBox="1">
            <a:spLocks/>
          </p:cNvSpPr>
          <p:nvPr/>
        </p:nvSpPr>
        <p:spPr>
          <a:xfrm>
            <a:off x="7629756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9356598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Content Placeholder 2"/>
          <p:cNvSpPr txBox="1">
            <a:spLocks/>
          </p:cNvSpPr>
          <p:nvPr/>
        </p:nvSpPr>
        <p:spPr>
          <a:xfrm>
            <a:off x="9356598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矩形 259"/>
          <p:cNvSpPr>
            <a:spLocks noChangeArrowheads="1"/>
          </p:cNvSpPr>
          <p:nvPr/>
        </p:nvSpPr>
        <p:spPr bwMode="auto">
          <a:xfrm>
            <a:off x="871613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1" name="矩形 50"/>
          <p:cNvSpPr/>
          <p:nvPr/>
        </p:nvSpPr>
        <p:spPr>
          <a:xfrm rot="2700000">
            <a:off x="130272" y="345076"/>
            <a:ext cx="516070" cy="51607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2" name="矩形 51"/>
          <p:cNvSpPr/>
          <p:nvPr/>
        </p:nvSpPr>
        <p:spPr>
          <a:xfrm rot="2700000">
            <a:off x="466564" y="633986"/>
            <a:ext cx="346013" cy="3460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4838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2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1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0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1" grpId="0"/>
      <p:bldP spid="42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53" y="1506787"/>
            <a:ext cx="12858044" cy="502270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353" y="1506787"/>
            <a:ext cx="4196773" cy="5022709"/>
            <a:chOff x="0" y="1071552"/>
            <a:chExt cx="2984536" cy="3571900"/>
          </a:xfrm>
        </p:grpSpPr>
        <p:sp>
          <p:nvSpPr>
            <p:cNvPr id="9" name="Rectangle 8"/>
            <p:cNvSpPr/>
            <p:nvPr/>
          </p:nvSpPr>
          <p:spPr>
            <a:xfrm>
              <a:off x="0" y="1071552"/>
              <a:ext cx="2984536" cy="3571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219027" y="2304191"/>
              <a:ext cx="2611885" cy="1950756"/>
              <a:chOff x="219027" y="2304191"/>
              <a:chExt cx="2611885" cy="1950756"/>
            </a:xfrm>
          </p:grpSpPr>
          <p:grpSp>
            <p:nvGrpSpPr>
              <p:cNvPr id="28" name="Group 27"/>
              <p:cNvGrpSpPr/>
              <p:nvPr/>
            </p:nvGrpSpPr>
            <p:grpSpPr>
              <a:xfrm>
                <a:off x="340968" y="2777859"/>
                <a:ext cx="2489942" cy="262650"/>
                <a:chOff x="340968" y="2777859"/>
                <a:chExt cx="2489942" cy="262650"/>
              </a:xfrm>
            </p:grpSpPr>
            <p:sp>
              <p:nvSpPr>
                <p:cNvPr id="12" name="Rectangle 11"/>
                <p:cNvSpPr/>
                <p:nvPr/>
              </p:nvSpPr>
              <p:spPr>
                <a:xfrm>
                  <a:off x="629381" y="2777859"/>
                  <a:ext cx="2201529" cy="26265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80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Open Sans Light" pitchFamily="34" charset="0"/>
                      <a:sym typeface="Arial" panose="020B0604020202020204" pitchFamily="34" charset="0"/>
                    </a:rPr>
                    <a:t>请替换文字内容，修改文字内容，也可以直接复制你的内容到此。请替换文字内容，修改文字内容，也可以直接复制你的内容到此</a:t>
                  </a:r>
                  <a:r>
                    <a:rPr lang="zh-CN" altLang="en-US" sz="800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Open Sans Light" pitchFamily="34" charset="0"/>
                      <a:sym typeface="Arial" panose="020B0604020202020204" pitchFamily="34" charset="0"/>
                    </a:rPr>
                    <a:t>。</a:t>
                  </a:r>
                  <a:endParaRPr lang="ms-MY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 Light" pitchFamily="34" charset="0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10" name="Group 9"/>
                <p:cNvGrpSpPr/>
                <p:nvPr/>
              </p:nvGrpSpPr>
              <p:grpSpPr>
                <a:xfrm>
                  <a:off x="340968" y="2778666"/>
                  <a:ext cx="152740" cy="222649"/>
                  <a:chOff x="4230190" y="3652404"/>
                  <a:chExt cx="251543" cy="366676"/>
                </a:xfrm>
                <a:solidFill>
                  <a:schemeClr val="bg1"/>
                </a:solidFill>
              </p:grpSpPr>
              <p:sp>
                <p:nvSpPr>
                  <p:cNvPr id="15" name="AutoShape 97"/>
                  <p:cNvSpPr>
                    <a:spLocks/>
                  </p:cNvSpPr>
                  <p:nvPr/>
                </p:nvSpPr>
                <p:spPr bwMode="auto">
                  <a:xfrm>
                    <a:off x="4230190" y="3652404"/>
                    <a:ext cx="251543" cy="366676"/>
                  </a:xfrm>
                  <a:custGeom>
                    <a:avLst/>
                    <a:gdLst>
                      <a:gd name="T0" fmla="*/ 10800 w 21600"/>
                      <a:gd name="T1" fmla="*/ 10800 h 21600"/>
                      <a:gd name="T2" fmla="*/ 10800 w 21600"/>
                      <a:gd name="T3" fmla="*/ 10800 h 21600"/>
                      <a:gd name="T4" fmla="*/ 10800 w 21600"/>
                      <a:gd name="T5" fmla="*/ 10800 h 21600"/>
                      <a:gd name="T6" fmla="*/ 10800 w 21600"/>
                      <a:gd name="T7" fmla="*/ 108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1600" h="21600">
                        <a:moveTo>
                          <a:pt x="19636" y="3374"/>
                        </a:moveTo>
                        <a:lnTo>
                          <a:pt x="1963" y="3375"/>
                        </a:lnTo>
                        <a:lnTo>
                          <a:pt x="1963" y="2025"/>
                        </a:lnTo>
                        <a:cubicBezTo>
                          <a:pt x="1963" y="1653"/>
                          <a:pt x="2402" y="1350"/>
                          <a:pt x="2945" y="1350"/>
                        </a:cubicBezTo>
                        <a:lnTo>
                          <a:pt x="18654" y="1349"/>
                        </a:lnTo>
                        <a:cubicBezTo>
                          <a:pt x="19195" y="1349"/>
                          <a:pt x="19636" y="1652"/>
                          <a:pt x="19636" y="2024"/>
                        </a:cubicBezTo>
                        <a:cubicBezTo>
                          <a:pt x="19636" y="2024"/>
                          <a:pt x="19636" y="3374"/>
                          <a:pt x="19636" y="3374"/>
                        </a:cubicBezTo>
                        <a:close/>
                        <a:moveTo>
                          <a:pt x="19636" y="17546"/>
                        </a:moveTo>
                        <a:lnTo>
                          <a:pt x="1963" y="17547"/>
                        </a:lnTo>
                        <a:lnTo>
                          <a:pt x="1963" y="4050"/>
                        </a:lnTo>
                        <a:lnTo>
                          <a:pt x="19636" y="4049"/>
                        </a:lnTo>
                        <a:cubicBezTo>
                          <a:pt x="19636" y="4049"/>
                          <a:pt x="19636" y="17546"/>
                          <a:pt x="19636" y="17546"/>
                        </a:cubicBezTo>
                        <a:close/>
                        <a:moveTo>
                          <a:pt x="19636" y="19574"/>
                        </a:moveTo>
                        <a:cubicBezTo>
                          <a:pt x="19636" y="19946"/>
                          <a:pt x="19195" y="20249"/>
                          <a:pt x="18654" y="20249"/>
                        </a:cubicBezTo>
                        <a:lnTo>
                          <a:pt x="2945" y="20250"/>
                        </a:lnTo>
                        <a:cubicBezTo>
                          <a:pt x="2402" y="20250"/>
                          <a:pt x="1963" y="19947"/>
                          <a:pt x="1963" y="19575"/>
                        </a:cubicBezTo>
                        <a:lnTo>
                          <a:pt x="1963" y="18222"/>
                        </a:lnTo>
                        <a:lnTo>
                          <a:pt x="19636" y="18221"/>
                        </a:lnTo>
                        <a:cubicBezTo>
                          <a:pt x="19636" y="18221"/>
                          <a:pt x="19636" y="19574"/>
                          <a:pt x="19636" y="19574"/>
                        </a:cubicBezTo>
                        <a:close/>
                        <a:moveTo>
                          <a:pt x="18654" y="0"/>
                        </a:moveTo>
                        <a:lnTo>
                          <a:pt x="2945" y="0"/>
                        </a:lnTo>
                        <a:cubicBezTo>
                          <a:pt x="1317" y="0"/>
                          <a:pt x="0" y="907"/>
                          <a:pt x="0" y="2025"/>
                        </a:cubicBezTo>
                        <a:lnTo>
                          <a:pt x="0" y="19575"/>
                        </a:lnTo>
                        <a:cubicBezTo>
                          <a:pt x="0" y="20693"/>
                          <a:pt x="1317" y="21600"/>
                          <a:pt x="2945" y="21600"/>
                        </a:cubicBezTo>
                        <a:lnTo>
                          <a:pt x="18654" y="21599"/>
                        </a:lnTo>
                        <a:cubicBezTo>
                          <a:pt x="20280" y="21599"/>
                          <a:pt x="21600" y="20693"/>
                          <a:pt x="21600" y="19574"/>
                        </a:cubicBezTo>
                        <a:lnTo>
                          <a:pt x="21600" y="2024"/>
                        </a:lnTo>
                        <a:cubicBezTo>
                          <a:pt x="21600" y="906"/>
                          <a:pt x="20280" y="0"/>
                          <a:pt x="18654" y="0"/>
                        </a:cubicBezTo>
                      </a:path>
                    </a:pathLst>
                  </a:custGeom>
                  <a:grpFill/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12700" cap="flat" cmpd="sng">
                        <a:solidFill>
                          <a:srgbClr val="000000"/>
                        </a:solidFill>
                        <a:prstDash val="solid"/>
                        <a:miter lim="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lIns="53575" tIns="53575" rIns="53575" bIns="53575" anchor="ctr"/>
                  <a:lstStyle/>
                  <a:p>
                    <a:pPr defTabSz="642915">
                      <a:lnSpc>
                        <a:spcPct val="150000"/>
                      </a:lnSpc>
                    </a:pPr>
                    <a:endParaRPr lang="en-US" sz="4219"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6" name="AutoShape 98"/>
                  <p:cNvSpPr>
                    <a:spLocks/>
                  </p:cNvSpPr>
                  <p:nvPr/>
                </p:nvSpPr>
                <p:spPr bwMode="auto">
                  <a:xfrm>
                    <a:off x="4332809" y="3686819"/>
                    <a:ext cx="46304" cy="11263"/>
                  </a:xfrm>
                  <a:custGeom>
                    <a:avLst/>
                    <a:gdLst>
                      <a:gd name="T0" fmla="*/ 10800 w 21600"/>
                      <a:gd name="T1" fmla="*/ 10800 h 21600"/>
                      <a:gd name="T2" fmla="*/ 10800 w 21600"/>
                      <a:gd name="T3" fmla="*/ 10800 h 21600"/>
                      <a:gd name="T4" fmla="*/ 10800 w 21600"/>
                      <a:gd name="T5" fmla="*/ 10800 h 21600"/>
                      <a:gd name="T6" fmla="*/ 10800 w 21600"/>
                      <a:gd name="T7" fmla="*/ 108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1600" h="21600">
                        <a:moveTo>
                          <a:pt x="21600" y="10800"/>
                        </a:moveTo>
                        <a:cubicBezTo>
                          <a:pt x="21600" y="16758"/>
                          <a:pt x="20387" y="21599"/>
                          <a:pt x="18899" y="21599"/>
                        </a:cubicBezTo>
                        <a:lnTo>
                          <a:pt x="2699" y="21599"/>
                        </a:lnTo>
                        <a:cubicBezTo>
                          <a:pt x="1202" y="21599"/>
                          <a:pt x="0" y="16758"/>
                          <a:pt x="0" y="10800"/>
                        </a:cubicBezTo>
                        <a:cubicBezTo>
                          <a:pt x="0" y="4841"/>
                          <a:pt x="1202" y="0"/>
                          <a:pt x="2699" y="0"/>
                        </a:cubicBezTo>
                        <a:lnTo>
                          <a:pt x="18899" y="0"/>
                        </a:lnTo>
                        <a:cubicBezTo>
                          <a:pt x="20387" y="0"/>
                          <a:pt x="21600" y="4841"/>
                          <a:pt x="21600" y="10800"/>
                        </a:cubicBezTo>
                      </a:path>
                    </a:pathLst>
                  </a:custGeom>
                  <a:grpFill/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12700" cap="flat" cmpd="sng">
                        <a:solidFill>
                          <a:srgbClr val="000000"/>
                        </a:solidFill>
                        <a:prstDash val="solid"/>
                        <a:miter lim="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lIns="53575" tIns="53575" rIns="53575" bIns="53575" anchor="ctr"/>
                  <a:lstStyle/>
                  <a:p>
                    <a:pPr defTabSz="642915">
                      <a:lnSpc>
                        <a:spcPct val="150000"/>
                      </a:lnSpc>
                    </a:pPr>
                    <a:endParaRPr lang="en-US" sz="4219"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7" name="AutoShape 99"/>
                  <p:cNvSpPr>
                    <a:spLocks/>
                  </p:cNvSpPr>
                  <p:nvPr/>
                </p:nvSpPr>
                <p:spPr bwMode="auto">
                  <a:xfrm>
                    <a:off x="4344698" y="3973402"/>
                    <a:ext cx="22526" cy="11263"/>
                  </a:xfrm>
                  <a:custGeom>
                    <a:avLst/>
                    <a:gdLst>
                      <a:gd name="T0" fmla="*/ 10800 w 21600"/>
                      <a:gd name="T1" fmla="*/ 10800 h 21600"/>
                      <a:gd name="T2" fmla="*/ 10800 w 21600"/>
                      <a:gd name="T3" fmla="*/ 10800 h 21600"/>
                      <a:gd name="T4" fmla="*/ 10800 w 21600"/>
                      <a:gd name="T5" fmla="*/ 10800 h 21600"/>
                      <a:gd name="T6" fmla="*/ 10800 w 21600"/>
                      <a:gd name="T7" fmla="*/ 108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1600" h="21600">
                        <a:moveTo>
                          <a:pt x="21600" y="10800"/>
                        </a:moveTo>
                        <a:cubicBezTo>
                          <a:pt x="21600" y="16769"/>
                          <a:pt x="19174" y="21599"/>
                          <a:pt x="16199" y="21599"/>
                        </a:cubicBezTo>
                        <a:lnTo>
                          <a:pt x="5399" y="21599"/>
                        </a:lnTo>
                        <a:cubicBezTo>
                          <a:pt x="2404" y="21599"/>
                          <a:pt x="0" y="16769"/>
                          <a:pt x="0" y="10800"/>
                        </a:cubicBezTo>
                        <a:cubicBezTo>
                          <a:pt x="0" y="4830"/>
                          <a:pt x="2404" y="0"/>
                          <a:pt x="5399" y="0"/>
                        </a:cubicBezTo>
                        <a:lnTo>
                          <a:pt x="16199" y="0"/>
                        </a:lnTo>
                        <a:cubicBezTo>
                          <a:pt x="19174" y="0"/>
                          <a:pt x="21600" y="4830"/>
                          <a:pt x="21600" y="10800"/>
                        </a:cubicBezTo>
                      </a:path>
                    </a:pathLst>
                  </a:custGeom>
                  <a:grpFill/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12700" cap="flat" cmpd="sng">
                        <a:solidFill>
                          <a:srgbClr val="000000"/>
                        </a:solidFill>
                        <a:prstDash val="solid"/>
                        <a:miter lim="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  <p:txBody>
                  <a:bodyPr lIns="53575" tIns="53575" rIns="53575" bIns="53575" anchor="ctr"/>
                  <a:lstStyle/>
                  <a:p>
                    <a:pPr defTabSz="642915">
                      <a:lnSpc>
                        <a:spcPct val="150000"/>
                      </a:lnSpc>
                    </a:pPr>
                    <a:endParaRPr lang="en-US" sz="4219">
                      <a:solidFill>
                        <a:srgbClr val="FFFFFF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29" name="Group 28"/>
              <p:cNvGrpSpPr/>
              <p:nvPr/>
            </p:nvGrpSpPr>
            <p:grpSpPr>
              <a:xfrm>
                <a:off x="300433" y="3158858"/>
                <a:ext cx="2530477" cy="262650"/>
                <a:chOff x="300433" y="3158858"/>
                <a:chExt cx="2530477" cy="262650"/>
              </a:xfrm>
            </p:grpSpPr>
            <p:sp>
              <p:nvSpPr>
                <p:cNvPr id="20" name="Rectangle 19"/>
                <p:cNvSpPr/>
                <p:nvPr/>
              </p:nvSpPr>
              <p:spPr>
                <a:xfrm>
                  <a:off x="629382" y="3158858"/>
                  <a:ext cx="2201528" cy="26265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80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Open Sans Light" pitchFamily="34" charset="0"/>
                      <a:sym typeface="Arial" panose="020B0604020202020204" pitchFamily="34" charset="0"/>
                    </a:rPr>
                    <a:t>请替换文字内容，修改文字内容，也可以直接复制你的内容到此。请替换文字内容，修改文字内容，也可以直接复制你的内容到此</a:t>
                  </a:r>
                  <a:r>
                    <a:rPr lang="zh-CN" altLang="en-US" sz="800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Open Sans Light" pitchFamily="34" charset="0"/>
                      <a:sym typeface="Arial" panose="020B0604020202020204" pitchFamily="34" charset="0"/>
                    </a:rPr>
                    <a:t>。</a:t>
                  </a:r>
                  <a:endParaRPr lang="ms-MY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 Light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2" name="AutoShape 4"/>
                <p:cNvSpPr>
                  <a:spLocks/>
                </p:cNvSpPr>
                <p:nvPr/>
              </p:nvSpPr>
              <p:spPr bwMode="auto">
                <a:xfrm>
                  <a:off x="300433" y="3182237"/>
                  <a:ext cx="215051" cy="215811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7428" y="17466"/>
                      </a:moveTo>
                      <a:cubicBezTo>
                        <a:pt x="16669" y="16923"/>
                        <a:pt x="15846" y="16465"/>
                        <a:pt x="14963" y="16121"/>
                      </a:cubicBezTo>
                      <a:cubicBezTo>
                        <a:pt x="15595" y="14609"/>
                        <a:pt x="15967" y="12928"/>
                        <a:pt x="16010" y="11148"/>
                      </a:cubicBezTo>
                      <a:lnTo>
                        <a:pt x="20188" y="11148"/>
                      </a:lnTo>
                      <a:cubicBezTo>
                        <a:pt x="20097" y="13612"/>
                        <a:pt x="19065" y="15838"/>
                        <a:pt x="17428" y="17466"/>
                      </a:cubicBezTo>
                      <a:moveTo>
                        <a:pt x="1411" y="11148"/>
                      </a:moveTo>
                      <a:lnTo>
                        <a:pt x="5589" y="11148"/>
                      </a:lnTo>
                      <a:cubicBezTo>
                        <a:pt x="5632" y="12928"/>
                        <a:pt x="6004" y="14609"/>
                        <a:pt x="6636" y="16121"/>
                      </a:cubicBezTo>
                      <a:cubicBezTo>
                        <a:pt x="5753" y="16465"/>
                        <a:pt x="4931" y="16923"/>
                        <a:pt x="4171" y="17466"/>
                      </a:cubicBezTo>
                      <a:cubicBezTo>
                        <a:pt x="2534" y="15838"/>
                        <a:pt x="1502" y="13612"/>
                        <a:pt x="1411" y="11148"/>
                      </a:cubicBezTo>
                      <a:moveTo>
                        <a:pt x="3785" y="4553"/>
                      </a:moveTo>
                      <a:cubicBezTo>
                        <a:pt x="4579" y="5170"/>
                        <a:pt x="5448" y="5691"/>
                        <a:pt x="6388" y="6084"/>
                      </a:cubicBezTo>
                      <a:cubicBezTo>
                        <a:pt x="5901" y="7433"/>
                        <a:pt x="5627" y="8908"/>
                        <a:pt x="5589" y="10451"/>
                      </a:cubicBezTo>
                      <a:lnTo>
                        <a:pt x="1411" y="10451"/>
                      </a:lnTo>
                      <a:cubicBezTo>
                        <a:pt x="1494" y="8190"/>
                        <a:pt x="2376" y="6135"/>
                        <a:pt x="3785" y="4553"/>
                      </a:cubicBezTo>
                      <a:moveTo>
                        <a:pt x="11148" y="10451"/>
                      </a:moveTo>
                      <a:lnTo>
                        <a:pt x="11148" y="6950"/>
                      </a:lnTo>
                      <a:cubicBezTo>
                        <a:pt x="12339" y="6913"/>
                        <a:pt x="13484" y="6696"/>
                        <a:pt x="14558" y="6324"/>
                      </a:cubicBezTo>
                      <a:cubicBezTo>
                        <a:pt x="15018" y="7598"/>
                        <a:pt x="15276" y="8992"/>
                        <a:pt x="15314" y="10451"/>
                      </a:cubicBezTo>
                      <a:cubicBezTo>
                        <a:pt x="15314" y="10451"/>
                        <a:pt x="11148" y="10451"/>
                        <a:pt x="11148" y="10451"/>
                      </a:cubicBezTo>
                      <a:close/>
                      <a:moveTo>
                        <a:pt x="14311" y="15882"/>
                      </a:moveTo>
                      <a:cubicBezTo>
                        <a:pt x="13309" y="15559"/>
                        <a:pt x="12247" y="15380"/>
                        <a:pt x="11148" y="15346"/>
                      </a:cubicBezTo>
                      <a:lnTo>
                        <a:pt x="11148" y="11148"/>
                      </a:lnTo>
                      <a:lnTo>
                        <a:pt x="15314" y="11148"/>
                      </a:lnTo>
                      <a:cubicBezTo>
                        <a:pt x="15270" y="12844"/>
                        <a:pt x="14914" y="14445"/>
                        <a:pt x="14311" y="15882"/>
                      </a:cubicBezTo>
                      <a:moveTo>
                        <a:pt x="14683" y="16757"/>
                      </a:moveTo>
                      <a:cubicBezTo>
                        <a:pt x="15476" y="17063"/>
                        <a:pt x="16218" y="17466"/>
                        <a:pt x="16904" y="17941"/>
                      </a:cubicBezTo>
                      <a:cubicBezTo>
                        <a:pt x="15632" y="19031"/>
                        <a:pt x="14067" y="19781"/>
                        <a:pt x="12344" y="20068"/>
                      </a:cubicBezTo>
                      <a:cubicBezTo>
                        <a:pt x="13280" y="19136"/>
                        <a:pt x="14076" y="18017"/>
                        <a:pt x="14683" y="16757"/>
                      </a:cubicBezTo>
                      <a:moveTo>
                        <a:pt x="11148" y="20188"/>
                      </a:moveTo>
                      <a:lnTo>
                        <a:pt x="11148" y="16043"/>
                      </a:lnTo>
                      <a:cubicBezTo>
                        <a:pt x="12146" y="16075"/>
                        <a:pt x="13113" y="16231"/>
                        <a:pt x="14025" y="16516"/>
                      </a:cubicBezTo>
                      <a:cubicBezTo>
                        <a:pt x="13314" y="17970"/>
                        <a:pt x="12343" y="19223"/>
                        <a:pt x="11185" y="20186"/>
                      </a:cubicBezTo>
                      <a:cubicBezTo>
                        <a:pt x="11185" y="20186"/>
                        <a:pt x="11148" y="20188"/>
                        <a:pt x="11148" y="20188"/>
                      </a:cubicBezTo>
                      <a:close/>
                      <a:moveTo>
                        <a:pt x="9255" y="20068"/>
                      </a:moveTo>
                      <a:cubicBezTo>
                        <a:pt x="7532" y="19781"/>
                        <a:pt x="5967" y="19031"/>
                        <a:pt x="4695" y="17941"/>
                      </a:cubicBezTo>
                      <a:cubicBezTo>
                        <a:pt x="5381" y="17466"/>
                        <a:pt x="6123" y="17063"/>
                        <a:pt x="6916" y="16757"/>
                      </a:cubicBezTo>
                      <a:cubicBezTo>
                        <a:pt x="7523" y="18017"/>
                        <a:pt x="8319" y="19136"/>
                        <a:pt x="9255" y="20068"/>
                      </a:cubicBezTo>
                      <a:moveTo>
                        <a:pt x="10451" y="11148"/>
                      </a:moveTo>
                      <a:lnTo>
                        <a:pt x="10451" y="15346"/>
                      </a:lnTo>
                      <a:cubicBezTo>
                        <a:pt x="9352" y="15380"/>
                        <a:pt x="8290" y="15559"/>
                        <a:pt x="7288" y="15882"/>
                      </a:cubicBezTo>
                      <a:cubicBezTo>
                        <a:pt x="6685" y="14445"/>
                        <a:pt x="6329" y="12844"/>
                        <a:pt x="6285" y="11148"/>
                      </a:cubicBezTo>
                      <a:cubicBezTo>
                        <a:pt x="6285" y="11148"/>
                        <a:pt x="10451" y="11148"/>
                        <a:pt x="10451" y="11148"/>
                      </a:cubicBezTo>
                      <a:close/>
                      <a:moveTo>
                        <a:pt x="7041" y="6324"/>
                      </a:moveTo>
                      <a:cubicBezTo>
                        <a:pt x="8115" y="6696"/>
                        <a:pt x="9260" y="6913"/>
                        <a:pt x="10451" y="6950"/>
                      </a:cubicBezTo>
                      <a:lnTo>
                        <a:pt x="10451" y="10451"/>
                      </a:lnTo>
                      <a:lnTo>
                        <a:pt x="6285" y="10451"/>
                      </a:lnTo>
                      <a:cubicBezTo>
                        <a:pt x="6324" y="8992"/>
                        <a:pt x="6581" y="7598"/>
                        <a:pt x="7041" y="6324"/>
                      </a:cubicBezTo>
                      <a:moveTo>
                        <a:pt x="6651" y="5442"/>
                      </a:moveTo>
                      <a:cubicBezTo>
                        <a:pt x="5790" y="5084"/>
                        <a:pt x="4993" y="4609"/>
                        <a:pt x="4263" y="4050"/>
                      </a:cubicBezTo>
                      <a:cubicBezTo>
                        <a:pt x="5606" y="2749"/>
                        <a:pt x="7332" y="1851"/>
                        <a:pt x="9255" y="1531"/>
                      </a:cubicBezTo>
                      <a:cubicBezTo>
                        <a:pt x="8175" y="2610"/>
                        <a:pt x="7286" y="3939"/>
                        <a:pt x="6651" y="5442"/>
                      </a:cubicBezTo>
                      <a:moveTo>
                        <a:pt x="10451" y="1411"/>
                      </a:moveTo>
                      <a:lnTo>
                        <a:pt x="10451" y="6253"/>
                      </a:lnTo>
                      <a:cubicBezTo>
                        <a:pt x="9352" y="6217"/>
                        <a:pt x="8296" y="6021"/>
                        <a:pt x="7303" y="5681"/>
                      </a:cubicBezTo>
                      <a:cubicBezTo>
                        <a:pt x="8029" y="3972"/>
                        <a:pt x="9101" y="2507"/>
                        <a:pt x="10415" y="1413"/>
                      </a:cubicBezTo>
                      <a:cubicBezTo>
                        <a:pt x="10427" y="1412"/>
                        <a:pt x="10439" y="1411"/>
                        <a:pt x="10451" y="1411"/>
                      </a:cubicBezTo>
                      <a:moveTo>
                        <a:pt x="12344" y="1531"/>
                      </a:moveTo>
                      <a:cubicBezTo>
                        <a:pt x="14267" y="1851"/>
                        <a:pt x="15993" y="2749"/>
                        <a:pt x="17336" y="4050"/>
                      </a:cubicBezTo>
                      <a:cubicBezTo>
                        <a:pt x="16606" y="4609"/>
                        <a:pt x="15809" y="5084"/>
                        <a:pt x="14948" y="5442"/>
                      </a:cubicBezTo>
                      <a:cubicBezTo>
                        <a:pt x="14313" y="3939"/>
                        <a:pt x="13424" y="2610"/>
                        <a:pt x="12344" y="1531"/>
                      </a:cubicBezTo>
                      <a:moveTo>
                        <a:pt x="11184" y="1413"/>
                      </a:moveTo>
                      <a:cubicBezTo>
                        <a:pt x="12498" y="2507"/>
                        <a:pt x="13570" y="3972"/>
                        <a:pt x="14296" y="5681"/>
                      </a:cubicBezTo>
                      <a:cubicBezTo>
                        <a:pt x="13303" y="6021"/>
                        <a:pt x="12247" y="6217"/>
                        <a:pt x="11148" y="6253"/>
                      </a:cubicBezTo>
                      <a:lnTo>
                        <a:pt x="11148" y="1411"/>
                      </a:lnTo>
                      <a:cubicBezTo>
                        <a:pt x="11160" y="1411"/>
                        <a:pt x="11172" y="1412"/>
                        <a:pt x="11184" y="1413"/>
                      </a:cubicBezTo>
                      <a:moveTo>
                        <a:pt x="10414" y="20186"/>
                      </a:moveTo>
                      <a:cubicBezTo>
                        <a:pt x="9256" y="19223"/>
                        <a:pt x="8285" y="17970"/>
                        <a:pt x="7574" y="16516"/>
                      </a:cubicBezTo>
                      <a:cubicBezTo>
                        <a:pt x="8486" y="16231"/>
                        <a:pt x="9453" y="16075"/>
                        <a:pt x="10451" y="16043"/>
                      </a:cubicBezTo>
                      <a:lnTo>
                        <a:pt x="10451" y="20188"/>
                      </a:lnTo>
                      <a:cubicBezTo>
                        <a:pt x="10451" y="20188"/>
                        <a:pt x="10414" y="20186"/>
                        <a:pt x="10414" y="20186"/>
                      </a:cubicBezTo>
                      <a:close/>
                      <a:moveTo>
                        <a:pt x="20188" y="10451"/>
                      </a:moveTo>
                      <a:lnTo>
                        <a:pt x="16010" y="10451"/>
                      </a:lnTo>
                      <a:cubicBezTo>
                        <a:pt x="15972" y="8908"/>
                        <a:pt x="15698" y="7433"/>
                        <a:pt x="15211" y="6084"/>
                      </a:cubicBezTo>
                      <a:cubicBezTo>
                        <a:pt x="16151" y="5691"/>
                        <a:pt x="17020" y="5170"/>
                        <a:pt x="17814" y="4553"/>
                      </a:cubicBezTo>
                      <a:cubicBezTo>
                        <a:pt x="19223" y="6135"/>
                        <a:pt x="20105" y="8190"/>
                        <a:pt x="20188" y="10451"/>
                      </a:cubicBezTo>
                      <a:moveTo>
                        <a:pt x="10800" y="0"/>
                      </a:moveTo>
                      <a:cubicBezTo>
                        <a:pt x="4835" y="0"/>
                        <a:pt x="0" y="4835"/>
                        <a:pt x="0" y="10800"/>
                      </a:cubicBezTo>
                      <a:cubicBezTo>
                        <a:pt x="0" y="16764"/>
                        <a:pt x="4835" y="21600"/>
                        <a:pt x="10800" y="21600"/>
                      </a:cubicBezTo>
                      <a:cubicBezTo>
                        <a:pt x="16764" y="21600"/>
                        <a:pt x="21600" y="16764"/>
                        <a:pt x="21600" y="10800"/>
                      </a:cubicBezTo>
                      <a:cubicBezTo>
                        <a:pt x="21600" y="4835"/>
                        <a:pt x="16764" y="0"/>
                        <a:pt x="10800" y="0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53575" tIns="53575" rIns="53575" bIns="53575" anchor="ctr"/>
                <a:lstStyle/>
                <a:p>
                  <a:pPr defTabSz="642915">
                    <a:lnSpc>
                      <a:spcPct val="150000"/>
                    </a:lnSpc>
                  </a:pPr>
                  <a:endParaRPr lang="en-US" sz="4219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1" name="Group 30"/>
              <p:cNvGrpSpPr/>
              <p:nvPr/>
            </p:nvGrpSpPr>
            <p:grpSpPr>
              <a:xfrm>
                <a:off x="336806" y="3563667"/>
                <a:ext cx="2494106" cy="271930"/>
                <a:chOff x="336806" y="3563667"/>
                <a:chExt cx="2494106" cy="271930"/>
              </a:xfrm>
            </p:grpSpPr>
            <p:sp>
              <p:nvSpPr>
                <p:cNvPr id="25" name="Rectangle 24"/>
                <p:cNvSpPr/>
                <p:nvPr/>
              </p:nvSpPr>
              <p:spPr>
                <a:xfrm>
                  <a:off x="629381" y="3563667"/>
                  <a:ext cx="2201531" cy="26265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80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Open Sans Light" pitchFamily="34" charset="0"/>
                      <a:sym typeface="Arial" panose="020B0604020202020204" pitchFamily="34" charset="0"/>
                    </a:rPr>
                    <a:t>请替换文字内容，修改文字内容，也可以直接复制你的内容到此。请替换文字内容，修改文字内容，也可以直接复制你的内容到此</a:t>
                  </a:r>
                  <a:r>
                    <a:rPr lang="zh-CN" altLang="en-US" sz="800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Open Sans Light" pitchFamily="34" charset="0"/>
                      <a:sym typeface="Arial" panose="020B0604020202020204" pitchFamily="34" charset="0"/>
                    </a:rPr>
                    <a:t>。</a:t>
                  </a:r>
                  <a:endParaRPr lang="ms-MY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 Light" pitchFamily="34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7" name="Freeform 26"/>
                <p:cNvSpPr>
                  <a:spLocks/>
                </p:cNvSpPr>
                <p:nvPr/>
              </p:nvSpPr>
              <p:spPr bwMode="auto">
                <a:xfrm>
                  <a:off x="336806" y="3613292"/>
                  <a:ext cx="119227" cy="222305"/>
                </a:xfrm>
                <a:custGeom>
                  <a:avLst/>
                  <a:gdLst>
                    <a:gd name="T0" fmla="*/ 200 w 200"/>
                    <a:gd name="T1" fmla="*/ 62 h 360"/>
                    <a:gd name="T2" fmla="*/ 143 w 200"/>
                    <a:gd name="T3" fmla="*/ 62 h 360"/>
                    <a:gd name="T4" fmla="*/ 128 w 200"/>
                    <a:gd name="T5" fmla="*/ 83 h 360"/>
                    <a:gd name="T6" fmla="*/ 128 w 200"/>
                    <a:gd name="T7" fmla="*/ 125 h 360"/>
                    <a:gd name="T8" fmla="*/ 200 w 200"/>
                    <a:gd name="T9" fmla="*/ 125 h 360"/>
                    <a:gd name="T10" fmla="*/ 200 w 200"/>
                    <a:gd name="T11" fmla="*/ 183 h 360"/>
                    <a:gd name="T12" fmla="*/ 128 w 200"/>
                    <a:gd name="T13" fmla="*/ 183 h 360"/>
                    <a:gd name="T14" fmla="*/ 128 w 200"/>
                    <a:gd name="T15" fmla="*/ 360 h 360"/>
                    <a:gd name="T16" fmla="*/ 61 w 200"/>
                    <a:gd name="T17" fmla="*/ 360 h 360"/>
                    <a:gd name="T18" fmla="*/ 61 w 200"/>
                    <a:gd name="T19" fmla="*/ 183 h 360"/>
                    <a:gd name="T20" fmla="*/ 0 w 200"/>
                    <a:gd name="T21" fmla="*/ 183 h 360"/>
                    <a:gd name="T22" fmla="*/ 0 w 200"/>
                    <a:gd name="T23" fmla="*/ 125 h 360"/>
                    <a:gd name="T24" fmla="*/ 61 w 200"/>
                    <a:gd name="T25" fmla="*/ 125 h 360"/>
                    <a:gd name="T26" fmla="*/ 61 w 200"/>
                    <a:gd name="T27" fmla="*/ 90 h 360"/>
                    <a:gd name="T28" fmla="*/ 143 w 200"/>
                    <a:gd name="T29" fmla="*/ 0 h 360"/>
                    <a:gd name="T30" fmla="*/ 200 w 200"/>
                    <a:gd name="T31" fmla="*/ 0 h 360"/>
                    <a:gd name="T32" fmla="*/ 200 w 200"/>
                    <a:gd name="T33" fmla="*/ 62 h 3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00" h="360">
                      <a:moveTo>
                        <a:pt x="200" y="62"/>
                      </a:moveTo>
                      <a:cubicBezTo>
                        <a:pt x="143" y="62"/>
                        <a:pt x="143" y="62"/>
                        <a:pt x="143" y="62"/>
                      </a:cubicBezTo>
                      <a:cubicBezTo>
                        <a:pt x="136" y="62"/>
                        <a:pt x="128" y="71"/>
                        <a:pt x="128" y="83"/>
                      </a:cubicBezTo>
                      <a:cubicBezTo>
                        <a:pt x="128" y="125"/>
                        <a:pt x="128" y="125"/>
                        <a:pt x="128" y="125"/>
                      </a:cubicBezTo>
                      <a:cubicBezTo>
                        <a:pt x="200" y="125"/>
                        <a:pt x="200" y="125"/>
                        <a:pt x="200" y="125"/>
                      </a:cubicBezTo>
                      <a:cubicBezTo>
                        <a:pt x="200" y="183"/>
                        <a:pt x="200" y="183"/>
                        <a:pt x="200" y="183"/>
                      </a:cubicBezTo>
                      <a:cubicBezTo>
                        <a:pt x="128" y="183"/>
                        <a:pt x="128" y="183"/>
                        <a:pt x="128" y="183"/>
                      </a:cubicBezTo>
                      <a:cubicBezTo>
                        <a:pt x="128" y="360"/>
                        <a:pt x="128" y="360"/>
                        <a:pt x="128" y="360"/>
                      </a:cubicBezTo>
                      <a:cubicBezTo>
                        <a:pt x="61" y="360"/>
                        <a:pt x="61" y="360"/>
                        <a:pt x="61" y="360"/>
                      </a:cubicBezTo>
                      <a:cubicBezTo>
                        <a:pt x="61" y="183"/>
                        <a:pt x="61" y="183"/>
                        <a:pt x="61" y="183"/>
                      </a:cubicBezTo>
                      <a:cubicBezTo>
                        <a:pt x="0" y="183"/>
                        <a:pt x="0" y="183"/>
                        <a:pt x="0" y="183"/>
                      </a:cubicBezTo>
                      <a:cubicBezTo>
                        <a:pt x="0" y="125"/>
                        <a:pt x="0" y="125"/>
                        <a:pt x="0" y="125"/>
                      </a:cubicBezTo>
                      <a:cubicBezTo>
                        <a:pt x="61" y="125"/>
                        <a:pt x="61" y="125"/>
                        <a:pt x="61" y="125"/>
                      </a:cubicBezTo>
                      <a:cubicBezTo>
                        <a:pt x="61" y="90"/>
                        <a:pt x="61" y="90"/>
                        <a:pt x="61" y="90"/>
                      </a:cubicBezTo>
                      <a:cubicBezTo>
                        <a:pt x="61" y="40"/>
                        <a:pt x="95" y="0"/>
                        <a:pt x="143" y="0"/>
                      </a:cubicBezTo>
                      <a:cubicBezTo>
                        <a:pt x="200" y="0"/>
                        <a:pt x="200" y="0"/>
                        <a:pt x="200" y="0"/>
                      </a:cubicBezTo>
                      <a:lnTo>
                        <a:pt x="200" y="6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3" name="Group 32"/>
              <p:cNvGrpSpPr/>
              <p:nvPr/>
            </p:nvGrpSpPr>
            <p:grpSpPr>
              <a:xfrm>
                <a:off x="293795" y="3992297"/>
                <a:ext cx="2537116" cy="262650"/>
                <a:chOff x="293795" y="3992297"/>
                <a:chExt cx="2537116" cy="262650"/>
              </a:xfrm>
            </p:grpSpPr>
            <p:sp>
              <p:nvSpPr>
                <p:cNvPr id="32" name="AutoShape 83"/>
                <p:cNvSpPr>
                  <a:spLocks/>
                </p:cNvSpPr>
                <p:nvPr/>
              </p:nvSpPr>
              <p:spPr bwMode="auto">
                <a:xfrm>
                  <a:off x="293795" y="4066644"/>
                  <a:ext cx="222270" cy="145900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1610" y="13990"/>
                      </a:moveTo>
                      <a:cubicBezTo>
                        <a:pt x="11373" y="14259"/>
                        <a:pt x="11093" y="14400"/>
                        <a:pt x="10800" y="14400"/>
                      </a:cubicBezTo>
                      <a:cubicBezTo>
                        <a:pt x="10505" y="14400"/>
                        <a:pt x="10225" y="14259"/>
                        <a:pt x="9990" y="13990"/>
                      </a:cubicBezTo>
                      <a:lnTo>
                        <a:pt x="7198" y="10800"/>
                      </a:lnTo>
                      <a:lnTo>
                        <a:pt x="6636" y="10157"/>
                      </a:lnTo>
                      <a:lnTo>
                        <a:pt x="1349" y="4115"/>
                      </a:lnTo>
                      <a:lnTo>
                        <a:pt x="1349" y="4114"/>
                      </a:lnTo>
                      <a:cubicBezTo>
                        <a:pt x="1349" y="2980"/>
                        <a:pt x="1955" y="2057"/>
                        <a:pt x="2699" y="2057"/>
                      </a:cubicBezTo>
                      <a:lnTo>
                        <a:pt x="18899" y="2057"/>
                      </a:lnTo>
                      <a:cubicBezTo>
                        <a:pt x="19643" y="2057"/>
                        <a:pt x="20249" y="2980"/>
                        <a:pt x="20249" y="4114"/>
                      </a:cubicBezTo>
                      <a:cubicBezTo>
                        <a:pt x="20249" y="4114"/>
                        <a:pt x="11610" y="13990"/>
                        <a:pt x="11610" y="13990"/>
                      </a:cubicBezTo>
                      <a:close/>
                      <a:moveTo>
                        <a:pt x="20249" y="16198"/>
                      </a:moveTo>
                      <a:lnTo>
                        <a:pt x="15525" y="10800"/>
                      </a:lnTo>
                      <a:lnTo>
                        <a:pt x="20249" y="5399"/>
                      </a:lnTo>
                      <a:cubicBezTo>
                        <a:pt x="20249" y="5399"/>
                        <a:pt x="20249" y="16198"/>
                        <a:pt x="20249" y="16198"/>
                      </a:cubicBezTo>
                      <a:close/>
                      <a:moveTo>
                        <a:pt x="20249" y="17484"/>
                      </a:moveTo>
                      <a:cubicBezTo>
                        <a:pt x="20249" y="18620"/>
                        <a:pt x="19643" y="19541"/>
                        <a:pt x="18899" y="19541"/>
                      </a:cubicBezTo>
                      <a:lnTo>
                        <a:pt x="2699" y="19541"/>
                      </a:lnTo>
                      <a:cubicBezTo>
                        <a:pt x="1955" y="19541"/>
                        <a:pt x="1349" y="18620"/>
                        <a:pt x="1349" y="17484"/>
                      </a:cubicBezTo>
                      <a:lnTo>
                        <a:pt x="6636" y="11442"/>
                      </a:lnTo>
                      <a:lnTo>
                        <a:pt x="9585" y="14813"/>
                      </a:lnTo>
                      <a:cubicBezTo>
                        <a:pt x="9945" y="15222"/>
                        <a:pt x="10372" y="15429"/>
                        <a:pt x="10800" y="15429"/>
                      </a:cubicBezTo>
                      <a:cubicBezTo>
                        <a:pt x="11228" y="15429"/>
                        <a:pt x="11654" y="15222"/>
                        <a:pt x="12015" y="14813"/>
                      </a:cubicBezTo>
                      <a:lnTo>
                        <a:pt x="14963" y="11442"/>
                      </a:lnTo>
                      <a:cubicBezTo>
                        <a:pt x="14963" y="11442"/>
                        <a:pt x="20249" y="17484"/>
                        <a:pt x="20249" y="17484"/>
                      </a:cubicBezTo>
                      <a:close/>
                      <a:moveTo>
                        <a:pt x="1349" y="5399"/>
                      </a:moveTo>
                      <a:lnTo>
                        <a:pt x="6074" y="10800"/>
                      </a:lnTo>
                      <a:lnTo>
                        <a:pt x="1349" y="16198"/>
                      </a:lnTo>
                      <a:cubicBezTo>
                        <a:pt x="1349" y="16198"/>
                        <a:pt x="1349" y="5399"/>
                        <a:pt x="1349" y="5399"/>
                      </a:cubicBezTo>
                      <a:close/>
                      <a:moveTo>
                        <a:pt x="18899" y="0"/>
                      </a:moveTo>
                      <a:lnTo>
                        <a:pt x="2699" y="0"/>
                      </a:lnTo>
                      <a:cubicBezTo>
                        <a:pt x="1208" y="0"/>
                        <a:pt x="0" y="1842"/>
                        <a:pt x="0" y="4114"/>
                      </a:cubicBezTo>
                      <a:lnTo>
                        <a:pt x="0" y="17484"/>
                      </a:lnTo>
                      <a:cubicBezTo>
                        <a:pt x="0" y="19756"/>
                        <a:pt x="1208" y="21600"/>
                        <a:pt x="2699" y="21600"/>
                      </a:cubicBezTo>
                      <a:lnTo>
                        <a:pt x="18899" y="21600"/>
                      </a:lnTo>
                      <a:cubicBezTo>
                        <a:pt x="20391" y="21600"/>
                        <a:pt x="21600" y="19756"/>
                        <a:pt x="21600" y="17484"/>
                      </a:cubicBezTo>
                      <a:lnTo>
                        <a:pt x="21600" y="4114"/>
                      </a:lnTo>
                      <a:cubicBezTo>
                        <a:pt x="21600" y="1842"/>
                        <a:pt x="20391" y="0"/>
                        <a:pt x="18899" y="0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53575" tIns="53575" rIns="53575" bIns="53575" anchor="ctr"/>
                <a:lstStyle/>
                <a:p>
                  <a:pPr defTabSz="642915">
                    <a:lnSpc>
                      <a:spcPct val="150000"/>
                    </a:lnSpc>
                  </a:pPr>
                  <a:endParaRPr lang="en-US" sz="4219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" name="Rectangle 29"/>
                <p:cNvSpPr/>
                <p:nvPr/>
              </p:nvSpPr>
              <p:spPr>
                <a:xfrm>
                  <a:off x="629380" y="3992297"/>
                  <a:ext cx="2201531" cy="26265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80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Open Sans Light" pitchFamily="34" charset="0"/>
                      <a:sym typeface="Arial" panose="020B0604020202020204" pitchFamily="34" charset="0"/>
                    </a:rPr>
                    <a:t>请替换文字内容，修改文字内容，也可以直接复制你的内容到此。请替换文字内容，修改文字内容，也可以直接复制你的内容到此</a:t>
                  </a:r>
                  <a:r>
                    <a:rPr lang="zh-CN" altLang="en-US" sz="800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Open Sans Light" pitchFamily="34" charset="0"/>
                      <a:sym typeface="Arial" panose="020B0604020202020204" pitchFamily="34" charset="0"/>
                    </a:rPr>
                    <a:t>。</a:t>
                  </a:r>
                  <a:endParaRPr lang="ms-MY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 Light" pitchFamily="34" charset="0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4" name="Rectangle 23"/>
              <p:cNvSpPr/>
              <p:nvPr/>
            </p:nvSpPr>
            <p:spPr>
              <a:xfrm>
                <a:off x="219027" y="2304191"/>
                <a:ext cx="2611883" cy="306425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r>
                  <a:rPr lang="zh-CN" altLang="en-US" sz="2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 Light" pitchFamily="34" charset="0"/>
                    <a:sym typeface="Arial" panose="020B0604020202020204" pitchFamily="34" charset="0"/>
                  </a:rPr>
                  <a:t>直接复制你的内容到此</a:t>
                </a:r>
                <a:endParaRPr lang="ms-MY" sz="2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 Light" pitchFamily="34" charset="0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3" name="TextBox 39"/>
          <p:cNvSpPr txBox="1"/>
          <p:nvPr/>
        </p:nvSpPr>
        <p:spPr>
          <a:xfrm>
            <a:off x="8013551" y="4223321"/>
            <a:ext cx="4179018" cy="17851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28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RELATED TITLE WORDS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矩形 259"/>
          <p:cNvSpPr>
            <a:spLocks noChangeArrowheads="1"/>
          </p:cNvSpPr>
          <p:nvPr/>
        </p:nvSpPr>
        <p:spPr bwMode="auto">
          <a:xfrm>
            <a:off x="871613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 rot="2700000">
            <a:off x="130272" y="345076"/>
            <a:ext cx="516070" cy="51607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7" name="矩形 36"/>
          <p:cNvSpPr/>
          <p:nvPr/>
        </p:nvSpPr>
        <p:spPr>
          <a:xfrm rot="2700000">
            <a:off x="466564" y="633986"/>
            <a:ext cx="346013" cy="3460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500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spect="1"/>
          </p:cNvSpPr>
          <p:nvPr/>
        </p:nvSpPr>
        <p:spPr>
          <a:xfrm>
            <a:off x="6766811" y="1148373"/>
            <a:ext cx="5194904" cy="217830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Rectangle 2"/>
          <p:cNvSpPr>
            <a:spLocks noChangeAspect="1"/>
          </p:cNvSpPr>
          <p:nvPr/>
        </p:nvSpPr>
        <p:spPr>
          <a:xfrm>
            <a:off x="6766812" y="4140635"/>
            <a:ext cx="5194904" cy="2153043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Rectangle 3"/>
          <p:cNvSpPr>
            <a:spLocks noChangeAspect="1"/>
          </p:cNvSpPr>
          <p:nvPr/>
        </p:nvSpPr>
        <p:spPr>
          <a:xfrm>
            <a:off x="896100" y="1148373"/>
            <a:ext cx="5194904" cy="217830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>
            <a:spLocks noChangeAspect="1"/>
          </p:cNvSpPr>
          <p:nvPr/>
        </p:nvSpPr>
        <p:spPr>
          <a:xfrm>
            <a:off x="896100" y="4144355"/>
            <a:ext cx="5194904" cy="2178308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itle 13"/>
          <p:cNvSpPr txBox="1">
            <a:spLocks/>
          </p:cNvSpPr>
          <p:nvPr/>
        </p:nvSpPr>
        <p:spPr>
          <a:xfrm>
            <a:off x="898042" y="3425204"/>
            <a:ext cx="5191018" cy="5539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itle 13"/>
          <p:cNvSpPr txBox="1">
            <a:spLocks/>
          </p:cNvSpPr>
          <p:nvPr/>
        </p:nvSpPr>
        <p:spPr>
          <a:xfrm>
            <a:off x="6768753" y="3436168"/>
            <a:ext cx="5191018" cy="5539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itle 13"/>
          <p:cNvSpPr txBox="1">
            <a:spLocks/>
          </p:cNvSpPr>
          <p:nvPr/>
        </p:nvSpPr>
        <p:spPr>
          <a:xfrm>
            <a:off x="898042" y="6408641"/>
            <a:ext cx="5191018" cy="5539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itle 13"/>
          <p:cNvSpPr txBox="1">
            <a:spLocks/>
          </p:cNvSpPr>
          <p:nvPr/>
        </p:nvSpPr>
        <p:spPr>
          <a:xfrm>
            <a:off x="6768753" y="6408641"/>
            <a:ext cx="5191018" cy="5539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871613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 rot="2700000">
            <a:off x="130272" y="345076"/>
            <a:ext cx="516070" cy="51607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 rot="2700000">
            <a:off x="466564" y="633986"/>
            <a:ext cx="346013" cy="3460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53483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/>
      <p:bldP spid="8" grpId="0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896245"/>
            <a:ext cx="12858750" cy="43364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5587704" y="2248173"/>
            <a:ext cx="1683342" cy="168334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8" name="TextBox 13"/>
          <p:cNvSpPr txBox="1"/>
          <p:nvPr/>
        </p:nvSpPr>
        <p:spPr>
          <a:xfrm>
            <a:off x="5794631" y="2548863"/>
            <a:ext cx="1269489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Part</a:t>
            </a:r>
          </a:p>
          <a:p>
            <a:pPr algn="ctr"/>
            <a:r>
              <a:rPr lang="en-US" altLang="zh-CN" sz="4000" dirty="0" smtClean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03</a:t>
            </a:r>
            <a:endParaRPr lang="zh-CN" altLang="en-US" sz="4000" dirty="0">
              <a:solidFill>
                <a:schemeClr val="accent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矩形 259"/>
          <p:cNvSpPr>
            <a:spLocks noChangeArrowheads="1"/>
          </p:cNvSpPr>
          <p:nvPr/>
        </p:nvSpPr>
        <p:spPr bwMode="auto">
          <a:xfrm>
            <a:off x="3847349" y="4158725"/>
            <a:ext cx="516405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algn="ctr"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7805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8" grpId="0"/>
      <p:bldP spid="2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9"/>
          <p:cNvGrpSpPr/>
          <p:nvPr/>
        </p:nvGrpSpPr>
        <p:grpSpPr>
          <a:xfrm>
            <a:off x="4629175" y="2812450"/>
            <a:ext cx="939840" cy="590685"/>
            <a:chOff x="686838" y="2184398"/>
            <a:chExt cx="1192213" cy="749301"/>
          </a:xfrm>
          <a:solidFill>
            <a:schemeClr val="accent1"/>
          </a:solidFill>
        </p:grpSpPr>
        <p:sp>
          <p:nvSpPr>
            <p:cNvPr id="155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Freeform 8"/>
            <p:cNvSpPr>
              <a:spLocks/>
            </p:cNvSpPr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148"/>
          <p:cNvGrpSpPr/>
          <p:nvPr/>
        </p:nvGrpSpPr>
        <p:grpSpPr>
          <a:xfrm>
            <a:off x="3593429" y="1559935"/>
            <a:ext cx="721033" cy="1779143"/>
            <a:chOff x="2000250" y="1211262"/>
            <a:chExt cx="512763" cy="1265238"/>
          </a:xfrm>
        </p:grpSpPr>
        <p:grpSp>
          <p:nvGrpSpPr>
            <p:cNvPr id="4" name="Group 145"/>
            <p:cNvGrpSpPr/>
            <p:nvPr/>
          </p:nvGrpSpPr>
          <p:grpSpPr>
            <a:xfrm>
              <a:off x="2000250" y="1279525"/>
              <a:ext cx="512763" cy="1196975"/>
              <a:chOff x="2000250" y="982663"/>
              <a:chExt cx="512763" cy="1196975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1031" name="Oval 7"/>
              <p:cNvSpPr>
                <a:spLocks noChangeArrowheads="1"/>
              </p:cNvSpPr>
              <p:nvPr/>
            </p:nvSpPr>
            <p:spPr bwMode="auto">
              <a:xfrm>
                <a:off x="2192338" y="1081088"/>
                <a:ext cx="23813" cy="254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3" name="Freeform 9"/>
              <p:cNvSpPr>
                <a:spLocks/>
              </p:cNvSpPr>
              <p:nvPr/>
            </p:nvSpPr>
            <p:spPr bwMode="auto">
              <a:xfrm>
                <a:off x="2201863" y="1497013"/>
                <a:ext cx="58738" cy="619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" y="5"/>
                  </a:cxn>
                  <a:cxn ang="0">
                    <a:pos x="32" y="25"/>
                  </a:cxn>
                  <a:cxn ang="0">
                    <a:pos x="10" y="36"/>
                  </a:cxn>
                  <a:cxn ang="0">
                    <a:pos x="0" y="34"/>
                  </a:cxn>
                  <a:cxn ang="0">
                    <a:pos x="0" y="0"/>
                  </a:cxn>
                </a:cxnLst>
                <a:rect l="0" t="0" r="r" b="b"/>
                <a:pathLst>
                  <a:path w="36" h="38">
                    <a:moveTo>
                      <a:pt x="0" y="0"/>
                    </a:moveTo>
                    <a:cubicBezTo>
                      <a:pt x="17" y="5"/>
                      <a:pt x="17" y="5"/>
                      <a:pt x="17" y="5"/>
                    </a:cubicBezTo>
                    <a:cubicBezTo>
                      <a:pt x="27" y="8"/>
                      <a:pt x="36" y="12"/>
                      <a:pt x="32" y="25"/>
                    </a:cubicBezTo>
                    <a:cubicBezTo>
                      <a:pt x="30" y="33"/>
                      <a:pt x="20" y="38"/>
                      <a:pt x="10" y="36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4" name="Freeform 10"/>
              <p:cNvSpPr>
                <a:spLocks/>
              </p:cNvSpPr>
              <p:nvPr/>
            </p:nvSpPr>
            <p:spPr bwMode="auto">
              <a:xfrm>
                <a:off x="2197100" y="1490663"/>
                <a:ext cx="33338" cy="14287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4" y="8"/>
                  </a:cxn>
                  <a:cxn ang="0">
                    <a:pos x="16" y="8"/>
                  </a:cxn>
                  <a:cxn ang="0">
                    <a:pos x="20" y="4"/>
                  </a:cxn>
                  <a:cxn ang="0">
                    <a:pos x="16" y="0"/>
                  </a:cxn>
                  <a:cxn ang="0">
                    <a:pos x="4" y="0"/>
                  </a:cxn>
                  <a:cxn ang="0">
                    <a:pos x="0" y="4"/>
                  </a:cxn>
                </a:cxnLst>
                <a:rect l="0" t="0" r="r" b="b"/>
                <a:pathLst>
                  <a:path w="20" h="8">
                    <a:moveTo>
                      <a:pt x="0" y="4"/>
                    </a:moveTo>
                    <a:cubicBezTo>
                      <a:pt x="0" y="6"/>
                      <a:pt x="2" y="8"/>
                      <a:pt x="4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8" y="8"/>
                      <a:pt x="20" y="6"/>
                      <a:pt x="20" y="4"/>
                    </a:cubicBezTo>
                    <a:cubicBezTo>
                      <a:pt x="20" y="2"/>
                      <a:pt x="18" y="0"/>
                      <a:pt x="16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0" name="Freeform 16"/>
              <p:cNvSpPr>
                <a:spLocks/>
              </p:cNvSpPr>
              <p:nvPr/>
            </p:nvSpPr>
            <p:spPr bwMode="auto">
              <a:xfrm>
                <a:off x="2197100" y="1490663"/>
                <a:ext cx="33338" cy="14287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3" y="8"/>
                  </a:cxn>
                  <a:cxn ang="0">
                    <a:pos x="4" y="8"/>
                  </a:cxn>
                  <a:cxn ang="0">
                    <a:pos x="16" y="8"/>
                  </a:cxn>
                  <a:cxn ang="0">
                    <a:pos x="17" y="8"/>
                  </a:cxn>
                  <a:cxn ang="0">
                    <a:pos x="20" y="4"/>
                  </a:cxn>
                  <a:cxn ang="0">
                    <a:pos x="16" y="0"/>
                  </a:cxn>
                </a:cxnLst>
                <a:rect l="0" t="0" r="r" b="b"/>
                <a:pathLst>
                  <a:path w="20" h="8">
                    <a:moveTo>
                      <a:pt x="16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1" y="7"/>
                      <a:pt x="3" y="8"/>
                    </a:cubicBezTo>
                    <a:cubicBezTo>
                      <a:pt x="3" y="8"/>
                      <a:pt x="4" y="8"/>
                      <a:pt x="4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7" y="8"/>
                      <a:pt x="17" y="8"/>
                    </a:cubicBezTo>
                    <a:cubicBezTo>
                      <a:pt x="19" y="7"/>
                      <a:pt x="20" y="6"/>
                      <a:pt x="20" y="4"/>
                    </a:cubicBezTo>
                    <a:cubicBezTo>
                      <a:pt x="20" y="2"/>
                      <a:pt x="18" y="0"/>
                      <a:pt x="16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2" name="Freeform 18"/>
              <p:cNvSpPr>
                <a:spLocks/>
              </p:cNvSpPr>
              <p:nvPr/>
            </p:nvSpPr>
            <p:spPr bwMode="auto">
              <a:xfrm>
                <a:off x="2195513" y="1081088"/>
                <a:ext cx="19050" cy="6350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4"/>
                  </a:cxn>
                  <a:cxn ang="0">
                    <a:pos x="12" y="4"/>
                  </a:cxn>
                  <a:cxn ang="0">
                    <a:pos x="6" y="0"/>
                  </a:cxn>
                </a:cxnLst>
                <a:rect l="0" t="0" r="r" b="b"/>
                <a:pathLst>
                  <a:path w="12" h="4">
                    <a:moveTo>
                      <a:pt x="6" y="0"/>
                    </a:moveTo>
                    <a:cubicBezTo>
                      <a:pt x="4" y="0"/>
                      <a:pt x="2" y="1"/>
                      <a:pt x="0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1"/>
                      <a:pt x="8" y="0"/>
                      <a:pt x="6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3" name="Freeform 19"/>
              <p:cNvSpPr>
                <a:spLocks/>
              </p:cNvSpPr>
              <p:nvPr/>
            </p:nvSpPr>
            <p:spPr bwMode="auto">
              <a:xfrm>
                <a:off x="2201863" y="1504950"/>
                <a:ext cx="42863" cy="6350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3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0" y="4"/>
                  </a:cxn>
                  <a:cxn ang="0">
                    <a:pos x="26" y="4"/>
                  </a:cxn>
                  <a:cxn ang="0">
                    <a:pos x="17" y="0"/>
                  </a:cxn>
                  <a:cxn ang="0">
                    <a:pos x="14" y="0"/>
                  </a:cxn>
                </a:cxnLst>
                <a:rect l="0" t="0" r="r" b="b"/>
                <a:pathLst>
                  <a:path w="26" h="4">
                    <a:moveTo>
                      <a:pt x="14" y="0"/>
                    </a:moveTo>
                    <a:cubicBezTo>
                      <a:pt x="14" y="0"/>
                      <a:pt x="13" y="0"/>
                      <a:pt x="13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4" y="2"/>
                      <a:pt x="20" y="1"/>
                      <a:pt x="17" y="0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5" name="Freeform 21"/>
              <p:cNvSpPr>
                <a:spLocks/>
              </p:cNvSpPr>
              <p:nvPr/>
            </p:nvSpPr>
            <p:spPr bwMode="auto">
              <a:xfrm>
                <a:off x="2192338" y="1087438"/>
                <a:ext cx="23813" cy="19050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" y="0"/>
                  </a:cxn>
                  <a:cxn ang="0">
                    <a:pos x="0" y="4"/>
                  </a:cxn>
                  <a:cxn ang="0">
                    <a:pos x="7" y="12"/>
                  </a:cxn>
                  <a:cxn ang="0">
                    <a:pos x="14" y="4"/>
                  </a:cxn>
                  <a:cxn ang="0">
                    <a:pos x="13" y="0"/>
                  </a:cxn>
                </a:cxnLst>
                <a:rect l="0" t="0" r="r" b="b"/>
                <a:pathLst>
                  <a:path w="14" h="12">
                    <a:moveTo>
                      <a:pt x="1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0" y="4"/>
                    </a:cubicBezTo>
                    <a:cubicBezTo>
                      <a:pt x="0" y="8"/>
                      <a:pt x="3" y="12"/>
                      <a:pt x="7" y="12"/>
                    </a:cubicBezTo>
                    <a:cubicBezTo>
                      <a:pt x="11" y="12"/>
                      <a:pt x="14" y="8"/>
                      <a:pt x="14" y="4"/>
                    </a:cubicBezTo>
                    <a:cubicBezTo>
                      <a:pt x="14" y="2"/>
                      <a:pt x="13" y="1"/>
                      <a:pt x="1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0" name="Freeform 36"/>
              <p:cNvSpPr>
                <a:spLocks/>
              </p:cNvSpPr>
              <p:nvPr/>
            </p:nvSpPr>
            <p:spPr bwMode="auto">
              <a:xfrm>
                <a:off x="2149475" y="1600200"/>
                <a:ext cx="363538" cy="531812"/>
              </a:xfrm>
              <a:custGeom>
                <a:avLst/>
                <a:gdLst/>
                <a:ahLst/>
                <a:cxnLst>
                  <a:cxn ang="0">
                    <a:pos x="128" y="222"/>
                  </a:cxn>
                  <a:cxn ang="0">
                    <a:pos x="126" y="256"/>
                  </a:cxn>
                  <a:cxn ang="0">
                    <a:pos x="218" y="256"/>
                  </a:cxn>
                  <a:cxn ang="0">
                    <a:pos x="181" y="224"/>
                  </a:cxn>
                  <a:cxn ang="0">
                    <a:pos x="208" y="110"/>
                  </a:cxn>
                  <a:cxn ang="0">
                    <a:pos x="143" y="4"/>
                  </a:cxn>
                  <a:cxn ang="0">
                    <a:pos x="39" y="7"/>
                  </a:cxn>
                  <a:cxn ang="0">
                    <a:pos x="0" y="0"/>
                  </a:cxn>
                  <a:cxn ang="0">
                    <a:pos x="9" y="38"/>
                  </a:cxn>
                  <a:cxn ang="0">
                    <a:pos x="35" y="180"/>
                  </a:cxn>
                  <a:cxn ang="0">
                    <a:pos x="37" y="320"/>
                  </a:cxn>
                  <a:cxn ang="0">
                    <a:pos x="84" y="320"/>
                  </a:cxn>
                  <a:cxn ang="0">
                    <a:pos x="93" y="188"/>
                  </a:cxn>
                  <a:cxn ang="0">
                    <a:pos x="87" y="64"/>
                  </a:cxn>
                  <a:cxn ang="0">
                    <a:pos x="145" y="110"/>
                  </a:cxn>
                  <a:cxn ang="0">
                    <a:pos x="129" y="222"/>
                  </a:cxn>
                  <a:cxn ang="0">
                    <a:pos x="128" y="222"/>
                  </a:cxn>
                </a:cxnLst>
                <a:rect l="0" t="0" r="r" b="b"/>
                <a:pathLst>
                  <a:path w="218" h="320">
                    <a:moveTo>
                      <a:pt x="128" y="222"/>
                    </a:moveTo>
                    <a:cubicBezTo>
                      <a:pt x="126" y="256"/>
                      <a:pt x="126" y="256"/>
                      <a:pt x="126" y="256"/>
                    </a:cubicBezTo>
                    <a:cubicBezTo>
                      <a:pt x="218" y="256"/>
                      <a:pt x="218" y="256"/>
                      <a:pt x="218" y="256"/>
                    </a:cubicBezTo>
                    <a:cubicBezTo>
                      <a:pt x="218" y="256"/>
                      <a:pt x="210" y="230"/>
                      <a:pt x="181" y="224"/>
                    </a:cubicBezTo>
                    <a:cubicBezTo>
                      <a:pt x="208" y="110"/>
                      <a:pt x="208" y="110"/>
                      <a:pt x="208" y="110"/>
                    </a:cubicBezTo>
                    <a:cubicBezTo>
                      <a:pt x="190" y="59"/>
                      <a:pt x="143" y="4"/>
                      <a:pt x="143" y="4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8" y="34"/>
                      <a:pt x="9" y="38"/>
                    </a:cubicBezTo>
                    <a:cubicBezTo>
                      <a:pt x="18" y="76"/>
                      <a:pt x="30" y="137"/>
                      <a:pt x="35" y="180"/>
                    </a:cubicBezTo>
                    <a:cubicBezTo>
                      <a:pt x="40" y="214"/>
                      <a:pt x="37" y="320"/>
                      <a:pt x="37" y="320"/>
                    </a:cubicBezTo>
                    <a:cubicBezTo>
                      <a:pt x="84" y="320"/>
                      <a:pt x="84" y="320"/>
                      <a:pt x="84" y="320"/>
                    </a:cubicBezTo>
                    <a:cubicBezTo>
                      <a:pt x="84" y="320"/>
                      <a:pt x="93" y="225"/>
                      <a:pt x="93" y="188"/>
                    </a:cubicBezTo>
                    <a:cubicBezTo>
                      <a:pt x="93" y="168"/>
                      <a:pt x="90" y="108"/>
                      <a:pt x="87" y="64"/>
                    </a:cubicBezTo>
                    <a:cubicBezTo>
                      <a:pt x="145" y="110"/>
                      <a:pt x="145" y="110"/>
                      <a:pt x="145" y="110"/>
                    </a:cubicBezTo>
                    <a:cubicBezTo>
                      <a:pt x="145" y="151"/>
                      <a:pt x="131" y="212"/>
                      <a:pt x="129" y="222"/>
                    </a:cubicBezTo>
                    <a:lnTo>
                      <a:pt x="128" y="222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1" name="Freeform 37"/>
              <p:cNvSpPr>
                <a:spLocks/>
              </p:cNvSpPr>
              <p:nvPr/>
            </p:nvSpPr>
            <p:spPr bwMode="auto">
              <a:xfrm>
                <a:off x="2208213" y="2132013"/>
                <a:ext cx="149225" cy="47625"/>
              </a:xfrm>
              <a:custGeom>
                <a:avLst/>
                <a:gdLst/>
                <a:ahLst/>
                <a:cxnLst>
                  <a:cxn ang="0">
                    <a:pos x="53" y="0"/>
                  </a:cxn>
                  <a:cxn ang="0">
                    <a:pos x="0" y="0"/>
                  </a:cxn>
                  <a:cxn ang="0">
                    <a:pos x="0" y="29"/>
                  </a:cxn>
                  <a:cxn ang="0">
                    <a:pos x="83" y="29"/>
                  </a:cxn>
                  <a:cxn ang="0">
                    <a:pos x="53" y="0"/>
                  </a:cxn>
                </a:cxnLst>
                <a:rect l="0" t="0" r="r" b="b"/>
                <a:pathLst>
                  <a:path w="90" h="29">
                    <a:moveTo>
                      <a:pt x="5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83" y="29"/>
                      <a:pt x="83" y="29"/>
                      <a:pt x="83" y="29"/>
                    </a:cubicBezTo>
                    <a:cubicBezTo>
                      <a:pt x="83" y="29"/>
                      <a:pt x="90" y="8"/>
                      <a:pt x="53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2" name="Freeform 38"/>
              <p:cNvSpPr>
                <a:spLocks/>
              </p:cNvSpPr>
              <p:nvPr/>
            </p:nvSpPr>
            <p:spPr bwMode="auto">
              <a:xfrm>
                <a:off x="2000250" y="982663"/>
                <a:ext cx="449263" cy="635000"/>
              </a:xfrm>
              <a:custGeom>
                <a:avLst/>
                <a:gdLst/>
                <a:ahLst/>
                <a:cxnLst>
                  <a:cxn ang="0">
                    <a:pos x="68" y="63"/>
                  </a:cxn>
                  <a:cxn ang="0">
                    <a:pos x="98" y="111"/>
                  </a:cxn>
                  <a:cxn ang="0">
                    <a:pos x="98" y="121"/>
                  </a:cxn>
                  <a:cxn ang="0">
                    <a:pos x="98" y="135"/>
                  </a:cxn>
                  <a:cxn ang="0">
                    <a:pos x="50" y="160"/>
                  </a:cxn>
                  <a:cxn ang="0">
                    <a:pos x="5" y="281"/>
                  </a:cxn>
                  <a:cxn ang="0">
                    <a:pos x="73" y="326"/>
                  </a:cxn>
                  <a:cxn ang="0">
                    <a:pos x="75" y="382"/>
                  </a:cxn>
                  <a:cxn ang="0">
                    <a:pos x="252" y="375"/>
                  </a:cxn>
                  <a:cxn ang="0">
                    <a:pos x="221" y="255"/>
                  </a:cxn>
                  <a:cxn ang="0">
                    <a:pos x="199" y="167"/>
                  </a:cxn>
                  <a:cxn ang="0">
                    <a:pos x="200" y="168"/>
                  </a:cxn>
                  <a:cxn ang="0">
                    <a:pos x="265" y="148"/>
                  </a:cxn>
                  <a:cxn ang="0">
                    <a:pos x="251" y="8"/>
                  </a:cxn>
                  <a:cxn ang="0">
                    <a:pos x="221" y="15"/>
                  </a:cxn>
                  <a:cxn ang="0">
                    <a:pos x="229" y="117"/>
                  </a:cxn>
                  <a:cxn ang="0">
                    <a:pos x="189" y="126"/>
                  </a:cxn>
                  <a:cxn ang="0">
                    <a:pos x="189" y="125"/>
                  </a:cxn>
                  <a:cxn ang="0">
                    <a:pos x="149" y="108"/>
                  </a:cxn>
                  <a:cxn ang="0">
                    <a:pos x="149" y="104"/>
                  </a:cxn>
                  <a:cxn ang="0">
                    <a:pos x="165" y="94"/>
                  </a:cxn>
                  <a:cxn ang="0">
                    <a:pos x="159" y="62"/>
                  </a:cxn>
                  <a:cxn ang="0">
                    <a:pos x="166" y="57"/>
                  </a:cxn>
                  <a:cxn ang="0">
                    <a:pos x="154" y="45"/>
                  </a:cxn>
                  <a:cxn ang="0">
                    <a:pos x="147" y="24"/>
                  </a:cxn>
                  <a:cxn ang="0">
                    <a:pos x="152" y="15"/>
                  </a:cxn>
                  <a:cxn ang="0">
                    <a:pos x="156" y="0"/>
                  </a:cxn>
                  <a:cxn ang="0">
                    <a:pos x="123" y="4"/>
                  </a:cxn>
                  <a:cxn ang="0">
                    <a:pos x="85" y="8"/>
                  </a:cxn>
                  <a:cxn ang="0">
                    <a:pos x="71" y="24"/>
                  </a:cxn>
                  <a:cxn ang="0">
                    <a:pos x="68" y="63"/>
                  </a:cxn>
                </a:cxnLst>
                <a:rect l="0" t="0" r="r" b="b"/>
                <a:pathLst>
                  <a:path w="270" h="382">
                    <a:moveTo>
                      <a:pt x="68" y="63"/>
                    </a:moveTo>
                    <a:cubicBezTo>
                      <a:pt x="73" y="87"/>
                      <a:pt x="98" y="111"/>
                      <a:pt x="98" y="111"/>
                    </a:cubicBezTo>
                    <a:cubicBezTo>
                      <a:pt x="98" y="121"/>
                      <a:pt x="98" y="121"/>
                      <a:pt x="98" y="121"/>
                    </a:cubicBezTo>
                    <a:cubicBezTo>
                      <a:pt x="98" y="135"/>
                      <a:pt x="98" y="135"/>
                      <a:pt x="98" y="135"/>
                    </a:cubicBezTo>
                    <a:cubicBezTo>
                      <a:pt x="98" y="135"/>
                      <a:pt x="54" y="156"/>
                      <a:pt x="50" y="160"/>
                    </a:cubicBezTo>
                    <a:cubicBezTo>
                      <a:pt x="36" y="174"/>
                      <a:pt x="12" y="253"/>
                      <a:pt x="5" y="281"/>
                    </a:cubicBezTo>
                    <a:cubicBezTo>
                      <a:pt x="0" y="299"/>
                      <a:pt x="39" y="315"/>
                      <a:pt x="73" y="326"/>
                    </a:cubicBezTo>
                    <a:cubicBezTo>
                      <a:pt x="75" y="382"/>
                      <a:pt x="75" y="382"/>
                      <a:pt x="75" y="382"/>
                    </a:cubicBezTo>
                    <a:cubicBezTo>
                      <a:pt x="252" y="375"/>
                      <a:pt x="252" y="375"/>
                      <a:pt x="252" y="375"/>
                    </a:cubicBezTo>
                    <a:cubicBezTo>
                      <a:pt x="252" y="375"/>
                      <a:pt x="233" y="304"/>
                      <a:pt x="221" y="255"/>
                    </a:cubicBezTo>
                    <a:cubicBezTo>
                      <a:pt x="212" y="216"/>
                      <a:pt x="204" y="188"/>
                      <a:pt x="199" y="167"/>
                    </a:cubicBezTo>
                    <a:cubicBezTo>
                      <a:pt x="200" y="168"/>
                      <a:pt x="200" y="168"/>
                      <a:pt x="200" y="168"/>
                    </a:cubicBezTo>
                    <a:cubicBezTo>
                      <a:pt x="200" y="168"/>
                      <a:pt x="261" y="157"/>
                      <a:pt x="265" y="148"/>
                    </a:cubicBezTo>
                    <a:cubicBezTo>
                      <a:pt x="270" y="135"/>
                      <a:pt x="251" y="8"/>
                      <a:pt x="251" y="8"/>
                    </a:cubicBezTo>
                    <a:cubicBezTo>
                      <a:pt x="221" y="15"/>
                      <a:pt x="221" y="15"/>
                      <a:pt x="221" y="15"/>
                    </a:cubicBezTo>
                    <a:cubicBezTo>
                      <a:pt x="221" y="15"/>
                      <a:pt x="229" y="109"/>
                      <a:pt x="229" y="117"/>
                    </a:cubicBezTo>
                    <a:cubicBezTo>
                      <a:pt x="229" y="120"/>
                      <a:pt x="204" y="124"/>
                      <a:pt x="189" y="126"/>
                    </a:cubicBezTo>
                    <a:cubicBezTo>
                      <a:pt x="189" y="125"/>
                      <a:pt x="189" y="125"/>
                      <a:pt x="189" y="125"/>
                    </a:cubicBezTo>
                    <a:cubicBezTo>
                      <a:pt x="149" y="131"/>
                      <a:pt x="149" y="110"/>
                      <a:pt x="149" y="108"/>
                    </a:cubicBezTo>
                    <a:cubicBezTo>
                      <a:pt x="149" y="106"/>
                      <a:pt x="149" y="104"/>
                      <a:pt x="149" y="104"/>
                    </a:cubicBezTo>
                    <a:cubicBezTo>
                      <a:pt x="149" y="104"/>
                      <a:pt x="161" y="103"/>
                      <a:pt x="165" y="94"/>
                    </a:cubicBezTo>
                    <a:cubicBezTo>
                      <a:pt x="167" y="91"/>
                      <a:pt x="163" y="77"/>
                      <a:pt x="159" y="62"/>
                    </a:cubicBezTo>
                    <a:cubicBezTo>
                      <a:pt x="166" y="57"/>
                      <a:pt x="166" y="57"/>
                      <a:pt x="166" y="57"/>
                    </a:cubicBezTo>
                    <a:cubicBezTo>
                      <a:pt x="154" y="45"/>
                      <a:pt x="154" y="45"/>
                      <a:pt x="154" y="45"/>
                    </a:cubicBezTo>
                    <a:cubicBezTo>
                      <a:pt x="152" y="40"/>
                      <a:pt x="148" y="27"/>
                      <a:pt x="147" y="24"/>
                    </a:cubicBezTo>
                    <a:cubicBezTo>
                      <a:pt x="147" y="24"/>
                      <a:pt x="149" y="21"/>
                      <a:pt x="152" y="15"/>
                    </a:cubicBezTo>
                    <a:cubicBezTo>
                      <a:pt x="155" y="8"/>
                      <a:pt x="156" y="0"/>
                      <a:pt x="156" y="0"/>
                    </a:cubicBezTo>
                    <a:cubicBezTo>
                      <a:pt x="156" y="0"/>
                      <a:pt x="140" y="6"/>
                      <a:pt x="123" y="4"/>
                    </a:cubicBezTo>
                    <a:cubicBezTo>
                      <a:pt x="114" y="2"/>
                      <a:pt x="91" y="4"/>
                      <a:pt x="85" y="8"/>
                    </a:cubicBezTo>
                    <a:cubicBezTo>
                      <a:pt x="80" y="11"/>
                      <a:pt x="74" y="16"/>
                      <a:pt x="71" y="24"/>
                    </a:cubicBezTo>
                    <a:cubicBezTo>
                      <a:pt x="68" y="33"/>
                      <a:pt x="64" y="46"/>
                      <a:pt x="68" y="6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3" name="Freeform 39"/>
              <p:cNvSpPr>
                <a:spLocks/>
              </p:cNvSpPr>
              <p:nvPr/>
            </p:nvSpPr>
            <p:spPr bwMode="auto">
              <a:xfrm>
                <a:off x="2082800" y="1374775"/>
                <a:ext cx="34925" cy="93662"/>
              </a:xfrm>
              <a:custGeom>
                <a:avLst/>
                <a:gdLst/>
                <a:ahLst/>
                <a:cxnLst>
                  <a:cxn ang="0">
                    <a:pos x="3" y="33"/>
                  </a:cxn>
                  <a:cxn ang="0">
                    <a:pos x="19" y="0"/>
                  </a:cxn>
                  <a:cxn ang="0">
                    <a:pos x="21" y="56"/>
                  </a:cxn>
                  <a:cxn ang="0">
                    <a:pos x="3" y="33"/>
                  </a:cxn>
                </a:cxnLst>
                <a:rect l="0" t="0" r="r" b="b"/>
                <a:pathLst>
                  <a:path w="21" h="56">
                    <a:moveTo>
                      <a:pt x="3" y="33"/>
                    </a:moveTo>
                    <a:cubicBezTo>
                      <a:pt x="4" y="27"/>
                      <a:pt x="10" y="12"/>
                      <a:pt x="19" y="0"/>
                    </a:cubicBezTo>
                    <a:cubicBezTo>
                      <a:pt x="20" y="22"/>
                      <a:pt x="20" y="41"/>
                      <a:pt x="21" y="56"/>
                    </a:cubicBezTo>
                    <a:cubicBezTo>
                      <a:pt x="9" y="51"/>
                      <a:pt x="0" y="43"/>
                      <a:pt x="3" y="33"/>
                    </a:cubicBezTo>
                    <a:close/>
                  </a:path>
                </a:pathLst>
              </a:custGeom>
              <a:solidFill>
                <a:schemeClr val="tx1">
                  <a:lumMod val="25000"/>
                  <a:lumOff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4" name="Freeform 40"/>
              <p:cNvSpPr>
                <a:spLocks/>
              </p:cNvSpPr>
              <p:nvPr/>
            </p:nvSpPr>
            <p:spPr bwMode="auto">
              <a:xfrm>
                <a:off x="2200275" y="1155700"/>
                <a:ext cx="1588" cy="1587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0" y="1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" name="Group 143"/>
            <p:cNvGrpSpPr/>
            <p:nvPr/>
          </p:nvGrpSpPr>
          <p:grpSpPr>
            <a:xfrm>
              <a:off x="2265363" y="1211262"/>
              <a:ext cx="246062" cy="158750"/>
              <a:chOff x="2265363" y="914400"/>
              <a:chExt cx="246062" cy="158750"/>
            </a:xfrm>
          </p:grpSpPr>
          <p:sp>
            <p:nvSpPr>
              <p:cNvPr id="1032" name="Freeform 8"/>
              <p:cNvSpPr>
                <a:spLocks/>
              </p:cNvSpPr>
              <p:nvPr/>
            </p:nvSpPr>
            <p:spPr bwMode="auto">
              <a:xfrm>
                <a:off x="2446338" y="1003300"/>
                <a:ext cx="46038" cy="12700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1" y="3"/>
                  </a:cxn>
                  <a:cxn ang="0">
                    <a:pos x="0" y="7"/>
                  </a:cxn>
                  <a:cxn ang="0">
                    <a:pos x="28" y="1"/>
                  </a:cxn>
                  <a:cxn ang="0">
                    <a:pos x="21" y="0"/>
                  </a:cxn>
                </a:cxnLst>
                <a:rect l="0" t="0" r="r" b="b"/>
                <a:pathLst>
                  <a:path w="28" h="7">
                    <a:moveTo>
                      <a:pt x="21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0" y="7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8" y="1"/>
                      <a:pt x="23" y="1"/>
                      <a:pt x="21" y="0"/>
                    </a:cubicBezTo>
                  </a:path>
                </a:pathLst>
              </a:custGeom>
              <a:solidFill>
                <a:srgbClr val="B73427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9" name="Freeform 15"/>
              <p:cNvSpPr>
                <a:spLocks/>
              </p:cNvSpPr>
              <p:nvPr/>
            </p:nvSpPr>
            <p:spPr bwMode="auto">
              <a:xfrm>
                <a:off x="2446338" y="1003300"/>
                <a:ext cx="46038" cy="12700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1" y="3"/>
                  </a:cxn>
                  <a:cxn ang="0">
                    <a:pos x="0" y="7"/>
                  </a:cxn>
                  <a:cxn ang="0">
                    <a:pos x="28" y="1"/>
                  </a:cxn>
                  <a:cxn ang="0">
                    <a:pos x="21" y="0"/>
                  </a:cxn>
                </a:cxnLst>
                <a:rect l="0" t="0" r="r" b="b"/>
                <a:pathLst>
                  <a:path w="28" h="7">
                    <a:moveTo>
                      <a:pt x="21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0" y="7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8" y="1"/>
                      <a:pt x="23" y="1"/>
                      <a:pt x="21" y="0"/>
                    </a:cubicBezTo>
                  </a:path>
                </a:pathLst>
              </a:custGeom>
              <a:solidFill>
                <a:srgbClr val="ECDFD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0" name="Freeform 76"/>
              <p:cNvSpPr>
                <a:spLocks/>
              </p:cNvSpPr>
              <p:nvPr/>
            </p:nvSpPr>
            <p:spPr bwMode="auto">
              <a:xfrm>
                <a:off x="2395538" y="919163"/>
                <a:ext cx="100013" cy="103187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34"/>
                  </a:cxn>
                  <a:cxn ang="0">
                    <a:pos x="15" y="65"/>
                  </a:cxn>
                  <a:cxn ang="0">
                    <a:pos x="63" y="54"/>
                  </a:cxn>
                  <a:cxn ang="0">
                    <a:pos x="42" y="0"/>
                  </a:cxn>
                </a:cxnLst>
                <a:rect l="0" t="0" r="r" b="b"/>
                <a:pathLst>
                  <a:path w="63" h="65">
                    <a:moveTo>
                      <a:pt x="42" y="0"/>
                    </a:moveTo>
                    <a:lnTo>
                      <a:pt x="0" y="34"/>
                    </a:lnTo>
                    <a:lnTo>
                      <a:pt x="15" y="65"/>
                    </a:lnTo>
                    <a:lnTo>
                      <a:pt x="63" y="54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D6412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1" name="Freeform 77"/>
              <p:cNvSpPr>
                <a:spLocks/>
              </p:cNvSpPr>
              <p:nvPr/>
            </p:nvSpPr>
            <p:spPr bwMode="auto">
              <a:xfrm>
                <a:off x="2395538" y="919163"/>
                <a:ext cx="100013" cy="103187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34"/>
                  </a:cxn>
                  <a:cxn ang="0">
                    <a:pos x="15" y="65"/>
                  </a:cxn>
                  <a:cxn ang="0">
                    <a:pos x="63" y="54"/>
                  </a:cxn>
                </a:cxnLst>
                <a:rect l="0" t="0" r="r" b="b"/>
                <a:pathLst>
                  <a:path w="63" h="65">
                    <a:moveTo>
                      <a:pt x="42" y="0"/>
                    </a:moveTo>
                    <a:lnTo>
                      <a:pt x="0" y="34"/>
                    </a:lnTo>
                    <a:lnTo>
                      <a:pt x="15" y="65"/>
                    </a:lnTo>
                    <a:lnTo>
                      <a:pt x="63" y="54"/>
                    </a:ln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2" name="Freeform 78"/>
              <p:cNvSpPr>
                <a:spLocks/>
              </p:cNvSpPr>
              <p:nvPr/>
            </p:nvSpPr>
            <p:spPr bwMode="auto">
              <a:xfrm>
                <a:off x="2447925" y="914400"/>
                <a:ext cx="63500" cy="96837"/>
              </a:xfrm>
              <a:custGeom>
                <a:avLst/>
                <a:gdLst/>
                <a:ahLst/>
                <a:cxnLst>
                  <a:cxn ang="0">
                    <a:pos x="5" y="34"/>
                  </a:cxn>
                  <a:cxn ang="0">
                    <a:pos x="29" y="55"/>
                  </a:cxn>
                  <a:cxn ang="0">
                    <a:pos x="32" y="24"/>
                  </a:cxn>
                  <a:cxn ang="0">
                    <a:pos x="9" y="3"/>
                  </a:cxn>
                  <a:cxn ang="0">
                    <a:pos x="5" y="34"/>
                  </a:cxn>
                </a:cxnLst>
                <a:rect l="0" t="0" r="r" b="b"/>
                <a:pathLst>
                  <a:path w="38" h="58">
                    <a:moveTo>
                      <a:pt x="5" y="34"/>
                    </a:moveTo>
                    <a:cubicBezTo>
                      <a:pt x="11" y="49"/>
                      <a:pt x="21" y="58"/>
                      <a:pt x="29" y="55"/>
                    </a:cubicBezTo>
                    <a:cubicBezTo>
                      <a:pt x="37" y="52"/>
                      <a:pt x="38" y="38"/>
                      <a:pt x="32" y="24"/>
                    </a:cubicBezTo>
                    <a:cubicBezTo>
                      <a:pt x="27" y="9"/>
                      <a:pt x="16" y="0"/>
                      <a:pt x="9" y="3"/>
                    </a:cubicBezTo>
                    <a:cubicBezTo>
                      <a:pt x="1" y="6"/>
                      <a:pt x="0" y="20"/>
                      <a:pt x="5" y="34"/>
                    </a:cubicBezTo>
                    <a:close/>
                  </a:path>
                </a:pathLst>
              </a:custGeom>
              <a:solidFill>
                <a:srgbClr val="AFE2E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3" name="Freeform 79"/>
              <p:cNvSpPr>
                <a:spLocks/>
              </p:cNvSpPr>
              <p:nvPr/>
            </p:nvSpPr>
            <p:spPr bwMode="auto">
              <a:xfrm>
                <a:off x="2284413" y="946150"/>
                <a:ext cx="150813" cy="123825"/>
              </a:xfrm>
              <a:custGeom>
                <a:avLst/>
                <a:gdLst/>
                <a:ahLst/>
                <a:cxnLst>
                  <a:cxn ang="0">
                    <a:pos x="91" y="52"/>
                  </a:cxn>
                  <a:cxn ang="0">
                    <a:pos x="18" y="75"/>
                  </a:cxn>
                  <a:cxn ang="0">
                    <a:pos x="4" y="40"/>
                  </a:cxn>
                  <a:cxn ang="0">
                    <a:pos x="71" y="0"/>
                  </a:cxn>
                </a:cxnLst>
                <a:rect l="0" t="0" r="r" b="b"/>
                <a:pathLst>
                  <a:path w="91" h="75">
                    <a:moveTo>
                      <a:pt x="91" y="52"/>
                    </a:moveTo>
                    <a:cubicBezTo>
                      <a:pt x="18" y="75"/>
                      <a:pt x="18" y="75"/>
                      <a:pt x="18" y="75"/>
                    </a:cubicBezTo>
                    <a:cubicBezTo>
                      <a:pt x="18" y="75"/>
                      <a:pt x="0" y="67"/>
                      <a:pt x="4" y="40"/>
                    </a:cubicBezTo>
                    <a:cubicBezTo>
                      <a:pt x="71" y="0"/>
                      <a:pt x="71" y="0"/>
                      <a:pt x="71" y="0"/>
                    </a:cubicBez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4" name="Freeform 80"/>
              <p:cNvSpPr>
                <a:spLocks/>
              </p:cNvSpPr>
              <p:nvPr/>
            </p:nvSpPr>
            <p:spPr bwMode="auto">
              <a:xfrm>
                <a:off x="2387600" y="939800"/>
                <a:ext cx="63500" cy="96837"/>
              </a:xfrm>
              <a:custGeom>
                <a:avLst/>
                <a:gdLst/>
                <a:ahLst/>
                <a:cxnLst>
                  <a:cxn ang="0">
                    <a:pos x="5" y="34"/>
                  </a:cxn>
                  <a:cxn ang="0">
                    <a:pos x="29" y="55"/>
                  </a:cxn>
                  <a:cxn ang="0">
                    <a:pos x="33" y="24"/>
                  </a:cxn>
                  <a:cxn ang="0">
                    <a:pos x="9" y="3"/>
                  </a:cxn>
                  <a:cxn ang="0">
                    <a:pos x="5" y="34"/>
                  </a:cxn>
                </a:cxnLst>
                <a:rect l="0" t="0" r="r" b="b"/>
                <a:pathLst>
                  <a:path w="38" h="58">
                    <a:moveTo>
                      <a:pt x="5" y="34"/>
                    </a:moveTo>
                    <a:cubicBezTo>
                      <a:pt x="11" y="48"/>
                      <a:pt x="22" y="58"/>
                      <a:pt x="29" y="55"/>
                    </a:cubicBezTo>
                    <a:cubicBezTo>
                      <a:pt x="37" y="52"/>
                      <a:pt x="38" y="38"/>
                      <a:pt x="33" y="24"/>
                    </a:cubicBezTo>
                    <a:cubicBezTo>
                      <a:pt x="27" y="9"/>
                      <a:pt x="16" y="0"/>
                      <a:pt x="9" y="3"/>
                    </a:cubicBezTo>
                    <a:cubicBezTo>
                      <a:pt x="1" y="6"/>
                      <a:pt x="0" y="20"/>
                      <a:pt x="5" y="34"/>
                    </a:cubicBezTo>
                    <a:close/>
                  </a:path>
                </a:pathLst>
              </a:custGeom>
              <a:solidFill>
                <a:srgbClr val="AFE2E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6" name="Freeform 82"/>
              <p:cNvSpPr>
                <a:spLocks/>
              </p:cNvSpPr>
              <p:nvPr/>
            </p:nvSpPr>
            <p:spPr bwMode="auto">
              <a:xfrm>
                <a:off x="2282825" y="1030288"/>
                <a:ext cx="25400" cy="30162"/>
              </a:xfrm>
              <a:custGeom>
                <a:avLst/>
                <a:gdLst/>
                <a:ahLst/>
                <a:cxnLst>
                  <a:cxn ang="0">
                    <a:pos x="16" y="16"/>
                  </a:cxn>
                  <a:cxn ang="0">
                    <a:pos x="5" y="19"/>
                  </a:cxn>
                  <a:cxn ang="0">
                    <a:pos x="0" y="4"/>
                  </a:cxn>
                  <a:cxn ang="0">
                    <a:pos x="8" y="0"/>
                  </a:cxn>
                </a:cxnLst>
                <a:rect l="0" t="0" r="r" b="b"/>
                <a:pathLst>
                  <a:path w="16" h="19">
                    <a:moveTo>
                      <a:pt x="16" y="16"/>
                    </a:moveTo>
                    <a:lnTo>
                      <a:pt x="5" y="19"/>
                    </a:lnTo>
                    <a:lnTo>
                      <a:pt x="0" y="4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7" name="Freeform 83"/>
              <p:cNvSpPr>
                <a:spLocks/>
              </p:cNvSpPr>
              <p:nvPr/>
            </p:nvSpPr>
            <p:spPr bwMode="auto">
              <a:xfrm>
                <a:off x="2265363" y="1033463"/>
                <a:ext cx="25400" cy="39687"/>
              </a:xfrm>
              <a:custGeom>
                <a:avLst/>
                <a:gdLst/>
                <a:ahLst/>
                <a:cxnLst>
                  <a:cxn ang="0">
                    <a:pos x="11" y="2"/>
                  </a:cxn>
                  <a:cxn ang="0">
                    <a:pos x="2" y="0"/>
                  </a:cxn>
                  <a:cxn ang="0">
                    <a:pos x="11" y="24"/>
                  </a:cxn>
                  <a:cxn ang="0">
                    <a:pos x="16" y="16"/>
                  </a:cxn>
                </a:cxnLst>
                <a:rect l="0" t="0" r="r" b="b"/>
                <a:pathLst>
                  <a:path w="16" h="24">
                    <a:moveTo>
                      <a:pt x="11" y="2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13"/>
                      <a:pt x="11" y="24"/>
                      <a:pt x="11" y="24"/>
                    </a:cubicBezTo>
                    <a:cubicBezTo>
                      <a:pt x="16" y="16"/>
                      <a:pt x="16" y="16"/>
                      <a:pt x="16" y="16"/>
                    </a:cubicBez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8" name="Freeform 84"/>
              <p:cNvSpPr>
                <a:spLocks/>
              </p:cNvSpPr>
              <p:nvPr/>
            </p:nvSpPr>
            <p:spPr bwMode="auto">
              <a:xfrm>
                <a:off x="2289175" y="1012825"/>
                <a:ext cx="25400" cy="57150"/>
              </a:xfrm>
              <a:custGeom>
                <a:avLst/>
                <a:gdLst/>
                <a:ahLst/>
                <a:cxnLst>
                  <a:cxn ang="0">
                    <a:pos x="15" y="35"/>
                  </a:cxn>
                  <a:cxn ang="0">
                    <a:pos x="14" y="34"/>
                  </a:cxn>
                  <a:cxn ang="0">
                    <a:pos x="12" y="33"/>
                  </a:cxn>
                  <a:cxn ang="0">
                    <a:pos x="10" y="31"/>
                  </a:cxn>
                  <a:cxn ang="0">
                    <a:pos x="8" y="29"/>
                  </a:cxn>
                  <a:cxn ang="0">
                    <a:pos x="6" y="26"/>
                  </a:cxn>
                  <a:cxn ang="0">
                    <a:pos x="4" y="23"/>
                  </a:cxn>
                  <a:cxn ang="0">
                    <a:pos x="2" y="20"/>
                  </a:cxn>
                  <a:cxn ang="0">
                    <a:pos x="1" y="13"/>
                  </a:cxn>
                  <a:cxn ang="0">
                    <a:pos x="0" y="6"/>
                  </a:cxn>
                  <a:cxn ang="0">
                    <a:pos x="1" y="0"/>
                  </a:cxn>
                  <a:cxn ang="0">
                    <a:pos x="1" y="6"/>
                  </a:cxn>
                  <a:cxn ang="0">
                    <a:pos x="3" y="19"/>
                  </a:cxn>
                  <a:cxn ang="0">
                    <a:pos x="5" y="23"/>
                  </a:cxn>
                  <a:cxn ang="0">
                    <a:pos x="7" y="26"/>
                  </a:cxn>
                  <a:cxn ang="0">
                    <a:pos x="8" y="29"/>
                  </a:cxn>
                  <a:cxn ang="0">
                    <a:pos x="10" y="31"/>
                  </a:cxn>
                  <a:cxn ang="0">
                    <a:pos x="12" y="33"/>
                  </a:cxn>
                  <a:cxn ang="0">
                    <a:pos x="14" y="34"/>
                  </a:cxn>
                  <a:cxn ang="0">
                    <a:pos x="15" y="35"/>
                  </a:cxn>
                </a:cxnLst>
                <a:rect l="0" t="0" r="r" b="b"/>
                <a:pathLst>
                  <a:path w="15" h="35">
                    <a:moveTo>
                      <a:pt x="15" y="35"/>
                    </a:moveTo>
                    <a:cubicBezTo>
                      <a:pt x="15" y="35"/>
                      <a:pt x="15" y="34"/>
                      <a:pt x="14" y="34"/>
                    </a:cubicBezTo>
                    <a:cubicBezTo>
                      <a:pt x="13" y="34"/>
                      <a:pt x="13" y="33"/>
                      <a:pt x="12" y="33"/>
                    </a:cubicBezTo>
                    <a:cubicBezTo>
                      <a:pt x="11" y="32"/>
                      <a:pt x="11" y="32"/>
                      <a:pt x="10" y="31"/>
                    </a:cubicBezTo>
                    <a:cubicBezTo>
                      <a:pt x="9" y="31"/>
                      <a:pt x="9" y="30"/>
                      <a:pt x="8" y="29"/>
                    </a:cubicBezTo>
                    <a:cubicBezTo>
                      <a:pt x="7" y="28"/>
                      <a:pt x="6" y="27"/>
                      <a:pt x="6" y="26"/>
                    </a:cubicBezTo>
                    <a:cubicBezTo>
                      <a:pt x="5" y="25"/>
                      <a:pt x="5" y="24"/>
                      <a:pt x="4" y="23"/>
                    </a:cubicBezTo>
                    <a:cubicBezTo>
                      <a:pt x="3" y="22"/>
                      <a:pt x="3" y="21"/>
                      <a:pt x="2" y="20"/>
                    </a:cubicBezTo>
                    <a:cubicBezTo>
                      <a:pt x="2" y="17"/>
                      <a:pt x="1" y="15"/>
                      <a:pt x="1" y="13"/>
                    </a:cubicBezTo>
                    <a:cubicBezTo>
                      <a:pt x="0" y="10"/>
                      <a:pt x="0" y="8"/>
                      <a:pt x="0" y="6"/>
                    </a:cubicBezTo>
                    <a:cubicBezTo>
                      <a:pt x="1" y="2"/>
                      <a:pt x="1" y="0"/>
                      <a:pt x="1" y="0"/>
                    </a:cubicBezTo>
                    <a:cubicBezTo>
                      <a:pt x="1" y="0"/>
                      <a:pt x="1" y="2"/>
                      <a:pt x="1" y="6"/>
                    </a:cubicBezTo>
                    <a:cubicBezTo>
                      <a:pt x="1" y="10"/>
                      <a:pt x="2" y="15"/>
                      <a:pt x="3" y="19"/>
                    </a:cubicBezTo>
                    <a:cubicBezTo>
                      <a:pt x="4" y="21"/>
                      <a:pt x="4" y="22"/>
                      <a:pt x="5" y="23"/>
                    </a:cubicBezTo>
                    <a:cubicBezTo>
                      <a:pt x="5" y="24"/>
                      <a:pt x="6" y="25"/>
                      <a:pt x="7" y="26"/>
                    </a:cubicBezTo>
                    <a:cubicBezTo>
                      <a:pt x="7" y="27"/>
                      <a:pt x="8" y="28"/>
                      <a:pt x="8" y="29"/>
                    </a:cubicBezTo>
                    <a:cubicBezTo>
                      <a:pt x="9" y="29"/>
                      <a:pt x="10" y="30"/>
                      <a:pt x="10" y="31"/>
                    </a:cubicBezTo>
                    <a:cubicBezTo>
                      <a:pt x="11" y="31"/>
                      <a:pt x="12" y="32"/>
                      <a:pt x="12" y="33"/>
                    </a:cubicBezTo>
                    <a:cubicBezTo>
                      <a:pt x="13" y="33"/>
                      <a:pt x="13" y="33"/>
                      <a:pt x="14" y="34"/>
                    </a:cubicBezTo>
                    <a:cubicBezTo>
                      <a:pt x="15" y="34"/>
                      <a:pt x="15" y="35"/>
                      <a:pt x="15" y="3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10" name="Freeform 86"/>
              <p:cNvSpPr>
                <a:spLocks/>
              </p:cNvSpPr>
              <p:nvPr/>
            </p:nvSpPr>
            <p:spPr bwMode="auto">
              <a:xfrm>
                <a:off x="2282825" y="1036638"/>
                <a:ext cx="7938" cy="23812"/>
              </a:xfrm>
              <a:custGeom>
                <a:avLst/>
                <a:gdLst/>
                <a:ahLst/>
                <a:cxnLst>
                  <a:cxn ang="0">
                    <a:pos x="5" y="14"/>
                  </a:cxn>
                  <a:cxn ang="0">
                    <a:pos x="3" y="12"/>
                  </a:cxn>
                  <a:cxn ang="0">
                    <a:pos x="2" y="10"/>
                  </a:cxn>
                  <a:cxn ang="0">
                    <a:pos x="1" y="7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1" y="4"/>
                  </a:cxn>
                  <a:cxn ang="0">
                    <a:pos x="2" y="7"/>
                  </a:cxn>
                  <a:cxn ang="0">
                    <a:pos x="4" y="12"/>
                  </a:cxn>
                  <a:cxn ang="0">
                    <a:pos x="5" y="14"/>
                  </a:cxn>
                </a:cxnLst>
                <a:rect l="0" t="0" r="r" b="b"/>
                <a:pathLst>
                  <a:path w="5" h="14">
                    <a:moveTo>
                      <a:pt x="5" y="14"/>
                    </a:moveTo>
                    <a:cubicBezTo>
                      <a:pt x="5" y="14"/>
                      <a:pt x="4" y="13"/>
                      <a:pt x="3" y="12"/>
                    </a:cubicBezTo>
                    <a:cubicBezTo>
                      <a:pt x="3" y="11"/>
                      <a:pt x="2" y="11"/>
                      <a:pt x="2" y="10"/>
                    </a:cubicBezTo>
                    <a:cubicBezTo>
                      <a:pt x="2" y="9"/>
                      <a:pt x="1" y="8"/>
                      <a:pt x="1" y="7"/>
                    </a:cubicBezTo>
                    <a:cubicBezTo>
                      <a:pt x="0" y="5"/>
                      <a:pt x="0" y="4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1" y="5"/>
                      <a:pt x="1" y="6"/>
                      <a:pt x="2" y="7"/>
                    </a:cubicBezTo>
                    <a:cubicBezTo>
                      <a:pt x="2" y="9"/>
                      <a:pt x="3" y="10"/>
                      <a:pt x="4" y="12"/>
                    </a:cubicBezTo>
                    <a:cubicBezTo>
                      <a:pt x="4" y="13"/>
                      <a:pt x="5" y="14"/>
                      <a:pt x="5" y="14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9" name="Group 144"/>
          <p:cNvGrpSpPr/>
          <p:nvPr/>
        </p:nvGrpSpPr>
        <p:grpSpPr>
          <a:xfrm>
            <a:off x="3834518" y="2144799"/>
            <a:ext cx="553610" cy="4435578"/>
            <a:chOff x="2171701" y="1331914"/>
            <a:chExt cx="393700" cy="3154362"/>
          </a:xfrm>
          <a:solidFill>
            <a:schemeClr val="accent1"/>
          </a:solidFill>
        </p:grpSpPr>
        <p:sp>
          <p:nvSpPr>
            <p:cNvPr id="1078" name="Freeform 54"/>
            <p:cNvSpPr>
              <a:spLocks/>
            </p:cNvSpPr>
            <p:nvPr/>
          </p:nvSpPr>
          <p:spPr bwMode="auto">
            <a:xfrm>
              <a:off x="2492376" y="1331914"/>
              <a:ext cx="73025" cy="3154362"/>
            </a:xfrm>
            <a:custGeom>
              <a:avLst/>
              <a:gdLst/>
              <a:ahLst/>
              <a:cxnLst>
                <a:cxn ang="0">
                  <a:pos x="0" y="2063"/>
                </a:cxn>
                <a:cxn ang="0">
                  <a:pos x="12" y="2073"/>
                </a:cxn>
                <a:cxn ang="0">
                  <a:pos x="24" y="2063"/>
                </a:cxn>
                <a:cxn ang="0">
                  <a:pos x="24" y="10"/>
                </a:cxn>
                <a:cxn ang="0">
                  <a:pos x="12" y="0"/>
                </a:cxn>
                <a:cxn ang="0">
                  <a:pos x="0" y="10"/>
                </a:cxn>
                <a:cxn ang="0">
                  <a:pos x="0" y="2063"/>
                </a:cxn>
              </a:cxnLst>
              <a:rect l="0" t="0" r="r" b="b"/>
              <a:pathLst>
                <a:path w="24" h="2073">
                  <a:moveTo>
                    <a:pt x="0" y="2063"/>
                  </a:moveTo>
                  <a:cubicBezTo>
                    <a:pt x="0" y="2069"/>
                    <a:pt x="6" y="2073"/>
                    <a:pt x="12" y="2073"/>
                  </a:cubicBezTo>
                  <a:cubicBezTo>
                    <a:pt x="19" y="2073"/>
                    <a:pt x="24" y="2069"/>
                    <a:pt x="24" y="2063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6" y="0"/>
                    <a:pt x="0" y="5"/>
                    <a:pt x="0" y="10"/>
                  </a:cubicBezTo>
                  <a:lnTo>
                    <a:pt x="0" y="206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9" name="Rectangle 55"/>
            <p:cNvSpPr>
              <a:spLocks noChangeArrowheads="1"/>
            </p:cNvSpPr>
            <p:nvPr/>
          </p:nvSpPr>
          <p:spPr bwMode="auto">
            <a:xfrm>
              <a:off x="2225675" y="2030413"/>
              <a:ext cx="320675" cy="317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0" name="Rectangle 56"/>
            <p:cNvSpPr>
              <a:spLocks noChangeArrowheads="1"/>
            </p:cNvSpPr>
            <p:nvPr/>
          </p:nvSpPr>
          <p:spPr bwMode="auto">
            <a:xfrm>
              <a:off x="2225675" y="217963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1" name="Rectangle 57"/>
            <p:cNvSpPr>
              <a:spLocks noChangeArrowheads="1"/>
            </p:cNvSpPr>
            <p:nvPr/>
          </p:nvSpPr>
          <p:spPr bwMode="auto">
            <a:xfrm>
              <a:off x="2225675" y="166211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2" name="Rectangle 58"/>
            <p:cNvSpPr>
              <a:spLocks noChangeArrowheads="1"/>
            </p:cNvSpPr>
            <p:nvPr/>
          </p:nvSpPr>
          <p:spPr bwMode="auto">
            <a:xfrm>
              <a:off x="2225675" y="149701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3" name="Rectangle 59"/>
            <p:cNvSpPr>
              <a:spLocks noChangeArrowheads="1"/>
            </p:cNvSpPr>
            <p:nvPr/>
          </p:nvSpPr>
          <p:spPr bwMode="auto">
            <a:xfrm>
              <a:off x="2225675" y="1814513"/>
              <a:ext cx="320675" cy="317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4" name="Rectangle 60"/>
            <p:cNvSpPr>
              <a:spLocks noChangeArrowheads="1"/>
            </p:cNvSpPr>
            <p:nvPr/>
          </p:nvSpPr>
          <p:spPr bwMode="auto">
            <a:xfrm>
              <a:off x="2225675" y="234473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5" name="Rectangle 61"/>
            <p:cNvSpPr>
              <a:spLocks noChangeArrowheads="1"/>
            </p:cNvSpPr>
            <p:nvPr/>
          </p:nvSpPr>
          <p:spPr bwMode="auto">
            <a:xfrm>
              <a:off x="2225675" y="249713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6" name="Rectangle 62"/>
            <p:cNvSpPr>
              <a:spLocks noChangeArrowheads="1"/>
            </p:cNvSpPr>
            <p:nvPr/>
          </p:nvSpPr>
          <p:spPr bwMode="auto">
            <a:xfrm>
              <a:off x="2225675" y="266065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7" name="Rectangle 63"/>
            <p:cNvSpPr>
              <a:spLocks noChangeArrowheads="1"/>
            </p:cNvSpPr>
            <p:nvPr/>
          </p:nvSpPr>
          <p:spPr bwMode="auto">
            <a:xfrm>
              <a:off x="2225675" y="281305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8" name="Rectangle 64"/>
            <p:cNvSpPr>
              <a:spLocks noChangeArrowheads="1"/>
            </p:cNvSpPr>
            <p:nvPr/>
          </p:nvSpPr>
          <p:spPr bwMode="auto">
            <a:xfrm>
              <a:off x="2225675" y="297815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9" name="Rectangle 65"/>
            <p:cNvSpPr>
              <a:spLocks noChangeArrowheads="1"/>
            </p:cNvSpPr>
            <p:nvPr/>
          </p:nvSpPr>
          <p:spPr bwMode="auto">
            <a:xfrm>
              <a:off x="2225675" y="3127375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0" name="Rectangle 66"/>
            <p:cNvSpPr>
              <a:spLocks noChangeArrowheads="1"/>
            </p:cNvSpPr>
            <p:nvPr/>
          </p:nvSpPr>
          <p:spPr bwMode="auto">
            <a:xfrm>
              <a:off x="2225675" y="329406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1" name="Rectangle 67"/>
            <p:cNvSpPr>
              <a:spLocks noChangeArrowheads="1"/>
            </p:cNvSpPr>
            <p:nvPr/>
          </p:nvSpPr>
          <p:spPr bwMode="auto">
            <a:xfrm>
              <a:off x="2225675" y="344328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2" name="Rectangle 68"/>
            <p:cNvSpPr>
              <a:spLocks noChangeArrowheads="1"/>
            </p:cNvSpPr>
            <p:nvPr/>
          </p:nvSpPr>
          <p:spPr bwMode="auto">
            <a:xfrm>
              <a:off x="2225675" y="3609975"/>
              <a:ext cx="320675" cy="317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3" name="Rectangle 69"/>
            <p:cNvSpPr>
              <a:spLocks noChangeArrowheads="1"/>
            </p:cNvSpPr>
            <p:nvPr/>
          </p:nvSpPr>
          <p:spPr bwMode="auto">
            <a:xfrm>
              <a:off x="2225675" y="375920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4" name="Rectangle 70"/>
            <p:cNvSpPr>
              <a:spLocks noChangeArrowheads="1"/>
            </p:cNvSpPr>
            <p:nvPr/>
          </p:nvSpPr>
          <p:spPr bwMode="auto">
            <a:xfrm>
              <a:off x="2225675" y="392430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5" name="Rectangle 71"/>
            <p:cNvSpPr>
              <a:spLocks noChangeArrowheads="1"/>
            </p:cNvSpPr>
            <p:nvPr/>
          </p:nvSpPr>
          <p:spPr bwMode="auto">
            <a:xfrm>
              <a:off x="2225675" y="407670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6" name="Rectangle 72"/>
            <p:cNvSpPr>
              <a:spLocks noChangeArrowheads="1"/>
            </p:cNvSpPr>
            <p:nvPr/>
          </p:nvSpPr>
          <p:spPr bwMode="auto">
            <a:xfrm>
              <a:off x="2225675" y="424021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9" name="Freeform 75"/>
            <p:cNvSpPr>
              <a:spLocks/>
            </p:cNvSpPr>
            <p:nvPr/>
          </p:nvSpPr>
          <p:spPr bwMode="auto">
            <a:xfrm>
              <a:off x="2171701" y="1331914"/>
              <a:ext cx="73025" cy="3154362"/>
            </a:xfrm>
            <a:custGeom>
              <a:avLst/>
              <a:gdLst/>
              <a:ahLst/>
              <a:cxnLst>
                <a:cxn ang="0">
                  <a:pos x="0" y="2063"/>
                </a:cxn>
                <a:cxn ang="0">
                  <a:pos x="12" y="2073"/>
                </a:cxn>
                <a:cxn ang="0">
                  <a:pos x="24" y="2063"/>
                </a:cxn>
                <a:cxn ang="0">
                  <a:pos x="24" y="10"/>
                </a:cxn>
                <a:cxn ang="0">
                  <a:pos x="12" y="0"/>
                </a:cxn>
                <a:cxn ang="0">
                  <a:pos x="0" y="10"/>
                </a:cxn>
                <a:cxn ang="0">
                  <a:pos x="0" y="2063"/>
                </a:cxn>
              </a:cxnLst>
              <a:rect l="0" t="0" r="r" b="b"/>
              <a:pathLst>
                <a:path w="24" h="2073">
                  <a:moveTo>
                    <a:pt x="0" y="2063"/>
                  </a:moveTo>
                  <a:cubicBezTo>
                    <a:pt x="0" y="2069"/>
                    <a:pt x="5" y="2073"/>
                    <a:pt x="12" y="2073"/>
                  </a:cubicBezTo>
                  <a:cubicBezTo>
                    <a:pt x="18" y="2073"/>
                    <a:pt x="24" y="2069"/>
                    <a:pt x="24" y="2063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5"/>
                    <a:pt x="18" y="0"/>
                    <a:pt x="12" y="0"/>
                  </a:cubicBezTo>
                  <a:cubicBezTo>
                    <a:pt x="5" y="0"/>
                    <a:pt x="0" y="5"/>
                    <a:pt x="0" y="10"/>
                  </a:cubicBezTo>
                  <a:lnTo>
                    <a:pt x="0" y="206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149"/>
          <p:cNvGrpSpPr/>
          <p:nvPr/>
        </p:nvGrpSpPr>
        <p:grpSpPr>
          <a:xfrm>
            <a:off x="4961829" y="4803467"/>
            <a:ext cx="817022" cy="1756819"/>
            <a:chOff x="2973388" y="3517900"/>
            <a:chExt cx="581025" cy="1249362"/>
          </a:xfrm>
        </p:grpSpPr>
        <p:sp>
          <p:nvSpPr>
            <p:cNvPr id="1066" name="Rectangle 42"/>
            <p:cNvSpPr>
              <a:spLocks noChangeArrowheads="1"/>
            </p:cNvSpPr>
            <p:nvPr/>
          </p:nvSpPr>
          <p:spPr bwMode="auto">
            <a:xfrm>
              <a:off x="3184525" y="4241800"/>
              <a:ext cx="369888" cy="244475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7" name="Freeform 43"/>
            <p:cNvSpPr>
              <a:spLocks/>
            </p:cNvSpPr>
            <p:nvPr/>
          </p:nvSpPr>
          <p:spPr bwMode="auto">
            <a:xfrm>
              <a:off x="3332163" y="4202113"/>
              <a:ext cx="85725" cy="39687"/>
            </a:xfrm>
            <a:custGeom>
              <a:avLst/>
              <a:gdLst/>
              <a:ahLst/>
              <a:cxnLst>
                <a:cxn ang="0">
                  <a:pos x="51" y="24"/>
                </a:cxn>
                <a:cxn ang="0">
                  <a:pos x="44" y="7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7" y="7"/>
                </a:cxn>
                <a:cxn ang="0">
                  <a:pos x="0" y="24"/>
                </a:cxn>
                <a:cxn ang="0">
                  <a:pos x="8" y="24"/>
                </a:cxn>
                <a:cxn ang="0">
                  <a:pos x="12" y="13"/>
                </a:cxn>
                <a:cxn ang="0">
                  <a:pos x="24" y="8"/>
                </a:cxn>
                <a:cxn ang="0">
                  <a:pos x="26" y="8"/>
                </a:cxn>
                <a:cxn ang="0">
                  <a:pos x="39" y="13"/>
                </a:cxn>
                <a:cxn ang="0">
                  <a:pos x="43" y="24"/>
                </a:cxn>
                <a:cxn ang="0">
                  <a:pos x="51" y="24"/>
                </a:cxn>
              </a:cxnLst>
              <a:rect l="0" t="0" r="r" b="b"/>
              <a:pathLst>
                <a:path w="51" h="24">
                  <a:moveTo>
                    <a:pt x="51" y="24"/>
                  </a:moveTo>
                  <a:cubicBezTo>
                    <a:pt x="51" y="17"/>
                    <a:pt x="49" y="11"/>
                    <a:pt x="44" y="7"/>
                  </a:cubicBezTo>
                  <a:cubicBezTo>
                    <a:pt x="39" y="3"/>
                    <a:pt x="33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1" y="3"/>
                    <a:pt x="7" y="7"/>
                  </a:cubicBezTo>
                  <a:cubicBezTo>
                    <a:pt x="2" y="11"/>
                    <a:pt x="0" y="17"/>
                    <a:pt x="0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0"/>
                    <a:pt x="9" y="16"/>
                    <a:pt x="12" y="13"/>
                  </a:cubicBezTo>
                  <a:cubicBezTo>
                    <a:pt x="16" y="10"/>
                    <a:pt x="20" y="8"/>
                    <a:pt x="24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31" y="8"/>
                    <a:pt x="35" y="10"/>
                    <a:pt x="39" y="13"/>
                  </a:cubicBezTo>
                  <a:cubicBezTo>
                    <a:pt x="42" y="16"/>
                    <a:pt x="43" y="20"/>
                    <a:pt x="43" y="24"/>
                  </a:cubicBezTo>
                  <a:lnTo>
                    <a:pt x="51" y="24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8" name="Rectangle 44"/>
            <p:cNvSpPr>
              <a:spLocks noChangeArrowheads="1"/>
            </p:cNvSpPr>
            <p:nvPr/>
          </p:nvSpPr>
          <p:spPr bwMode="auto">
            <a:xfrm>
              <a:off x="3263900" y="4316413"/>
              <a:ext cx="290513" cy="6350"/>
            </a:xfrm>
            <a:prstGeom prst="rect">
              <a:avLst/>
            </a:prstGeom>
            <a:solidFill>
              <a:srgbClr val="1A1A1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9" name="Freeform 45"/>
            <p:cNvSpPr>
              <a:spLocks/>
            </p:cNvSpPr>
            <p:nvPr/>
          </p:nvSpPr>
          <p:spPr bwMode="auto">
            <a:xfrm>
              <a:off x="3263900" y="4316413"/>
              <a:ext cx="290513" cy="6350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183" y="4"/>
                </a:cxn>
                <a:cxn ang="0">
                  <a:pos x="183" y="0"/>
                </a:cxn>
                <a:cxn ang="0">
                  <a:pos x="0" y="0"/>
                </a:cxn>
              </a:cxnLst>
              <a:rect l="0" t="0" r="r" b="b"/>
              <a:pathLst>
                <a:path w="183" h="4">
                  <a:moveTo>
                    <a:pt x="0" y="4"/>
                  </a:moveTo>
                  <a:lnTo>
                    <a:pt x="183" y="4"/>
                  </a:lnTo>
                  <a:lnTo>
                    <a:pt x="183" y="0"/>
                  </a:lnTo>
                  <a:lnTo>
                    <a:pt x="0" y="0"/>
                  </a:ln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0" name="Freeform 46"/>
            <p:cNvSpPr>
              <a:spLocks/>
            </p:cNvSpPr>
            <p:nvPr/>
          </p:nvSpPr>
          <p:spPr bwMode="auto">
            <a:xfrm>
              <a:off x="3348038" y="4295775"/>
              <a:ext cx="53975" cy="46037"/>
            </a:xfrm>
            <a:custGeom>
              <a:avLst/>
              <a:gdLst/>
              <a:ahLst/>
              <a:cxnLst>
                <a:cxn ang="0">
                  <a:pos x="8" y="29"/>
                </a:cxn>
                <a:cxn ang="0">
                  <a:pos x="0" y="15"/>
                </a:cxn>
                <a:cxn ang="0">
                  <a:pos x="8" y="0"/>
                </a:cxn>
                <a:cxn ang="0">
                  <a:pos x="25" y="0"/>
                </a:cxn>
                <a:cxn ang="0">
                  <a:pos x="34" y="15"/>
                </a:cxn>
                <a:cxn ang="0">
                  <a:pos x="25" y="29"/>
                </a:cxn>
                <a:cxn ang="0">
                  <a:pos x="8" y="29"/>
                </a:cxn>
              </a:cxnLst>
              <a:rect l="0" t="0" r="r" b="b"/>
              <a:pathLst>
                <a:path w="34" h="29">
                  <a:moveTo>
                    <a:pt x="8" y="29"/>
                  </a:moveTo>
                  <a:lnTo>
                    <a:pt x="0" y="15"/>
                  </a:lnTo>
                  <a:lnTo>
                    <a:pt x="8" y="0"/>
                  </a:lnTo>
                  <a:lnTo>
                    <a:pt x="25" y="0"/>
                  </a:lnTo>
                  <a:lnTo>
                    <a:pt x="34" y="15"/>
                  </a:lnTo>
                  <a:lnTo>
                    <a:pt x="25" y="29"/>
                  </a:lnTo>
                  <a:lnTo>
                    <a:pt x="8" y="29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1" name="Group 147"/>
            <p:cNvGrpSpPr/>
            <p:nvPr/>
          </p:nvGrpSpPr>
          <p:grpSpPr>
            <a:xfrm>
              <a:off x="2973388" y="3517900"/>
              <a:ext cx="431800" cy="1249362"/>
              <a:chOff x="2973388" y="3517900"/>
              <a:chExt cx="431800" cy="1249362"/>
            </a:xfrm>
            <a:solidFill>
              <a:schemeClr val="tx1">
                <a:lumMod val="50000"/>
                <a:lumOff val="50000"/>
              </a:schemeClr>
            </a:solidFill>
          </p:grpSpPr>
          <p:grpSp>
            <p:nvGrpSpPr>
              <p:cNvPr id="12" name="Group 146"/>
              <p:cNvGrpSpPr/>
              <p:nvPr/>
            </p:nvGrpSpPr>
            <p:grpSpPr>
              <a:xfrm>
                <a:off x="2973388" y="3541713"/>
                <a:ext cx="431800" cy="1225549"/>
                <a:chOff x="2973388" y="3541713"/>
                <a:chExt cx="431800" cy="1225549"/>
              </a:xfrm>
              <a:grpFill/>
            </p:grpSpPr>
            <p:sp>
              <p:nvSpPr>
                <p:cNvPr id="1029" name="Oval 5"/>
                <p:cNvSpPr>
                  <a:spLocks noChangeArrowheads="1"/>
                </p:cNvSpPr>
                <p:nvPr/>
              </p:nvSpPr>
              <p:spPr bwMode="auto">
                <a:xfrm>
                  <a:off x="3224213" y="3619500"/>
                  <a:ext cx="22225" cy="26987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30" name="Freeform 6"/>
                <p:cNvSpPr>
                  <a:spLocks/>
                </p:cNvSpPr>
                <p:nvPr/>
              </p:nvSpPr>
              <p:spPr bwMode="auto">
                <a:xfrm>
                  <a:off x="3146425" y="3694113"/>
                  <a:ext cx="71438" cy="58737"/>
                </a:xfrm>
                <a:custGeom>
                  <a:avLst/>
                  <a:gdLst/>
                  <a:ahLst/>
                  <a:cxnLst>
                    <a:cxn ang="0">
                      <a:pos x="28" y="0"/>
                    </a:cxn>
                    <a:cxn ang="0">
                      <a:pos x="0" y="19"/>
                    </a:cxn>
                    <a:cxn ang="0">
                      <a:pos x="7" y="35"/>
                    </a:cxn>
                    <a:cxn ang="0">
                      <a:pos x="41" y="28"/>
                    </a:cxn>
                    <a:cxn ang="0">
                      <a:pos x="43" y="7"/>
                    </a:cxn>
                  </a:cxnLst>
                  <a:rect l="0" t="0" r="r" b="b"/>
                  <a:pathLst>
                    <a:path w="43" h="35">
                      <a:moveTo>
                        <a:pt x="28" y="0"/>
                      </a:moveTo>
                      <a:cubicBezTo>
                        <a:pt x="28" y="0"/>
                        <a:pt x="30" y="29"/>
                        <a:pt x="0" y="19"/>
                      </a:cubicBezTo>
                      <a:cubicBezTo>
                        <a:pt x="7" y="35"/>
                        <a:pt x="7" y="35"/>
                        <a:pt x="7" y="35"/>
                      </a:cubicBezTo>
                      <a:cubicBezTo>
                        <a:pt x="41" y="28"/>
                        <a:pt x="41" y="28"/>
                        <a:pt x="41" y="28"/>
                      </a:cubicBezTo>
                      <a:cubicBezTo>
                        <a:pt x="43" y="7"/>
                        <a:pt x="43" y="7"/>
                        <a:pt x="43" y="7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71" name="Freeform 47"/>
                <p:cNvSpPr>
                  <a:spLocks/>
                </p:cNvSpPr>
                <p:nvPr/>
              </p:nvSpPr>
              <p:spPr bwMode="auto">
                <a:xfrm>
                  <a:off x="3152775" y="4138613"/>
                  <a:ext cx="150813" cy="581025"/>
                </a:xfrm>
                <a:custGeom>
                  <a:avLst/>
                  <a:gdLst/>
                  <a:ahLst/>
                  <a:cxnLst>
                    <a:cxn ang="0">
                      <a:pos x="90" y="320"/>
                    </a:cxn>
                    <a:cxn ang="0">
                      <a:pos x="68" y="209"/>
                    </a:cxn>
                    <a:cxn ang="0">
                      <a:pos x="71" y="19"/>
                    </a:cxn>
                    <a:cxn ang="0">
                      <a:pos x="71" y="0"/>
                    </a:cxn>
                    <a:cxn ang="0">
                      <a:pos x="7" y="11"/>
                    </a:cxn>
                    <a:cxn ang="0">
                      <a:pos x="18" y="215"/>
                    </a:cxn>
                    <a:cxn ang="0">
                      <a:pos x="37" y="320"/>
                    </a:cxn>
                    <a:cxn ang="0">
                      <a:pos x="8" y="349"/>
                    </a:cxn>
                    <a:cxn ang="0">
                      <a:pos x="90" y="349"/>
                    </a:cxn>
                    <a:cxn ang="0">
                      <a:pos x="90" y="320"/>
                    </a:cxn>
                  </a:cxnLst>
                  <a:rect l="0" t="0" r="r" b="b"/>
                  <a:pathLst>
                    <a:path w="90" h="349">
                      <a:moveTo>
                        <a:pt x="90" y="320"/>
                      </a:moveTo>
                      <a:cubicBezTo>
                        <a:pt x="90" y="320"/>
                        <a:pt x="72" y="243"/>
                        <a:pt x="68" y="209"/>
                      </a:cubicBezTo>
                      <a:cubicBezTo>
                        <a:pt x="64" y="166"/>
                        <a:pt x="69" y="50"/>
                        <a:pt x="71" y="19"/>
                      </a:cubicBezTo>
                      <a:cubicBezTo>
                        <a:pt x="71" y="14"/>
                        <a:pt x="71" y="0"/>
                        <a:pt x="71" y="0"/>
                      </a:cubicBezTo>
                      <a:cubicBezTo>
                        <a:pt x="7" y="11"/>
                        <a:pt x="7" y="11"/>
                        <a:pt x="7" y="11"/>
                      </a:cubicBezTo>
                      <a:cubicBezTo>
                        <a:pt x="7" y="11"/>
                        <a:pt x="14" y="182"/>
                        <a:pt x="18" y="215"/>
                      </a:cubicBezTo>
                      <a:cubicBezTo>
                        <a:pt x="22" y="247"/>
                        <a:pt x="37" y="320"/>
                        <a:pt x="37" y="320"/>
                      </a:cubicBezTo>
                      <a:cubicBezTo>
                        <a:pt x="0" y="329"/>
                        <a:pt x="8" y="349"/>
                        <a:pt x="8" y="349"/>
                      </a:cubicBezTo>
                      <a:cubicBezTo>
                        <a:pt x="90" y="349"/>
                        <a:pt x="90" y="349"/>
                        <a:pt x="90" y="349"/>
                      </a:cubicBezTo>
                      <a:lnTo>
                        <a:pt x="90" y="32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72" name="Freeform 48"/>
                <p:cNvSpPr>
                  <a:spLocks/>
                </p:cNvSpPr>
                <p:nvPr/>
              </p:nvSpPr>
              <p:spPr bwMode="auto">
                <a:xfrm>
                  <a:off x="2973388" y="4146550"/>
                  <a:ext cx="273050" cy="620712"/>
                </a:xfrm>
                <a:custGeom>
                  <a:avLst/>
                  <a:gdLst/>
                  <a:ahLst/>
                  <a:cxnLst>
                    <a:cxn ang="0">
                      <a:pos x="112" y="115"/>
                    </a:cxn>
                    <a:cxn ang="0">
                      <a:pos x="164" y="7"/>
                    </a:cxn>
                    <a:cxn ang="0">
                      <a:pos x="48" y="0"/>
                    </a:cxn>
                    <a:cxn ang="0">
                      <a:pos x="40" y="194"/>
                    </a:cxn>
                    <a:cxn ang="0">
                      <a:pos x="53" y="340"/>
                    </a:cxn>
                    <a:cxn ang="0">
                      <a:pos x="0" y="373"/>
                    </a:cxn>
                    <a:cxn ang="0">
                      <a:pos x="96" y="373"/>
                    </a:cxn>
                    <a:cxn ang="0">
                      <a:pos x="97" y="345"/>
                    </a:cxn>
                    <a:cxn ang="0">
                      <a:pos x="95" y="193"/>
                    </a:cxn>
                    <a:cxn ang="0">
                      <a:pos x="112" y="115"/>
                    </a:cxn>
                  </a:cxnLst>
                  <a:rect l="0" t="0" r="r" b="b"/>
                  <a:pathLst>
                    <a:path w="164" h="373">
                      <a:moveTo>
                        <a:pt x="112" y="115"/>
                      </a:moveTo>
                      <a:cubicBezTo>
                        <a:pt x="164" y="7"/>
                        <a:pt x="164" y="7"/>
                        <a:pt x="164" y="7"/>
                      </a:cubicBez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48" y="0"/>
                        <a:pt x="45" y="132"/>
                        <a:pt x="40" y="194"/>
                      </a:cubicBezTo>
                      <a:cubicBezTo>
                        <a:pt x="38" y="218"/>
                        <a:pt x="50" y="316"/>
                        <a:pt x="53" y="340"/>
                      </a:cubicBezTo>
                      <a:cubicBezTo>
                        <a:pt x="11" y="340"/>
                        <a:pt x="0" y="373"/>
                        <a:pt x="0" y="373"/>
                      </a:cubicBezTo>
                      <a:cubicBezTo>
                        <a:pt x="96" y="373"/>
                        <a:pt x="96" y="373"/>
                        <a:pt x="96" y="373"/>
                      </a:cubicBezTo>
                      <a:cubicBezTo>
                        <a:pt x="97" y="345"/>
                        <a:pt x="97" y="345"/>
                        <a:pt x="97" y="345"/>
                      </a:cubicBezTo>
                      <a:cubicBezTo>
                        <a:pt x="97" y="345"/>
                        <a:pt x="91" y="274"/>
                        <a:pt x="95" y="193"/>
                      </a:cubicBezTo>
                      <a:cubicBezTo>
                        <a:pt x="96" y="174"/>
                        <a:pt x="112" y="115"/>
                        <a:pt x="112" y="1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73" name="Freeform 49"/>
                <p:cNvSpPr>
                  <a:spLocks noEditPoints="1"/>
                </p:cNvSpPr>
                <p:nvPr/>
              </p:nvSpPr>
              <p:spPr bwMode="auto">
                <a:xfrm>
                  <a:off x="2976563" y="3541713"/>
                  <a:ext cx="428625" cy="685800"/>
                </a:xfrm>
                <a:custGeom>
                  <a:avLst/>
                  <a:gdLst/>
                  <a:ahLst/>
                  <a:cxnLst>
                    <a:cxn ang="0">
                      <a:pos x="252" y="390"/>
                    </a:cxn>
                    <a:cxn ang="0">
                      <a:pos x="258" y="390"/>
                    </a:cxn>
                    <a:cxn ang="0">
                      <a:pos x="251" y="252"/>
                    </a:cxn>
                    <a:cxn ang="0">
                      <a:pos x="227" y="144"/>
                    </a:cxn>
                    <a:cxn ang="0">
                      <a:pos x="173" y="115"/>
                    </a:cxn>
                    <a:cxn ang="0">
                      <a:pos x="173" y="109"/>
                    </a:cxn>
                    <a:cxn ang="0">
                      <a:pos x="173" y="109"/>
                    </a:cxn>
                    <a:cxn ang="0">
                      <a:pos x="173" y="99"/>
                    </a:cxn>
                    <a:cxn ang="0">
                      <a:pos x="159" y="93"/>
                    </a:cxn>
                    <a:cxn ang="0">
                      <a:pos x="152" y="25"/>
                    </a:cxn>
                    <a:cxn ang="0">
                      <a:pos x="132" y="13"/>
                    </a:cxn>
                    <a:cxn ang="0">
                      <a:pos x="132" y="13"/>
                    </a:cxn>
                    <a:cxn ang="0">
                      <a:pos x="112" y="4"/>
                    </a:cxn>
                    <a:cxn ang="0">
                      <a:pos x="100" y="0"/>
                    </a:cxn>
                    <a:cxn ang="0">
                      <a:pos x="33" y="19"/>
                    </a:cxn>
                    <a:cxn ang="0">
                      <a:pos x="3" y="39"/>
                    </a:cxn>
                    <a:cxn ang="0">
                      <a:pos x="82" y="152"/>
                    </a:cxn>
                    <a:cxn ang="0">
                      <a:pos x="80" y="159"/>
                    </a:cxn>
                    <a:cxn ang="0">
                      <a:pos x="57" y="244"/>
                    </a:cxn>
                    <a:cxn ang="0">
                      <a:pos x="30" y="370"/>
                    </a:cxn>
                    <a:cxn ang="0">
                      <a:pos x="197" y="370"/>
                    </a:cxn>
                    <a:cxn ang="0">
                      <a:pos x="209" y="231"/>
                    </a:cxn>
                    <a:cxn ang="0">
                      <a:pos x="215" y="262"/>
                    </a:cxn>
                    <a:cxn ang="0">
                      <a:pos x="223" y="390"/>
                    </a:cxn>
                    <a:cxn ang="0">
                      <a:pos x="227" y="390"/>
                    </a:cxn>
                    <a:cxn ang="0">
                      <a:pos x="227" y="395"/>
                    </a:cxn>
                    <a:cxn ang="0">
                      <a:pos x="227" y="396"/>
                    </a:cxn>
                    <a:cxn ang="0">
                      <a:pos x="241" y="411"/>
                    </a:cxn>
                    <a:cxn ang="0">
                      <a:pos x="252" y="394"/>
                    </a:cxn>
                    <a:cxn ang="0">
                      <a:pos x="252" y="393"/>
                    </a:cxn>
                    <a:cxn ang="0">
                      <a:pos x="252" y="390"/>
                    </a:cxn>
                    <a:cxn ang="0">
                      <a:pos x="130" y="103"/>
                    </a:cxn>
                    <a:cxn ang="0">
                      <a:pos x="121" y="112"/>
                    </a:cxn>
                    <a:cxn ang="0">
                      <a:pos x="107" y="113"/>
                    </a:cxn>
                    <a:cxn ang="0">
                      <a:pos x="37" y="45"/>
                    </a:cxn>
                    <a:cxn ang="0">
                      <a:pos x="102" y="27"/>
                    </a:cxn>
                    <a:cxn ang="0">
                      <a:pos x="101" y="21"/>
                    </a:cxn>
                    <a:cxn ang="0">
                      <a:pos x="105" y="22"/>
                    </a:cxn>
                    <a:cxn ang="0">
                      <a:pos x="124" y="25"/>
                    </a:cxn>
                    <a:cxn ang="0">
                      <a:pos x="120" y="32"/>
                    </a:cxn>
                    <a:cxn ang="0">
                      <a:pos x="106" y="38"/>
                    </a:cxn>
                    <a:cxn ang="0">
                      <a:pos x="111" y="47"/>
                    </a:cxn>
                    <a:cxn ang="0">
                      <a:pos x="111" y="47"/>
                    </a:cxn>
                    <a:cxn ang="0">
                      <a:pos x="102" y="72"/>
                    </a:cxn>
                    <a:cxn ang="0">
                      <a:pos x="130" y="92"/>
                    </a:cxn>
                    <a:cxn ang="0">
                      <a:pos x="130" y="103"/>
                    </a:cxn>
                  </a:cxnLst>
                  <a:rect l="0" t="0" r="r" b="b"/>
                  <a:pathLst>
                    <a:path w="258" h="412">
                      <a:moveTo>
                        <a:pt x="252" y="390"/>
                      </a:moveTo>
                      <a:cubicBezTo>
                        <a:pt x="258" y="390"/>
                        <a:pt x="258" y="390"/>
                        <a:pt x="258" y="390"/>
                      </a:cubicBezTo>
                      <a:cubicBezTo>
                        <a:pt x="258" y="390"/>
                        <a:pt x="254" y="283"/>
                        <a:pt x="251" y="252"/>
                      </a:cubicBezTo>
                      <a:cubicBezTo>
                        <a:pt x="243" y="191"/>
                        <a:pt x="231" y="152"/>
                        <a:pt x="227" y="144"/>
                      </a:cubicBezTo>
                      <a:cubicBezTo>
                        <a:pt x="221" y="135"/>
                        <a:pt x="173" y="115"/>
                        <a:pt x="173" y="115"/>
                      </a:cubicBezTo>
                      <a:cubicBezTo>
                        <a:pt x="173" y="109"/>
                        <a:pt x="173" y="109"/>
                        <a:pt x="173" y="109"/>
                      </a:cubicBezTo>
                      <a:cubicBezTo>
                        <a:pt x="173" y="109"/>
                        <a:pt x="173" y="109"/>
                        <a:pt x="173" y="109"/>
                      </a:cubicBezTo>
                      <a:cubicBezTo>
                        <a:pt x="173" y="99"/>
                        <a:pt x="173" y="99"/>
                        <a:pt x="173" y="99"/>
                      </a:cubicBezTo>
                      <a:cubicBezTo>
                        <a:pt x="159" y="93"/>
                        <a:pt x="159" y="93"/>
                        <a:pt x="159" y="93"/>
                      </a:cubicBezTo>
                      <a:cubicBezTo>
                        <a:pt x="159" y="93"/>
                        <a:pt x="156" y="30"/>
                        <a:pt x="152" y="25"/>
                      </a:cubicBezTo>
                      <a:cubicBezTo>
                        <a:pt x="140" y="8"/>
                        <a:pt x="132" y="13"/>
                        <a:pt x="132" y="13"/>
                      </a:cubicBezTo>
                      <a:cubicBezTo>
                        <a:pt x="132" y="13"/>
                        <a:pt x="132" y="13"/>
                        <a:pt x="132" y="13"/>
                      </a:cubicBezTo>
                      <a:cubicBezTo>
                        <a:pt x="126" y="9"/>
                        <a:pt x="116" y="6"/>
                        <a:pt x="112" y="4"/>
                      </a:cubicBezTo>
                      <a:cubicBezTo>
                        <a:pt x="103" y="1"/>
                        <a:pt x="100" y="0"/>
                        <a:pt x="100" y="0"/>
                      </a:cubicBezTo>
                      <a:cubicBezTo>
                        <a:pt x="33" y="19"/>
                        <a:pt x="33" y="19"/>
                        <a:pt x="33" y="19"/>
                      </a:cubicBezTo>
                      <a:cubicBezTo>
                        <a:pt x="33" y="19"/>
                        <a:pt x="4" y="28"/>
                        <a:pt x="3" y="39"/>
                      </a:cubicBezTo>
                      <a:cubicBezTo>
                        <a:pt x="0" y="65"/>
                        <a:pt x="61" y="130"/>
                        <a:pt x="82" y="152"/>
                      </a:cubicBezTo>
                      <a:cubicBezTo>
                        <a:pt x="82" y="154"/>
                        <a:pt x="81" y="156"/>
                        <a:pt x="80" y="159"/>
                      </a:cubicBezTo>
                      <a:cubicBezTo>
                        <a:pt x="74" y="180"/>
                        <a:pt x="66" y="208"/>
                        <a:pt x="57" y="244"/>
                      </a:cubicBezTo>
                      <a:cubicBezTo>
                        <a:pt x="45" y="293"/>
                        <a:pt x="30" y="370"/>
                        <a:pt x="30" y="370"/>
                      </a:cubicBezTo>
                      <a:cubicBezTo>
                        <a:pt x="197" y="370"/>
                        <a:pt x="197" y="370"/>
                        <a:pt x="197" y="370"/>
                      </a:cubicBezTo>
                      <a:cubicBezTo>
                        <a:pt x="197" y="370"/>
                        <a:pt x="199" y="295"/>
                        <a:pt x="209" y="231"/>
                      </a:cubicBezTo>
                      <a:cubicBezTo>
                        <a:pt x="211" y="240"/>
                        <a:pt x="214" y="250"/>
                        <a:pt x="215" y="262"/>
                      </a:cubicBezTo>
                      <a:cubicBezTo>
                        <a:pt x="219" y="290"/>
                        <a:pt x="223" y="390"/>
                        <a:pt x="223" y="390"/>
                      </a:cubicBezTo>
                      <a:cubicBezTo>
                        <a:pt x="227" y="390"/>
                        <a:pt x="227" y="390"/>
                        <a:pt x="227" y="390"/>
                      </a:cubicBezTo>
                      <a:cubicBezTo>
                        <a:pt x="227" y="391"/>
                        <a:pt x="227" y="393"/>
                        <a:pt x="227" y="395"/>
                      </a:cubicBezTo>
                      <a:cubicBezTo>
                        <a:pt x="227" y="396"/>
                        <a:pt x="227" y="396"/>
                        <a:pt x="227" y="396"/>
                      </a:cubicBezTo>
                      <a:cubicBezTo>
                        <a:pt x="228" y="405"/>
                        <a:pt x="234" y="412"/>
                        <a:pt x="241" y="411"/>
                      </a:cubicBezTo>
                      <a:cubicBezTo>
                        <a:pt x="248" y="410"/>
                        <a:pt x="253" y="403"/>
                        <a:pt x="252" y="394"/>
                      </a:cubicBezTo>
                      <a:cubicBezTo>
                        <a:pt x="252" y="393"/>
                        <a:pt x="252" y="393"/>
                        <a:pt x="252" y="393"/>
                      </a:cubicBezTo>
                      <a:cubicBezTo>
                        <a:pt x="252" y="392"/>
                        <a:pt x="252" y="391"/>
                        <a:pt x="252" y="390"/>
                      </a:cubicBezTo>
                      <a:close/>
                      <a:moveTo>
                        <a:pt x="130" y="103"/>
                      </a:moveTo>
                      <a:cubicBezTo>
                        <a:pt x="128" y="108"/>
                        <a:pt x="122" y="112"/>
                        <a:pt x="121" y="112"/>
                      </a:cubicBezTo>
                      <a:cubicBezTo>
                        <a:pt x="115" y="113"/>
                        <a:pt x="111" y="114"/>
                        <a:pt x="107" y="113"/>
                      </a:cubicBezTo>
                      <a:cubicBezTo>
                        <a:pt x="92" y="104"/>
                        <a:pt x="37" y="49"/>
                        <a:pt x="37" y="45"/>
                      </a:cubicBezTo>
                      <a:cubicBezTo>
                        <a:pt x="36" y="42"/>
                        <a:pt x="102" y="27"/>
                        <a:pt x="102" y="27"/>
                      </a:cubicBezTo>
                      <a:cubicBezTo>
                        <a:pt x="101" y="21"/>
                        <a:pt x="101" y="21"/>
                        <a:pt x="101" y="21"/>
                      </a:cubicBezTo>
                      <a:cubicBezTo>
                        <a:pt x="102" y="21"/>
                        <a:pt x="103" y="21"/>
                        <a:pt x="105" y="22"/>
                      </a:cubicBezTo>
                      <a:cubicBezTo>
                        <a:pt x="109" y="23"/>
                        <a:pt x="117" y="25"/>
                        <a:pt x="124" y="25"/>
                      </a:cubicBezTo>
                      <a:cubicBezTo>
                        <a:pt x="123" y="27"/>
                        <a:pt x="121" y="29"/>
                        <a:pt x="120" y="32"/>
                      </a:cubicBezTo>
                      <a:cubicBezTo>
                        <a:pt x="106" y="38"/>
                        <a:pt x="106" y="38"/>
                        <a:pt x="106" y="38"/>
                      </a:cubicBezTo>
                      <a:cubicBezTo>
                        <a:pt x="111" y="47"/>
                        <a:pt x="111" y="47"/>
                        <a:pt x="111" y="47"/>
                      </a:cubicBezTo>
                      <a:cubicBezTo>
                        <a:pt x="111" y="47"/>
                        <a:pt x="111" y="47"/>
                        <a:pt x="111" y="47"/>
                      </a:cubicBezTo>
                      <a:cubicBezTo>
                        <a:pt x="105" y="58"/>
                        <a:pt x="100" y="69"/>
                        <a:pt x="102" y="72"/>
                      </a:cubicBezTo>
                      <a:cubicBezTo>
                        <a:pt x="106" y="80"/>
                        <a:pt x="130" y="92"/>
                        <a:pt x="130" y="92"/>
                      </a:cubicBezTo>
                      <a:cubicBezTo>
                        <a:pt x="130" y="92"/>
                        <a:pt x="131" y="101"/>
                        <a:pt x="130" y="10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111" name="Freeform 87"/>
              <p:cNvSpPr>
                <a:spLocks/>
              </p:cNvSpPr>
              <p:nvPr/>
            </p:nvSpPr>
            <p:spPr bwMode="auto">
              <a:xfrm>
                <a:off x="3182938" y="3517900"/>
                <a:ext cx="146050" cy="207962"/>
              </a:xfrm>
              <a:custGeom>
                <a:avLst/>
                <a:gdLst/>
                <a:ahLst/>
                <a:cxnLst>
                  <a:cxn ang="0">
                    <a:pos x="6" y="30"/>
                  </a:cxn>
                  <a:cxn ang="0">
                    <a:pos x="6" y="3"/>
                  </a:cxn>
                  <a:cxn ang="0">
                    <a:pos x="44" y="9"/>
                  </a:cxn>
                  <a:cxn ang="0">
                    <a:pos x="67" y="14"/>
                  </a:cxn>
                  <a:cxn ang="0">
                    <a:pos x="88" y="56"/>
                  </a:cxn>
                  <a:cxn ang="0">
                    <a:pos x="51" y="112"/>
                  </a:cxn>
                  <a:cxn ang="0">
                    <a:pos x="39" y="125"/>
                  </a:cxn>
                </a:cxnLst>
                <a:rect l="0" t="0" r="r" b="b"/>
                <a:pathLst>
                  <a:path w="88" h="125">
                    <a:moveTo>
                      <a:pt x="6" y="30"/>
                    </a:moveTo>
                    <a:cubicBezTo>
                      <a:pt x="6" y="30"/>
                      <a:pt x="0" y="0"/>
                      <a:pt x="6" y="3"/>
                    </a:cubicBezTo>
                    <a:cubicBezTo>
                      <a:pt x="25" y="11"/>
                      <a:pt x="34" y="7"/>
                      <a:pt x="44" y="9"/>
                    </a:cubicBezTo>
                    <a:cubicBezTo>
                      <a:pt x="55" y="10"/>
                      <a:pt x="58" y="9"/>
                      <a:pt x="67" y="14"/>
                    </a:cubicBezTo>
                    <a:cubicBezTo>
                      <a:pt x="88" y="27"/>
                      <a:pt x="88" y="36"/>
                      <a:pt x="88" y="56"/>
                    </a:cubicBezTo>
                    <a:cubicBezTo>
                      <a:pt x="88" y="94"/>
                      <a:pt x="69" y="95"/>
                      <a:pt x="51" y="112"/>
                    </a:cubicBezTo>
                    <a:cubicBezTo>
                      <a:pt x="39" y="125"/>
                      <a:pt x="39" y="125"/>
                      <a:pt x="39" y="125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3" name="Group 20"/>
          <p:cNvGrpSpPr/>
          <p:nvPr/>
        </p:nvGrpSpPr>
        <p:grpSpPr>
          <a:xfrm>
            <a:off x="4611357" y="1366167"/>
            <a:ext cx="1629579" cy="1024183"/>
            <a:chOff x="686838" y="2184398"/>
            <a:chExt cx="1192213" cy="749301"/>
          </a:xfrm>
          <a:solidFill>
            <a:schemeClr val="accent2"/>
          </a:solidFill>
        </p:grpSpPr>
        <p:sp>
          <p:nvSpPr>
            <p:cNvPr id="152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3" name="Freeform 8"/>
            <p:cNvSpPr>
              <a:spLocks/>
            </p:cNvSpPr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23"/>
          <p:cNvGrpSpPr/>
          <p:nvPr/>
        </p:nvGrpSpPr>
        <p:grpSpPr>
          <a:xfrm>
            <a:off x="2267671" y="2569902"/>
            <a:ext cx="1325758" cy="833233"/>
            <a:chOff x="686838" y="2184398"/>
            <a:chExt cx="1192213" cy="749301"/>
          </a:xfrm>
          <a:solidFill>
            <a:schemeClr val="accent3"/>
          </a:solidFill>
        </p:grpSpPr>
        <p:sp>
          <p:nvSpPr>
            <p:cNvPr id="158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9" name="Freeform 8"/>
            <p:cNvSpPr>
              <a:spLocks/>
            </p:cNvSpPr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32"/>
          <p:cNvGrpSpPr/>
          <p:nvPr/>
        </p:nvGrpSpPr>
        <p:grpSpPr>
          <a:xfrm>
            <a:off x="2670610" y="3901060"/>
            <a:ext cx="1038899" cy="652944"/>
            <a:chOff x="686838" y="2184398"/>
            <a:chExt cx="1192213" cy="749301"/>
          </a:xfrm>
          <a:solidFill>
            <a:schemeClr val="accent4"/>
          </a:solidFill>
        </p:grpSpPr>
        <p:sp>
          <p:nvSpPr>
            <p:cNvPr id="161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2" name="Freeform 8"/>
            <p:cNvSpPr>
              <a:spLocks/>
            </p:cNvSpPr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3" name="Freeform 46"/>
          <p:cNvSpPr>
            <a:spLocks noEditPoints="1"/>
          </p:cNvSpPr>
          <p:nvPr/>
        </p:nvSpPr>
        <p:spPr bwMode="auto">
          <a:xfrm>
            <a:off x="6446794" y="2556118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Freeform 46"/>
          <p:cNvSpPr>
            <a:spLocks noEditPoints="1"/>
          </p:cNvSpPr>
          <p:nvPr/>
        </p:nvSpPr>
        <p:spPr bwMode="auto">
          <a:xfrm>
            <a:off x="6446794" y="3587427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Freeform 46"/>
          <p:cNvSpPr>
            <a:spLocks noEditPoints="1"/>
          </p:cNvSpPr>
          <p:nvPr/>
        </p:nvSpPr>
        <p:spPr bwMode="auto">
          <a:xfrm>
            <a:off x="6446794" y="4605477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6" name="Freeform 46"/>
          <p:cNvSpPr>
            <a:spLocks noEditPoints="1"/>
          </p:cNvSpPr>
          <p:nvPr/>
        </p:nvSpPr>
        <p:spPr bwMode="auto">
          <a:xfrm>
            <a:off x="6446794" y="5623528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" name="Group 30"/>
          <p:cNvGrpSpPr/>
          <p:nvPr/>
        </p:nvGrpSpPr>
        <p:grpSpPr>
          <a:xfrm>
            <a:off x="7188533" y="2544820"/>
            <a:ext cx="2699107" cy="691063"/>
            <a:chOff x="1224678" y="1233504"/>
            <a:chExt cx="2407799" cy="491450"/>
          </a:xfrm>
        </p:grpSpPr>
        <p:sp>
          <p:nvSpPr>
            <p:cNvPr id="168" name="Text Placeholder 3"/>
            <p:cNvSpPr txBox="1">
              <a:spLocks/>
            </p:cNvSpPr>
            <p:nvPr/>
          </p:nvSpPr>
          <p:spPr>
            <a:xfrm>
              <a:off x="1224678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Text Placeholder 3"/>
            <p:cNvSpPr txBox="1">
              <a:spLocks/>
            </p:cNvSpPr>
            <p:nvPr/>
          </p:nvSpPr>
          <p:spPr>
            <a:xfrm>
              <a:off x="1270277" y="1418802"/>
              <a:ext cx="2362200" cy="30615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0" name="Text Placeholder 3"/>
          <p:cNvSpPr txBox="1">
            <a:spLocks/>
          </p:cNvSpPr>
          <p:nvPr/>
        </p:nvSpPr>
        <p:spPr>
          <a:xfrm>
            <a:off x="10024630" y="2796461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459,769K</a:t>
            </a:r>
          </a:p>
        </p:txBody>
      </p:sp>
      <p:grpSp>
        <p:nvGrpSpPr>
          <p:cNvPr id="17" name="Group 30"/>
          <p:cNvGrpSpPr/>
          <p:nvPr/>
        </p:nvGrpSpPr>
        <p:grpSpPr>
          <a:xfrm>
            <a:off x="7252653" y="3576130"/>
            <a:ext cx="2647991" cy="691062"/>
            <a:chOff x="1270277" y="1233504"/>
            <a:chExt cx="2362200" cy="491449"/>
          </a:xfrm>
        </p:grpSpPr>
        <p:sp>
          <p:nvSpPr>
            <p:cNvPr id="172" name="Text Placeholder 3"/>
            <p:cNvSpPr txBox="1">
              <a:spLocks/>
            </p:cNvSpPr>
            <p:nvPr/>
          </p:nvSpPr>
          <p:spPr>
            <a:xfrm>
              <a:off x="1270277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Text Placeholder 3"/>
            <p:cNvSpPr txBox="1">
              <a:spLocks/>
            </p:cNvSpPr>
            <p:nvPr/>
          </p:nvSpPr>
          <p:spPr>
            <a:xfrm>
              <a:off x="1270277" y="1418801"/>
              <a:ext cx="2362200" cy="30615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30"/>
          <p:cNvGrpSpPr/>
          <p:nvPr/>
        </p:nvGrpSpPr>
        <p:grpSpPr>
          <a:xfrm>
            <a:off x="7252653" y="4594180"/>
            <a:ext cx="2647991" cy="542431"/>
            <a:chOff x="1270277" y="1233504"/>
            <a:chExt cx="2362200" cy="385750"/>
          </a:xfrm>
        </p:grpSpPr>
        <p:sp>
          <p:nvSpPr>
            <p:cNvPr id="175" name="Text Placeholder 3"/>
            <p:cNvSpPr txBox="1">
              <a:spLocks/>
            </p:cNvSpPr>
            <p:nvPr/>
          </p:nvSpPr>
          <p:spPr>
            <a:xfrm>
              <a:off x="1270277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Text Placeholder 3"/>
            <p:cNvSpPr txBox="1">
              <a:spLocks/>
            </p:cNvSpPr>
            <p:nvPr/>
          </p:nvSpPr>
          <p:spPr>
            <a:xfrm>
              <a:off x="1270277" y="1418801"/>
              <a:ext cx="2362200" cy="200453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30"/>
          <p:cNvGrpSpPr/>
          <p:nvPr/>
        </p:nvGrpSpPr>
        <p:grpSpPr>
          <a:xfrm>
            <a:off x="7252653" y="5612231"/>
            <a:ext cx="2647991" cy="691062"/>
            <a:chOff x="1270277" y="1233504"/>
            <a:chExt cx="2362200" cy="491449"/>
          </a:xfrm>
        </p:grpSpPr>
        <p:sp>
          <p:nvSpPr>
            <p:cNvPr id="178" name="Text Placeholder 3"/>
            <p:cNvSpPr txBox="1">
              <a:spLocks/>
            </p:cNvSpPr>
            <p:nvPr/>
          </p:nvSpPr>
          <p:spPr>
            <a:xfrm>
              <a:off x="1270277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Text Placeholder 3"/>
            <p:cNvSpPr txBox="1">
              <a:spLocks/>
            </p:cNvSpPr>
            <p:nvPr/>
          </p:nvSpPr>
          <p:spPr>
            <a:xfrm>
              <a:off x="1270277" y="1418801"/>
              <a:ext cx="2362200" cy="30615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0" name="Text Placeholder 3"/>
          <p:cNvSpPr txBox="1">
            <a:spLocks/>
          </p:cNvSpPr>
          <p:nvPr/>
        </p:nvSpPr>
        <p:spPr>
          <a:xfrm>
            <a:off x="10024628" y="3813794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559,700K</a:t>
            </a:r>
          </a:p>
        </p:txBody>
      </p:sp>
      <p:sp>
        <p:nvSpPr>
          <p:cNvPr id="181" name="Text Placeholder 3"/>
          <p:cNvSpPr txBox="1">
            <a:spLocks/>
          </p:cNvSpPr>
          <p:nvPr/>
        </p:nvSpPr>
        <p:spPr>
          <a:xfrm>
            <a:off x="10024628" y="4817868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400,809K</a:t>
            </a:r>
          </a:p>
        </p:txBody>
      </p:sp>
      <p:sp>
        <p:nvSpPr>
          <p:cNvPr id="182" name="Text Placeholder 3"/>
          <p:cNvSpPr txBox="1">
            <a:spLocks/>
          </p:cNvSpPr>
          <p:nvPr/>
        </p:nvSpPr>
        <p:spPr>
          <a:xfrm>
            <a:off x="10024630" y="5849895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909,369K</a:t>
            </a:r>
          </a:p>
        </p:txBody>
      </p:sp>
      <p:sp>
        <p:nvSpPr>
          <p:cNvPr id="95" name="矩形 259"/>
          <p:cNvSpPr>
            <a:spLocks noChangeArrowheads="1"/>
          </p:cNvSpPr>
          <p:nvPr/>
        </p:nvSpPr>
        <p:spPr bwMode="auto">
          <a:xfrm>
            <a:off x="871613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6" name="矩形 95"/>
          <p:cNvSpPr/>
          <p:nvPr/>
        </p:nvSpPr>
        <p:spPr>
          <a:xfrm rot="2700000">
            <a:off x="130272" y="345076"/>
            <a:ext cx="516070" cy="51607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7" name="矩形 96"/>
          <p:cNvSpPr/>
          <p:nvPr/>
        </p:nvSpPr>
        <p:spPr>
          <a:xfrm rot="2700000">
            <a:off x="466564" y="633986"/>
            <a:ext cx="346013" cy="3460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692877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ractur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 animBg="1"/>
      <p:bldP spid="164" grpId="0" animBg="1"/>
      <p:bldP spid="165" grpId="0" animBg="1"/>
      <p:bldP spid="166" grpId="0" animBg="1"/>
      <p:bldP spid="170" grpId="0"/>
      <p:bldP spid="180" grpId="0"/>
      <p:bldP spid="181" grpId="0"/>
      <p:bldP spid="18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9"/>
          <p:cNvGrpSpPr/>
          <p:nvPr/>
        </p:nvGrpSpPr>
        <p:grpSpPr>
          <a:xfrm>
            <a:off x="8143780" y="3616325"/>
            <a:ext cx="544517" cy="1398909"/>
            <a:chOff x="1371598" y="1962150"/>
            <a:chExt cx="915449" cy="2351874"/>
          </a:xfrm>
          <a:solidFill>
            <a:schemeClr val="accent3"/>
          </a:solidFill>
        </p:grpSpPr>
        <p:sp>
          <p:nvSpPr>
            <p:cNvPr id="31" name="Isosceles Triangle 30"/>
            <p:cNvSpPr/>
            <p:nvPr/>
          </p:nvSpPr>
          <p:spPr>
            <a:xfrm rot="5400000">
              <a:off x="1449332" y="2090117"/>
              <a:ext cx="837231" cy="83819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Can 31"/>
            <p:cNvSpPr/>
            <p:nvPr/>
          </p:nvSpPr>
          <p:spPr>
            <a:xfrm>
              <a:off x="1371598" y="1962150"/>
              <a:ext cx="108083" cy="2351874"/>
            </a:xfrm>
            <a:prstGeom prst="ca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33"/>
          <p:cNvGrpSpPr/>
          <p:nvPr/>
        </p:nvGrpSpPr>
        <p:grpSpPr>
          <a:xfrm>
            <a:off x="1063092" y="4152077"/>
            <a:ext cx="544517" cy="1500105"/>
            <a:chOff x="1371598" y="1962150"/>
            <a:chExt cx="915449" cy="2522008"/>
          </a:xfrm>
          <a:solidFill>
            <a:schemeClr val="accent1"/>
          </a:solidFill>
        </p:grpSpPr>
        <p:sp>
          <p:nvSpPr>
            <p:cNvPr id="35" name="Isosceles Triangle 34"/>
            <p:cNvSpPr/>
            <p:nvPr/>
          </p:nvSpPr>
          <p:spPr>
            <a:xfrm rot="5400000">
              <a:off x="1449332" y="2090117"/>
              <a:ext cx="837231" cy="83819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Can 35"/>
            <p:cNvSpPr/>
            <p:nvPr/>
          </p:nvSpPr>
          <p:spPr>
            <a:xfrm>
              <a:off x="1371598" y="1962150"/>
              <a:ext cx="108083" cy="2522008"/>
            </a:xfrm>
            <a:prstGeom prst="ca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25"/>
          <p:cNvGrpSpPr/>
          <p:nvPr/>
        </p:nvGrpSpPr>
        <p:grpSpPr>
          <a:xfrm>
            <a:off x="5227981" y="3041932"/>
            <a:ext cx="544517" cy="1324446"/>
            <a:chOff x="1371598" y="1962150"/>
            <a:chExt cx="915449" cy="2226686"/>
          </a:xfrm>
          <a:solidFill>
            <a:schemeClr val="accent2"/>
          </a:solidFill>
        </p:grpSpPr>
        <p:sp>
          <p:nvSpPr>
            <p:cNvPr id="27" name="Isosceles Triangle 26"/>
            <p:cNvSpPr/>
            <p:nvPr/>
          </p:nvSpPr>
          <p:spPr>
            <a:xfrm rot="5400000">
              <a:off x="1449332" y="2090117"/>
              <a:ext cx="837231" cy="83819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Can 27"/>
            <p:cNvSpPr/>
            <p:nvPr/>
          </p:nvSpPr>
          <p:spPr>
            <a:xfrm>
              <a:off x="1371598" y="1962150"/>
              <a:ext cx="108083" cy="2226686"/>
            </a:xfrm>
            <a:prstGeom prst="ca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24"/>
          <p:cNvGrpSpPr/>
          <p:nvPr/>
        </p:nvGrpSpPr>
        <p:grpSpPr>
          <a:xfrm>
            <a:off x="353" y="4173992"/>
            <a:ext cx="12858044" cy="3058657"/>
            <a:chOff x="0" y="1885950"/>
            <a:chExt cx="9144000" cy="3257550"/>
          </a:xfrm>
        </p:grpSpPr>
        <p:sp>
          <p:nvSpPr>
            <p:cNvPr id="4102" name="Freeform 6"/>
            <p:cNvSpPr>
              <a:spLocks/>
            </p:cNvSpPr>
            <p:nvPr/>
          </p:nvSpPr>
          <p:spPr bwMode="auto">
            <a:xfrm>
              <a:off x="23100" y="1885950"/>
              <a:ext cx="9120900" cy="3257550"/>
            </a:xfrm>
            <a:custGeom>
              <a:avLst/>
              <a:gdLst/>
              <a:ahLst/>
              <a:cxnLst>
                <a:cxn ang="0">
                  <a:pos x="2288" y="198"/>
                </a:cxn>
                <a:cxn ang="0">
                  <a:pos x="1798" y="1186"/>
                </a:cxn>
                <a:cxn ang="0">
                  <a:pos x="1757" y="518"/>
                </a:cxn>
                <a:cxn ang="0">
                  <a:pos x="1220" y="1249"/>
                </a:cxn>
                <a:cxn ang="0">
                  <a:pos x="1124" y="0"/>
                </a:cxn>
                <a:cxn ang="0">
                  <a:pos x="643" y="966"/>
                </a:cxn>
                <a:cxn ang="0">
                  <a:pos x="533" y="672"/>
                </a:cxn>
                <a:cxn ang="0">
                  <a:pos x="87" y="1058"/>
                </a:cxn>
                <a:cxn ang="0">
                  <a:pos x="0" y="2087"/>
                </a:cxn>
                <a:cxn ang="0">
                  <a:pos x="2764" y="2087"/>
                </a:cxn>
                <a:cxn ang="0">
                  <a:pos x="2764" y="950"/>
                </a:cxn>
                <a:cxn ang="0">
                  <a:pos x="2288" y="198"/>
                </a:cxn>
              </a:cxnLst>
              <a:rect l="0" t="0" r="r" b="b"/>
              <a:pathLst>
                <a:path w="2764" h="2087">
                  <a:moveTo>
                    <a:pt x="2288" y="198"/>
                  </a:moveTo>
                  <a:lnTo>
                    <a:pt x="1798" y="1186"/>
                  </a:lnTo>
                  <a:lnTo>
                    <a:pt x="1757" y="518"/>
                  </a:lnTo>
                  <a:lnTo>
                    <a:pt x="1220" y="1249"/>
                  </a:lnTo>
                  <a:lnTo>
                    <a:pt x="1124" y="0"/>
                  </a:lnTo>
                  <a:lnTo>
                    <a:pt x="643" y="966"/>
                  </a:lnTo>
                  <a:lnTo>
                    <a:pt x="533" y="672"/>
                  </a:lnTo>
                  <a:lnTo>
                    <a:pt x="87" y="1058"/>
                  </a:lnTo>
                  <a:lnTo>
                    <a:pt x="0" y="2087"/>
                  </a:lnTo>
                  <a:lnTo>
                    <a:pt x="2764" y="2087"/>
                  </a:lnTo>
                  <a:lnTo>
                    <a:pt x="2764" y="950"/>
                  </a:lnTo>
                  <a:lnTo>
                    <a:pt x="2288" y="19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auto">
            <a:xfrm>
              <a:off x="0" y="1885950"/>
              <a:ext cx="9144000" cy="3257550"/>
            </a:xfrm>
            <a:custGeom>
              <a:avLst/>
              <a:gdLst/>
              <a:ahLst/>
              <a:cxnLst>
                <a:cxn ang="0">
                  <a:pos x="2771" y="950"/>
                </a:cxn>
                <a:cxn ang="0">
                  <a:pos x="2771" y="2087"/>
                </a:cxn>
                <a:cxn ang="0">
                  <a:pos x="0" y="2087"/>
                </a:cxn>
                <a:cxn ang="0">
                  <a:pos x="0" y="700"/>
                </a:cxn>
                <a:cxn ang="0">
                  <a:pos x="410" y="1144"/>
                </a:cxn>
                <a:cxn ang="0">
                  <a:pos x="540" y="672"/>
                </a:cxn>
                <a:cxn ang="0">
                  <a:pos x="852" y="1030"/>
                </a:cxn>
                <a:cxn ang="0">
                  <a:pos x="1131" y="0"/>
                </a:cxn>
                <a:cxn ang="0">
                  <a:pos x="1665" y="850"/>
                </a:cxn>
                <a:cxn ang="0">
                  <a:pos x="1764" y="518"/>
                </a:cxn>
                <a:cxn ang="0">
                  <a:pos x="2166" y="865"/>
                </a:cxn>
                <a:cxn ang="0">
                  <a:pos x="2295" y="198"/>
                </a:cxn>
                <a:cxn ang="0">
                  <a:pos x="2771" y="950"/>
                </a:cxn>
              </a:cxnLst>
              <a:rect l="0" t="0" r="r" b="b"/>
              <a:pathLst>
                <a:path w="2771" h="2087">
                  <a:moveTo>
                    <a:pt x="2771" y="950"/>
                  </a:moveTo>
                  <a:lnTo>
                    <a:pt x="2771" y="2087"/>
                  </a:lnTo>
                  <a:lnTo>
                    <a:pt x="0" y="2087"/>
                  </a:lnTo>
                  <a:lnTo>
                    <a:pt x="0" y="700"/>
                  </a:lnTo>
                  <a:lnTo>
                    <a:pt x="410" y="1144"/>
                  </a:lnTo>
                  <a:lnTo>
                    <a:pt x="540" y="672"/>
                  </a:lnTo>
                  <a:lnTo>
                    <a:pt x="852" y="1030"/>
                  </a:lnTo>
                  <a:lnTo>
                    <a:pt x="1131" y="0"/>
                  </a:lnTo>
                  <a:lnTo>
                    <a:pt x="1665" y="850"/>
                  </a:lnTo>
                  <a:lnTo>
                    <a:pt x="1764" y="518"/>
                  </a:lnTo>
                  <a:lnTo>
                    <a:pt x="2166" y="865"/>
                  </a:lnTo>
                  <a:lnTo>
                    <a:pt x="2295" y="198"/>
                  </a:lnTo>
                  <a:lnTo>
                    <a:pt x="2771" y="95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auto">
            <a:xfrm>
              <a:off x="7061768" y="2195004"/>
              <a:ext cx="940470" cy="586890"/>
            </a:xfrm>
            <a:custGeom>
              <a:avLst/>
              <a:gdLst/>
              <a:ahLst/>
              <a:cxnLst>
                <a:cxn ang="0">
                  <a:pos x="285" y="205"/>
                </a:cxn>
                <a:cxn ang="0">
                  <a:pos x="232" y="295"/>
                </a:cxn>
                <a:cxn ang="0">
                  <a:pos x="176" y="240"/>
                </a:cxn>
                <a:cxn ang="0">
                  <a:pos x="82" y="376"/>
                </a:cxn>
                <a:cxn ang="0">
                  <a:pos x="69" y="266"/>
                </a:cxn>
                <a:cxn ang="0">
                  <a:pos x="0" y="311"/>
                </a:cxn>
                <a:cxn ang="0">
                  <a:pos x="155" y="0"/>
                </a:cxn>
                <a:cxn ang="0">
                  <a:pos x="285" y="205"/>
                </a:cxn>
              </a:cxnLst>
              <a:rect l="0" t="0" r="r" b="b"/>
              <a:pathLst>
                <a:path w="285" h="376">
                  <a:moveTo>
                    <a:pt x="285" y="205"/>
                  </a:moveTo>
                  <a:lnTo>
                    <a:pt x="232" y="295"/>
                  </a:lnTo>
                  <a:lnTo>
                    <a:pt x="176" y="240"/>
                  </a:lnTo>
                  <a:lnTo>
                    <a:pt x="82" y="376"/>
                  </a:lnTo>
                  <a:lnTo>
                    <a:pt x="69" y="266"/>
                  </a:lnTo>
                  <a:lnTo>
                    <a:pt x="0" y="311"/>
                  </a:lnTo>
                  <a:lnTo>
                    <a:pt x="155" y="0"/>
                  </a:lnTo>
                  <a:lnTo>
                    <a:pt x="285" y="205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7" name="Freeform 11"/>
            <p:cNvSpPr>
              <a:spLocks/>
            </p:cNvSpPr>
            <p:nvPr/>
          </p:nvSpPr>
          <p:spPr bwMode="auto">
            <a:xfrm>
              <a:off x="3204196" y="1885950"/>
              <a:ext cx="963568" cy="602498"/>
            </a:xfrm>
            <a:custGeom>
              <a:avLst/>
              <a:gdLst/>
              <a:ahLst/>
              <a:cxnLst>
                <a:cxn ang="0">
                  <a:pos x="160" y="0"/>
                </a:cxn>
                <a:cxn ang="0">
                  <a:pos x="292" y="208"/>
                </a:cxn>
                <a:cxn ang="0">
                  <a:pos x="274" y="386"/>
                </a:cxn>
                <a:cxn ang="0">
                  <a:pos x="181" y="264"/>
                </a:cxn>
                <a:cxn ang="0">
                  <a:pos x="145" y="347"/>
                </a:cxn>
                <a:cxn ang="0">
                  <a:pos x="98" y="269"/>
                </a:cxn>
                <a:cxn ang="0">
                  <a:pos x="0" y="322"/>
                </a:cxn>
                <a:cxn ang="0">
                  <a:pos x="160" y="0"/>
                </a:cxn>
              </a:cxnLst>
              <a:rect l="0" t="0" r="r" b="b"/>
              <a:pathLst>
                <a:path w="292" h="386">
                  <a:moveTo>
                    <a:pt x="160" y="0"/>
                  </a:moveTo>
                  <a:lnTo>
                    <a:pt x="292" y="208"/>
                  </a:lnTo>
                  <a:lnTo>
                    <a:pt x="274" y="386"/>
                  </a:lnTo>
                  <a:lnTo>
                    <a:pt x="181" y="264"/>
                  </a:lnTo>
                  <a:lnTo>
                    <a:pt x="145" y="347"/>
                  </a:lnTo>
                  <a:lnTo>
                    <a:pt x="98" y="269"/>
                  </a:lnTo>
                  <a:lnTo>
                    <a:pt x="0" y="322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auto">
            <a:xfrm>
              <a:off x="3527585" y="1885950"/>
              <a:ext cx="640179" cy="602498"/>
            </a:xfrm>
            <a:custGeom>
              <a:avLst/>
              <a:gdLst/>
              <a:ahLst/>
              <a:cxnLst>
                <a:cxn ang="0">
                  <a:pos x="0" y="269"/>
                </a:cxn>
                <a:cxn ang="0">
                  <a:pos x="62" y="0"/>
                </a:cxn>
                <a:cxn ang="0">
                  <a:pos x="194" y="208"/>
                </a:cxn>
                <a:cxn ang="0">
                  <a:pos x="176" y="386"/>
                </a:cxn>
                <a:cxn ang="0">
                  <a:pos x="83" y="264"/>
                </a:cxn>
                <a:cxn ang="0">
                  <a:pos x="47" y="347"/>
                </a:cxn>
                <a:cxn ang="0">
                  <a:pos x="0" y="269"/>
                </a:cxn>
              </a:cxnLst>
              <a:rect l="0" t="0" r="r" b="b"/>
              <a:pathLst>
                <a:path w="194" h="386">
                  <a:moveTo>
                    <a:pt x="0" y="269"/>
                  </a:moveTo>
                  <a:lnTo>
                    <a:pt x="62" y="0"/>
                  </a:lnTo>
                  <a:lnTo>
                    <a:pt x="194" y="208"/>
                  </a:lnTo>
                  <a:lnTo>
                    <a:pt x="176" y="386"/>
                  </a:lnTo>
                  <a:lnTo>
                    <a:pt x="83" y="264"/>
                  </a:lnTo>
                  <a:lnTo>
                    <a:pt x="47" y="347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E5E5E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9" name="Freeform 13"/>
            <p:cNvSpPr>
              <a:spLocks/>
            </p:cNvSpPr>
            <p:nvPr/>
          </p:nvSpPr>
          <p:spPr bwMode="auto">
            <a:xfrm>
              <a:off x="7299360" y="2195004"/>
              <a:ext cx="702878" cy="608742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12" y="434"/>
                </a:cxn>
                <a:cxn ang="0">
                  <a:pos x="121" y="277"/>
                </a:cxn>
                <a:cxn ang="0">
                  <a:pos x="185" y="341"/>
                </a:cxn>
                <a:cxn ang="0">
                  <a:pos x="246" y="237"/>
                </a:cxn>
                <a:cxn ang="0">
                  <a:pos x="96" y="0"/>
                </a:cxn>
              </a:cxnLst>
              <a:rect l="0" t="0" r="r" b="b"/>
              <a:pathLst>
                <a:path w="246" h="451">
                  <a:moveTo>
                    <a:pt x="96" y="0"/>
                  </a:moveTo>
                  <a:cubicBezTo>
                    <a:pt x="96" y="0"/>
                    <a:pt x="0" y="451"/>
                    <a:pt x="12" y="434"/>
                  </a:cubicBezTo>
                  <a:cubicBezTo>
                    <a:pt x="24" y="416"/>
                    <a:pt x="121" y="277"/>
                    <a:pt x="121" y="277"/>
                  </a:cubicBezTo>
                  <a:cubicBezTo>
                    <a:pt x="185" y="341"/>
                    <a:pt x="185" y="341"/>
                    <a:pt x="185" y="341"/>
                  </a:cubicBezTo>
                  <a:cubicBezTo>
                    <a:pt x="246" y="237"/>
                    <a:pt x="246" y="237"/>
                    <a:pt x="246" y="237"/>
                  </a:cubicBezTo>
                  <a:lnTo>
                    <a:pt x="96" y="0"/>
                  </a:lnTo>
                  <a:close/>
                </a:path>
              </a:pathLst>
            </a:custGeom>
            <a:solidFill>
              <a:srgbClr val="E5E5E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21"/>
          <p:cNvGrpSpPr/>
          <p:nvPr/>
        </p:nvGrpSpPr>
        <p:grpSpPr>
          <a:xfrm>
            <a:off x="353" y="5414187"/>
            <a:ext cx="12858044" cy="1818463"/>
            <a:chOff x="0" y="3378148"/>
            <a:chExt cx="9144000" cy="1765352"/>
          </a:xfrm>
        </p:grpSpPr>
        <p:sp>
          <p:nvSpPr>
            <p:cNvPr id="4104" name="Freeform 8"/>
            <p:cNvSpPr>
              <a:spLocks/>
            </p:cNvSpPr>
            <p:nvPr/>
          </p:nvSpPr>
          <p:spPr bwMode="auto">
            <a:xfrm>
              <a:off x="0" y="3378148"/>
              <a:ext cx="9144000" cy="1765352"/>
            </a:xfrm>
            <a:custGeom>
              <a:avLst/>
              <a:gdLst/>
              <a:ahLst/>
              <a:cxnLst>
                <a:cxn ang="0">
                  <a:pos x="2319" y="230"/>
                </a:cxn>
                <a:cxn ang="0">
                  <a:pos x="1686" y="584"/>
                </a:cxn>
                <a:cxn ang="0">
                  <a:pos x="1538" y="0"/>
                </a:cxn>
                <a:cxn ang="0">
                  <a:pos x="1066" y="739"/>
                </a:cxn>
                <a:cxn ang="0">
                  <a:pos x="949" y="386"/>
                </a:cxn>
                <a:cxn ang="0">
                  <a:pos x="453" y="680"/>
                </a:cxn>
                <a:cxn ang="0">
                  <a:pos x="404" y="433"/>
                </a:cxn>
                <a:cxn ang="0">
                  <a:pos x="0" y="581"/>
                </a:cxn>
                <a:cxn ang="0">
                  <a:pos x="0" y="1131"/>
                </a:cxn>
                <a:cxn ang="0">
                  <a:pos x="2771" y="1131"/>
                </a:cxn>
                <a:cxn ang="0">
                  <a:pos x="2771" y="767"/>
                </a:cxn>
                <a:cxn ang="0">
                  <a:pos x="2319" y="230"/>
                </a:cxn>
              </a:cxnLst>
              <a:rect l="0" t="0" r="r" b="b"/>
              <a:pathLst>
                <a:path w="2771" h="1131">
                  <a:moveTo>
                    <a:pt x="2319" y="230"/>
                  </a:moveTo>
                  <a:lnTo>
                    <a:pt x="1686" y="584"/>
                  </a:lnTo>
                  <a:lnTo>
                    <a:pt x="1538" y="0"/>
                  </a:lnTo>
                  <a:lnTo>
                    <a:pt x="1066" y="739"/>
                  </a:lnTo>
                  <a:lnTo>
                    <a:pt x="949" y="386"/>
                  </a:lnTo>
                  <a:lnTo>
                    <a:pt x="453" y="680"/>
                  </a:lnTo>
                  <a:lnTo>
                    <a:pt x="404" y="433"/>
                  </a:lnTo>
                  <a:lnTo>
                    <a:pt x="0" y="581"/>
                  </a:lnTo>
                  <a:lnTo>
                    <a:pt x="0" y="1131"/>
                  </a:lnTo>
                  <a:lnTo>
                    <a:pt x="2771" y="1131"/>
                  </a:lnTo>
                  <a:lnTo>
                    <a:pt x="2771" y="767"/>
                  </a:lnTo>
                  <a:lnTo>
                    <a:pt x="2319" y="23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5" name="Freeform 9"/>
            <p:cNvSpPr>
              <a:spLocks/>
            </p:cNvSpPr>
            <p:nvPr/>
          </p:nvSpPr>
          <p:spPr bwMode="auto">
            <a:xfrm>
              <a:off x="0" y="3378148"/>
              <a:ext cx="9144000" cy="1765352"/>
            </a:xfrm>
            <a:custGeom>
              <a:avLst/>
              <a:gdLst/>
              <a:ahLst/>
              <a:cxnLst>
                <a:cxn ang="0">
                  <a:pos x="2771" y="605"/>
                </a:cxn>
                <a:cxn ang="0">
                  <a:pos x="2319" y="230"/>
                </a:cxn>
                <a:cxn ang="0">
                  <a:pos x="2171" y="617"/>
                </a:cxn>
                <a:cxn ang="0">
                  <a:pos x="1538" y="0"/>
                </a:cxn>
                <a:cxn ang="0">
                  <a:pos x="1390" y="690"/>
                </a:cxn>
                <a:cxn ang="0">
                  <a:pos x="949" y="386"/>
                </a:cxn>
                <a:cxn ang="0">
                  <a:pos x="761" y="770"/>
                </a:cxn>
                <a:cxn ang="0">
                  <a:pos x="404" y="433"/>
                </a:cxn>
                <a:cxn ang="0">
                  <a:pos x="0" y="785"/>
                </a:cxn>
                <a:cxn ang="0">
                  <a:pos x="0" y="1131"/>
                </a:cxn>
                <a:cxn ang="0">
                  <a:pos x="2771" y="1131"/>
                </a:cxn>
                <a:cxn ang="0">
                  <a:pos x="2771" y="605"/>
                </a:cxn>
              </a:cxnLst>
              <a:rect l="0" t="0" r="r" b="b"/>
              <a:pathLst>
                <a:path w="2771" h="1131">
                  <a:moveTo>
                    <a:pt x="2771" y="605"/>
                  </a:moveTo>
                  <a:lnTo>
                    <a:pt x="2319" y="230"/>
                  </a:lnTo>
                  <a:lnTo>
                    <a:pt x="2171" y="617"/>
                  </a:lnTo>
                  <a:lnTo>
                    <a:pt x="1538" y="0"/>
                  </a:lnTo>
                  <a:lnTo>
                    <a:pt x="1390" y="690"/>
                  </a:lnTo>
                  <a:lnTo>
                    <a:pt x="949" y="386"/>
                  </a:lnTo>
                  <a:lnTo>
                    <a:pt x="761" y="770"/>
                  </a:lnTo>
                  <a:lnTo>
                    <a:pt x="404" y="433"/>
                  </a:lnTo>
                  <a:lnTo>
                    <a:pt x="0" y="785"/>
                  </a:lnTo>
                  <a:lnTo>
                    <a:pt x="0" y="1131"/>
                  </a:lnTo>
                  <a:lnTo>
                    <a:pt x="2771" y="1131"/>
                  </a:lnTo>
                  <a:lnTo>
                    <a:pt x="2771" y="605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auto">
            <a:xfrm>
              <a:off x="4534051" y="3378148"/>
              <a:ext cx="1085665" cy="536942"/>
            </a:xfrm>
            <a:custGeom>
              <a:avLst/>
              <a:gdLst/>
              <a:ahLst/>
              <a:cxnLst>
                <a:cxn ang="0">
                  <a:pos x="329" y="160"/>
                </a:cxn>
                <a:cxn ang="0">
                  <a:pos x="164" y="0"/>
                </a:cxn>
                <a:cxn ang="0">
                  <a:pos x="0" y="256"/>
                </a:cxn>
                <a:cxn ang="0">
                  <a:pos x="76" y="184"/>
                </a:cxn>
                <a:cxn ang="0">
                  <a:pos x="90" y="344"/>
                </a:cxn>
                <a:cxn ang="0">
                  <a:pos x="168" y="195"/>
                </a:cxn>
                <a:cxn ang="0">
                  <a:pos x="256" y="253"/>
                </a:cxn>
                <a:cxn ang="0">
                  <a:pos x="329" y="160"/>
                </a:cxn>
              </a:cxnLst>
              <a:rect l="0" t="0" r="r" b="b"/>
              <a:pathLst>
                <a:path w="329" h="344">
                  <a:moveTo>
                    <a:pt x="329" y="160"/>
                  </a:moveTo>
                  <a:lnTo>
                    <a:pt x="164" y="0"/>
                  </a:lnTo>
                  <a:lnTo>
                    <a:pt x="0" y="256"/>
                  </a:lnTo>
                  <a:lnTo>
                    <a:pt x="76" y="184"/>
                  </a:lnTo>
                  <a:lnTo>
                    <a:pt x="90" y="344"/>
                  </a:lnTo>
                  <a:lnTo>
                    <a:pt x="168" y="195"/>
                  </a:lnTo>
                  <a:lnTo>
                    <a:pt x="256" y="253"/>
                  </a:lnTo>
                  <a:lnTo>
                    <a:pt x="329" y="16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11" name="Freeform 15"/>
            <p:cNvSpPr>
              <a:spLocks/>
            </p:cNvSpPr>
            <p:nvPr/>
          </p:nvSpPr>
          <p:spPr bwMode="auto">
            <a:xfrm>
              <a:off x="4831041" y="3378148"/>
              <a:ext cx="788675" cy="536942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0" y="344"/>
                </a:cxn>
                <a:cxn ang="0">
                  <a:pos x="78" y="195"/>
                </a:cxn>
                <a:cxn ang="0">
                  <a:pos x="166" y="253"/>
                </a:cxn>
                <a:cxn ang="0">
                  <a:pos x="239" y="160"/>
                </a:cxn>
                <a:cxn ang="0">
                  <a:pos x="74" y="0"/>
                </a:cxn>
              </a:cxnLst>
              <a:rect l="0" t="0" r="r" b="b"/>
              <a:pathLst>
                <a:path w="239" h="344">
                  <a:moveTo>
                    <a:pt x="74" y="0"/>
                  </a:moveTo>
                  <a:lnTo>
                    <a:pt x="0" y="344"/>
                  </a:lnTo>
                  <a:lnTo>
                    <a:pt x="78" y="195"/>
                  </a:lnTo>
                  <a:lnTo>
                    <a:pt x="166" y="253"/>
                  </a:lnTo>
                  <a:lnTo>
                    <a:pt x="239" y="160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E5E5E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9" name="Text Placeholder 3"/>
          <p:cNvSpPr txBox="1">
            <a:spLocks/>
          </p:cNvSpPr>
          <p:nvPr/>
        </p:nvSpPr>
        <p:spPr>
          <a:xfrm>
            <a:off x="5950815" y="3086158"/>
            <a:ext cx="1534290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3"/>
          <p:cNvSpPr txBox="1">
            <a:spLocks/>
          </p:cNvSpPr>
          <p:nvPr/>
        </p:nvSpPr>
        <p:spPr>
          <a:xfrm>
            <a:off x="8860853" y="3647508"/>
            <a:ext cx="1534290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3"/>
          <p:cNvSpPr txBox="1">
            <a:spLocks/>
          </p:cNvSpPr>
          <p:nvPr/>
        </p:nvSpPr>
        <p:spPr>
          <a:xfrm>
            <a:off x="1797975" y="4183260"/>
            <a:ext cx="1534290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ooter Text"/>
          <p:cNvSpPr txBox="1"/>
          <p:nvPr/>
        </p:nvSpPr>
        <p:spPr>
          <a:xfrm>
            <a:off x="973504" y="1832583"/>
            <a:ext cx="10911745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矩形 259"/>
          <p:cNvSpPr>
            <a:spLocks noChangeArrowheads="1"/>
          </p:cNvSpPr>
          <p:nvPr/>
        </p:nvSpPr>
        <p:spPr bwMode="auto">
          <a:xfrm>
            <a:off x="871613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 rot="2700000">
            <a:off x="130272" y="345076"/>
            <a:ext cx="516070" cy="51607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7" name="矩形 36"/>
          <p:cNvSpPr/>
          <p:nvPr/>
        </p:nvSpPr>
        <p:spPr>
          <a:xfrm rot="2700000">
            <a:off x="466564" y="633986"/>
            <a:ext cx="346013" cy="3460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47407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3" grpId="0"/>
      <p:bldP spid="43" grpId="0"/>
      <p:bldP spid="4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/>
          <p:cNvSpPr txBox="1">
            <a:spLocks/>
          </p:cNvSpPr>
          <p:nvPr/>
        </p:nvSpPr>
        <p:spPr>
          <a:xfrm>
            <a:off x="1550188" y="1687757"/>
            <a:ext cx="9844728" cy="28277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Down Arrow 15"/>
          <p:cNvSpPr/>
          <p:nvPr/>
        </p:nvSpPr>
        <p:spPr>
          <a:xfrm>
            <a:off x="1612236" y="2635722"/>
            <a:ext cx="1527817" cy="3331839"/>
          </a:xfrm>
          <a:prstGeom prst="downArrow">
            <a:avLst>
              <a:gd name="adj1" fmla="val 100000"/>
              <a:gd name="adj2" fmla="val 52223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1860" tIns="20930" rIns="41860" bIns="20930" rtlCol="0" anchor="ctr"/>
          <a:lstStyle/>
          <a:p>
            <a:pPr algn="ctr">
              <a:lnSpc>
                <a:spcPct val="120000"/>
              </a:lnSpc>
            </a:pPr>
            <a:endParaRPr 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Rectangle 87"/>
          <p:cNvSpPr/>
          <p:nvPr/>
        </p:nvSpPr>
        <p:spPr>
          <a:xfrm>
            <a:off x="1612236" y="2634787"/>
            <a:ext cx="1527817" cy="960055"/>
          </a:xfrm>
          <a:prstGeom prst="rect">
            <a:avLst/>
          </a:prstGeom>
          <a:solidFill>
            <a:schemeClr val="accent1">
              <a:lumMod val="75000"/>
              <a:alpha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1860" tIns="20930" rIns="41860" bIns="20930" rtlCol="0" anchor="ctr"/>
          <a:lstStyle/>
          <a:p>
            <a:pPr algn="ctr">
              <a:lnSpc>
                <a:spcPct val="120000"/>
              </a:lnSpc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1779337" y="2888142"/>
            <a:ext cx="1212189" cy="5170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6" name="Text Placeholder 4"/>
          <p:cNvSpPr txBox="1">
            <a:spLocks/>
          </p:cNvSpPr>
          <p:nvPr/>
        </p:nvSpPr>
        <p:spPr>
          <a:xfrm>
            <a:off x="1811129" y="3721302"/>
            <a:ext cx="1156305" cy="25853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点击输入文本</a:t>
            </a:r>
            <a:endParaRPr lang="id-ID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Text Placeholder 6"/>
          <p:cNvSpPr txBox="1">
            <a:spLocks/>
          </p:cNvSpPr>
          <p:nvPr/>
        </p:nvSpPr>
        <p:spPr>
          <a:xfrm>
            <a:off x="1690446" y="4023603"/>
            <a:ext cx="1382995" cy="57733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Down Arrow 91"/>
          <p:cNvSpPr/>
          <p:nvPr/>
        </p:nvSpPr>
        <p:spPr>
          <a:xfrm>
            <a:off x="3252089" y="2635722"/>
            <a:ext cx="1527817" cy="3331839"/>
          </a:xfrm>
          <a:prstGeom prst="downArrow">
            <a:avLst>
              <a:gd name="adj1" fmla="val 100000"/>
              <a:gd name="adj2" fmla="val 52223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1860" tIns="20930" rIns="41860" bIns="20930" rtlCol="0" anchor="ctr"/>
          <a:lstStyle/>
          <a:p>
            <a:pPr algn="ctr">
              <a:lnSpc>
                <a:spcPct val="120000"/>
              </a:lnSpc>
            </a:pPr>
            <a:endParaRPr 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Rectangle 92"/>
          <p:cNvSpPr/>
          <p:nvPr/>
        </p:nvSpPr>
        <p:spPr>
          <a:xfrm>
            <a:off x="3252089" y="2634787"/>
            <a:ext cx="1527817" cy="960055"/>
          </a:xfrm>
          <a:prstGeom prst="rect">
            <a:avLst/>
          </a:prstGeom>
          <a:solidFill>
            <a:schemeClr val="accent2">
              <a:lumMod val="50000"/>
              <a:alpha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1860" tIns="20930" rIns="41860" bIns="20930" rtlCol="0" anchor="ctr"/>
          <a:lstStyle/>
          <a:p>
            <a:pPr algn="ctr">
              <a:lnSpc>
                <a:spcPct val="120000"/>
              </a:lnSpc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3419192" y="2888142"/>
            <a:ext cx="1212189" cy="5170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11" name="Text Placeholder 4"/>
          <p:cNvSpPr txBox="1">
            <a:spLocks/>
          </p:cNvSpPr>
          <p:nvPr/>
        </p:nvSpPr>
        <p:spPr>
          <a:xfrm>
            <a:off x="3450981" y="3721302"/>
            <a:ext cx="1156305" cy="25853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点击输入文本</a:t>
            </a:r>
            <a:endParaRPr lang="id-ID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 Placeholder 6"/>
          <p:cNvSpPr txBox="1">
            <a:spLocks/>
          </p:cNvSpPr>
          <p:nvPr/>
        </p:nvSpPr>
        <p:spPr>
          <a:xfrm>
            <a:off x="3330298" y="4023603"/>
            <a:ext cx="1382995" cy="57733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Down Arrow 96"/>
          <p:cNvSpPr/>
          <p:nvPr/>
        </p:nvSpPr>
        <p:spPr>
          <a:xfrm>
            <a:off x="4884096" y="2635722"/>
            <a:ext cx="1527817" cy="3331839"/>
          </a:xfrm>
          <a:prstGeom prst="downArrow">
            <a:avLst>
              <a:gd name="adj1" fmla="val 100000"/>
              <a:gd name="adj2" fmla="val 52223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1860" tIns="20930" rIns="41860" bIns="20930" rtlCol="0" anchor="ctr"/>
          <a:lstStyle/>
          <a:p>
            <a:pPr algn="ctr">
              <a:lnSpc>
                <a:spcPct val="120000"/>
              </a:lnSpc>
            </a:pPr>
            <a:endParaRPr 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Rectangle 97"/>
          <p:cNvSpPr/>
          <p:nvPr/>
        </p:nvSpPr>
        <p:spPr>
          <a:xfrm>
            <a:off x="4884096" y="2634787"/>
            <a:ext cx="1527817" cy="960055"/>
          </a:xfrm>
          <a:prstGeom prst="rect">
            <a:avLst/>
          </a:prstGeom>
          <a:solidFill>
            <a:schemeClr val="accent3">
              <a:lumMod val="50000"/>
              <a:alpha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1860" tIns="20930" rIns="41860" bIns="20930" rtlCol="0" anchor="ctr"/>
          <a:lstStyle/>
          <a:p>
            <a:pPr algn="ctr">
              <a:lnSpc>
                <a:spcPct val="120000"/>
              </a:lnSpc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 Placeholder 4"/>
          <p:cNvSpPr txBox="1">
            <a:spLocks/>
          </p:cNvSpPr>
          <p:nvPr/>
        </p:nvSpPr>
        <p:spPr>
          <a:xfrm>
            <a:off x="5051198" y="2888142"/>
            <a:ext cx="1212189" cy="5170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95%</a:t>
            </a:r>
          </a:p>
        </p:txBody>
      </p:sp>
      <p:sp>
        <p:nvSpPr>
          <p:cNvPr id="16" name="Text Placeholder 4"/>
          <p:cNvSpPr txBox="1">
            <a:spLocks/>
          </p:cNvSpPr>
          <p:nvPr/>
        </p:nvSpPr>
        <p:spPr>
          <a:xfrm>
            <a:off x="5082988" y="3721302"/>
            <a:ext cx="1156305" cy="25853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点击输入文本</a:t>
            </a:r>
            <a:endParaRPr lang="id-ID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 Placeholder 6"/>
          <p:cNvSpPr txBox="1">
            <a:spLocks/>
          </p:cNvSpPr>
          <p:nvPr/>
        </p:nvSpPr>
        <p:spPr>
          <a:xfrm>
            <a:off x="4962304" y="4023603"/>
            <a:ext cx="1382995" cy="57733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Down Arrow 101"/>
          <p:cNvSpPr/>
          <p:nvPr/>
        </p:nvSpPr>
        <p:spPr>
          <a:xfrm>
            <a:off x="6531795" y="2635722"/>
            <a:ext cx="1527817" cy="3331839"/>
          </a:xfrm>
          <a:prstGeom prst="downArrow">
            <a:avLst>
              <a:gd name="adj1" fmla="val 100000"/>
              <a:gd name="adj2" fmla="val 52223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1860" tIns="20930" rIns="41860" bIns="20930" rtlCol="0" anchor="ctr"/>
          <a:lstStyle/>
          <a:p>
            <a:pPr algn="ctr">
              <a:lnSpc>
                <a:spcPct val="120000"/>
              </a:lnSpc>
            </a:pPr>
            <a:endParaRPr 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ectangle 102"/>
          <p:cNvSpPr/>
          <p:nvPr/>
        </p:nvSpPr>
        <p:spPr>
          <a:xfrm>
            <a:off x="6531795" y="2634787"/>
            <a:ext cx="1527817" cy="960055"/>
          </a:xfrm>
          <a:prstGeom prst="rect">
            <a:avLst/>
          </a:prstGeom>
          <a:solidFill>
            <a:schemeClr val="accent4">
              <a:lumMod val="50000"/>
              <a:alpha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1860" tIns="20930" rIns="41860" bIns="20930" rtlCol="0" anchor="ctr"/>
          <a:lstStyle/>
          <a:p>
            <a:pPr algn="ctr">
              <a:lnSpc>
                <a:spcPct val="120000"/>
              </a:lnSpc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 Placeholder 4"/>
          <p:cNvSpPr txBox="1">
            <a:spLocks/>
          </p:cNvSpPr>
          <p:nvPr/>
        </p:nvSpPr>
        <p:spPr>
          <a:xfrm>
            <a:off x="6698897" y="2888142"/>
            <a:ext cx="1212189" cy="5170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21" name="Text Placeholder 4"/>
          <p:cNvSpPr txBox="1">
            <a:spLocks/>
          </p:cNvSpPr>
          <p:nvPr/>
        </p:nvSpPr>
        <p:spPr>
          <a:xfrm>
            <a:off x="6730687" y="3721302"/>
            <a:ext cx="1156305" cy="25853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点击输入文本</a:t>
            </a:r>
            <a:endParaRPr lang="id-ID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6"/>
          <p:cNvSpPr txBox="1">
            <a:spLocks/>
          </p:cNvSpPr>
          <p:nvPr/>
        </p:nvSpPr>
        <p:spPr>
          <a:xfrm>
            <a:off x="6610004" y="4023603"/>
            <a:ext cx="1382995" cy="57733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Down Arrow 106"/>
          <p:cNvSpPr/>
          <p:nvPr/>
        </p:nvSpPr>
        <p:spPr>
          <a:xfrm>
            <a:off x="8179494" y="2635722"/>
            <a:ext cx="1527817" cy="3331839"/>
          </a:xfrm>
          <a:prstGeom prst="downArrow">
            <a:avLst>
              <a:gd name="adj1" fmla="val 100000"/>
              <a:gd name="adj2" fmla="val 52223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1860" tIns="20930" rIns="41860" bIns="20930" rtlCol="0" anchor="ctr"/>
          <a:lstStyle/>
          <a:p>
            <a:pPr algn="ctr">
              <a:lnSpc>
                <a:spcPct val="120000"/>
              </a:lnSpc>
            </a:pPr>
            <a:endParaRPr 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107"/>
          <p:cNvSpPr/>
          <p:nvPr/>
        </p:nvSpPr>
        <p:spPr>
          <a:xfrm>
            <a:off x="8179494" y="2634787"/>
            <a:ext cx="1527817" cy="960055"/>
          </a:xfrm>
          <a:prstGeom prst="rect">
            <a:avLst/>
          </a:prstGeom>
          <a:solidFill>
            <a:schemeClr val="accent5">
              <a:lumMod val="50000"/>
              <a:alpha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1860" tIns="20930" rIns="41860" bIns="20930" rtlCol="0" anchor="ctr"/>
          <a:lstStyle/>
          <a:p>
            <a:pPr algn="ctr">
              <a:lnSpc>
                <a:spcPct val="120000"/>
              </a:lnSpc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 Placeholder 4"/>
          <p:cNvSpPr txBox="1">
            <a:spLocks/>
          </p:cNvSpPr>
          <p:nvPr/>
        </p:nvSpPr>
        <p:spPr>
          <a:xfrm>
            <a:off x="8346597" y="2888142"/>
            <a:ext cx="1212189" cy="5170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14%</a:t>
            </a:r>
          </a:p>
        </p:txBody>
      </p:sp>
      <p:sp>
        <p:nvSpPr>
          <p:cNvPr id="26" name="Text Placeholder 4"/>
          <p:cNvSpPr txBox="1">
            <a:spLocks/>
          </p:cNvSpPr>
          <p:nvPr/>
        </p:nvSpPr>
        <p:spPr>
          <a:xfrm>
            <a:off x="8378385" y="3721302"/>
            <a:ext cx="1156305" cy="25853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点击输入文本</a:t>
            </a:r>
            <a:endParaRPr lang="id-ID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6"/>
          <p:cNvSpPr txBox="1">
            <a:spLocks/>
          </p:cNvSpPr>
          <p:nvPr/>
        </p:nvSpPr>
        <p:spPr>
          <a:xfrm>
            <a:off x="8257703" y="4023603"/>
            <a:ext cx="1382995" cy="57733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Down Arrow 111"/>
          <p:cNvSpPr/>
          <p:nvPr/>
        </p:nvSpPr>
        <p:spPr>
          <a:xfrm>
            <a:off x="9835039" y="2635722"/>
            <a:ext cx="1527817" cy="3331839"/>
          </a:xfrm>
          <a:prstGeom prst="downArrow">
            <a:avLst>
              <a:gd name="adj1" fmla="val 100000"/>
              <a:gd name="adj2" fmla="val 52223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1860" tIns="20930" rIns="41860" bIns="20930" rtlCol="0" anchor="ctr"/>
          <a:lstStyle/>
          <a:p>
            <a:pPr algn="ctr">
              <a:lnSpc>
                <a:spcPct val="120000"/>
              </a:lnSpc>
            </a:pPr>
            <a:endParaRPr 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112"/>
          <p:cNvSpPr/>
          <p:nvPr/>
        </p:nvSpPr>
        <p:spPr>
          <a:xfrm>
            <a:off x="9835039" y="2634787"/>
            <a:ext cx="1527817" cy="960055"/>
          </a:xfrm>
          <a:prstGeom prst="rect">
            <a:avLst/>
          </a:prstGeom>
          <a:solidFill>
            <a:schemeClr val="accent6">
              <a:lumMod val="50000"/>
              <a:alpha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1860" tIns="20930" rIns="41860" bIns="20930" rtlCol="0" anchor="ctr"/>
          <a:lstStyle/>
          <a:p>
            <a:pPr algn="ctr">
              <a:lnSpc>
                <a:spcPct val="120000"/>
              </a:lnSpc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4"/>
          <p:cNvSpPr txBox="1">
            <a:spLocks/>
          </p:cNvSpPr>
          <p:nvPr/>
        </p:nvSpPr>
        <p:spPr>
          <a:xfrm>
            <a:off x="10002140" y="2888142"/>
            <a:ext cx="1212189" cy="51706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23%</a:t>
            </a:r>
          </a:p>
        </p:txBody>
      </p:sp>
      <p:sp>
        <p:nvSpPr>
          <p:cNvPr id="31" name="Text Placeholder 4"/>
          <p:cNvSpPr txBox="1">
            <a:spLocks/>
          </p:cNvSpPr>
          <p:nvPr/>
        </p:nvSpPr>
        <p:spPr>
          <a:xfrm>
            <a:off x="10033933" y="3721302"/>
            <a:ext cx="1156305" cy="25853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点击输入文本</a:t>
            </a:r>
            <a:endParaRPr lang="id-ID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 Placeholder 6"/>
          <p:cNvSpPr txBox="1">
            <a:spLocks/>
          </p:cNvSpPr>
          <p:nvPr/>
        </p:nvSpPr>
        <p:spPr>
          <a:xfrm>
            <a:off x="9913248" y="4023604"/>
            <a:ext cx="1382995" cy="57733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14" indent="-779114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8083" indent="-649262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05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5870" indent="-519410" algn="l" defTabSz="1038821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691" indent="-519410" algn="l" defTabSz="1038821" rtl="0" eaLnBrk="1" latinLnBrk="0" hangingPunct="1">
              <a:spcBef>
                <a:spcPct val="20000"/>
              </a:spcBef>
              <a:buFont typeface="Arial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512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333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15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974" indent="-519410" algn="l" defTabSz="1038821" rtl="0" eaLnBrk="1" latinLnBrk="0" hangingPunct="1">
              <a:spcBef>
                <a:spcPct val="20000"/>
              </a:spcBef>
              <a:buFont typeface="Arial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矩形 259"/>
          <p:cNvSpPr>
            <a:spLocks noChangeArrowheads="1"/>
          </p:cNvSpPr>
          <p:nvPr/>
        </p:nvSpPr>
        <p:spPr bwMode="auto">
          <a:xfrm>
            <a:off x="871613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 rot="2700000">
            <a:off x="130272" y="345076"/>
            <a:ext cx="516070" cy="51607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5" name="矩形 34"/>
          <p:cNvSpPr/>
          <p:nvPr/>
        </p:nvSpPr>
        <p:spPr>
          <a:xfrm rot="2700000">
            <a:off x="466564" y="633986"/>
            <a:ext cx="346013" cy="3460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32800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3000"/>
                            </p:stCondLst>
                            <p:childTnLst>
                              <p:par>
                                <p:cTn id="1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/>
      <p:bldP spid="6" grpId="0"/>
      <p:bldP spid="7" grpId="0"/>
      <p:bldP spid="8" grpId="0" animBg="1"/>
      <p:bldP spid="9" grpId="0" animBg="1"/>
      <p:bldP spid="10" grpId="0"/>
      <p:bldP spid="11" grpId="0"/>
      <p:bldP spid="12" grpId="0"/>
      <p:bldP spid="13" grpId="0" animBg="1"/>
      <p:bldP spid="14" grpId="0" animBg="1"/>
      <p:bldP spid="15" grpId="0"/>
      <p:bldP spid="16" grpId="0"/>
      <p:bldP spid="17" grpId="0"/>
      <p:bldP spid="18" grpId="0" animBg="1"/>
      <p:bldP spid="19" grpId="0" animBg="1"/>
      <p:bldP spid="20" grpId="0"/>
      <p:bldP spid="21" grpId="0"/>
      <p:bldP spid="22" grpId="0"/>
      <p:bldP spid="23" grpId="0" animBg="1"/>
      <p:bldP spid="24" grpId="0" animBg="1"/>
      <p:bldP spid="25" grpId="0"/>
      <p:bldP spid="26" grpId="0"/>
      <p:bldP spid="27" grpId="0"/>
      <p:bldP spid="28" grpId="0" animBg="1"/>
      <p:bldP spid="29" grpId="0" animBg="1"/>
      <p:bldP spid="30" grpId="0"/>
      <p:bldP spid="31" grpId="0"/>
      <p:bldP spid="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6862098" y="1526373"/>
            <a:ext cx="5266852" cy="2382793"/>
            <a:chOff x="6506308" y="1672786"/>
            <a:chExt cx="4994030" cy="2153626"/>
          </a:xfrm>
        </p:grpSpPr>
        <p:sp>
          <p:nvSpPr>
            <p:cNvPr id="6" name="Rectangle 5"/>
            <p:cNvSpPr/>
            <p:nvPr/>
          </p:nvSpPr>
          <p:spPr>
            <a:xfrm>
              <a:off x="6506308" y="1672786"/>
              <a:ext cx="4994030" cy="215362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6795474" y="2292399"/>
              <a:ext cx="914400" cy="9144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7028449" y="2564932"/>
              <a:ext cx="448449" cy="362576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endParaRPr lang="zh-CN" altLang="en-US" sz="1898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7909753" y="2258261"/>
              <a:ext cx="3286062" cy="1311199"/>
              <a:chOff x="7999040" y="2380266"/>
              <a:chExt cx="3286062" cy="1311199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7999040" y="2380266"/>
                <a:ext cx="1361892" cy="22254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zh-CN" altLang="en-US" sz="16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endParaRPr 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7999040" y="2709852"/>
                <a:ext cx="3286062" cy="981613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just">
                  <a:lnSpc>
                    <a:spcPct val="150000"/>
                  </a:lnSpc>
                  <a:defRPr/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</a:t>
                </a:r>
                <a:r>
                  <a:rPr lang="en-GB" altLang="zh-CN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 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</a:t>
                </a:r>
                <a:r>
                  <a:rPr lang="en-GB" altLang="zh-CN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 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endParaRPr lang="en-GB" altLang="zh-CN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Group 9"/>
          <p:cNvGrpSpPr/>
          <p:nvPr/>
        </p:nvGrpSpPr>
        <p:grpSpPr>
          <a:xfrm>
            <a:off x="6862099" y="4035403"/>
            <a:ext cx="2538632" cy="2537036"/>
            <a:chOff x="6506309" y="3938954"/>
            <a:chExt cx="2407131" cy="2293034"/>
          </a:xfrm>
        </p:grpSpPr>
        <p:sp>
          <p:nvSpPr>
            <p:cNvPr id="7" name="Rectangle 6"/>
            <p:cNvSpPr/>
            <p:nvPr/>
          </p:nvSpPr>
          <p:spPr>
            <a:xfrm>
              <a:off x="6506309" y="3938954"/>
              <a:ext cx="2407131" cy="229303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6940770" y="4509710"/>
              <a:ext cx="1538207" cy="1020297"/>
              <a:chOff x="6940770" y="4543399"/>
              <a:chExt cx="1538207" cy="1020297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6943811" y="4543399"/>
                <a:ext cx="1532127" cy="2503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zh-CN" altLang="en-US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endParaRPr lang="en-US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6940770" y="4771590"/>
                <a:ext cx="1538207" cy="7921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5695" b="1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2016</a:t>
                </a:r>
                <a:endParaRPr lang="en-US" sz="569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>
            <a:off x="9529313" y="4035403"/>
            <a:ext cx="2599639" cy="2537036"/>
            <a:chOff x="9035362" y="3938954"/>
            <a:chExt cx="2464978" cy="2293034"/>
          </a:xfrm>
        </p:grpSpPr>
        <p:sp>
          <p:nvSpPr>
            <p:cNvPr id="8" name="Rectangle 7"/>
            <p:cNvSpPr/>
            <p:nvPr/>
          </p:nvSpPr>
          <p:spPr>
            <a:xfrm>
              <a:off x="9035362" y="3938954"/>
              <a:ext cx="2464978" cy="229303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9501788" y="4509710"/>
              <a:ext cx="1532127" cy="1020297"/>
              <a:chOff x="6943812" y="4543399"/>
              <a:chExt cx="1532127" cy="1020297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6943812" y="4543399"/>
                <a:ext cx="1532127" cy="2503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zh-CN" altLang="en-US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endParaRPr lang="en-US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7017529" y="4771590"/>
                <a:ext cx="1384690" cy="7921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5695" b="1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65%</a:t>
                </a:r>
              </a:p>
            </p:txBody>
          </p:sp>
        </p:grpSp>
      </p:grpSp>
      <p:sp>
        <p:nvSpPr>
          <p:cNvPr id="23" name="Rectangle 22"/>
          <p:cNvSpPr/>
          <p:nvPr/>
        </p:nvSpPr>
        <p:spPr>
          <a:xfrm>
            <a:off x="695182" y="1528093"/>
            <a:ext cx="6038337" cy="504434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259"/>
          <p:cNvSpPr>
            <a:spLocks noChangeArrowheads="1"/>
          </p:cNvSpPr>
          <p:nvPr/>
        </p:nvSpPr>
        <p:spPr bwMode="auto">
          <a:xfrm>
            <a:off x="871613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 rot="2700000">
            <a:off x="130272" y="345076"/>
            <a:ext cx="516070" cy="51607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9" name="矩形 28"/>
          <p:cNvSpPr/>
          <p:nvPr/>
        </p:nvSpPr>
        <p:spPr>
          <a:xfrm rot="2700000">
            <a:off x="466564" y="633986"/>
            <a:ext cx="346013" cy="3460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83699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056356" y="3620153"/>
            <a:ext cx="761300" cy="17793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0056356" y="5018893"/>
            <a:ext cx="761300" cy="7613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986908" y="2496332"/>
            <a:ext cx="761300" cy="29032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8986908" y="5018893"/>
            <a:ext cx="761300" cy="761300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917464" y="2943444"/>
            <a:ext cx="761300" cy="24560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7917464" y="5018893"/>
            <a:ext cx="761300" cy="7613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48019" y="4115605"/>
            <a:ext cx="761300" cy="12839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48019" y="5018893"/>
            <a:ext cx="761300" cy="761300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78573" y="3620153"/>
            <a:ext cx="761300" cy="17793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5778573" y="5018893"/>
            <a:ext cx="761300" cy="7613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0243704" y="5202609"/>
            <a:ext cx="386598" cy="387259"/>
            <a:chOff x="9145588" y="4435475"/>
            <a:chExt cx="464344" cy="465138"/>
          </a:xfrm>
          <a:solidFill>
            <a:schemeClr val="bg1"/>
          </a:solidFill>
        </p:grpSpPr>
        <p:sp>
          <p:nvSpPr>
            <p:cNvPr id="15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9186484" y="5199066"/>
            <a:ext cx="362146" cy="386598"/>
            <a:chOff x="9159875" y="1647825"/>
            <a:chExt cx="434975" cy="464344"/>
          </a:xfrm>
          <a:solidFill>
            <a:schemeClr val="bg1"/>
          </a:solidFill>
        </p:grpSpPr>
        <p:sp>
          <p:nvSpPr>
            <p:cNvPr id="25" name="AutoShape 78"/>
            <p:cNvSpPr>
              <a:spLocks/>
            </p:cNvSpPr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AutoShape 79"/>
            <p:cNvSpPr>
              <a:spLocks/>
            </p:cNvSpPr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AutoShape 80"/>
            <p:cNvSpPr>
              <a:spLocks/>
            </p:cNvSpPr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103492" y="5236642"/>
            <a:ext cx="387259" cy="325800"/>
            <a:chOff x="5368132" y="2625725"/>
            <a:chExt cx="465138" cy="391319"/>
          </a:xfrm>
          <a:solidFill>
            <a:schemeClr val="bg1"/>
          </a:solidFill>
        </p:grpSpPr>
        <p:sp>
          <p:nvSpPr>
            <p:cNvPr id="29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7035037" y="5206241"/>
            <a:ext cx="386598" cy="386598"/>
            <a:chOff x="4439444" y="1652588"/>
            <a:chExt cx="464344" cy="464344"/>
          </a:xfrm>
          <a:solidFill>
            <a:schemeClr val="bg1"/>
          </a:solidFill>
        </p:grpSpPr>
        <p:sp>
          <p:nvSpPr>
            <p:cNvPr id="33" name="AutoShape 136"/>
            <p:cNvSpPr>
              <a:spLocks/>
            </p:cNvSpPr>
            <p:nvPr/>
          </p:nvSpPr>
          <p:spPr bwMode="auto">
            <a:xfrm>
              <a:off x="4686300" y="1710532"/>
              <a:ext cx="152400" cy="1524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AutoShape 137"/>
            <p:cNvSpPr>
              <a:spLocks/>
            </p:cNvSpPr>
            <p:nvPr/>
          </p:nvSpPr>
          <p:spPr bwMode="auto">
            <a:xfrm>
              <a:off x="4439444" y="1652588"/>
              <a:ext cx="464344" cy="464344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AutoShape 138"/>
            <p:cNvSpPr>
              <a:spLocks/>
            </p:cNvSpPr>
            <p:nvPr/>
          </p:nvSpPr>
          <p:spPr bwMode="auto">
            <a:xfrm>
              <a:off x="4686300" y="1652588"/>
              <a:ext cx="217488" cy="2174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965922" y="5260340"/>
            <a:ext cx="386598" cy="302009"/>
            <a:chOff x="2581275" y="1710532"/>
            <a:chExt cx="464344" cy="362744"/>
          </a:xfrm>
          <a:solidFill>
            <a:schemeClr val="bg1"/>
          </a:solidFill>
        </p:grpSpPr>
        <p:sp>
          <p:nvSpPr>
            <p:cNvPr id="37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5800147" y="5858408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869265" y="5858407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943995" y="5858407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0077597" y="5854862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008483" y="5855290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188020" y="2084768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96%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979684" y="3211997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047937" y="3744885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0255329" y="3269140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46%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096438" y="2586094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82%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962595" y="3342273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962489" y="4083785"/>
            <a:ext cx="51296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85%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1958204" y="3587254"/>
            <a:ext cx="3510358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2484057" y="4137242"/>
            <a:ext cx="1694091" cy="2585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1958203" y="4409488"/>
            <a:ext cx="3510360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>
            <a:off x="2033099" y="4889858"/>
            <a:ext cx="342443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2108270" y="5195081"/>
            <a:ext cx="425258" cy="425258"/>
            <a:chOff x="3510757" y="2582069"/>
            <a:chExt cx="464344" cy="464344"/>
          </a:xfrm>
          <a:solidFill>
            <a:schemeClr val="accent4"/>
          </a:solidFill>
        </p:grpSpPr>
        <p:sp>
          <p:nvSpPr>
            <p:cNvPr id="61" name="AutoShape 126"/>
            <p:cNvSpPr>
              <a:spLocks/>
            </p:cNvSpPr>
            <p:nvPr/>
          </p:nvSpPr>
          <p:spPr bwMode="auto">
            <a:xfrm>
              <a:off x="3510757" y="258206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AutoShape 127"/>
            <p:cNvSpPr>
              <a:spLocks/>
            </p:cNvSpPr>
            <p:nvPr/>
          </p:nvSpPr>
          <p:spPr bwMode="auto">
            <a:xfrm>
              <a:off x="3698875" y="2654300"/>
              <a:ext cx="109538" cy="1087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3" name="Rectangle 62"/>
          <p:cNvSpPr/>
          <p:nvPr/>
        </p:nvSpPr>
        <p:spPr>
          <a:xfrm>
            <a:off x="2641735" y="5169346"/>
            <a:ext cx="2777089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1967997" y="5737139"/>
            <a:ext cx="3450827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矩形 259"/>
          <p:cNvSpPr>
            <a:spLocks noChangeArrowheads="1"/>
          </p:cNvSpPr>
          <p:nvPr/>
        </p:nvSpPr>
        <p:spPr bwMode="auto">
          <a:xfrm>
            <a:off x="871613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6" name="矩形 65"/>
          <p:cNvSpPr/>
          <p:nvPr/>
        </p:nvSpPr>
        <p:spPr>
          <a:xfrm rot="2700000">
            <a:off x="130272" y="345076"/>
            <a:ext cx="516070" cy="51607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7" name="矩形 66"/>
          <p:cNvSpPr/>
          <p:nvPr/>
        </p:nvSpPr>
        <p:spPr>
          <a:xfrm rot="2700000">
            <a:off x="466564" y="633986"/>
            <a:ext cx="346013" cy="3460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90964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50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000"/>
                            </p:stCondLst>
                            <p:childTnLst>
                              <p:par>
                                <p:cTn id="1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3500"/>
                            </p:stCondLst>
                            <p:childTnLst>
                              <p:par>
                                <p:cTn id="1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4000"/>
                            </p:stCondLst>
                            <p:childTnLst>
                              <p:par>
                                <p:cTn id="1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500"/>
                            </p:stCondLst>
                            <p:childTnLst>
                              <p:par>
                                <p:cTn id="1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63" grpId="0"/>
      <p:bldP spid="6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896245"/>
            <a:ext cx="12858750" cy="43364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5587704" y="2248173"/>
            <a:ext cx="1683342" cy="168334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8" name="TextBox 13"/>
          <p:cNvSpPr txBox="1"/>
          <p:nvPr/>
        </p:nvSpPr>
        <p:spPr>
          <a:xfrm>
            <a:off x="5794631" y="2548863"/>
            <a:ext cx="1269489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Part</a:t>
            </a:r>
          </a:p>
          <a:p>
            <a:pPr algn="ctr"/>
            <a:r>
              <a:rPr lang="en-US" altLang="zh-CN" sz="4000" dirty="0" smtClean="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04</a:t>
            </a:r>
            <a:endParaRPr lang="zh-CN" altLang="en-US" sz="4000" dirty="0">
              <a:solidFill>
                <a:schemeClr val="accent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矩形 259"/>
          <p:cNvSpPr>
            <a:spLocks noChangeArrowheads="1"/>
          </p:cNvSpPr>
          <p:nvPr/>
        </p:nvSpPr>
        <p:spPr bwMode="auto">
          <a:xfrm>
            <a:off x="3847349" y="4158725"/>
            <a:ext cx="516405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algn="ctr"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dirty="0" smtClean="0">
                <a:solidFill>
                  <a:schemeClr val="bg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dirty="0">
              <a:solidFill>
                <a:schemeClr val="bg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330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8" grpId="0"/>
      <p:bldP spid="2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4"/>
          <p:cNvGrpSpPr>
            <a:grpSpLocks noChangeAspect="1"/>
          </p:cNvGrpSpPr>
          <p:nvPr/>
        </p:nvGrpSpPr>
        <p:grpSpPr bwMode="auto">
          <a:xfrm>
            <a:off x="4316280" y="2793515"/>
            <a:ext cx="4249756" cy="3300520"/>
            <a:chOff x="2329" y="786"/>
            <a:chExt cx="3022" cy="2347"/>
          </a:xfrm>
        </p:grpSpPr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3462" y="1393"/>
              <a:ext cx="389" cy="1740"/>
            </a:xfrm>
            <a:custGeom>
              <a:avLst/>
              <a:gdLst>
                <a:gd name="T0" fmla="*/ 0 w 164"/>
                <a:gd name="T1" fmla="*/ 1140 h 1222"/>
                <a:gd name="T2" fmla="*/ 0 w 164"/>
                <a:gd name="T3" fmla="*/ 1140 h 1222"/>
                <a:gd name="T4" fmla="*/ 82 w 164"/>
                <a:gd name="T5" fmla="*/ 1222 h 1222"/>
                <a:gd name="T6" fmla="*/ 82 w 164"/>
                <a:gd name="T7" fmla="*/ 1222 h 1222"/>
                <a:gd name="T8" fmla="*/ 164 w 164"/>
                <a:gd name="T9" fmla="*/ 1140 h 1222"/>
                <a:gd name="T10" fmla="*/ 164 w 164"/>
                <a:gd name="T11" fmla="*/ 1140 h 1222"/>
                <a:gd name="T12" fmla="*/ 164 w 164"/>
                <a:gd name="T13" fmla="*/ 0 h 1222"/>
                <a:gd name="connsiteX0" fmla="*/ 0 w 10000"/>
                <a:gd name="connsiteY0" fmla="*/ 9830 h 10501"/>
                <a:gd name="connsiteX1" fmla="*/ 0 w 10000"/>
                <a:gd name="connsiteY1" fmla="*/ 9830 h 10501"/>
                <a:gd name="connsiteX2" fmla="*/ 5000 w 10000"/>
                <a:gd name="connsiteY2" fmla="*/ 10501 h 10501"/>
                <a:gd name="connsiteX3" fmla="*/ 5000 w 10000"/>
                <a:gd name="connsiteY3" fmla="*/ 10501 h 10501"/>
                <a:gd name="connsiteX4" fmla="*/ 10000 w 10000"/>
                <a:gd name="connsiteY4" fmla="*/ 9830 h 10501"/>
                <a:gd name="connsiteX5" fmla="*/ 10000 w 10000"/>
                <a:gd name="connsiteY5" fmla="*/ 9830 h 10501"/>
                <a:gd name="connsiteX6" fmla="*/ 10000 w 10000"/>
                <a:gd name="connsiteY6" fmla="*/ 0 h 10501"/>
                <a:gd name="connsiteX0" fmla="*/ 0 w 10000"/>
                <a:gd name="connsiteY0" fmla="*/ 5342 h 6013"/>
                <a:gd name="connsiteX1" fmla="*/ 0 w 10000"/>
                <a:gd name="connsiteY1" fmla="*/ 5342 h 6013"/>
                <a:gd name="connsiteX2" fmla="*/ 5000 w 10000"/>
                <a:gd name="connsiteY2" fmla="*/ 6013 h 6013"/>
                <a:gd name="connsiteX3" fmla="*/ 5000 w 10000"/>
                <a:gd name="connsiteY3" fmla="*/ 6013 h 6013"/>
                <a:gd name="connsiteX4" fmla="*/ 10000 w 10000"/>
                <a:gd name="connsiteY4" fmla="*/ 5342 h 6013"/>
                <a:gd name="connsiteX5" fmla="*/ 10000 w 10000"/>
                <a:gd name="connsiteY5" fmla="*/ 5342 h 6013"/>
                <a:gd name="connsiteX6" fmla="*/ 10000 w 10000"/>
                <a:gd name="connsiteY6" fmla="*/ 0 h 6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6013">
                  <a:moveTo>
                    <a:pt x="0" y="5342"/>
                  </a:moveTo>
                  <a:lnTo>
                    <a:pt x="0" y="5342"/>
                  </a:lnTo>
                  <a:cubicBezTo>
                    <a:pt x="0" y="5710"/>
                    <a:pt x="2256" y="6013"/>
                    <a:pt x="5000" y="6013"/>
                  </a:cubicBezTo>
                  <a:lnTo>
                    <a:pt x="5000" y="6013"/>
                  </a:lnTo>
                  <a:cubicBezTo>
                    <a:pt x="7805" y="6013"/>
                    <a:pt x="10000" y="5710"/>
                    <a:pt x="10000" y="5342"/>
                  </a:cubicBezTo>
                  <a:lnTo>
                    <a:pt x="10000" y="5342"/>
                  </a:lnTo>
                  <a:lnTo>
                    <a:pt x="10000" y="0"/>
                  </a:lnTo>
                </a:path>
              </a:pathLst>
            </a:custGeom>
            <a:noFill/>
            <a:ln w="101600" cap="rnd">
              <a:solidFill>
                <a:srgbClr val="B3B3B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3841" y="786"/>
              <a:ext cx="1510" cy="1346"/>
            </a:xfrm>
            <a:custGeom>
              <a:avLst/>
              <a:gdLst>
                <a:gd name="T0" fmla="*/ 0 w 638"/>
                <a:gd name="T1" fmla="*/ 0 h 568"/>
                <a:gd name="T2" fmla="*/ 0 w 638"/>
                <a:gd name="T3" fmla="*/ 568 h 568"/>
                <a:gd name="T4" fmla="*/ 159 w 638"/>
                <a:gd name="T5" fmla="*/ 484 h 568"/>
                <a:gd name="T6" fmla="*/ 319 w 638"/>
                <a:gd name="T7" fmla="*/ 568 h 568"/>
                <a:gd name="T8" fmla="*/ 479 w 638"/>
                <a:gd name="T9" fmla="*/ 484 h 568"/>
                <a:gd name="T10" fmla="*/ 638 w 638"/>
                <a:gd name="T11" fmla="*/ 567 h 568"/>
                <a:gd name="T12" fmla="*/ 0 w 638"/>
                <a:gd name="T13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568">
                  <a:moveTo>
                    <a:pt x="0" y="0"/>
                  </a:moveTo>
                  <a:cubicBezTo>
                    <a:pt x="0" y="568"/>
                    <a:pt x="0" y="568"/>
                    <a:pt x="0" y="568"/>
                  </a:cubicBezTo>
                  <a:cubicBezTo>
                    <a:pt x="35" y="517"/>
                    <a:pt x="93" y="484"/>
                    <a:pt x="159" y="484"/>
                  </a:cubicBezTo>
                  <a:cubicBezTo>
                    <a:pt x="226" y="484"/>
                    <a:pt x="284" y="517"/>
                    <a:pt x="319" y="568"/>
                  </a:cubicBezTo>
                  <a:cubicBezTo>
                    <a:pt x="354" y="517"/>
                    <a:pt x="412" y="484"/>
                    <a:pt x="479" y="484"/>
                  </a:cubicBezTo>
                  <a:cubicBezTo>
                    <a:pt x="545" y="484"/>
                    <a:pt x="603" y="517"/>
                    <a:pt x="638" y="567"/>
                  </a:cubicBezTo>
                  <a:cubicBezTo>
                    <a:pt x="601" y="248"/>
                    <a:pt x="329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7"/>
            <p:cNvSpPr>
              <a:spLocks/>
            </p:cNvSpPr>
            <p:nvPr/>
          </p:nvSpPr>
          <p:spPr bwMode="auto">
            <a:xfrm>
              <a:off x="2329" y="786"/>
              <a:ext cx="1512" cy="1346"/>
            </a:xfrm>
            <a:custGeom>
              <a:avLst/>
              <a:gdLst>
                <a:gd name="T0" fmla="*/ 639 w 639"/>
                <a:gd name="T1" fmla="*/ 0 h 568"/>
                <a:gd name="T2" fmla="*/ 639 w 639"/>
                <a:gd name="T3" fmla="*/ 0 h 568"/>
                <a:gd name="T4" fmla="*/ 0 w 639"/>
                <a:gd name="T5" fmla="*/ 568 h 568"/>
                <a:gd name="T6" fmla="*/ 160 w 639"/>
                <a:gd name="T7" fmla="*/ 484 h 568"/>
                <a:gd name="T8" fmla="*/ 320 w 639"/>
                <a:gd name="T9" fmla="*/ 568 h 568"/>
                <a:gd name="T10" fmla="*/ 479 w 639"/>
                <a:gd name="T11" fmla="*/ 484 h 568"/>
                <a:gd name="T12" fmla="*/ 639 w 639"/>
                <a:gd name="T13" fmla="*/ 568 h 568"/>
                <a:gd name="T14" fmla="*/ 639 w 639"/>
                <a:gd name="T15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9" h="568">
                  <a:moveTo>
                    <a:pt x="639" y="0"/>
                  </a:moveTo>
                  <a:cubicBezTo>
                    <a:pt x="639" y="0"/>
                    <a:pt x="639" y="0"/>
                    <a:pt x="639" y="0"/>
                  </a:cubicBezTo>
                  <a:cubicBezTo>
                    <a:pt x="309" y="0"/>
                    <a:pt x="37" y="248"/>
                    <a:pt x="0" y="568"/>
                  </a:cubicBezTo>
                  <a:cubicBezTo>
                    <a:pt x="35" y="517"/>
                    <a:pt x="94" y="484"/>
                    <a:pt x="160" y="484"/>
                  </a:cubicBezTo>
                  <a:cubicBezTo>
                    <a:pt x="226" y="484"/>
                    <a:pt x="285" y="517"/>
                    <a:pt x="320" y="568"/>
                  </a:cubicBezTo>
                  <a:cubicBezTo>
                    <a:pt x="355" y="517"/>
                    <a:pt x="413" y="484"/>
                    <a:pt x="479" y="484"/>
                  </a:cubicBezTo>
                  <a:cubicBezTo>
                    <a:pt x="545" y="484"/>
                    <a:pt x="604" y="517"/>
                    <a:pt x="639" y="568"/>
                  </a:cubicBezTo>
                  <a:lnTo>
                    <a:pt x="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3083" y="786"/>
              <a:ext cx="755" cy="1341"/>
            </a:xfrm>
            <a:custGeom>
              <a:avLst/>
              <a:gdLst>
                <a:gd name="T0" fmla="*/ 161 w 319"/>
                <a:gd name="T1" fmla="*/ 484 h 566"/>
                <a:gd name="T2" fmla="*/ 319 w 319"/>
                <a:gd name="T3" fmla="*/ 565 h 566"/>
                <a:gd name="T4" fmla="*/ 319 w 319"/>
                <a:gd name="T5" fmla="*/ 0 h 566"/>
                <a:gd name="T6" fmla="*/ 317 w 319"/>
                <a:gd name="T7" fmla="*/ 0 h 566"/>
                <a:gd name="T8" fmla="*/ 0 w 319"/>
                <a:gd name="T9" fmla="*/ 565 h 566"/>
                <a:gd name="T10" fmla="*/ 0 w 319"/>
                <a:gd name="T11" fmla="*/ 566 h 566"/>
                <a:gd name="T12" fmla="*/ 5 w 319"/>
                <a:gd name="T13" fmla="*/ 564 h 566"/>
                <a:gd name="T14" fmla="*/ 161 w 319"/>
                <a:gd name="T15" fmla="*/ 484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9" h="566">
                  <a:moveTo>
                    <a:pt x="161" y="484"/>
                  </a:moveTo>
                  <a:cubicBezTo>
                    <a:pt x="226" y="484"/>
                    <a:pt x="284" y="516"/>
                    <a:pt x="319" y="565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18" y="0"/>
                    <a:pt x="318" y="0"/>
                    <a:pt x="317" y="0"/>
                  </a:cubicBezTo>
                  <a:cubicBezTo>
                    <a:pt x="153" y="2"/>
                    <a:pt x="19" y="248"/>
                    <a:pt x="0" y="565"/>
                  </a:cubicBezTo>
                  <a:cubicBezTo>
                    <a:pt x="0" y="566"/>
                    <a:pt x="0" y="566"/>
                    <a:pt x="0" y="566"/>
                  </a:cubicBezTo>
                  <a:cubicBezTo>
                    <a:pt x="2" y="563"/>
                    <a:pt x="3" y="563"/>
                    <a:pt x="5" y="564"/>
                  </a:cubicBezTo>
                  <a:cubicBezTo>
                    <a:pt x="40" y="515"/>
                    <a:pt x="97" y="484"/>
                    <a:pt x="161" y="4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3838" y="786"/>
              <a:ext cx="755" cy="1346"/>
            </a:xfrm>
            <a:custGeom>
              <a:avLst/>
              <a:gdLst>
                <a:gd name="T0" fmla="*/ 0 w 319"/>
                <a:gd name="T1" fmla="*/ 568 h 568"/>
                <a:gd name="T2" fmla="*/ 5 w 319"/>
                <a:gd name="T3" fmla="*/ 561 h 568"/>
                <a:gd name="T4" fmla="*/ 159 w 319"/>
                <a:gd name="T5" fmla="*/ 484 h 568"/>
                <a:gd name="T6" fmla="*/ 316 w 319"/>
                <a:gd name="T7" fmla="*/ 563 h 568"/>
                <a:gd name="T8" fmla="*/ 319 w 319"/>
                <a:gd name="T9" fmla="*/ 568 h 568"/>
                <a:gd name="T10" fmla="*/ 319 w 319"/>
                <a:gd name="T11" fmla="*/ 568 h 568"/>
                <a:gd name="T12" fmla="*/ 0 w 319"/>
                <a:gd name="T13" fmla="*/ 0 h 568"/>
                <a:gd name="T14" fmla="*/ 0 w 319"/>
                <a:gd name="T15" fmla="*/ 0 h 568"/>
                <a:gd name="T16" fmla="*/ 0 w 319"/>
                <a:gd name="T17" fmla="*/ 568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9" h="568">
                  <a:moveTo>
                    <a:pt x="0" y="568"/>
                  </a:moveTo>
                  <a:cubicBezTo>
                    <a:pt x="1" y="563"/>
                    <a:pt x="3" y="561"/>
                    <a:pt x="5" y="561"/>
                  </a:cubicBezTo>
                  <a:cubicBezTo>
                    <a:pt x="40" y="514"/>
                    <a:pt x="96" y="484"/>
                    <a:pt x="159" y="484"/>
                  </a:cubicBezTo>
                  <a:cubicBezTo>
                    <a:pt x="224" y="484"/>
                    <a:pt x="280" y="515"/>
                    <a:pt x="316" y="563"/>
                  </a:cubicBezTo>
                  <a:cubicBezTo>
                    <a:pt x="317" y="564"/>
                    <a:pt x="318" y="565"/>
                    <a:pt x="319" y="568"/>
                  </a:cubicBezTo>
                  <a:cubicBezTo>
                    <a:pt x="319" y="568"/>
                    <a:pt x="319" y="568"/>
                    <a:pt x="319" y="568"/>
                  </a:cubicBezTo>
                  <a:cubicBezTo>
                    <a:pt x="300" y="248"/>
                    <a:pt x="165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6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7"/>
          <p:cNvSpPr txBox="1">
            <a:spLocks/>
          </p:cNvSpPr>
          <p:nvPr/>
        </p:nvSpPr>
        <p:spPr>
          <a:xfrm>
            <a:off x="2819533" y="1987245"/>
            <a:ext cx="1368594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 Placeholder 2"/>
          <p:cNvSpPr txBox="1">
            <a:spLocks/>
          </p:cNvSpPr>
          <p:nvPr/>
        </p:nvSpPr>
        <p:spPr>
          <a:xfrm>
            <a:off x="1811419" y="2443352"/>
            <a:ext cx="2376707" cy="62844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Rounded Rectangle 11"/>
          <p:cNvSpPr>
            <a:spLocks noChangeAspect="1"/>
          </p:cNvSpPr>
          <p:nvPr/>
        </p:nvSpPr>
        <p:spPr>
          <a:xfrm>
            <a:off x="4388846" y="2149280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 Placeholder 7"/>
          <p:cNvSpPr txBox="1">
            <a:spLocks/>
          </p:cNvSpPr>
          <p:nvPr/>
        </p:nvSpPr>
        <p:spPr>
          <a:xfrm>
            <a:off x="4449727" y="2245549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5" name="Text Placeholder 7"/>
          <p:cNvSpPr txBox="1">
            <a:spLocks/>
          </p:cNvSpPr>
          <p:nvPr/>
        </p:nvSpPr>
        <p:spPr>
          <a:xfrm>
            <a:off x="8875276" y="1987245"/>
            <a:ext cx="16110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 Placeholder 2"/>
          <p:cNvSpPr txBox="1">
            <a:spLocks/>
          </p:cNvSpPr>
          <p:nvPr/>
        </p:nvSpPr>
        <p:spPr>
          <a:xfrm>
            <a:off x="8875276" y="2443352"/>
            <a:ext cx="2408641" cy="6139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Rounded Rectangle 23"/>
          <p:cNvSpPr>
            <a:spLocks noChangeAspect="1"/>
          </p:cNvSpPr>
          <p:nvPr/>
        </p:nvSpPr>
        <p:spPr>
          <a:xfrm>
            <a:off x="7973944" y="2149280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7"/>
          <p:cNvSpPr txBox="1">
            <a:spLocks/>
          </p:cNvSpPr>
          <p:nvPr/>
        </p:nvSpPr>
        <p:spPr>
          <a:xfrm>
            <a:off x="8034824" y="2245549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9" name="Text Placeholder 7"/>
          <p:cNvSpPr txBox="1">
            <a:spLocks/>
          </p:cNvSpPr>
          <p:nvPr/>
        </p:nvSpPr>
        <p:spPr>
          <a:xfrm>
            <a:off x="2819533" y="4938877"/>
            <a:ext cx="1368594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 Placeholder 2"/>
          <p:cNvSpPr txBox="1">
            <a:spLocks/>
          </p:cNvSpPr>
          <p:nvPr/>
        </p:nvSpPr>
        <p:spPr>
          <a:xfrm>
            <a:off x="1811419" y="5394984"/>
            <a:ext cx="2376707" cy="62844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Rounded Rectangle 27"/>
          <p:cNvSpPr>
            <a:spLocks noChangeAspect="1"/>
          </p:cNvSpPr>
          <p:nvPr/>
        </p:nvSpPr>
        <p:spPr>
          <a:xfrm>
            <a:off x="4337374" y="5100912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7"/>
          <p:cNvSpPr txBox="1">
            <a:spLocks/>
          </p:cNvSpPr>
          <p:nvPr/>
        </p:nvSpPr>
        <p:spPr>
          <a:xfrm>
            <a:off x="4398256" y="5197181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33" name="Text Placeholder 7"/>
          <p:cNvSpPr txBox="1">
            <a:spLocks/>
          </p:cNvSpPr>
          <p:nvPr/>
        </p:nvSpPr>
        <p:spPr>
          <a:xfrm>
            <a:off x="8869792" y="4938877"/>
            <a:ext cx="16110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 Placeholder 2"/>
          <p:cNvSpPr txBox="1">
            <a:spLocks/>
          </p:cNvSpPr>
          <p:nvPr/>
        </p:nvSpPr>
        <p:spPr>
          <a:xfrm>
            <a:off x="8869792" y="5394984"/>
            <a:ext cx="2408641" cy="6139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ounded Rectangle 16"/>
          <p:cNvSpPr>
            <a:spLocks noChangeAspect="1"/>
          </p:cNvSpPr>
          <p:nvPr/>
        </p:nvSpPr>
        <p:spPr>
          <a:xfrm>
            <a:off x="7973944" y="5100912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 Placeholder 7"/>
          <p:cNvSpPr txBox="1">
            <a:spLocks/>
          </p:cNvSpPr>
          <p:nvPr/>
        </p:nvSpPr>
        <p:spPr>
          <a:xfrm>
            <a:off x="8034824" y="5197181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37" name="矩形 259"/>
          <p:cNvSpPr>
            <a:spLocks noChangeArrowheads="1"/>
          </p:cNvSpPr>
          <p:nvPr/>
        </p:nvSpPr>
        <p:spPr bwMode="auto">
          <a:xfrm>
            <a:off x="871613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 rot="2700000">
            <a:off x="130272" y="345076"/>
            <a:ext cx="516070" cy="51607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9" name="矩形 38"/>
          <p:cNvSpPr/>
          <p:nvPr/>
        </p:nvSpPr>
        <p:spPr>
          <a:xfrm rot="2700000">
            <a:off x="466564" y="633986"/>
            <a:ext cx="346013" cy="3460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44083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2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2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animBg="1"/>
      <p:bldP spid="3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animBg="1"/>
      <p:bldP spid="3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Oval 102"/>
          <p:cNvSpPr/>
          <p:nvPr/>
        </p:nvSpPr>
        <p:spPr>
          <a:xfrm>
            <a:off x="3349726" y="5535209"/>
            <a:ext cx="598455" cy="59845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264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n-US" sz="1264" dirty="0">
              <a:solidFill>
                <a:schemeClr val="accent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" name="Oval 101"/>
          <p:cNvSpPr/>
          <p:nvPr/>
        </p:nvSpPr>
        <p:spPr>
          <a:xfrm>
            <a:off x="4735143" y="5034052"/>
            <a:ext cx="598455" cy="59845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264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sz="1264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1" name="Oval 100"/>
          <p:cNvSpPr/>
          <p:nvPr/>
        </p:nvSpPr>
        <p:spPr>
          <a:xfrm>
            <a:off x="5327692" y="3545533"/>
            <a:ext cx="598455" cy="59845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264" b="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sz="1264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0" name="Oval 99"/>
          <p:cNvSpPr/>
          <p:nvPr/>
        </p:nvSpPr>
        <p:spPr>
          <a:xfrm>
            <a:off x="4623211" y="2113153"/>
            <a:ext cx="598455" cy="59845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264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1264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9" name="Oval 98"/>
          <p:cNvSpPr/>
          <p:nvPr/>
        </p:nvSpPr>
        <p:spPr>
          <a:xfrm>
            <a:off x="3340696" y="1607373"/>
            <a:ext cx="598455" cy="59845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264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grpSp>
        <p:nvGrpSpPr>
          <p:cNvPr id="2" name="Group 92"/>
          <p:cNvGrpSpPr/>
          <p:nvPr/>
        </p:nvGrpSpPr>
        <p:grpSpPr>
          <a:xfrm rot="10800000">
            <a:off x="2481861" y="2708347"/>
            <a:ext cx="2341994" cy="3007174"/>
            <a:chOff x="2577430" y="1009650"/>
            <a:chExt cx="2769942" cy="3556670"/>
          </a:xfrm>
        </p:grpSpPr>
        <p:sp>
          <p:nvSpPr>
            <p:cNvPr id="94" name="Pentagon 93"/>
            <p:cNvSpPr/>
            <p:nvPr/>
          </p:nvSpPr>
          <p:spPr>
            <a:xfrm rot="16200000">
              <a:off x="2990850" y="1714500"/>
              <a:ext cx="1943100" cy="533400"/>
            </a:xfrm>
            <a:prstGeom prst="homePlat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5" name="Oval 94"/>
            <p:cNvSpPr/>
            <p:nvPr/>
          </p:nvSpPr>
          <p:spPr>
            <a:xfrm>
              <a:off x="2577430" y="1796378"/>
              <a:ext cx="2769942" cy="276994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6" name="Oval 95"/>
            <p:cNvSpPr/>
            <p:nvPr/>
          </p:nvSpPr>
          <p:spPr>
            <a:xfrm>
              <a:off x="2719157" y="1938105"/>
              <a:ext cx="2486488" cy="248648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7" name="Pentagon 96"/>
            <p:cNvSpPr/>
            <p:nvPr/>
          </p:nvSpPr>
          <p:spPr>
            <a:xfrm rot="16200000" flipV="1">
              <a:off x="3114675" y="2238374"/>
              <a:ext cx="1695450" cy="76201"/>
            </a:xfrm>
            <a:prstGeom prst="homePlat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87"/>
          <p:cNvGrpSpPr/>
          <p:nvPr/>
        </p:nvGrpSpPr>
        <p:grpSpPr>
          <a:xfrm rot="8100000">
            <a:off x="2977087" y="2773275"/>
            <a:ext cx="1949710" cy="2811032"/>
            <a:chOff x="2809413" y="1009650"/>
            <a:chExt cx="2305976" cy="3324687"/>
          </a:xfrm>
        </p:grpSpPr>
        <p:sp>
          <p:nvSpPr>
            <p:cNvPr id="89" name="Pentagon 88"/>
            <p:cNvSpPr/>
            <p:nvPr/>
          </p:nvSpPr>
          <p:spPr>
            <a:xfrm rot="16200000">
              <a:off x="2990850" y="1714500"/>
              <a:ext cx="1943100" cy="533400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Oval 89"/>
            <p:cNvSpPr/>
            <p:nvPr/>
          </p:nvSpPr>
          <p:spPr>
            <a:xfrm>
              <a:off x="2809413" y="2028361"/>
              <a:ext cx="2305976" cy="230597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Oval 90"/>
            <p:cNvSpPr/>
            <p:nvPr/>
          </p:nvSpPr>
          <p:spPr>
            <a:xfrm>
              <a:off x="2927401" y="2146349"/>
              <a:ext cx="2070000" cy="207000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Pentagon 91"/>
            <p:cNvSpPr/>
            <p:nvPr/>
          </p:nvSpPr>
          <p:spPr>
            <a:xfrm rot="16200000" flipV="1">
              <a:off x="3114675" y="2238374"/>
              <a:ext cx="1695450" cy="76201"/>
            </a:xfrm>
            <a:prstGeom prst="homePlat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75"/>
          <p:cNvGrpSpPr/>
          <p:nvPr/>
        </p:nvGrpSpPr>
        <p:grpSpPr>
          <a:xfrm rot="5400000">
            <a:off x="3390656" y="2557245"/>
            <a:ext cx="1578503" cy="2625429"/>
            <a:chOff x="3028931" y="1009650"/>
            <a:chExt cx="1866940" cy="3105170"/>
          </a:xfrm>
        </p:grpSpPr>
        <p:sp>
          <p:nvSpPr>
            <p:cNvPr id="84" name="Pentagon 83"/>
            <p:cNvSpPr/>
            <p:nvPr/>
          </p:nvSpPr>
          <p:spPr>
            <a:xfrm rot="16200000">
              <a:off x="2990850" y="1714500"/>
              <a:ext cx="1943100" cy="533400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5" name="Oval 84"/>
            <p:cNvSpPr/>
            <p:nvPr/>
          </p:nvSpPr>
          <p:spPr>
            <a:xfrm>
              <a:off x="3028931" y="2247880"/>
              <a:ext cx="1866940" cy="186694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6" name="Oval 85"/>
            <p:cNvSpPr/>
            <p:nvPr/>
          </p:nvSpPr>
          <p:spPr>
            <a:xfrm>
              <a:off x="3124454" y="2343403"/>
              <a:ext cx="1675892" cy="1675892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7" name="Pentagon 86"/>
            <p:cNvSpPr/>
            <p:nvPr/>
          </p:nvSpPr>
          <p:spPr>
            <a:xfrm rot="16200000" flipV="1">
              <a:off x="3114675" y="2238374"/>
              <a:ext cx="1695450" cy="76201"/>
            </a:xfrm>
            <a:prstGeom prst="homePlat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68"/>
          <p:cNvGrpSpPr/>
          <p:nvPr/>
        </p:nvGrpSpPr>
        <p:grpSpPr>
          <a:xfrm rot="2512506">
            <a:off x="3433937" y="2182814"/>
            <a:ext cx="1234842" cy="2453599"/>
            <a:chOff x="3232159" y="1009650"/>
            <a:chExt cx="1460482" cy="2901941"/>
          </a:xfrm>
        </p:grpSpPr>
        <p:sp>
          <p:nvSpPr>
            <p:cNvPr id="70" name="Pentagon 69"/>
            <p:cNvSpPr/>
            <p:nvPr/>
          </p:nvSpPr>
          <p:spPr>
            <a:xfrm rot="16200000">
              <a:off x="2990850" y="1714500"/>
              <a:ext cx="1943100" cy="533400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Oval 71"/>
            <p:cNvSpPr/>
            <p:nvPr/>
          </p:nvSpPr>
          <p:spPr>
            <a:xfrm>
              <a:off x="3232159" y="2451109"/>
              <a:ext cx="1460482" cy="146048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Oval 72"/>
            <p:cNvSpPr/>
            <p:nvPr/>
          </p:nvSpPr>
          <p:spPr>
            <a:xfrm>
              <a:off x="3306886" y="2525835"/>
              <a:ext cx="1311028" cy="1311028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5" name="Pentagon 74"/>
            <p:cNvSpPr/>
            <p:nvPr/>
          </p:nvSpPr>
          <p:spPr>
            <a:xfrm rot="16200000" flipV="1">
              <a:off x="3114675" y="2238374"/>
              <a:ext cx="1695450" cy="76201"/>
            </a:xfrm>
            <a:prstGeom prst="homePlat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66"/>
          <p:cNvGrpSpPr/>
          <p:nvPr/>
        </p:nvGrpSpPr>
        <p:grpSpPr>
          <a:xfrm>
            <a:off x="3192032" y="2022836"/>
            <a:ext cx="901983" cy="2287170"/>
            <a:chOff x="3429000" y="1009650"/>
            <a:chExt cx="1066800" cy="2705100"/>
          </a:xfrm>
        </p:grpSpPr>
        <p:sp>
          <p:nvSpPr>
            <p:cNvPr id="61" name="Pentagon 60"/>
            <p:cNvSpPr/>
            <p:nvPr/>
          </p:nvSpPr>
          <p:spPr>
            <a:xfrm rot="16200000">
              <a:off x="2990850" y="1714500"/>
              <a:ext cx="1943100" cy="533400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3429000" y="2647950"/>
              <a:ext cx="1066800" cy="10668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3657600" y="2876550"/>
              <a:ext cx="609600" cy="6096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Pentagon 65"/>
            <p:cNvSpPr/>
            <p:nvPr/>
          </p:nvSpPr>
          <p:spPr>
            <a:xfrm rot="16200000" flipV="1">
              <a:off x="3114675" y="2238374"/>
              <a:ext cx="1695450" cy="76201"/>
            </a:xfrm>
            <a:prstGeom prst="homePlat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8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05" name="Freeform 45"/>
          <p:cNvSpPr>
            <a:spLocks noEditPoints="1"/>
          </p:cNvSpPr>
          <p:nvPr/>
        </p:nvSpPr>
        <p:spPr bwMode="auto">
          <a:xfrm>
            <a:off x="9531976" y="1892479"/>
            <a:ext cx="327938" cy="32793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6430" tIns="48215" rIns="96430" bIns="4821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6" name="Freeform 45"/>
          <p:cNvSpPr>
            <a:spLocks noEditPoints="1"/>
          </p:cNvSpPr>
          <p:nvPr/>
        </p:nvSpPr>
        <p:spPr bwMode="auto">
          <a:xfrm>
            <a:off x="9531976" y="2761029"/>
            <a:ext cx="327938" cy="32793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6430" tIns="48215" rIns="96430" bIns="4821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7" name="Freeform 45"/>
          <p:cNvSpPr>
            <a:spLocks noEditPoints="1"/>
          </p:cNvSpPr>
          <p:nvPr/>
        </p:nvSpPr>
        <p:spPr bwMode="auto">
          <a:xfrm>
            <a:off x="9531976" y="3629579"/>
            <a:ext cx="327938" cy="32793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96430" tIns="48215" rIns="96430" bIns="4821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4" name="Freeform 45"/>
          <p:cNvSpPr>
            <a:spLocks noEditPoints="1"/>
          </p:cNvSpPr>
          <p:nvPr/>
        </p:nvSpPr>
        <p:spPr bwMode="auto">
          <a:xfrm>
            <a:off x="9531976" y="4498129"/>
            <a:ext cx="327938" cy="32793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96430" tIns="48215" rIns="96430" bIns="4821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5" name="Freeform 45"/>
          <p:cNvSpPr>
            <a:spLocks noEditPoints="1"/>
          </p:cNvSpPr>
          <p:nvPr/>
        </p:nvSpPr>
        <p:spPr bwMode="auto">
          <a:xfrm>
            <a:off x="9531976" y="5366681"/>
            <a:ext cx="327938" cy="327938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96430" tIns="48215" rIns="96430" bIns="4821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Group 80"/>
          <p:cNvGrpSpPr/>
          <p:nvPr/>
        </p:nvGrpSpPr>
        <p:grpSpPr>
          <a:xfrm>
            <a:off x="6653746" y="1863066"/>
            <a:ext cx="2765342" cy="548430"/>
            <a:chOff x="-450666" y="1847224"/>
            <a:chExt cx="3582491" cy="520048"/>
          </a:xfrm>
        </p:grpSpPr>
        <p:sp>
          <p:nvSpPr>
            <p:cNvPr id="137" name="Footer Text"/>
            <p:cNvSpPr txBox="1"/>
            <p:nvPr/>
          </p:nvSpPr>
          <p:spPr>
            <a:xfrm>
              <a:off x="-450666" y="2099987"/>
              <a:ext cx="3582491" cy="2672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1503705" y="1847224"/>
              <a:ext cx="1628120" cy="20429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/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89"/>
          <p:cNvGrpSpPr/>
          <p:nvPr/>
        </p:nvGrpSpPr>
        <p:grpSpPr>
          <a:xfrm>
            <a:off x="6653746" y="2758661"/>
            <a:ext cx="2765342" cy="547092"/>
            <a:chOff x="-450666" y="1848492"/>
            <a:chExt cx="3582491" cy="518778"/>
          </a:xfrm>
        </p:grpSpPr>
        <p:sp>
          <p:nvSpPr>
            <p:cNvPr id="140" name="Footer Text"/>
            <p:cNvSpPr txBox="1"/>
            <p:nvPr/>
          </p:nvSpPr>
          <p:spPr>
            <a:xfrm>
              <a:off x="-450666" y="2099986"/>
              <a:ext cx="3582491" cy="2672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1503705" y="1848492"/>
              <a:ext cx="1628120" cy="22399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92"/>
          <p:cNvGrpSpPr/>
          <p:nvPr/>
        </p:nvGrpSpPr>
        <p:grpSpPr>
          <a:xfrm>
            <a:off x="6653746" y="3652917"/>
            <a:ext cx="2765342" cy="547092"/>
            <a:chOff x="-450666" y="1848492"/>
            <a:chExt cx="3582491" cy="518778"/>
          </a:xfrm>
        </p:grpSpPr>
        <p:sp>
          <p:nvSpPr>
            <p:cNvPr id="143" name="Footer Text"/>
            <p:cNvSpPr txBox="1"/>
            <p:nvPr/>
          </p:nvSpPr>
          <p:spPr>
            <a:xfrm>
              <a:off x="-450666" y="2099986"/>
              <a:ext cx="3582491" cy="2672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1503705" y="1848492"/>
              <a:ext cx="1628120" cy="22399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44"/>
          <p:cNvGrpSpPr/>
          <p:nvPr/>
        </p:nvGrpSpPr>
        <p:grpSpPr>
          <a:xfrm>
            <a:off x="6653746" y="4547169"/>
            <a:ext cx="2765342" cy="535370"/>
            <a:chOff x="-450666" y="1859608"/>
            <a:chExt cx="3582491" cy="507664"/>
          </a:xfrm>
        </p:grpSpPr>
        <p:sp>
          <p:nvSpPr>
            <p:cNvPr id="146" name="Footer Text"/>
            <p:cNvSpPr txBox="1"/>
            <p:nvPr/>
          </p:nvSpPr>
          <p:spPr>
            <a:xfrm>
              <a:off x="-450666" y="2099987"/>
              <a:ext cx="3582491" cy="2672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1503705" y="1859608"/>
              <a:ext cx="1628120" cy="22399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47"/>
          <p:cNvGrpSpPr/>
          <p:nvPr/>
        </p:nvGrpSpPr>
        <p:grpSpPr>
          <a:xfrm>
            <a:off x="6653746" y="5429703"/>
            <a:ext cx="2765342" cy="547092"/>
            <a:chOff x="-450666" y="1848492"/>
            <a:chExt cx="3582491" cy="518778"/>
          </a:xfrm>
        </p:grpSpPr>
        <p:sp>
          <p:nvSpPr>
            <p:cNvPr id="149" name="Footer Text"/>
            <p:cNvSpPr txBox="1"/>
            <p:nvPr/>
          </p:nvSpPr>
          <p:spPr>
            <a:xfrm>
              <a:off x="-450666" y="2099986"/>
              <a:ext cx="3582491" cy="2672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1503705" y="1848492"/>
              <a:ext cx="1628120" cy="22399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2" name="矩形 259"/>
          <p:cNvSpPr>
            <a:spLocks noChangeArrowheads="1"/>
          </p:cNvSpPr>
          <p:nvPr/>
        </p:nvSpPr>
        <p:spPr bwMode="auto">
          <a:xfrm>
            <a:off x="871613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3" name="矩形 52"/>
          <p:cNvSpPr/>
          <p:nvPr/>
        </p:nvSpPr>
        <p:spPr>
          <a:xfrm rot="2700000">
            <a:off x="130272" y="345076"/>
            <a:ext cx="516070" cy="51607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4" name="矩形 53"/>
          <p:cNvSpPr/>
          <p:nvPr/>
        </p:nvSpPr>
        <p:spPr>
          <a:xfrm rot="2700000">
            <a:off x="466564" y="633986"/>
            <a:ext cx="346013" cy="3460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1823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500"/>
                            </p:stCondLst>
                            <p:childTnLst>
                              <p:par>
                                <p:cTn id="9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000"/>
                            </p:stCondLst>
                            <p:childTnLst>
                              <p:par>
                                <p:cTn id="10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2" grpId="0" animBg="1"/>
      <p:bldP spid="101" grpId="0" animBg="1"/>
      <p:bldP spid="100" grpId="0" animBg="1"/>
      <p:bldP spid="99" grpId="0" animBg="1"/>
      <p:bldP spid="105" grpId="0" animBg="1"/>
      <p:bldP spid="106" grpId="0" animBg="1"/>
      <p:bldP spid="117" grpId="0" animBg="1"/>
      <p:bldP spid="134" grpId="0" animBg="1"/>
      <p:bldP spid="13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roup 120"/>
          <p:cNvGrpSpPr/>
          <p:nvPr/>
        </p:nvGrpSpPr>
        <p:grpSpPr>
          <a:xfrm rot="1203774">
            <a:off x="2291241" y="2945926"/>
            <a:ext cx="321407" cy="1549014"/>
            <a:chOff x="2971802" y="2190750"/>
            <a:chExt cx="228598" cy="1101725"/>
          </a:xfrm>
        </p:grpSpPr>
        <p:cxnSp>
          <p:nvCxnSpPr>
            <p:cNvPr id="122" name="Straight Connector 121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oup 129"/>
          <p:cNvGrpSpPr/>
          <p:nvPr/>
        </p:nvGrpSpPr>
        <p:grpSpPr>
          <a:xfrm>
            <a:off x="2559075" y="2044995"/>
            <a:ext cx="1178502" cy="1178502"/>
            <a:chOff x="1657350" y="1428750"/>
            <a:chExt cx="838200" cy="838200"/>
          </a:xfrm>
        </p:grpSpPr>
        <p:sp>
          <p:nvSpPr>
            <p:cNvPr id="118" name="Rectangle 117"/>
            <p:cNvSpPr/>
            <p:nvPr/>
          </p:nvSpPr>
          <p:spPr>
            <a:xfrm>
              <a:off x="1657350" y="1428750"/>
              <a:ext cx="838200" cy="838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5" name="Freeform 52"/>
            <p:cNvSpPr>
              <a:spLocks noEditPoints="1"/>
            </p:cNvSpPr>
            <p:nvPr/>
          </p:nvSpPr>
          <p:spPr bwMode="auto">
            <a:xfrm>
              <a:off x="1890341" y="1647623"/>
              <a:ext cx="372219" cy="400455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4862515" y="3223494"/>
            <a:ext cx="321407" cy="1549014"/>
            <a:chOff x="2971801" y="2190750"/>
            <a:chExt cx="228599" cy="1101725"/>
          </a:xfrm>
        </p:grpSpPr>
        <p:cxnSp>
          <p:nvCxnSpPr>
            <p:cNvPr id="61" name="Straight Connector 6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/>
          <p:cNvGrpSpPr/>
          <p:nvPr/>
        </p:nvGrpSpPr>
        <p:grpSpPr>
          <a:xfrm>
            <a:off x="4433963" y="2044995"/>
            <a:ext cx="1178502" cy="1178502"/>
            <a:chOff x="2905125" y="1428750"/>
            <a:chExt cx="838200" cy="838200"/>
          </a:xfrm>
        </p:grpSpPr>
        <p:sp>
          <p:nvSpPr>
            <p:cNvPr id="43" name="Rectangle 42"/>
            <p:cNvSpPr/>
            <p:nvPr/>
          </p:nvSpPr>
          <p:spPr>
            <a:xfrm>
              <a:off x="2905125" y="1428750"/>
              <a:ext cx="838200" cy="838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6" name="Freeform 48"/>
            <p:cNvSpPr>
              <a:spLocks/>
            </p:cNvSpPr>
            <p:nvPr/>
          </p:nvSpPr>
          <p:spPr bwMode="auto">
            <a:xfrm>
              <a:off x="3221544" y="1661741"/>
              <a:ext cx="205362" cy="372219"/>
            </a:xfrm>
            <a:custGeom>
              <a:avLst/>
              <a:gdLst/>
              <a:ahLst/>
              <a:cxnLst>
                <a:cxn ang="0">
                  <a:pos x="36" y="20"/>
                </a:cxn>
                <a:cxn ang="0">
                  <a:pos x="15" y="66"/>
                </a:cxn>
                <a:cxn ang="0">
                  <a:pos x="13" y="67"/>
                </a:cxn>
                <a:cxn ang="0">
                  <a:pos x="12" y="67"/>
                </a:cxn>
                <a:cxn ang="0">
                  <a:pos x="11" y="65"/>
                </a:cxn>
                <a:cxn ang="0">
                  <a:pos x="19" y="33"/>
                </a:cxn>
                <a:cxn ang="0">
                  <a:pos x="3" y="37"/>
                </a:cxn>
                <a:cxn ang="0">
                  <a:pos x="2" y="37"/>
                </a:cxn>
                <a:cxn ang="0">
                  <a:pos x="1" y="36"/>
                </a:cxn>
                <a:cxn ang="0">
                  <a:pos x="1" y="35"/>
                </a:cxn>
                <a:cxn ang="0">
                  <a:pos x="9" y="2"/>
                </a:cxn>
                <a:cxn ang="0">
                  <a:pos x="10" y="0"/>
                </a:cxn>
                <a:cxn ang="0">
                  <a:pos x="24" y="0"/>
                </a:cxn>
                <a:cxn ang="0">
                  <a:pos x="25" y="2"/>
                </a:cxn>
                <a:cxn ang="0">
                  <a:pos x="25" y="3"/>
                </a:cxn>
                <a:cxn ang="0">
                  <a:pos x="18" y="21"/>
                </a:cxn>
                <a:cxn ang="0">
                  <a:pos x="34" y="18"/>
                </a:cxn>
                <a:cxn ang="0">
                  <a:pos x="35" y="17"/>
                </a:cxn>
                <a:cxn ang="0">
                  <a:pos x="36" y="18"/>
                </a:cxn>
                <a:cxn ang="0">
                  <a:pos x="36" y="20"/>
                </a:cxn>
              </a:cxnLst>
              <a:rect l="0" t="0" r="r" b="b"/>
              <a:pathLst>
                <a:path w="37" h="67">
                  <a:moveTo>
                    <a:pt x="36" y="20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4" y="67"/>
                    <a:pt x="14" y="67"/>
                    <a:pt x="13" y="67"/>
                  </a:cubicBezTo>
                  <a:cubicBezTo>
                    <a:pt x="13" y="67"/>
                    <a:pt x="13" y="67"/>
                    <a:pt x="12" y="67"/>
                  </a:cubicBezTo>
                  <a:cubicBezTo>
                    <a:pt x="11" y="67"/>
                    <a:pt x="11" y="66"/>
                    <a:pt x="11" y="65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2" y="37"/>
                    <a:pt x="2" y="37"/>
                  </a:cubicBezTo>
                  <a:cubicBezTo>
                    <a:pt x="2" y="37"/>
                    <a:pt x="1" y="37"/>
                    <a:pt x="1" y="36"/>
                  </a:cubicBezTo>
                  <a:cubicBezTo>
                    <a:pt x="1" y="36"/>
                    <a:pt x="0" y="35"/>
                    <a:pt x="1" y="35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10" y="0"/>
                    <a:pt x="1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5" y="1"/>
                    <a:pt x="25" y="2"/>
                  </a:cubicBezTo>
                  <a:cubicBezTo>
                    <a:pt x="25" y="2"/>
                    <a:pt x="25" y="3"/>
                    <a:pt x="25" y="3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7"/>
                    <a:pt x="34" y="17"/>
                    <a:pt x="35" y="17"/>
                  </a:cubicBezTo>
                  <a:cubicBezTo>
                    <a:pt x="35" y="17"/>
                    <a:pt x="36" y="18"/>
                    <a:pt x="36" y="18"/>
                  </a:cubicBezTo>
                  <a:cubicBezTo>
                    <a:pt x="36" y="19"/>
                    <a:pt x="37" y="19"/>
                    <a:pt x="36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6657050" y="3223494"/>
            <a:ext cx="321407" cy="1549014"/>
            <a:chOff x="2971801" y="2190750"/>
            <a:chExt cx="228599" cy="1101725"/>
          </a:xfrm>
        </p:grpSpPr>
        <p:cxnSp>
          <p:nvCxnSpPr>
            <p:cNvPr id="86" name="Straight Connector 85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Group 131"/>
          <p:cNvGrpSpPr/>
          <p:nvPr/>
        </p:nvGrpSpPr>
        <p:grpSpPr>
          <a:xfrm>
            <a:off x="6228499" y="2044995"/>
            <a:ext cx="1178502" cy="1178502"/>
            <a:chOff x="4152900" y="1428750"/>
            <a:chExt cx="838200" cy="838200"/>
          </a:xfrm>
        </p:grpSpPr>
        <p:sp>
          <p:nvSpPr>
            <p:cNvPr id="82" name="Rectangle 81"/>
            <p:cNvSpPr/>
            <p:nvPr/>
          </p:nvSpPr>
          <p:spPr>
            <a:xfrm>
              <a:off x="4152900" y="1428750"/>
              <a:ext cx="838200" cy="838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Freeform 107"/>
            <p:cNvSpPr>
              <a:spLocks noEditPoints="1"/>
            </p:cNvSpPr>
            <p:nvPr/>
          </p:nvSpPr>
          <p:spPr bwMode="auto">
            <a:xfrm>
              <a:off x="4391025" y="1664308"/>
              <a:ext cx="361951" cy="367085"/>
            </a:xfrm>
            <a:custGeom>
              <a:avLst/>
              <a:gdLst/>
              <a:ahLst/>
              <a:cxnLst>
                <a:cxn ang="0">
                  <a:pos x="64" y="14"/>
                </a:cxn>
                <a:cxn ang="0">
                  <a:pos x="12" y="65"/>
                </a:cxn>
                <a:cxn ang="0">
                  <a:pos x="10" y="66"/>
                </a:cxn>
                <a:cxn ang="0">
                  <a:pos x="8" y="65"/>
                </a:cxn>
                <a:cxn ang="0">
                  <a:pos x="0" y="57"/>
                </a:cxn>
                <a:cxn ang="0">
                  <a:pos x="0" y="56"/>
                </a:cxn>
                <a:cxn ang="0">
                  <a:pos x="0" y="54"/>
                </a:cxn>
                <a:cxn ang="0">
                  <a:pos x="52" y="2"/>
                </a:cxn>
                <a:cxn ang="0">
                  <a:pos x="54" y="1"/>
                </a:cxn>
                <a:cxn ang="0">
                  <a:pos x="56" y="2"/>
                </a:cxn>
                <a:cxn ang="0">
                  <a:pos x="64" y="10"/>
                </a:cxn>
                <a:cxn ang="0">
                  <a:pos x="64" y="12"/>
                </a:cxn>
                <a:cxn ang="0">
                  <a:pos x="64" y="14"/>
                </a:cxn>
                <a:cxn ang="0">
                  <a:pos x="14" y="5"/>
                </a:cxn>
                <a:cxn ang="0">
                  <a:pos x="10" y="7"/>
                </a:cxn>
                <a:cxn ang="0">
                  <a:pos x="9" y="11"/>
                </a:cxn>
                <a:cxn ang="0">
                  <a:pos x="8" y="7"/>
                </a:cxn>
                <a:cxn ang="0">
                  <a:pos x="4" y="5"/>
                </a:cxn>
                <a:cxn ang="0">
                  <a:pos x="8" y="4"/>
                </a:cxn>
                <a:cxn ang="0">
                  <a:pos x="9" y="0"/>
                </a:cxn>
                <a:cxn ang="0">
                  <a:pos x="10" y="4"/>
                </a:cxn>
                <a:cxn ang="0">
                  <a:pos x="14" y="5"/>
                </a:cxn>
                <a:cxn ang="0">
                  <a:pos x="32" y="13"/>
                </a:cxn>
                <a:cxn ang="0">
                  <a:pos x="24" y="16"/>
                </a:cxn>
                <a:cxn ang="0">
                  <a:pos x="22" y="23"/>
                </a:cxn>
                <a:cxn ang="0">
                  <a:pos x="19" y="16"/>
                </a:cxn>
                <a:cxn ang="0">
                  <a:pos x="11" y="13"/>
                </a:cxn>
                <a:cxn ang="0">
                  <a:pos x="19" y="11"/>
                </a:cxn>
                <a:cxn ang="0">
                  <a:pos x="22" y="3"/>
                </a:cxn>
                <a:cxn ang="0">
                  <a:pos x="24" y="11"/>
                </a:cxn>
                <a:cxn ang="0">
                  <a:pos x="32" y="13"/>
                </a:cxn>
                <a:cxn ang="0">
                  <a:pos x="40" y="5"/>
                </a:cxn>
                <a:cxn ang="0">
                  <a:pos x="36" y="7"/>
                </a:cxn>
                <a:cxn ang="0">
                  <a:pos x="34" y="11"/>
                </a:cxn>
                <a:cxn ang="0">
                  <a:pos x="33" y="7"/>
                </a:cxn>
                <a:cxn ang="0">
                  <a:pos x="29" y="5"/>
                </a:cxn>
                <a:cxn ang="0">
                  <a:pos x="33" y="4"/>
                </a:cxn>
                <a:cxn ang="0">
                  <a:pos x="34" y="0"/>
                </a:cxn>
                <a:cxn ang="0">
                  <a:pos x="36" y="4"/>
                </a:cxn>
                <a:cxn ang="0">
                  <a:pos x="40" y="5"/>
                </a:cxn>
                <a:cxn ang="0">
                  <a:pos x="58" y="12"/>
                </a:cxn>
                <a:cxn ang="0">
                  <a:pos x="54" y="8"/>
                </a:cxn>
                <a:cxn ang="0">
                  <a:pos x="42" y="19"/>
                </a:cxn>
                <a:cxn ang="0">
                  <a:pos x="46" y="24"/>
                </a:cxn>
                <a:cxn ang="0">
                  <a:pos x="58" y="12"/>
                </a:cxn>
                <a:cxn ang="0">
                  <a:pos x="65" y="31"/>
                </a:cxn>
                <a:cxn ang="0">
                  <a:pos x="61" y="32"/>
                </a:cxn>
                <a:cxn ang="0">
                  <a:pos x="60" y="36"/>
                </a:cxn>
                <a:cxn ang="0">
                  <a:pos x="59" y="32"/>
                </a:cxn>
                <a:cxn ang="0">
                  <a:pos x="55" y="31"/>
                </a:cxn>
                <a:cxn ang="0">
                  <a:pos x="59" y="30"/>
                </a:cxn>
                <a:cxn ang="0">
                  <a:pos x="60" y="26"/>
                </a:cxn>
                <a:cxn ang="0">
                  <a:pos x="61" y="30"/>
                </a:cxn>
                <a:cxn ang="0">
                  <a:pos x="65" y="31"/>
                </a:cxn>
              </a:cxnLst>
              <a:rect l="0" t="0" r="r" b="b"/>
              <a:pathLst>
                <a:path w="65" h="66">
                  <a:moveTo>
                    <a:pt x="64" y="14"/>
                  </a:moveTo>
                  <a:cubicBezTo>
                    <a:pt x="12" y="65"/>
                    <a:pt x="12" y="65"/>
                    <a:pt x="12" y="65"/>
                  </a:cubicBezTo>
                  <a:cubicBezTo>
                    <a:pt x="11" y="66"/>
                    <a:pt x="11" y="66"/>
                    <a:pt x="10" y="66"/>
                  </a:cubicBezTo>
                  <a:cubicBezTo>
                    <a:pt x="9" y="66"/>
                    <a:pt x="9" y="66"/>
                    <a:pt x="8" y="65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6"/>
                    <a:pt x="0" y="56"/>
                  </a:cubicBezTo>
                  <a:cubicBezTo>
                    <a:pt x="0" y="55"/>
                    <a:pt x="0" y="54"/>
                    <a:pt x="0" y="54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3" y="1"/>
                    <a:pt x="54" y="1"/>
                  </a:cubicBezTo>
                  <a:cubicBezTo>
                    <a:pt x="54" y="1"/>
                    <a:pt x="55" y="2"/>
                    <a:pt x="56" y="2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1"/>
                    <a:pt x="64" y="11"/>
                    <a:pt x="64" y="12"/>
                  </a:cubicBezTo>
                  <a:cubicBezTo>
                    <a:pt x="64" y="13"/>
                    <a:pt x="64" y="13"/>
                    <a:pt x="64" y="14"/>
                  </a:cubicBezTo>
                  <a:close/>
                  <a:moveTo>
                    <a:pt x="14" y="5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4"/>
                    <a:pt x="10" y="4"/>
                    <a:pt x="10" y="4"/>
                  </a:cubicBezTo>
                  <a:lnTo>
                    <a:pt x="14" y="5"/>
                  </a:lnTo>
                  <a:close/>
                  <a:moveTo>
                    <a:pt x="32" y="13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4" y="11"/>
                    <a:pt x="24" y="11"/>
                    <a:pt x="24" y="11"/>
                  </a:cubicBezTo>
                  <a:lnTo>
                    <a:pt x="32" y="13"/>
                  </a:lnTo>
                  <a:close/>
                  <a:moveTo>
                    <a:pt x="40" y="5"/>
                  </a:moveTo>
                  <a:cubicBezTo>
                    <a:pt x="36" y="7"/>
                    <a:pt x="36" y="7"/>
                    <a:pt x="36" y="7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6" y="4"/>
                    <a:pt x="36" y="4"/>
                    <a:pt x="36" y="4"/>
                  </a:cubicBezTo>
                  <a:lnTo>
                    <a:pt x="40" y="5"/>
                  </a:lnTo>
                  <a:close/>
                  <a:moveTo>
                    <a:pt x="58" y="12"/>
                  </a:moveTo>
                  <a:cubicBezTo>
                    <a:pt x="54" y="8"/>
                    <a:pt x="54" y="8"/>
                    <a:pt x="54" y="8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6" y="24"/>
                    <a:pt x="46" y="24"/>
                    <a:pt x="46" y="24"/>
                  </a:cubicBezTo>
                  <a:lnTo>
                    <a:pt x="58" y="12"/>
                  </a:lnTo>
                  <a:close/>
                  <a:moveTo>
                    <a:pt x="65" y="31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1" y="30"/>
                    <a:pt x="61" y="30"/>
                    <a:pt x="61" y="30"/>
                  </a:cubicBezTo>
                  <a:lnTo>
                    <a:pt x="65" y="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478369" y="3223494"/>
            <a:ext cx="321407" cy="1549014"/>
            <a:chOff x="2971801" y="2190750"/>
            <a:chExt cx="228599" cy="1101725"/>
          </a:xfrm>
        </p:grpSpPr>
        <p:cxnSp>
          <p:nvCxnSpPr>
            <p:cNvPr id="94" name="Straight Connector 93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/>
          <p:cNvGrpSpPr/>
          <p:nvPr/>
        </p:nvGrpSpPr>
        <p:grpSpPr>
          <a:xfrm>
            <a:off x="8049817" y="2044995"/>
            <a:ext cx="1178502" cy="1178502"/>
            <a:chOff x="5400675" y="1428750"/>
            <a:chExt cx="838200" cy="838200"/>
          </a:xfrm>
        </p:grpSpPr>
        <p:sp>
          <p:nvSpPr>
            <p:cNvPr id="90" name="Rectangle 89"/>
            <p:cNvSpPr/>
            <p:nvPr/>
          </p:nvSpPr>
          <p:spPr>
            <a:xfrm>
              <a:off x="5400675" y="1428750"/>
              <a:ext cx="838200" cy="838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Freeform 130"/>
            <p:cNvSpPr>
              <a:spLocks noEditPoints="1"/>
            </p:cNvSpPr>
            <p:nvPr/>
          </p:nvSpPr>
          <p:spPr bwMode="auto">
            <a:xfrm>
              <a:off x="5633666" y="1661741"/>
              <a:ext cx="372219" cy="372219"/>
            </a:xfrm>
            <a:custGeom>
              <a:avLst/>
              <a:gdLst/>
              <a:ahLst/>
              <a:cxnLst>
                <a:cxn ang="0">
                  <a:pos x="62" y="67"/>
                </a:cxn>
                <a:cxn ang="0">
                  <a:pos x="59" y="66"/>
                </a:cxn>
                <a:cxn ang="0">
                  <a:pos x="45" y="52"/>
                </a:cxn>
                <a:cxn ang="0">
                  <a:pos x="29" y="57"/>
                </a:cxn>
                <a:cxn ang="0">
                  <a:pos x="0" y="29"/>
                </a:cxn>
                <a:cxn ang="0">
                  <a:pos x="29" y="0"/>
                </a:cxn>
                <a:cxn ang="0">
                  <a:pos x="57" y="29"/>
                </a:cxn>
                <a:cxn ang="0">
                  <a:pos x="52" y="45"/>
                </a:cxn>
                <a:cxn ang="0">
                  <a:pos x="66" y="59"/>
                </a:cxn>
                <a:cxn ang="0">
                  <a:pos x="67" y="62"/>
                </a:cxn>
                <a:cxn ang="0">
                  <a:pos x="62" y="67"/>
                </a:cxn>
                <a:cxn ang="0">
                  <a:pos x="29" y="11"/>
                </a:cxn>
                <a:cxn ang="0">
                  <a:pos x="11" y="29"/>
                </a:cxn>
                <a:cxn ang="0">
                  <a:pos x="29" y="47"/>
                </a:cxn>
                <a:cxn ang="0">
                  <a:pos x="47" y="29"/>
                </a:cxn>
                <a:cxn ang="0">
                  <a:pos x="29" y="11"/>
                </a:cxn>
                <a:cxn ang="0">
                  <a:pos x="42" y="30"/>
                </a:cxn>
                <a:cxn ang="0">
                  <a:pos x="40" y="31"/>
                </a:cxn>
                <a:cxn ang="0">
                  <a:pos x="31" y="31"/>
                </a:cxn>
                <a:cxn ang="0">
                  <a:pos x="31" y="40"/>
                </a:cxn>
                <a:cxn ang="0">
                  <a:pos x="30" y="42"/>
                </a:cxn>
                <a:cxn ang="0">
                  <a:pos x="27" y="42"/>
                </a:cxn>
                <a:cxn ang="0">
                  <a:pos x="26" y="40"/>
                </a:cxn>
                <a:cxn ang="0">
                  <a:pos x="26" y="31"/>
                </a:cxn>
                <a:cxn ang="0">
                  <a:pos x="17" y="31"/>
                </a:cxn>
                <a:cxn ang="0">
                  <a:pos x="16" y="30"/>
                </a:cxn>
                <a:cxn ang="0">
                  <a:pos x="16" y="27"/>
                </a:cxn>
                <a:cxn ang="0">
                  <a:pos x="17" y="26"/>
                </a:cxn>
                <a:cxn ang="0">
                  <a:pos x="26" y="26"/>
                </a:cxn>
                <a:cxn ang="0">
                  <a:pos x="26" y="17"/>
                </a:cxn>
                <a:cxn ang="0">
                  <a:pos x="27" y="16"/>
                </a:cxn>
                <a:cxn ang="0">
                  <a:pos x="30" y="16"/>
                </a:cxn>
                <a:cxn ang="0">
                  <a:pos x="31" y="17"/>
                </a:cxn>
                <a:cxn ang="0">
                  <a:pos x="31" y="26"/>
                </a:cxn>
                <a:cxn ang="0">
                  <a:pos x="40" y="26"/>
                </a:cxn>
                <a:cxn ang="0">
                  <a:pos x="42" y="27"/>
                </a:cxn>
                <a:cxn ang="0">
                  <a:pos x="42" y="30"/>
                </a:cxn>
              </a:cxnLst>
              <a:rect l="0" t="0" r="r" b="b"/>
              <a:pathLst>
                <a:path w="67" h="67">
                  <a:moveTo>
                    <a:pt x="62" y="67"/>
                  </a:moveTo>
                  <a:cubicBezTo>
                    <a:pt x="61" y="67"/>
                    <a:pt x="59" y="67"/>
                    <a:pt x="59" y="66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0" y="55"/>
                    <a:pt x="34" y="57"/>
                    <a:pt x="29" y="57"/>
                  </a:cubicBezTo>
                  <a:cubicBezTo>
                    <a:pt x="13" y="57"/>
                    <a:pt x="0" y="44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7" y="13"/>
                    <a:pt x="57" y="29"/>
                  </a:cubicBezTo>
                  <a:cubicBezTo>
                    <a:pt x="57" y="34"/>
                    <a:pt x="55" y="40"/>
                    <a:pt x="52" y="45"/>
                  </a:cubicBezTo>
                  <a:cubicBezTo>
                    <a:pt x="66" y="59"/>
                    <a:pt x="66" y="59"/>
                    <a:pt x="66" y="59"/>
                  </a:cubicBezTo>
                  <a:cubicBezTo>
                    <a:pt x="67" y="59"/>
                    <a:pt x="67" y="61"/>
                    <a:pt x="67" y="62"/>
                  </a:cubicBezTo>
                  <a:cubicBezTo>
                    <a:pt x="67" y="65"/>
                    <a:pt x="65" y="67"/>
                    <a:pt x="62" y="67"/>
                  </a:cubicBezTo>
                  <a:close/>
                  <a:moveTo>
                    <a:pt x="29" y="11"/>
                  </a:moveTo>
                  <a:cubicBezTo>
                    <a:pt x="19" y="11"/>
                    <a:pt x="11" y="19"/>
                    <a:pt x="11" y="29"/>
                  </a:cubicBezTo>
                  <a:cubicBezTo>
                    <a:pt x="11" y="39"/>
                    <a:pt x="19" y="47"/>
                    <a:pt x="29" y="47"/>
                  </a:cubicBezTo>
                  <a:cubicBezTo>
                    <a:pt x="39" y="47"/>
                    <a:pt x="47" y="39"/>
                    <a:pt x="47" y="29"/>
                  </a:cubicBezTo>
                  <a:cubicBezTo>
                    <a:pt x="47" y="19"/>
                    <a:pt x="39" y="11"/>
                    <a:pt x="29" y="11"/>
                  </a:cubicBezTo>
                  <a:close/>
                  <a:moveTo>
                    <a:pt x="42" y="30"/>
                  </a:moveTo>
                  <a:cubicBezTo>
                    <a:pt x="42" y="31"/>
                    <a:pt x="41" y="31"/>
                    <a:pt x="40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2"/>
                    <a:pt x="30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6" y="41"/>
                    <a:pt x="26" y="40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6" y="31"/>
                    <a:pt x="16" y="30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7" y="26"/>
                    <a:pt x="1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6"/>
                    <a:pt x="27" y="16"/>
                    <a:pt x="27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16"/>
                    <a:pt x="31" y="16"/>
                    <a:pt x="31" y="17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1" y="26"/>
                    <a:pt x="42" y="27"/>
                    <a:pt x="42" y="27"/>
                  </a:cubicBezTo>
                  <a:lnTo>
                    <a:pt x="42" y="3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10259511" y="3223494"/>
            <a:ext cx="321407" cy="1549014"/>
            <a:chOff x="2971801" y="2190750"/>
            <a:chExt cx="228599" cy="1101725"/>
          </a:xfrm>
        </p:grpSpPr>
        <p:cxnSp>
          <p:nvCxnSpPr>
            <p:cNvPr id="101" name="Straight Connector 10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oup 133"/>
          <p:cNvGrpSpPr/>
          <p:nvPr/>
        </p:nvGrpSpPr>
        <p:grpSpPr>
          <a:xfrm>
            <a:off x="9830961" y="2044995"/>
            <a:ext cx="1178502" cy="1178502"/>
            <a:chOff x="6648450" y="1428750"/>
            <a:chExt cx="838200" cy="838200"/>
          </a:xfrm>
        </p:grpSpPr>
        <p:sp>
          <p:nvSpPr>
            <p:cNvPr id="97" name="Rectangle 96"/>
            <p:cNvSpPr/>
            <p:nvPr/>
          </p:nvSpPr>
          <p:spPr>
            <a:xfrm>
              <a:off x="6648450" y="1428750"/>
              <a:ext cx="838200" cy="838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9" name="Freeform 89"/>
            <p:cNvSpPr>
              <a:spLocks noEditPoints="1"/>
            </p:cNvSpPr>
            <p:nvPr/>
          </p:nvSpPr>
          <p:spPr bwMode="auto">
            <a:xfrm>
              <a:off x="6878874" y="1659174"/>
              <a:ext cx="377353" cy="377353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5" y="55"/>
                </a:cxn>
                <a:cxn ang="0">
                  <a:pos x="23" y="67"/>
                </a:cxn>
                <a:cxn ang="0">
                  <a:pos x="22" y="68"/>
                </a:cxn>
                <a:cxn ang="0">
                  <a:pos x="21" y="68"/>
                </a:cxn>
                <a:cxn ang="0">
                  <a:pos x="19" y="65"/>
                </a:cxn>
                <a:cxn ang="0">
                  <a:pos x="19" y="48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7" y="0"/>
                </a:cxn>
                <a:cxn ang="0">
                  <a:pos x="68" y="3"/>
                </a:cxn>
                <a:cxn ang="0">
                  <a:pos x="62" y="7"/>
                </a:cxn>
                <a:cxn ang="0">
                  <a:pos x="8" y="38"/>
                </a:cxn>
                <a:cxn ang="0">
                  <a:pos x="20" y="43"/>
                </a:cxn>
                <a:cxn ang="0">
                  <a:pos x="53" y="19"/>
                </a:cxn>
                <a:cxn ang="0">
                  <a:pos x="35" y="49"/>
                </a:cxn>
                <a:cxn ang="0">
                  <a:pos x="54" y="57"/>
                </a:cxn>
                <a:cxn ang="0">
                  <a:pos x="62" y="7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2" y="68"/>
                    <a:pt x="22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0" y="67"/>
                    <a:pt x="19" y="66"/>
                    <a:pt x="19" y="65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  <a:moveTo>
                    <a:pt x="62" y="7"/>
                  </a:moveTo>
                  <a:cubicBezTo>
                    <a:pt x="8" y="38"/>
                    <a:pt x="8" y="38"/>
                    <a:pt x="8" y="38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54" y="57"/>
                    <a:pt x="54" y="57"/>
                    <a:pt x="54" y="57"/>
                  </a:cubicBezTo>
                  <a:lnTo>
                    <a:pt x="62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1" name="Right Arrow 160"/>
          <p:cNvSpPr/>
          <p:nvPr/>
        </p:nvSpPr>
        <p:spPr>
          <a:xfrm>
            <a:off x="3844715" y="2376188"/>
            <a:ext cx="495507" cy="51611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2" name="Right Arrow 161"/>
          <p:cNvSpPr/>
          <p:nvPr/>
        </p:nvSpPr>
        <p:spPr>
          <a:xfrm>
            <a:off x="5679425" y="2376188"/>
            <a:ext cx="495507" cy="516118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" name="Right Arrow 162"/>
          <p:cNvSpPr/>
          <p:nvPr/>
        </p:nvSpPr>
        <p:spPr>
          <a:xfrm>
            <a:off x="7487354" y="2376188"/>
            <a:ext cx="495507" cy="516118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" name="Right Arrow 163"/>
          <p:cNvSpPr/>
          <p:nvPr/>
        </p:nvSpPr>
        <p:spPr>
          <a:xfrm>
            <a:off x="9295279" y="2376188"/>
            <a:ext cx="495507" cy="516118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7"/>
          <p:cNvSpPr txBox="1">
            <a:spLocks/>
          </p:cNvSpPr>
          <p:nvPr/>
        </p:nvSpPr>
        <p:spPr>
          <a:xfrm>
            <a:off x="1555567" y="459361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2"/>
          <p:cNvSpPr txBox="1">
            <a:spLocks/>
          </p:cNvSpPr>
          <p:nvPr/>
        </p:nvSpPr>
        <p:spPr>
          <a:xfrm>
            <a:off x="1555567" y="498293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7"/>
          <p:cNvSpPr txBox="1">
            <a:spLocks/>
          </p:cNvSpPr>
          <p:nvPr/>
        </p:nvSpPr>
        <p:spPr>
          <a:xfrm>
            <a:off x="42416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2"/>
          <p:cNvSpPr txBox="1">
            <a:spLocks/>
          </p:cNvSpPr>
          <p:nvPr/>
        </p:nvSpPr>
        <p:spPr>
          <a:xfrm>
            <a:off x="42416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>
            <a:spLocks/>
          </p:cNvSpPr>
          <p:nvPr/>
        </p:nvSpPr>
        <p:spPr>
          <a:xfrm>
            <a:off x="60894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2"/>
          <p:cNvSpPr txBox="1">
            <a:spLocks/>
          </p:cNvSpPr>
          <p:nvPr/>
        </p:nvSpPr>
        <p:spPr>
          <a:xfrm>
            <a:off x="60894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>
            <a:spLocks/>
          </p:cNvSpPr>
          <p:nvPr/>
        </p:nvSpPr>
        <p:spPr>
          <a:xfrm>
            <a:off x="79373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2"/>
          <p:cNvSpPr txBox="1">
            <a:spLocks/>
          </p:cNvSpPr>
          <p:nvPr/>
        </p:nvSpPr>
        <p:spPr>
          <a:xfrm>
            <a:off x="79373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 Placeholder 7"/>
          <p:cNvSpPr txBox="1">
            <a:spLocks/>
          </p:cNvSpPr>
          <p:nvPr/>
        </p:nvSpPr>
        <p:spPr>
          <a:xfrm>
            <a:off x="97851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 Placeholder 2"/>
          <p:cNvSpPr txBox="1">
            <a:spLocks/>
          </p:cNvSpPr>
          <p:nvPr/>
        </p:nvSpPr>
        <p:spPr>
          <a:xfrm>
            <a:off x="97851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矩形 259"/>
          <p:cNvSpPr>
            <a:spLocks noChangeArrowheads="1"/>
          </p:cNvSpPr>
          <p:nvPr/>
        </p:nvSpPr>
        <p:spPr bwMode="auto">
          <a:xfrm>
            <a:off x="871613" y="238195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 smtClean="0">
                <a:solidFill>
                  <a:schemeClr val="accent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accen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 rot="2700000">
            <a:off x="130272" y="345076"/>
            <a:ext cx="516070" cy="51607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8" name="矩形 47"/>
          <p:cNvSpPr/>
          <p:nvPr/>
        </p:nvSpPr>
        <p:spPr>
          <a:xfrm rot="2700000">
            <a:off x="466564" y="633986"/>
            <a:ext cx="346013" cy="3460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00097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animBg="1"/>
      <p:bldP spid="162" grpId="0" animBg="1"/>
      <p:bldP spid="163" grpId="0" animBg="1"/>
      <p:bldP spid="164" grpId="0" animBg="1"/>
      <p:bldP spid="5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7" y="-1"/>
            <a:ext cx="12847373" cy="723265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925"/>
          <a:stretch/>
        </p:blipFill>
        <p:spPr>
          <a:xfrm>
            <a:off x="352" y="4840460"/>
            <a:ext cx="12858045" cy="239218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58750" cy="537738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555" y="1744117"/>
            <a:ext cx="2255639" cy="225563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6" name="TextBox 23"/>
          <p:cNvSpPr txBox="1"/>
          <p:nvPr/>
        </p:nvSpPr>
        <p:spPr>
          <a:xfrm>
            <a:off x="3080812" y="4753676"/>
            <a:ext cx="6697126" cy="696042"/>
          </a:xfrm>
          <a:prstGeom prst="rect">
            <a:avLst/>
          </a:prstGeom>
          <a:noFill/>
        </p:spPr>
        <p:txBody>
          <a:bodyPr wrap="none" lIns="128478" tIns="64239" rIns="128478" bIns="64239" rtlCol="0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3200" cap="all" dirty="0">
                <a:solidFill>
                  <a:srgbClr val="C0000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适用于工作总结</a:t>
            </a:r>
            <a:r>
              <a:rPr lang="en-US" altLang="zh-CN" sz="3200" cap="all" dirty="0">
                <a:solidFill>
                  <a:srgbClr val="C0000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/</a:t>
            </a:r>
            <a:r>
              <a:rPr lang="zh-CN" altLang="en-US" sz="3200" cap="all" dirty="0">
                <a:solidFill>
                  <a:srgbClr val="C0000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商务展示</a:t>
            </a:r>
            <a:r>
              <a:rPr lang="en-US" altLang="zh-CN" sz="3200" cap="all" dirty="0">
                <a:solidFill>
                  <a:srgbClr val="C0000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/</a:t>
            </a:r>
            <a:r>
              <a:rPr lang="zh-CN" altLang="en-US" sz="3200" cap="all" dirty="0">
                <a:solidFill>
                  <a:srgbClr val="C0000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工作汇报</a:t>
            </a:r>
            <a:endParaRPr lang="zh-CN" altLang="zh-CN" sz="3200" cap="all" dirty="0">
              <a:solidFill>
                <a:srgbClr val="C00000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27" name="TextBox 1"/>
          <p:cNvSpPr txBox="1"/>
          <p:nvPr/>
        </p:nvSpPr>
        <p:spPr>
          <a:xfrm>
            <a:off x="1938632" y="3863969"/>
            <a:ext cx="8981487" cy="1237728"/>
          </a:xfrm>
          <a:prstGeom prst="rect">
            <a:avLst/>
          </a:prstGeom>
          <a:noFill/>
        </p:spPr>
        <p:txBody>
          <a:bodyPr wrap="square" lIns="128478" tIns="64239" rIns="128478" bIns="64239" rtlCol="0">
            <a:spAutoFit/>
          </a:bodyPr>
          <a:lstStyle/>
          <a:p>
            <a:pPr algn="ctr"/>
            <a:r>
              <a:rPr lang="zh-CN" altLang="en-US" sz="7200" dirty="0" smtClean="0">
                <a:solidFill>
                  <a:srgbClr val="C00000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cs typeface="+mn-ea"/>
                <a:sym typeface="+mn-lt"/>
              </a:rPr>
              <a:t>感谢聆听 批评指导</a:t>
            </a:r>
            <a:endParaRPr lang="zh-CN" altLang="en-US" sz="7200" dirty="0">
              <a:solidFill>
                <a:srgbClr val="C00000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29" name="TextBox 4"/>
          <p:cNvSpPr txBox="1"/>
          <p:nvPr/>
        </p:nvSpPr>
        <p:spPr>
          <a:xfrm>
            <a:off x="3625125" y="5262313"/>
            <a:ext cx="5608501" cy="313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1200" cap="all" spc="3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Narcotics control committee work report</a:t>
            </a:r>
            <a:endParaRPr lang="zh-CN" altLang="zh-CN" sz="1200" cap="all" spc="300" dirty="0">
              <a:solidFill>
                <a:srgbClr val="C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4313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23333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17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C4E2C01B-AD12-4C93-838B-B49B458C7B6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425"/>
</p:tagLst>
</file>

<file path=ppt/theme/theme1.xml><?xml version="1.0" encoding="utf-8"?>
<a:theme xmlns:a="http://schemas.openxmlformats.org/drawingml/2006/main" name="自定义设计方案">
  <a:themeElements>
    <a:clrScheme name="自定义 20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C00000"/>
      </a:accent2>
      <a:accent3>
        <a:srgbClr val="C00000"/>
      </a:accent3>
      <a:accent4>
        <a:srgbClr val="C00000"/>
      </a:accent4>
      <a:accent5>
        <a:srgbClr val="C00000"/>
      </a:accent5>
      <a:accent6>
        <a:srgbClr val="C00000"/>
      </a:accent6>
      <a:hlink>
        <a:srgbClr val="C00000"/>
      </a:hlink>
      <a:folHlink>
        <a:srgbClr val="C00000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3327</Words>
  <Application>Microsoft Office PowerPoint</Application>
  <PresentationFormat>自定义</PresentationFormat>
  <Paragraphs>275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2" baseType="lpstr">
      <vt:lpstr>FontAwesome</vt:lpstr>
      <vt:lpstr>Lato Regular</vt:lpstr>
      <vt:lpstr>League Gothic Regular</vt:lpstr>
      <vt:lpstr>Open Sans Light</vt:lpstr>
      <vt:lpstr>等线</vt:lpstr>
      <vt:lpstr>等线 Light</vt:lpstr>
      <vt:lpstr>方正粗谭黑简体</vt:lpstr>
      <vt:lpstr>方正正准黑简体</vt:lpstr>
      <vt:lpstr>宋体</vt:lpstr>
      <vt:lpstr>微软雅黑</vt:lpstr>
      <vt:lpstr>Agency FB</vt:lpstr>
      <vt:lpstr>Arial</vt:lpstr>
      <vt:lpstr>Calibri</vt:lpstr>
      <vt:lpstr>Impact</vt:lpstr>
      <vt:lpstr>Verdana</vt:lpstr>
      <vt:lpstr>Wingdings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425</dc:title>
  <dc:creator/>
  <cp:lastModifiedBy/>
  <cp:revision>1</cp:revision>
  <dcterms:created xsi:type="dcterms:W3CDTF">2016-10-17T14:00:15Z</dcterms:created>
  <dcterms:modified xsi:type="dcterms:W3CDTF">2017-09-27T06:07:35Z</dcterms:modified>
</cp:coreProperties>
</file>