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0"/>
  </p:notesMasterIdLst>
  <p:sldIdLst>
    <p:sldId id="290" r:id="rId2"/>
    <p:sldId id="291" r:id="rId3"/>
    <p:sldId id="257" r:id="rId4"/>
    <p:sldId id="258" r:id="rId5"/>
    <p:sldId id="259" r:id="rId6"/>
    <p:sldId id="260" r:id="rId7"/>
    <p:sldId id="261" r:id="rId8"/>
    <p:sldId id="265" r:id="rId9"/>
    <p:sldId id="268" r:id="rId10"/>
    <p:sldId id="266" r:id="rId11"/>
    <p:sldId id="267" r:id="rId12"/>
    <p:sldId id="275" r:id="rId13"/>
    <p:sldId id="269" r:id="rId14"/>
    <p:sldId id="274" r:id="rId15"/>
    <p:sldId id="276" r:id="rId16"/>
    <p:sldId id="270" r:id="rId17"/>
    <p:sldId id="271" r:id="rId18"/>
    <p:sldId id="272" r:id="rId19"/>
    <p:sldId id="273" r:id="rId20"/>
    <p:sldId id="277" r:id="rId21"/>
    <p:sldId id="286" r:id="rId22"/>
    <p:sldId id="287" r:id="rId23"/>
    <p:sldId id="280" r:id="rId24"/>
    <p:sldId id="281" r:id="rId25"/>
    <p:sldId id="284" r:id="rId26"/>
    <p:sldId id="283" r:id="rId27"/>
    <p:sldId id="282" r:id="rId28"/>
    <p:sldId id="288" r:id="rId29"/>
  </p:sldIdLst>
  <p:sldSz cx="12192000" cy="6858000"/>
  <p:notesSz cx="6858000" cy="9144000"/>
  <p:embeddedFontLst>
    <p:embeddedFont>
      <p:font typeface="Arial Unicode MS" panose="020B0604020202020204" pitchFamily="34" charset="-122"/>
      <p:regular r:id="rId31"/>
    </p:embeddedFont>
    <p:embeddedFont>
      <p:font typeface="Calibri Light" panose="020F0302020204030204" pitchFamily="34" charset="0"/>
      <p:regular r:id="rId32"/>
      <p:italic r:id="rId33"/>
    </p:embeddedFont>
    <p:embeddedFont>
      <p:font typeface="Calibri" panose="020F0502020204030204" pitchFamily="34" charset="0"/>
      <p:regular r:id="rId34"/>
      <p:bold r:id="rId35"/>
      <p:italic r:id="rId36"/>
      <p:boldItalic r:id="rId37"/>
    </p:embeddedFont>
    <p:embeddedFont>
      <p:font typeface="Akzidenz-Grotesk BQ Condensed" charset="0"/>
      <p:bold r:id="rId38"/>
    </p:embeddedFont>
    <p:embeddedFont>
      <p:font typeface="微软雅黑" panose="020B0503020204020204" pitchFamily="34" charset="-122"/>
      <p:regular r:id="rId39"/>
      <p:bold r:id="rId40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C293"/>
    <a:srgbClr val="5AA1A1"/>
    <a:srgbClr val="3F98A0"/>
    <a:srgbClr val="32949D"/>
    <a:srgbClr val="ED667B"/>
    <a:srgbClr val="EC4570"/>
    <a:srgbClr val="EEC89D"/>
    <a:srgbClr val="F67375"/>
    <a:srgbClr val="5CB5A3"/>
    <a:srgbClr val="E1C0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25" autoAdjust="0"/>
    <p:restoredTop sz="94660"/>
  </p:normalViewPr>
  <p:slideViewPr>
    <p:cSldViewPr snapToGrid="0" showGuides="1">
      <p:cViewPr varScale="1">
        <p:scale>
          <a:sx n="82" d="100"/>
          <a:sy n="82" d="100"/>
        </p:scale>
        <p:origin x="-384" y="-90"/>
      </p:cViewPr>
      <p:guideLst>
        <p:guide orient="horz" pos="2256"/>
        <p:guide orient="horz" pos="3816"/>
        <p:guide orient="horz" pos="1344"/>
        <p:guide pos="3792"/>
        <p:guide pos="672"/>
        <p:guide pos="7056"/>
        <p:guide pos="912"/>
        <p:guide pos="6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8ABD8A-79AD-451C-97C0-E7F221BEA402}" type="datetimeFigureOut">
              <a:rPr lang="zh-CN" altLang="en-US" smtClean="0"/>
              <a:t>2018/2/14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89F294-46E6-4BE0-9B22-0EC13034544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91924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更多模板请关注：https://haosc.taobao.com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89F294-46E6-4BE0-9B22-0EC13034544B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89F294-46E6-4BE0-9B22-0EC13034544B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89F294-46E6-4BE0-9B22-0EC13034544B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89F294-46E6-4BE0-9B22-0EC13034544B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89F294-46E6-4BE0-9B22-0EC13034544B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89F294-46E6-4BE0-9B22-0EC13034544B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89F294-46E6-4BE0-9B22-0EC13034544B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89F294-46E6-4BE0-9B22-0EC13034544B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89F294-46E6-4BE0-9B22-0EC13034544B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89F294-46E6-4BE0-9B22-0EC13034544B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89F294-46E6-4BE0-9B22-0EC13034544B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89F294-46E6-4BE0-9B22-0EC13034544B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89F294-46E6-4BE0-9B22-0EC13034544B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89F294-46E6-4BE0-9B22-0EC13034544B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89F294-46E6-4BE0-9B22-0EC13034544B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89F294-46E6-4BE0-9B22-0EC13034544B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89F294-46E6-4BE0-9B22-0EC13034544B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89F294-46E6-4BE0-9B22-0EC13034544B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89F294-46E6-4BE0-9B22-0EC13034544B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89F294-46E6-4BE0-9B22-0EC13034544B}" type="slidenum">
              <a:rPr lang="zh-CN" altLang="en-US" smtClean="0"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89F294-46E6-4BE0-9B22-0EC13034544B}" type="slidenum">
              <a:rPr lang="zh-CN" altLang="en-US" smtClean="0"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89F294-46E6-4BE0-9B22-0EC13034544B}" type="slidenum">
              <a:rPr lang="zh-CN" altLang="en-US" smtClean="0"/>
              <a:t>22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89F294-46E6-4BE0-9B22-0EC13034544B}" type="slidenum">
              <a:rPr lang="zh-CN" altLang="en-US" smtClean="0"/>
              <a:t>23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89F294-46E6-4BE0-9B22-0EC13034544B}" type="slidenum">
              <a:rPr lang="zh-CN" altLang="en-US" smtClean="0"/>
              <a:t>24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89F294-46E6-4BE0-9B22-0EC13034544B}" type="slidenum">
              <a:rPr lang="zh-CN" altLang="en-US" smtClean="0"/>
              <a:t>25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89F294-46E6-4BE0-9B22-0EC13034544B}" type="slidenum">
              <a:rPr lang="zh-CN" altLang="en-US" smtClean="0"/>
              <a:t>26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89F294-46E6-4BE0-9B22-0EC13034544B}" type="slidenum">
              <a:rPr lang="zh-CN" altLang="en-US" smtClean="0"/>
              <a:t>27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89F294-46E6-4BE0-9B22-0EC13034544B}" type="slidenum">
              <a:rPr lang="zh-CN" altLang="en-US" smtClean="0"/>
              <a:t>28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B2098-49FB-4A11-89AB-55B96E54E686}" type="datetimeFigureOut">
              <a:rPr lang="zh-CN" altLang="en-US" smtClean="0"/>
              <a:t>2018/2/14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0C23D-3AE7-48B7-9A0A-A3D66A5996A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B2098-49FB-4A11-89AB-55B96E54E686}" type="datetimeFigureOut">
              <a:rPr lang="zh-CN" altLang="en-US" smtClean="0"/>
              <a:t>2018/2/14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0C23D-3AE7-48B7-9A0A-A3D66A5996A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B2098-49FB-4A11-89AB-55B96E54E686}" type="datetimeFigureOut">
              <a:rPr lang="zh-CN" altLang="en-US" smtClean="0"/>
              <a:t>2018/2/14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0C23D-3AE7-48B7-9A0A-A3D66A5996A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B2098-49FB-4A11-89AB-55B96E54E686}" type="datetimeFigureOut">
              <a:rPr lang="zh-CN" altLang="en-US" smtClean="0"/>
              <a:t>2018/2/14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0C23D-3AE7-48B7-9A0A-A3D66A5996A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B2098-49FB-4A11-89AB-55B96E54E686}" type="datetimeFigureOut">
              <a:rPr lang="zh-CN" altLang="en-US" smtClean="0"/>
              <a:t>2018/2/14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0C23D-3AE7-48B7-9A0A-A3D66A5996A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B2098-49FB-4A11-89AB-55B96E54E686}" type="datetimeFigureOut">
              <a:rPr lang="zh-CN" altLang="en-US" smtClean="0"/>
              <a:t>2018/2/14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0C23D-3AE7-48B7-9A0A-A3D66A5996A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B2098-49FB-4A11-89AB-55B96E54E686}" type="datetimeFigureOut">
              <a:rPr lang="zh-CN" altLang="en-US" smtClean="0"/>
              <a:t>2018/2/14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0C23D-3AE7-48B7-9A0A-A3D66A5996A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B2098-49FB-4A11-89AB-55B96E54E686}" type="datetimeFigureOut">
              <a:rPr lang="zh-CN" altLang="en-US" smtClean="0"/>
              <a:t>2018/2/14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0C23D-3AE7-48B7-9A0A-A3D66A5996A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B2098-49FB-4A11-89AB-55B96E54E686}" type="datetimeFigureOut">
              <a:rPr lang="zh-CN" altLang="en-US" smtClean="0"/>
              <a:t>2018/2/14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0C23D-3AE7-48B7-9A0A-A3D66A5996A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B2098-49FB-4A11-89AB-55B96E54E686}" type="datetimeFigureOut">
              <a:rPr lang="zh-CN" altLang="en-US" smtClean="0"/>
              <a:t>2018/2/14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0C23D-3AE7-48B7-9A0A-A3D66A5996A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B2098-49FB-4A11-89AB-55B96E54E686}" type="datetimeFigureOut">
              <a:rPr lang="zh-CN" altLang="en-US" smtClean="0"/>
              <a:t>2018/2/14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0C23D-3AE7-48B7-9A0A-A3D66A5996A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1B2098-49FB-4A11-89AB-55B96E54E686}" type="datetimeFigureOut">
              <a:rPr lang="zh-CN" altLang="en-US" smtClean="0"/>
              <a:t>2018/2/14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E0C23D-3AE7-48B7-9A0A-A3D66A5996A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>
        <p14:prism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3" Type="http://schemas.openxmlformats.org/officeDocument/2006/relationships/tags" Target="../tags/tag3.xml"/><Relationship Id="rId21" Type="http://schemas.openxmlformats.org/officeDocument/2006/relationships/slideLayout" Target="../slideLayouts/slideLayout7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5" Type="http://schemas.openxmlformats.org/officeDocument/2006/relationships/image" Target="../media/image3.png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0" Type="http://schemas.openxmlformats.org/officeDocument/2006/relationships/audio" Target="../media/media1.mp3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24" Type="http://schemas.openxmlformats.org/officeDocument/2006/relationships/image" Target="../media/image2.jpeg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23" Type="http://schemas.openxmlformats.org/officeDocument/2006/relationships/image" Target="../media/image1.png"/><Relationship Id="rId10" Type="http://schemas.openxmlformats.org/officeDocument/2006/relationships/tags" Target="../tags/tag10.xml"/><Relationship Id="rId19" Type="http://schemas.microsoft.com/office/2007/relationships/media" Target="../media/media1.mp3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Relationship Id="rId2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PA_组合 14"/>
          <p:cNvGrpSpPr/>
          <p:nvPr>
            <p:custDataLst>
              <p:tags r:id="rId1"/>
            </p:custDataLst>
          </p:nvPr>
        </p:nvGrpSpPr>
        <p:grpSpPr>
          <a:xfrm>
            <a:off x="0" y="-14919"/>
            <a:ext cx="12192000" cy="6887838"/>
            <a:chOff x="6431420" y="-718796"/>
            <a:chExt cx="12192000" cy="6887838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24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31420" y="-703877"/>
              <a:ext cx="12192000" cy="6858000"/>
            </a:xfrm>
            <a:prstGeom prst="rect">
              <a:avLst/>
            </a:prstGeom>
          </p:spPr>
        </p:pic>
        <p:sp>
          <p:nvSpPr>
            <p:cNvPr id="10" name="矩形 9"/>
            <p:cNvSpPr/>
            <p:nvPr/>
          </p:nvSpPr>
          <p:spPr>
            <a:xfrm>
              <a:off x="6431420" y="-718796"/>
              <a:ext cx="12192000" cy="6887838"/>
            </a:xfrm>
            <a:prstGeom prst="rect">
              <a:avLst/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PA_等腰三角形 11"/>
          <p:cNvSpPr/>
          <p:nvPr>
            <p:custDataLst>
              <p:tags r:id="rId2"/>
            </p:custDataLst>
          </p:nvPr>
        </p:nvSpPr>
        <p:spPr>
          <a:xfrm>
            <a:off x="9247940" y="116113"/>
            <a:ext cx="1672071" cy="1231287"/>
          </a:xfrm>
          <a:prstGeom prst="triangle">
            <a:avLst/>
          </a:prstGeom>
          <a:noFill/>
          <a:ln w="50800">
            <a:solidFill>
              <a:srgbClr val="01C2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PA_等腰三角形 7"/>
          <p:cNvSpPr/>
          <p:nvPr>
            <p:custDataLst>
              <p:tags r:id="rId3"/>
            </p:custDataLst>
          </p:nvPr>
        </p:nvSpPr>
        <p:spPr>
          <a:xfrm rot="1805679">
            <a:off x="2437801" y="173152"/>
            <a:ext cx="6845941" cy="6048262"/>
          </a:xfrm>
          <a:prstGeom prst="triangle">
            <a:avLst/>
          </a:prstGeom>
          <a:solidFill>
            <a:srgbClr val="01C293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PA_等腰三角形 2"/>
          <p:cNvSpPr/>
          <p:nvPr>
            <p:custDataLst>
              <p:tags r:id="rId4"/>
            </p:custDataLst>
          </p:nvPr>
        </p:nvSpPr>
        <p:spPr>
          <a:xfrm rot="1355038">
            <a:off x="2598856" y="266907"/>
            <a:ext cx="6463862" cy="5572294"/>
          </a:xfrm>
          <a:prstGeom prst="triangle">
            <a:avLst/>
          </a:prstGeom>
          <a:noFill/>
          <a:ln w="317500">
            <a:solidFill>
              <a:schemeClr val="tx1">
                <a:lumMod val="85000"/>
                <a:lumOff val="15000"/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" name="PA_直接连接符 10"/>
          <p:cNvCxnSpPr/>
          <p:nvPr>
            <p:custDataLst>
              <p:tags r:id="rId5"/>
            </p:custDataLst>
          </p:nvPr>
        </p:nvCxnSpPr>
        <p:spPr>
          <a:xfrm>
            <a:off x="6916994" y="-93674"/>
            <a:ext cx="5275006" cy="5717054"/>
          </a:xfrm>
          <a:prstGeom prst="line">
            <a:avLst/>
          </a:prstGeom>
          <a:ln w="63500">
            <a:solidFill>
              <a:schemeClr val="tx1">
                <a:lumMod val="75000"/>
                <a:lumOff val="25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A_等腰三角形 12"/>
          <p:cNvSpPr/>
          <p:nvPr>
            <p:custDataLst>
              <p:tags r:id="rId6"/>
            </p:custDataLst>
          </p:nvPr>
        </p:nvSpPr>
        <p:spPr>
          <a:xfrm rot="1949788">
            <a:off x="11437494" y="4313322"/>
            <a:ext cx="1066800" cy="323850"/>
          </a:xfrm>
          <a:prstGeom prst="triangle">
            <a:avLst/>
          </a:prstGeom>
          <a:solidFill>
            <a:srgbClr val="5CB5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PA_等腰三角形 15"/>
          <p:cNvSpPr/>
          <p:nvPr>
            <p:custDataLst>
              <p:tags r:id="rId7"/>
            </p:custDataLst>
          </p:nvPr>
        </p:nvSpPr>
        <p:spPr>
          <a:xfrm rot="1949788">
            <a:off x="1578816" y="5330991"/>
            <a:ext cx="1066800" cy="323850"/>
          </a:xfrm>
          <a:prstGeom prst="triangle">
            <a:avLst/>
          </a:prstGeom>
          <a:solidFill>
            <a:srgbClr val="5CB5A3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PA_等腰三角形 16"/>
          <p:cNvSpPr/>
          <p:nvPr>
            <p:custDataLst>
              <p:tags r:id="rId8"/>
            </p:custDataLst>
          </p:nvPr>
        </p:nvSpPr>
        <p:spPr>
          <a:xfrm rot="1949788">
            <a:off x="2819724" y="559093"/>
            <a:ext cx="1066800" cy="1193938"/>
          </a:xfrm>
          <a:prstGeom prst="triangle">
            <a:avLst/>
          </a:prstGeom>
          <a:solidFill>
            <a:srgbClr val="01C293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1" name="PA_直接连接符 20"/>
          <p:cNvCxnSpPr/>
          <p:nvPr>
            <p:custDataLst>
              <p:tags r:id="rId9"/>
            </p:custDataLst>
          </p:nvPr>
        </p:nvCxnSpPr>
        <p:spPr>
          <a:xfrm>
            <a:off x="7035976" y="2809305"/>
            <a:ext cx="6096000" cy="6857999"/>
          </a:xfrm>
          <a:prstGeom prst="line">
            <a:avLst/>
          </a:prstGeom>
          <a:ln w="63500">
            <a:solidFill>
              <a:srgbClr val="EC4570">
                <a:alpha val="7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8" name="PA_矩形 17"/>
          <p:cNvSpPr/>
          <p:nvPr>
            <p:custDataLst>
              <p:tags r:id="rId10"/>
            </p:custDataLst>
          </p:nvPr>
        </p:nvSpPr>
        <p:spPr>
          <a:xfrm>
            <a:off x="850157" y="2133600"/>
            <a:ext cx="7898337" cy="179995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PA_等腰三角形 18"/>
          <p:cNvSpPr/>
          <p:nvPr>
            <p:custDataLst>
              <p:tags r:id="rId11"/>
            </p:custDataLst>
          </p:nvPr>
        </p:nvSpPr>
        <p:spPr>
          <a:xfrm rot="10800000">
            <a:off x="158547" y="119363"/>
            <a:ext cx="1623782" cy="1230444"/>
          </a:xfrm>
          <a:prstGeom prst="triangle">
            <a:avLst/>
          </a:prstGeom>
          <a:solidFill>
            <a:srgbClr val="01C293">
              <a:alpha val="6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PA_等腰三角形 5"/>
          <p:cNvSpPr/>
          <p:nvPr>
            <p:custDataLst>
              <p:tags r:id="rId12"/>
            </p:custDataLst>
          </p:nvPr>
        </p:nvSpPr>
        <p:spPr>
          <a:xfrm rot="10800000">
            <a:off x="158547" y="-21104"/>
            <a:ext cx="1623782" cy="1230444"/>
          </a:xfrm>
          <a:prstGeom prst="triangle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PA_文本框 6"/>
          <p:cNvSpPr txBox="1"/>
          <p:nvPr>
            <p:custDataLst>
              <p:tags r:id="rId13"/>
            </p:custDataLst>
          </p:nvPr>
        </p:nvSpPr>
        <p:spPr>
          <a:xfrm>
            <a:off x="374687" y="2240296"/>
            <a:ext cx="586316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0" dirty="0" smtClean="0">
                <a:solidFill>
                  <a:srgbClr val="EC4570"/>
                </a:solidFill>
                <a:latin typeface="造字工房力黑（非商用）常规体" pitchFamily="2" charset="-122"/>
                <a:ea typeface="造字工房力黑（非商用）常规体" pitchFamily="2" charset="-122"/>
              </a:rPr>
              <a:t>2018</a:t>
            </a:r>
            <a:endParaRPr lang="zh-CN" altLang="en-US" sz="12000" dirty="0">
              <a:solidFill>
                <a:srgbClr val="EC4570"/>
              </a:solidFill>
              <a:latin typeface="造字工房力黑（非商用）常规体" pitchFamily="2" charset="-122"/>
              <a:ea typeface="造字工房力黑（非商用）常规体" pitchFamily="2" charset="-122"/>
            </a:endParaRPr>
          </a:p>
        </p:txBody>
      </p:sp>
      <p:sp>
        <p:nvSpPr>
          <p:cNvPr id="20" name="PA_文本框 19"/>
          <p:cNvSpPr txBox="1"/>
          <p:nvPr>
            <p:custDataLst>
              <p:tags r:id="rId14"/>
            </p:custDataLst>
          </p:nvPr>
        </p:nvSpPr>
        <p:spPr>
          <a:xfrm>
            <a:off x="4287345" y="2392796"/>
            <a:ext cx="58631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spc="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造字工房力黑（非商用）常规体" pitchFamily="2" charset="-122"/>
                <a:ea typeface="造字工房力黑（非商用）常规体" pitchFamily="2" charset="-122"/>
              </a:rPr>
              <a:t>年终总结</a:t>
            </a:r>
            <a:endParaRPr lang="zh-CN" altLang="en-US" sz="5400" spc="300" dirty="0">
              <a:solidFill>
                <a:schemeClr val="tx1">
                  <a:lumMod val="75000"/>
                  <a:lumOff val="25000"/>
                </a:schemeClr>
              </a:solidFill>
              <a:latin typeface="造字工房力黑（非商用）常规体" pitchFamily="2" charset="-122"/>
              <a:ea typeface="造字工房力黑（非商用）常规体" pitchFamily="2" charset="-122"/>
            </a:endParaRPr>
          </a:p>
        </p:txBody>
      </p:sp>
      <p:sp>
        <p:nvSpPr>
          <p:cNvPr id="22" name="PA_文本框 21"/>
          <p:cNvSpPr txBox="1"/>
          <p:nvPr>
            <p:custDataLst>
              <p:tags r:id="rId15"/>
            </p:custDataLst>
          </p:nvPr>
        </p:nvSpPr>
        <p:spPr>
          <a:xfrm>
            <a:off x="4287345" y="3233601"/>
            <a:ext cx="58631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spc="300" dirty="0" smtClean="0">
                <a:solidFill>
                  <a:srgbClr val="01C29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专业品质 用心服务</a:t>
            </a:r>
            <a:endParaRPr lang="zh-CN" altLang="en-US" sz="2400" spc="300" dirty="0">
              <a:solidFill>
                <a:srgbClr val="01C29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PA_文本框 22"/>
          <p:cNvSpPr txBox="1"/>
          <p:nvPr>
            <p:custDataLst>
              <p:tags r:id="rId16"/>
            </p:custDataLst>
          </p:nvPr>
        </p:nvSpPr>
        <p:spPr>
          <a:xfrm>
            <a:off x="1899070" y="3981086"/>
            <a:ext cx="586316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00" spc="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</a:t>
            </a:r>
            <a:r>
              <a:rPr lang="zh-CN" altLang="en-US" sz="3000" spc="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有限公司</a:t>
            </a:r>
            <a:endParaRPr lang="zh-CN" altLang="en-US" sz="3000" spc="3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PA_文本框 13"/>
          <p:cNvSpPr txBox="1"/>
          <p:nvPr>
            <p:custDataLst>
              <p:tags r:id="rId17"/>
            </p:custDataLst>
          </p:nvPr>
        </p:nvSpPr>
        <p:spPr>
          <a:xfrm>
            <a:off x="571387" y="116113"/>
            <a:ext cx="8473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造字工房力黑（非商用）常规体" pitchFamily="2" charset="-122"/>
                <a:ea typeface="造字工房力黑（非商用）常规体" pitchFamily="2" charset="-122"/>
              </a:rPr>
              <a:t>L O</a:t>
            </a:r>
          </a:p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造字工房力黑（非商用）常规体" pitchFamily="2" charset="-122"/>
                <a:ea typeface="造字工房力黑（非商用）常规体" pitchFamily="2" charset="-122"/>
              </a:rPr>
              <a:t>GO</a:t>
            </a:r>
            <a:endParaRPr lang="zh-CN" altLang="en-US" sz="2000" dirty="0">
              <a:solidFill>
                <a:schemeClr val="bg1"/>
              </a:solidFill>
              <a:latin typeface="造字工房力黑（非商用）常规体" pitchFamily="2" charset="-122"/>
              <a:ea typeface="造字工房力黑（非商用）常规体" pitchFamily="2" charset="-122"/>
            </a:endParaRPr>
          </a:p>
        </p:txBody>
      </p:sp>
      <p:sp>
        <p:nvSpPr>
          <p:cNvPr id="2" name="PA_等腰三角形 1"/>
          <p:cNvSpPr/>
          <p:nvPr>
            <p:custDataLst>
              <p:tags r:id="rId18"/>
            </p:custDataLst>
          </p:nvPr>
        </p:nvSpPr>
        <p:spPr>
          <a:xfrm rot="19369738">
            <a:off x="8946076" y="4365419"/>
            <a:ext cx="874021" cy="586954"/>
          </a:xfrm>
          <a:prstGeom prst="triangle">
            <a:avLst>
              <a:gd name="adj" fmla="val 52347"/>
            </a:avLst>
          </a:prstGeom>
          <a:solidFill>
            <a:srgbClr val="01C293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PA_Laidback Luke、Project 46 - Collide">
            <a:hlinkClick r:id="" action="ppaction://media"/>
          </p:cNvPr>
          <p:cNvPicPr>
            <a:picLocks noChangeAspect="1"/>
          </p:cNvPicPr>
          <p:nvPr>
            <a:audioFile r:link="rId20"/>
            <p:extLst>
              <p:ext uri="{DAA4B4D4-6D71-4841-9C94-3DE7FCFB9230}">
                <p14:media xmlns:p14="http://schemas.microsoft.com/office/powerpoint/2010/main" r:embed="rId19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-2040529" y="-7965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"/>
                            </p:stCondLst>
                            <p:childTnLst>
                              <p:par>
                                <p:cTn id="2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1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1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1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1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47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7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4500"/>
                            </p:stCondLst>
                            <p:childTnLst>
                              <p:par>
                                <p:cTn id="8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9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2" grpId="0" animBg="1"/>
      <p:bldP spid="8" grpId="0" animBg="1"/>
      <p:bldP spid="3" grpId="0" animBg="1"/>
      <p:bldP spid="13" grpId="0" animBg="1"/>
      <p:bldP spid="16" grpId="0" animBg="1"/>
      <p:bldP spid="17" grpId="0" animBg="1"/>
      <p:bldP spid="18" grpId="0" animBg="1"/>
      <p:bldP spid="19" grpId="0" animBg="1"/>
      <p:bldP spid="6" grpId="0" animBg="1"/>
      <p:bldP spid="7" grpId="0"/>
      <p:bldP spid="20" grpId="0"/>
      <p:bldP spid="22" grpId="0"/>
      <p:bldP spid="23" grpId="0"/>
      <p:bldP spid="14" grpId="0"/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4206420" y="1891336"/>
            <a:ext cx="6059719" cy="870995"/>
            <a:chOff x="-2" y="1620981"/>
            <a:chExt cx="7188631" cy="1223136"/>
          </a:xfrm>
        </p:grpSpPr>
        <p:sp>
          <p:nvSpPr>
            <p:cNvPr id="10" name="任意多边形 9"/>
            <p:cNvSpPr/>
            <p:nvPr/>
          </p:nvSpPr>
          <p:spPr>
            <a:xfrm>
              <a:off x="-2" y="1620981"/>
              <a:ext cx="7188631" cy="1223136"/>
            </a:xfrm>
            <a:custGeom>
              <a:avLst/>
              <a:gdLst>
                <a:gd name="connsiteX0" fmla="*/ 0 w 5372100"/>
                <a:gd name="connsiteY0" fmla="*/ 0 h 1571625"/>
                <a:gd name="connsiteX1" fmla="*/ 5372100 w 5372100"/>
                <a:gd name="connsiteY1" fmla="*/ 0 h 1571625"/>
                <a:gd name="connsiteX2" fmla="*/ 5372100 w 5372100"/>
                <a:gd name="connsiteY2" fmla="*/ 168208 h 1571625"/>
                <a:gd name="connsiteX3" fmla="*/ 4962525 w 5372100"/>
                <a:gd name="connsiteY3" fmla="*/ 338137 h 1571625"/>
                <a:gd name="connsiteX4" fmla="*/ 5372100 w 5372100"/>
                <a:gd name="connsiteY4" fmla="*/ 508068 h 1571625"/>
                <a:gd name="connsiteX5" fmla="*/ 5372100 w 5372100"/>
                <a:gd name="connsiteY5" fmla="*/ 1571625 h 1571625"/>
                <a:gd name="connsiteX6" fmla="*/ 0 w 5372100"/>
                <a:gd name="connsiteY6" fmla="*/ 1571625 h 1571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72100" h="1571625">
                  <a:moveTo>
                    <a:pt x="0" y="0"/>
                  </a:moveTo>
                  <a:lnTo>
                    <a:pt x="5372100" y="0"/>
                  </a:lnTo>
                  <a:lnTo>
                    <a:pt x="5372100" y="168208"/>
                  </a:lnTo>
                  <a:lnTo>
                    <a:pt x="4962525" y="338137"/>
                  </a:lnTo>
                  <a:lnTo>
                    <a:pt x="5372100" y="508068"/>
                  </a:lnTo>
                  <a:lnTo>
                    <a:pt x="5372100" y="1571625"/>
                  </a:lnTo>
                  <a:lnTo>
                    <a:pt x="0" y="1571625"/>
                  </a:lnTo>
                  <a:close/>
                </a:path>
              </a:pathLst>
            </a:custGeom>
            <a:solidFill>
              <a:srgbClr val="ED66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0509" y="1714235"/>
              <a:ext cx="6892117" cy="10805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在此输入您的标题</a:t>
              </a:r>
              <a:endParaRPr lang="zh-CN" altLang="en-US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206420" y="2989859"/>
            <a:ext cx="6059719" cy="870995"/>
            <a:chOff x="-2" y="1885950"/>
            <a:chExt cx="7188631" cy="1223136"/>
          </a:xfrm>
        </p:grpSpPr>
        <p:sp>
          <p:nvSpPr>
            <p:cNvPr id="14" name="任意多边形 13"/>
            <p:cNvSpPr/>
            <p:nvPr/>
          </p:nvSpPr>
          <p:spPr>
            <a:xfrm>
              <a:off x="-2" y="1885950"/>
              <a:ext cx="7188631" cy="1223136"/>
            </a:xfrm>
            <a:custGeom>
              <a:avLst/>
              <a:gdLst>
                <a:gd name="connsiteX0" fmla="*/ 0 w 5372100"/>
                <a:gd name="connsiteY0" fmla="*/ 0 h 1571625"/>
                <a:gd name="connsiteX1" fmla="*/ 5372100 w 5372100"/>
                <a:gd name="connsiteY1" fmla="*/ 0 h 1571625"/>
                <a:gd name="connsiteX2" fmla="*/ 5372100 w 5372100"/>
                <a:gd name="connsiteY2" fmla="*/ 168208 h 1571625"/>
                <a:gd name="connsiteX3" fmla="*/ 4962525 w 5372100"/>
                <a:gd name="connsiteY3" fmla="*/ 338137 h 1571625"/>
                <a:gd name="connsiteX4" fmla="*/ 5372100 w 5372100"/>
                <a:gd name="connsiteY4" fmla="*/ 508068 h 1571625"/>
                <a:gd name="connsiteX5" fmla="*/ 5372100 w 5372100"/>
                <a:gd name="connsiteY5" fmla="*/ 1571625 h 1571625"/>
                <a:gd name="connsiteX6" fmla="*/ 0 w 5372100"/>
                <a:gd name="connsiteY6" fmla="*/ 1571625 h 1571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72100" h="1571625">
                  <a:moveTo>
                    <a:pt x="0" y="0"/>
                  </a:moveTo>
                  <a:lnTo>
                    <a:pt x="5372100" y="0"/>
                  </a:lnTo>
                  <a:lnTo>
                    <a:pt x="5372100" y="168208"/>
                  </a:lnTo>
                  <a:lnTo>
                    <a:pt x="4962525" y="338137"/>
                  </a:lnTo>
                  <a:lnTo>
                    <a:pt x="5372100" y="508068"/>
                  </a:lnTo>
                  <a:lnTo>
                    <a:pt x="5372100" y="1571625"/>
                  </a:lnTo>
                  <a:lnTo>
                    <a:pt x="0" y="1571625"/>
                  </a:lnTo>
                  <a:close/>
                </a:path>
              </a:pathLst>
            </a:custGeom>
            <a:solidFill>
              <a:srgbClr val="ED66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10509" y="2019968"/>
              <a:ext cx="6892117" cy="10805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在此输入您的标题</a:t>
              </a:r>
              <a:endParaRPr lang="zh-CN" altLang="en-US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206420" y="4088382"/>
            <a:ext cx="6059719" cy="870995"/>
            <a:chOff x="-2" y="1885950"/>
            <a:chExt cx="7188631" cy="1223136"/>
          </a:xfrm>
        </p:grpSpPr>
        <p:sp>
          <p:nvSpPr>
            <p:cNvPr id="17" name="任意多边形 16"/>
            <p:cNvSpPr/>
            <p:nvPr/>
          </p:nvSpPr>
          <p:spPr>
            <a:xfrm>
              <a:off x="-2" y="1885950"/>
              <a:ext cx="7188631" cy="1223136"/>
            </a:xfrm>
            <a:custGeom>
              <a:avLst/>
              <a:gdLst>
                <a:gd name="connsiteX0" fmla="*/ 0 w 5372100"/>
                <a:gd name="connsiteY0" fmla="*/ 0 h 1571625"/>
                <a:gd name="connsiteX1" fmla="*/ 5372100 w 5372100"/>
                <a:gd name="connsiteY1" fmla="*/ 0 h 1571625"/>
                <a:gd name="connsiteX2" fmla="*/ 5372100 w 5372100"/>
                <a:gd name="connsiteY2" fmla="*/ 168208 h 1571625"/>
                <a:gd name="connsiteX3" fmla="*/ 4962525 w 5372100"/>
                <a:gd name="connsiteY3" fmla="*/ 338137 h 1571625"/>
                <a:gd name="connsiteX4" fmla="*/ 5372100 w 5372100"/>
                <a:gd name="connsiteY4" fmla="*/ 508068 h 1571625"/>
                <a:gd name="connsiteX5" fmla="*/ 5372100 w 5372100"/>
                <a:gd name="connsiteY5" fmla="*/ 1571625 h 1571625"/>
                <a:gd name="connsiteX6" fmla="*/ 0 w 5372100"/>
                <a:gd name="connsiteY6" fmla="*/ 1571625 h 1571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72100" h="1571625">
                  <a:moveTo>
                    <a:pt x="0" y="0"/>
                  </a:moveTo>
                  <a:lnTo>
                    <a:pt x="5372100" y="0"/>
                  </a:lnTo>
                  <a:lnTo>
                    <a:pt x="5372100" y="168208"/>
                  </a:lnTo>
                  <a:lnTo>
                    <a:pt x="4962525" y="338137"/>
                  </a:lnTo>
                  <a:lnTo>
                    <a:pt x="5372100" y="508068"/>
                  </a:lnTo>
                  <a:lnTo>
                    <a:pt x="5372100" y="1571625"/>
                  </a:lnTo>
                  <a:lnTo>
                    <a:pt x="0" y="1571625"/>
                  </a:lnTo>
                  <a:close/>
                </a:path>
              </a:pathLst>
            </a:custGeom>
            <a:solidFill>
              <a:srgbClr val="ED66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0509" y="2019968"/>
              <a:ext cx="6892117" cy="10805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在此输入您的标题</a:t>
              </a:r>
              <a:endParaRPr lang="zh-CN" altLang="en-US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206420" y="5186905"/>
            <a:ext cx="6059719" cy="870995"/>
            <a:chOff x="-2" y="1885950"/>
            <a:chExt cx="7188631" cy="1223136"/>
          </a:xfrm>
        </p:grpSpPr>
        <p:sp>
          <p:nvSpPr>
            <p:cNvPr id="20" name="任意多边形 19"/>
            <p:cNvSpPr/>
            <p:nvPr/>
          </p:nvSpPr>
          <p:spPr>
            <a:xfrm>
              <a:off x="-2" y="1885950"/>
              <a:ext cx="7188631" cy="1223136"/>
            </a:xfrm>
            <a:custGeom>
              <a:avLst/>
              <a:gdLst>
                <a:gd name="connsiteX0" fmla="*/ 0 w 5372100"/>
                <a:gd name="connsiteY0" fmla="*/ 0 h 1571625"/>
                <a:gd name="connsiteX1" fmla="*/ 5372100 w 5372100"/>
                <a:gd name="connsiteY1" fmla="*/ 0 h 1571625"/>
                <a:gd name="connsiteX2" fmla="*/ 5372100 w 5372100"/>
                <a:gd name="connsiteY2" fmla="*/ 168208 h 1571625"/>
                <a:gd name="connsiteX3" fmla="*/ 4962525 w 5372100"/>
                <a:gd name="connsiteY3" fmla="*/ 338137 h 1571625"/>
                <a:gd name="connsiteX4" fmla="*/ 5372100 w 5372100"/>
                <a:gd name="connsiteY4" fmla="*/ 508068 h 1571625"/>
                <a:gd name="connsiteX5" fmla="*/ 5372100 w 5372100"/>
                <a:gd name="connsiteY5" fmla="*/ 1571625 h 1571625"/>
                <a:gd name="connsiteX6" fmla="*/ 0 w 5372100"/>
                <a:gd name="connsiteY6" fmla="*/ 1571625 h 1571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72100" h="1571625">
                  <a:moveTo>
                    <a:pt x="0" y="0"/>
                  </a:moveTo>
                  <a:lnTo>
                    <a:pt x="5372100" y="0"/>
                  </a:lnTo>
                  <a:lnTo>
                    <a:pt x="5372100" y="168208"/>
                  </a:lnTo>
                  <a:lnTo>
                    <a:pt x="4962525" y="338137"/>
                  </a:lnTo>
                  <a:lnTo>
                    <a:pt x="5372100" y="508068"/>
                  </a:lnTo>
                  <a:lnTo>
                    <a:pt x="5372100" y="1571625"/>
                  </a:lnTo>
                  <a:lnTo>
                    <a:pt x="0" y="1571625"/>
                  </a:lnTo>
                  <a:close/>
                </a:path>
              </a:pathLst>
            </a:custGeom>
            <a:solidFill>
              <a:srgbClr val="ED66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10509" y="2019968"/>
              <a:ext cx="6892117" cy="10805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在此输入您的标题</a:t>
              </a:r>
              <a:endParaRPr lang="zh-CN" altLang="en-US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5" t="-278" r="59089" b="278"/>
          <a:stretch>
            <a:fillRect/>
          </a:stretch>
        </p:blipFill>
        <p:spPr>
          <a:xfrm>
            <a:off x="-19050" y="0"/>
            <a:ext cx="424815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0"/>
            <a:ext cx="4237960" cy="6886576"/>
          </a:xfrm>
          <a:prstGeom prst="rect">
            <a:avLst/>
          </a:prstGeom>
          <a:solidFill>
            <a:srgbClr val="32949D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545016" y="267950"/>
            <a:ext cx="3391980" cy="1446550"/>
            <a:chOff x="-39182" y="647982"/>
            <a:chExt cx="3391980" cy="1446550"/>
          </a:xfrm>
        </p:grpSpPr>
        <p:grpSp>
          <p:nvGrpSpPr>
            <p:cNvPr id="8" name="组合 7"/>
            <p:cNvGrpSpPr/>
            <p:nvPr/>
          </p:nvGrpSpPr>
          <p:grpSpPr>
            <a:xfrm>
              <a:off x="170959" y="731706"/>
              <a:ext cx="3181839" cy="1202768"/>
              <a:chOff x="-61269" y="588335"/>
              <a:chExt cx="3181839" cy="1202768"/>
            </a:xfrm>
          </p:grpSpPr>
          <p:sp>
            <p:nvSpPr>
              <p:cNvPr id="5" name="文本框 4"/>
              <p:cNvSpPr txBox="1"/>
              <p:nvPr/>
            </p:nvSpPr>
            <p:spPr>
              <a:xfrm>
                <a:off x="-61269" y="1390993"/>
                <a:ext cx="318183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000" dirty="0" smtClean="0">
                    <a:solidFill>
                      <a:schemeClr val="bg1"/>
                    </a:solidFill>
                    <a:latin typeface="造字工房力黑（非商用）常规体" pitchFamily="2" charset="-122"/>
                    <a:ea typeface="造字工房力黑（非商用）常规体" pitchFamily="2" charset="-122"/>
                  </a:rPr>
                  <a:t>ONTENTS</a:t>
                </a:r>
                <a:endParaRPr lang="zh-CN" altLang="en-US" sz="2000" dirty="0">
                  <a:solidFill>
                    <a:schemeClr val="bg1"/>
                  </a:solidFill>
                  <a:latin typeface="造字工房力黑（非商用）常规体" pitchFamily="2" charset="-122"/>
                  <a:ea typeface="造字工房力黑（非商用）常规体" pitchFamily="2" charset="-122"/>
                </a:endParaRPr>
              </a:p>
            </p:txBody>
          </p:sp>
          <p:sp>
            <p:nvSpPr>
              <p:cNvPr id="6" name="文本框 5"/>
              <p:cNvSpPr txBox="1"/>
              <p:nvPr/>
            </p:nvSpPr>
            <p:spPr>
              <a:xfrm>
                <a:off x="635416" y="588335"/>
                <a:ext cx="1788469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6000" dirty="0">
                    <a:solidFill>
                      <a:schemeClr val="bg1"/>
                    </a:solidFill>
                    <a:latin typeface="造字工房力黑（非商用）常规体" pitchFamily="2" charset="-122"/>
                    <a:ea typeface="造字工房力黑（非商用）常规体" pitchFamily="2" charset="-122"/>
                  </a:rPr>
                  <a:t>目录</a:t>
                </a:r>
                <a:endParaRPr lang="zh-CN" altLang="en-US" sz="1400" dirty="0">
                  <a:solidFill>
                    <a:schemeClr val="bg1"/>
                  </a:solidFill>
                  <a:latin typeface="造字工房力黑（非商用）常规体" pitchFamily="2" charset="-122"/>
                  <a:ea typeface="造字工房力黑（非商用）常规体" pitchFamily="2" charset="-122"/>
                </a:endParaRPr>
              </a:p>
            </p:txBody>
          </p:sp>
        </p:grpSp>
        <p:sp>
          <p:nvSpPr>
            <p:cNvPr id="7" name="矩形 6"/>
            <p:cNvSpPr/>
            <p:nvPr/>
          </p:nvSpPr>
          <p:spPr>
            <a:xfrm flipH="1">
              <a:off x="-39182" y="647982"/>
              <a:ext cx="1120177" cy="14465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8800" dirty="0">
                  <a:solidFill>
                    <a:schemeClr val="bg1"/>
                  </a:solidFill>
                  <a:latin typeface="造字工房力黑（非商用）常规体" pitchFamily="2" charset="-122"/>
                  <a:ea typeface="造字工房力黑（非商用）常规体" pitchFamily="2" charset="-122"/>
                </a:rPr>
                <a:t>C</a:t>
              </a:r>
              <a:endParaRPr lang="zh-CN" altLang="en-US" sz="8800" dirty="0"/>
            </a:p>
          </p:txBody>
        </p:sp>
      </p:grpSp>
      <p:sp>
        <p:nvSpPr>
          <p:cNvPr id="22" name="矩形 21"/>
          <p:cNvSpPr/>
          <p:nvPr/>
        </p:nvSpPr>
        <p:spPr>
          <a:xfrm>
            <a:off x="3033301" y="1988520"/>
            <a:ext cx="105349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000" spc="600" dirty="0" smtClean="0">
                <a:solidFill>
                  <a:schemeClr val="bg1"/>
                </a:solidFill>
                <a:latin typeface="造字工房力黑（非商用）常规体" pitchFamily="2" charset="-122"/>
                <a:ea typeface="造字工房力黑（非商用）常规体" pitchFamily="2" charset="-122"/>
              </a:rPr>
              <a:t>01</a:t>
            </a:r>
            <a:endParaRPr lang="zh-CN" altLang="en-US" sz="1400" spc="600" dirty="0">
              <a:solidFill>
                <a:schemeClr val="bg1"/>
              </a:solidFill>
              <a:latin typeface="造字工房力黑（非商用）常规体" pitchFamily="2" charset="-122"/>
              <a:ea typeface="造字工房力黑（非商用）常规体" pitchFamily="2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041315" y="3071413"/>
            <a:ext cx="103746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bg1"/>
                </a:solidFill>
                <a:latin typeface="造字工房力黑（非商用）常规体" pitchFamily="2" charset="-122"/>
                <a:ea typeface="造字工房力黑（非商用）常规体" pitchFamily="2" charset="-122"/>
              </a:rPr>
              <a:t>02</a:t>
            </a:r>
            <a:endParaRPr lang="zh-CN" altLang="en-US" sz="1400" dirty="0">
              <a:solidFill>
                <a:schemeClr val="bg1"/>
              </a:solidFill>
              <a:latin typeface="造字工房力黑（非商用）常规体" pitchFamily="2" charset="-122"/>
              <a:ea typeface="造字工房力黑（非商用）常规体" pitchFamily="2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036507" y="4214593"/>
            <a:ext cx="104708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bg1"/>
                </a:solidFill>
                <a:latin typeface="造字工房力黑（非商用）常规体" pitchFamily="2" charset="-122"/>
                <a:ea typeface="造字工房力黑（非商用）常规体" pitchFamily="2" charset="-122"/>
              </a:rPr>
              <a:t>03</a:t>
            </a:r>
            <a:endParaRPr lang="zh-CN" altLang="en-US" sz="1400" dirty="0">
              <a:solidFill>
                <a:schemeClr val="bg1"/>
              </a:solidFill>
              <a:latin typeface="造字工房力黑（非商用）常规体" pitchFamily="2" charset="-122"/>
              <a:ea typeface="造字工房力黑（非商用）常规体" pitchFamily="2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014065" y="5268459"/>
            <a:ext cx="109196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bg1"/>
                </a:solidFill>
                <a:latin typeface="造字工房力黑（非商用）常规体" pitchFamily="2" charset="-122"/>
                <a:ea typeface="造字工房力黑（非商用）常规体" pitchFamily="2" charset="-122"/>
              </a:rPr>
              <a:t>04</a:t>
            </a:r>
            <a:endParaRPr lang="zh-CN" altLang="en-US" sz="1400" dirty="0">
              <a:solidFill>
                <a:schemeClr val="bg1"/>
              </a:solidFill>
              <a:latin typeface="造字工房力黑（非商用）常规体" pitchFamily="2" charset="-122"/>
              <a:ea typeface="造字工房力黑（非商用）常规体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6" grpId="0"/>
      <p:bldP spid="27" grpId="0"/>
      <p:bldP spid="2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-1"/>
            <a:ext cx="5372100" cy="6886576"/>
            <a:chOff x="0" y="-1"/>
            <a:chExt cx="5372100" cy="6886576"/>
          </a:xfrm>
        </p:grpSpPr>
        <p:sp>
          <p:nvSpPr>
            <p:cNvPr id="12" name="矩形 11"/>
            <p:cNvSpPr/>
            <p:nvPr/>
          </p:nvSpPr>
          <p:spPr>
            <a:xfrm>
              <a:off x="0" y="-1"/>
              <a:ext cx="2705100" cy="6886576"/>
            </a:xfrm>
            <a:prstGeom prst="rect">
              <a:avLst/>
            </a:prstGeom>
            <a:solidFill>
              <a:srgbClr val="5AA1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任意多边形 10"/>
            <p:cNvSpPr/>
            <p:nvPr/>
          </p:nvSpPr>
          <p:spPr>
            <a:xfrm>
              <a:off x="0" y="1885950"/>
              <a:ext cx="5372100" cy="1571625"/>
            </a:xfrm>
            <a:custGeom>
              <a:avLst/>
              <a:gdLst>
                <a:gd name="connsiteX0" fmla="*/ 0 w 5372100"/>
                <a:gd name="connsiteY0" fmla="*/ 0 h 1571625"/>
                <a:gd name="connsiteX1" fmla="*/ 5372100 w 5372100"/>
                <a:gd name="connsiteY1" fmla="*/ 0 h 1571625"/>
                <a:gd name="connsiteX2" fmla="*/ 5372100 w 5372100"/>
                <a:gd name="connsiteY2" fmla="*/ 168208 h 1571625"/>
                <a:gd name="connsiteX3" fmla="*/ 4962525 w 5372100"/>
                <a:gd name="connsiteY3" fmla="*/ 338137 h 1571625"/>
                <a:gd name="connsiteX4" fmla="*/ 5372100 w 5372100"/>
                <a:gd name="connsiteY4" fmla="*/ 508068 h 1571625"/>
                <a:gd name="connsiteX5" fmla="*/ 5372100 w 5372100"/>
                <a:gd name="connsiteY5" fmla="*/ 1571625 h 1571625"/>
                <a:gd name="connsiteX6" fmla="*/ 0 w 5372100"/>
                <a:gd name="connsiteY6" fmla="*/ 1571625 h 1571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72100" h="1571625">
                  <a:moveTo>
                    <a:pt x="0" y="0"/>
                  </a:moveTo>
                  <a:lnTo>
                    <a:pt x="5372100" y="0"/>
                  </a:lnTo>
                  <a:lnTo>
                    <a:pt x="5372100" y="168208"/>
                  </a:lnTo>
                  <a:lnTo>
                    <a:pt x="4962525" y="338137"/>
                  </a:lnTo>
                  <a:lnTo>
                    <a:pt x="5372100" y="508068"/>
                  </a:lnTo>
                  <a:lnTo>
                    <a:pt x="5372100" y="1571625"/>
                  </a:lnTo>
                  <a:lnTo>
                    <a:pt x="0" y="1571625"/>
                  </a:lnTo>
                  <a:close/>
                </a:path>
              </a:pathLst>
            </a:custGeom>
            <a:solidFill>
              <a:srgbClr val="ED66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907757" y="2163931"/>
              <a:ext cx="355658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6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  <a:r>
                <a:rPr lang="en-US" altLang="zh-CN" sz="6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6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101139" y="976164"/>
            <a:ext cx="2508836" cy="466725"/>
            <a:chOff x="729664" y="976164"/>
            <a:chExt cx="2508836" cy="466725"/>
          </a:xfrm>
        </p:grpSpPr>
        <p:sp>
          <p:nvSpPr>
            <p:cNvPr id="6" name="矩形 5"/>
            <p:cNvSpPr/>
            <p:nvPr/>
          </p:nvSpPr>
          <p:spPr>
            <a:xfrm>
              <a:off x="729664" y="976164"/>
              <a:ext cx="2508836" cy="466725"/>
            </a:xfrm>
            <a:prstGeom prst="rect">
              <a:avLst/>
            </a:prstGeom>
            <a:solidFill>
              <a:srgbClr val="EC45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818711" y="978694"/>
              <a:ext cx="233074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单击此处加内容</a:t>
              </a:r>
              <a:endPara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0">
        <p14:prism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/>
        </p:nvCxnSpPr>
        <p:spPr>
          <a:xfrm>
            <a:off x="1066800" y="1485900"/>
            <a:ext cx="10096500" cy="0"/>
          </a:xfrm>
          <a:prstGeom prst="line">
            <a:avLst/>
          </a:prstGeom>
          <a:ln w="38100">
            <a:solidFill>
              <a:srgbClr val="E1C09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1423846" y="5138622"/>
            <a:ext cx="9434653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当工作进行到一定阶段或告一段落时，需要回过头来对所做的工作认真地分析研究一下，肯定成绩，找出问题，归纳出经验教训，提高认识，明确方向，以便进一步做好工作，并把这些用文字表述出来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1022581" y="523875"/>
            <a:ext cx="4663844" cy="769441"/>
            <a:chOff x="1022581" y="523875"/>
            <a:chExt cx="4663844" cy="769441"/>
          </a:xfrm>
        </p:grpSpPr>
        <p:sp>
          <p:nvSpPr>
            <p:cNvPr id="8" name="文本框 7"/>
            <p:cNvSpPr txBox="1"/>
            <p:nvPr/>
          </p:nvSpPr>
          <p:spPr>
            <a:xfrm>
              <a:off x="1628774" y="523875"/>
              <a:ext cx="405765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添加一级标题</a:t>
              </a:r>
              <a:r>
                <a:rPr lang="en-US" altLang="zh-CN" sz="4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4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1022581" y="635941"/>
              <a:ext cx="626596" cy="545308"/>
              <a:chOff x="10103932" y="4407043"/>
              <a:chExt cx="133367" cy="116067"/>
            </a:xfrm>
            <a:solidFill>
              <a:srgbClr val="EC4570"/>
            </a:solidFill>
          </p:grpSpPr>
          <p:sp>
            <p:nvSpPr>
              <p:cNvPr id="18" name="Freeform 2465"/>
              <p:cNvSpPr/>
              <p:nvPr/>
            </p:nvSpPr>
            <p:spPr bwMode="auto">
              <a:xfrm>
                <a:off x="10130649" y="4407043"/>
                <a:ext cx="35258" cy="41390"/>
              </a:xfrm>
              <a:custGeom>
                <a:avLst/>
                <a:gdLst>
                  <a:gd name="T0" fmla="*/ 58 w 68"/>
                  <a:gd name="T1" fmla="*/ 20 h 80"/>
                  <a:gd name="T2" fmla="*/ 12 w 68"/>
                  <a:gd name="T3" fmla="*/ 0 h 80"/>
                  <a:gd name="T4" fmla="*/ 6 w 68"/>
                  <a:gd name="T5" fmla="*/ 50 h 80"/>
                  <a:gd name="T6" fmla="*/ 59 w 68"/>
                  <a:gd name="T7" fmla="*/ 80 h 80"/>
                  <a:gd name="T8" fmla="*/ 58 w 68"/>
                  <a:gd name="T9" fmla="*/ 2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80">
                    <a:moveTo>
                      <a:pt x="58" y="20"/>
                    </a:moveTo>
                    <a:cubicBezTo>
                      <a:pt x="50" y="7"/>
                      <a:pt x="34" y="0"/>
                      <a:pt x="12" y="0"/>
                    </a:cubicBezTo>
                    <a:cubicBezTo>
                      <a:pt x="2" y="19"/>
                      <a:pt x="0" y="36"/>
                      <a:pt x="6" y="50"/>
                    </a:cubicBezTo>
                    <a:cubicBezTo>
                      <a:pt x="14" y="65"/>
                      <a:pt x="33" y="77"/>
                      <a:pt x="59" y="80"/>
                    </a:cubicBezTo>
                    <a:cubicBezTo>
                      <a:pt x="68" y="56"/>
                      <a:pt x="68" y="34"/>
                      <a:pt x="58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Freeform 2466"/>
              <p:cNvSpPr/>
              <p:nvPr/>
            </p:nvSpPr>
            <p:spPr bwMode="auto">
              <a:xfrm>
                <a:off x="10103932" y="4449528"/>
                <a:ext cx="47960" cy="31097"/>
              </a:xfrm>
              <a:custGeom>
                <a:avLst/>
                <a:gdLst>
                  <a:gd name="T0" fmla="*/ 42 w 93"/>
                  <a:gd name="T1" fmla="*/ 0 h 60"/>
                  <a:gd name="T2" fmla="*/ 0 w 93"/>
                  <a:gd name="T3" fmla="*/ 30 h 60"/>
                  <a:gd name="T4" fmla="*/ 42 w 93"/>
                  <a:gd name="T5" fmla="*/ 60 h 60"/>
                  <a:gd name="T6" fmla="*/ 93 w 93"/>
                  <a:gd name="T7" fmla="*/ 30 h 60"/>
                  <a:gd name="T8" fmla="*/ 42 w 93"/>
                  <a:gd name="T9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3" h="60">
                    <a:moveTo>
                      <a:pt x="42" y="0"/>
                    </a:moveTo>
                    <a:cubicBezTo>
                      <a:pt x="26" y="0"/>
                      <a:pt x="12" y="10"/>
                      <a:pt x="0" y="30"/>
                    </a:cubicBezTo>
                    <a:cubicBezTo>
                      <a:pt x="11" y="50"/>
                      <a:pt x="26" y="60"/>
                      <a:pt x="42" y="60"/>
                    </a:cubicBezTo>
                    <a:cubicBezTo>
                      <a:pt x="59" y="60"/>
                      <a:pt x="77" y="49"/>
                      <a:pt x="93" y="30"/>
                    </a:cubicBezTo>
                    <a:cubicBezTo>
                      <a:pt x="77" y="11"/>
                      <a:pt x="59" y="0"/>
                      <a:pt x="4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Freeform 2467"/>
              <p:cNvSpPr/>
              <p:nvPr/>
            </p:nvSpPr>
            <p:spPr bwMode="auto">
              <a:xfrm>
                <a:off x="10175324" y="4481720"/>
                <a:ext cx="35039" cy="41390"/>
              </a:xfrm>
              <a:custGeom>
                <a:avLst/>
                <a:gdLst>
                  <a:gd name="T0" fmla="*/ 10 w 68"/>
                  <a:gd name="T1" fmla="*/ 60 h 80"/>
                  <a:gd name="T2" fmla="*/ 56 w 68"/>
                  <a:gd name="T3" fmla="*/ 80 h 80"/>
                  <a:gd name="T4" fmla="*/ 62 w 68"/>
                  <a:gd name="T5" fmla="*/ 30 h 80"/>
                  <a:gd name="T6" fmla="*/ 9 w 68"/>
                  <a:gd name="T7" fmla="*/ 0 h 80"/>
                  <a:gd name="T8" fmla="*/ 10 w 68"/>
                  <a:gd name="T9" fmla="*/ 6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80">
                    <a:moveTo>
                      <a:pt x="10" y="60"/>
                    </a:moveTo>
                    <a:cubicBezTo>
                      <a:pt x="18" y="73"/>
                      <a:pt x="34" y="80"/>
                      <a:pt x="56" y="80"/>
                    </a:cubicBezTo>
                    <a:cubicBezTo>
                      <a:pt x="66" y="61"/>
                      <a:pt x="68" y="44"/>
                      <a:pt x="62" y="30"/>
                    </a:cubicBezTo>
                    <a:cubicBezTo>
                      <a:pt x="54" y="15"/>
                      <a:pt x="35" y="3"/>
                      <a:pt x="9" y="0"/>
                    </a:cubicBezTo>
                    <a:cubicBezTo>
                      <a:pt x="0" y="24"/>
                      <a:pt x="0" y="46"/>
                      <a:pt x="10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Freeform 2468"/>
              <p:cNvSpPr/>
              <p:nvPr/>
            </p:nvSpPr>
            <p:spPr bwMode="auto">
              <a:xfrm>
                <a:off x="10175324" y="4407043"/>
                <a:ext cx="35039" cy="41390"/>
              </a:xfrm>
              <a:custGeom>
                <a:avLst/>
                <a:gdLst>
                  <a:gd name="T0" fmla="*/ 62 w 68"/>
                  <a:gd name="T1" fmla="*/ 50 h 80"/>
                  <a:gd name="T2" fmla="*/ 56 w 68"/>
                  <a:gd name="T3" fmla="*/ 0 h 80"/>
                  <a:gd name="T4" fmla="*/ 10 w 68"/>
                  <a:gd name="T5" fmla="*/ 20 h 80"/>
                  <a:gd name="T6" fmla="*/ 9 w 68"/>
                  <a:gd name="T7" fmla="*/ 80 h 80"/>
                  <a:gd name="T8" fmla="*/ 62 w 68"/>
                  <a:gd name="T9" fmla="*/ 5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80">
                    <a:moveTo>
                      <a:pt x="62" y="50"/>
                    </a:moveTo>
                    <a:cubicBezTo>
                      <a:pt x="68" y="36"/>
                      <a:pt x="66" y="19"/>
                      <a:pt x="56" y="0"/>
                    </a:cubicBezTo>
                    <a:cubicBezTo>
                      <a:pt x="34" y="0"/>
                      <a:pt x="18" y="7"/>
                      <a:pt x="10" y="20"/>
                    </a:cubicBezTo>
                    <a:cubicBezTo>
                      <a:pt x="0" y="34"/>
                      <a:pt x="0" y="56"/>
                      <a:pt x="9" y="80"/>
                    </a:cubicBezTo>
                    <a:cubicBezTo>
                      <a:pt x="35" y="77"/>
                      <a:pt x="54" y="65"/>
                      <a:pt x="62" y="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Freeform 2469"/>
              <p:cNvSpPr/>
              <p:nvPr/>
            </p:nvSpPr>
            <p:spPr bwMode="auto">
              <a:xfrm>
                <a:off x="10130649" y="4481720"/>
                <a:ext cx="35258" cy="41390"/>
              </a:xfrm>
              <a:custGeom>
                <a:avLst/>
                <a:gdLst>
                  <a:gd name="T0" fmla="*/ 6 w 68"/>
                  <a:gd name="T1" fmla="*/ 30 h 80"/>
                  <a:gd name="T2" fmla="*/ 12 w 68"/>
                  <a:gd name="T3" fmla="*/ 80 h 80"/>
                  <a:gd name="T4" fmla="*/ 58 w 68"/>
                  <a:gd name="T5" fmla="*/ 60 h 80"/>
                  <a:gd name="T6" fmla="*/ 59 w 68"/>
                  <a:gd name="T7" fmla="*/ 0 h 80"/>
                  <a:gd name="T8" fmla="*/ 6 w 68"/>
                  <a:gd name="T9" fmla="*/ 3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80">
                    <a:moveTo>
                      <a:pt x="6" y="30"/>
                    </a:moveTo>
                    <a:cubicBezTo>
                      <a:pt x="0" y="44"/>
                      <a:pt x="2" y="61"/>
                      <a:pt x="12" y="80"/>
                    </a:cubicBezTo>
                    <a:cubicBezTo>
                      <a:pt x="34" y="80"/>
                      <a:pt x="50" y="73"/>
                      <a:pt x="58" y="60"/>
                    </a:cubicBezTo>
                    <a:cubicBezTo>
                      <a:pt x="68" y="46"/>
                      <a:pt x="68" y="24"/>
                      <a:pt x="59" y="0"/>
                    </a:cubicBezTo>
                    <a:cubicBezTo>
                      <a:pt x="33" y="3"/>
                      <a:pt x="14" y="15"/>
                      <a:pt x="6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Freeform 2470"/>
              <p:cNvSpPr/>
              <p:nvPr/>
            </p:nvSpPr>
            <p:spPr bwMode="auto">
              <a:xfrm>
                <a:off x="10189339" y="4449528"/>
                <a:ext cx="47960" cy="31097"/>
              </a:xfrm>
              <a:custGeom>
                <a:avLst/>
                <a:gdLst>
                  <a:gd name="T0" fmla="*/ 51 w 93"/>
                  <a:gd name="T1" fmla="*/ 0 h 60"/>
                  <a:gd name="T2" fmla="*/ 0 w 93"/>
                  <a:gd name="T3" fmla="*/ 30 h 60"/>
                  <a:gd name="T4" fmla="*/ 51 w 93"/>
                  <a:gd name="T5" fmla="*/ 60 h 60"/>
                  <a:gd name="T6" fmla="*/ 93 w 93"/>
                  <a:gd name="T7" fmla="*/ 30 h 60"/>
                  <a:gd name="T8" fmla="*/ 51 w 93"/>
                  <a:gd name="T9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3" h="60">
                    <a:moveTo>
                      <a:pt x="51" y="0"/>
                    </a:moveTo>
                    <a:cubicBezTo>
                      <a:pt x="34" y="0"/>
                      <a:pt x="16" y="11"/>
                      <a:pt x="0" y="30"/>
                    </a:cubicBezTo>
                    <a:cubicBezTo>
                      <a:pt x="16" y="49"/>
                      <a:pt x="34" y="60"/>
                      <a:pt x="51" y="60"/>
                    </a:cubicBezTo>
                    <a:cubicBezTo>
                      <a:pt x="67" y="60"/>
                      <a:pt x="81" y="50"/>
                      <a:pt x="93" y="30"/>
                    </a:cubicBezTo>
                    <a:cubicBezTo>
                      <a:pt x="82" y="10"/>
                      <a:pt x="67" y="0"/>
                      <a:pt x="5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Freeform 2471"/>
              <p:cNvSpPr/>
              <p:nvPr/>
            </p:nvSpPr>
            <p:spPr bwMode="auto">
              <a:xfrm>
                <a:off x="10158242" y="4454127"/>
                <a:ext cx="24746" cy="21899"/>
              </a:xfrm>
              <a:custGeom>
                <a:avLst/>
                <a:gdLst>
                  <a:gd name="T0" fmla="*/ 48 w 48"/>
                  <a:gd name="T1" fmla="*/ 21 h 42"/>
                  <a:gd name="T2" fmla="*/ 36 w 48"/>
                  <a:gd name="T3" fmla="*/ 42 h 42"/>
                  <a:gd name="T4" fmla="*/ 36 w 48"/>
                  <a:gd name="T5" fmla="*/ 42 h 42"/>
                  <a:gd name="T6" fmla="*/ 36 w 48"/>
                  <a:gd name="T7" fmla="*/ 42 h 42"/>
                  <a:gd name="T8" fmla="*/ 12 w 48"/>
                  <a:gd name="T9" fmla="*/ 42 h 42"/>
                  <a:gd name="T10" fmla="*/ 12 w 48"/>
                  <a:gd name="T11" fmla="*/ 42 h 42"/>
                  <a:gd name="T12" fmla="*/ 12 w 48"/>
                  <a:gd name="T13" fmla="*/ 42 h 42"/>
                  <a:gd name="T14" fmla="*/ 0 w 48"/>
                  <a:gd name="T15" fmla="*/ 21 h 42"/>
                  <a:gd name="T16" fmla="*/ 0 w 48"/>
                  <a:gd name="T17" fmla="*/ 21 h 42"/>
                  <a:gd name="T18" fmla="*/ 0 w 48"/>
                  <a:gd name="T19" fmla="*/ 21 h 42"/>
                  <a:gd name="T20" fmla="*/ 12 w 48"/>
                  <a:gd name="T21" fmla="*/ 0 h 42"/>
                  <a:gd name="T22" fmla="*/ 12 w 48"/>
                  <a:gd name="T23" fmla="*/ 0 h 42"/>
                  <a:gd name="T24" fmla="*/ 12 w 48"/>
                  <a:gd name="T25" fmla="*/ 0 h 42"/>
                  <a:gd name="T26" fmla="*/ 36 w 48"/>
                  <a:gd name="T27" fmla="*/ 0 h 42"/>
                  <a:gd name="T28" fmla="*/ 36 w 48"/>
                  <a:gd name="T29" fmla="*/ 0 h 42"/>
                  <a:gd name="T30" fmla="*/ 36 w 48"/>
                  <a:gd name="T31" fmla="*/ 0 h 42"/>
                  <a:gd name="T32" fmla="*/ 48 w 48"/>
                  <a:gd name="T33" fmla="*/ 21 h 42"/>
                  <a:gd name="T34" fmla="*/ 48 w 48"/>
                  <a:gd name="T35" fmla="*/ 21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8" h="42">
                    <a:moveTo>
                      <a:pt x="48" y="21"/>
                    </a:moveTo>
                    <a:cubicBezTo>
                      <a:pt x="43" y="27"/>
                      <a:pt x="39" y="35"/>
                      <a:pt x="36" y="42"/>
                    </a:cubicBezTo>
                    <a:cubicBezTo>
                      <a:pt x="36" y="42"/>
                      <a:pt x="36" y="42"/>
                      <a:pt x="36" y="42"/>
                    </a:cubicBezTo>
                    <a:cubicBezTo>
                      <a:pt x="36" y="42"/>
                      <a:pt x="36" y="42"/>
                      <a:pt x="36" y="42"/>
                    </a:cubicBezTo>
                    <a:cubicBezTo>
                      <a:pt x="28" y="41"/>
                      <a:pt x="20" y="41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9" y="35"/>
                      <a:pt x="5" y="27"/>
                      <a:pt x="0" y="2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5" y="15"/>
                      <a:pt x="9" y="7"/>
                      <a:pt x="1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20" y="1"/>
                      <a:pt x="28" y="1"/>
                      <a:pt x="36" y="0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9" y="7"/>
                      <a:pt x="43" y="15"/>
                      <a:pt x="48" y="21"/>
                    </a:cubicBezTo>
                    <a:cubicBezTo>
                      <a:pt x="48" y="21"/>
                      <a:pt x="48" y="21"/>
                      <a:pt x="48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zh-CN" altLang="en-US"/>
              </a:p>
            </p:txBody>
          </p:sp>
        </p:grpSp>
      </p:grp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0" t="14627" r="445" b="38309"/>
          <a:stretch>
            <a:fillRect/>
          </a:stretch>
        </p:blipFill>
        <p:spPr>
          <a:xfrm>
            <a:off x="1447800" y="1695450"/>
            <a:ext cx="9429750" cy="29908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0">
        <p14:prism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8"/>
          <p:cNvCxnSpPr/>
          <p:nvPr/>
        </p:nvCxnSpPr>
        <p:spPr>
          <a:xfrm>
            <a:off x="1066800" y="1485900"/>
            <a:ext cx="10096500" cy="0"/>
          </a:xfrm>
          <a:prstGeom prst="line">
            <a:avLst/>
          </a:prstGeom>
          <a:ln w="38100">
            <a:solidFill>
              <a:srgbClr val="E1C09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1022581" y="523875"/>
            <a:ext cx="4663844" cy="769441"/>
            <a:chOff x="1022581" y="523875"/>
            <a:chExt cx="4663844" cy="769441"/>
          </a:xfrm>
        </p:grpSpPr>
        <p:sp>
          <p:nvSpPr>
            <p:cNvPr id="10" name="文本框 9"/>
            <p:cNvSpPr txBox="1"/>
            <p:nvPr/>
          </p:nvSpPr>
          <p:spPr>
            <a:xfrm>
              <a:off x="1628774" y="523875"/>
              <a:ext cx="405765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添加一级标题</a:t>
              </a:r>
              <a:r>
                <a:rPr lang="en-US" altLang="zh-CN" sz="4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4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1022581" y="635941"/>
              <a:ext cx="626596" cy="545308"/>
              <a:chOff x="10103932" y="4407043"/>
              <a:chExt cx="133367" cy="116067"/>
            </a:xfrm>
            <a:solidFill>
              <a:srgbClr val="EC4570"/>
            </a:solidFill>
          </p:grpSpPr>
          <p:sp>
            <p:nvSpPr>
              <p:cNvPr id="12" name="Freeform 2465"/>
              <p:cNvSpPr/>
              <p:nvPr/>
            </p:nvSpPr>
            <p:spPr bwMode="auto">
              <a:xfrm>
                <a:off x="10130649" y="4407043"/>
                <a:ext cx="35258" cy="41390"/>
              </a:xfrm>
              <a:custGeom>
                <a:avLst/>
                <a:gdLst>
                  <a:gd name="T0" fmla="*/ 58 w 68"/>
                  <a:gd name="T1" fmla="*/ 20 h 80"/>
                  <a:gd name="T2" fmla="*/ 12 w 68"/>
                  <a:gd name="T3" fmla="*/ 0 h 80"/>
                  <a:gd name="T4" fmla="*/ 6 w 68"/>
                  <a:gd name="T5" fmla="*/ 50 h 80"/>
                  <a:gd name="T6" fmla="*/ 59 w 68"/>
                  <a:gd name="T7" fmla="*/ 80 h 80"/>
                  <a:gd name="T8" fmla="*/ 58 w 68"/>
                  <a:gd name="T9" fmla="*/ 2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80">
                    <a:moveTo>
                      <a:pt x="58" y="20"/>
                    </a:moveTo>
                    <a:cubicBezTo>
                      <a:pt x="50" y="7"/>
                      <a:pt x="34" y="0"/>
                      <a:pt x="12" y="0"/>
                    </a:cubicBezTo>
                    <a:cubicBezTo>
                      <a:pt x="2" y="19"/>
                      <a:pt x="0" y="36"/>
                      <a:pt x="6" y="50"/>
                    </a:cubicBezTo>
                    <a:cubicBezTo>
                      <a:pt x="14" y="65"/>
                      <a:pt x="33" y="77"/>
                      <a:pt x="59" y="80"/>
                    </a:cubicBezTo>
                    <a:cubicBezTo>
                      <a:pt x="68" y="56"/>
                      <a:pt x="68" y="34"/>
                      <a:pt x="58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Freeform 2466"/>
              <p:cNvSpPr/>
              <p:nvPr/>
            </p:nvSpPr>
            <p:spPr bwMode="auto">
              <a:xfrm>
                <a:off x="10103932" y="4449528"/>
                <a:ext cx="47960" cy="31097"/>
              </a:xfrm>
              <a:custGeom>
                <a:avLst/>
                <a:gdLst>
                  <a:gd name="T0" fmla="*/ 42 w 93"/>
                  <a:gd name="T1" fmla="*/ 0 h 60"/>
                  <a:gd name="T2" fmla="*/ 0 w 93"/>
                  <a:gd name="T3" fmla="*/ 30 h 60"/>
                  <a:gd name="T4" fmla="*/ 42 w 93"/>
                  <a:gd name="T5" fmla="*/ 60 h 60"/>
                  <a:gd name="T6" fmla="*/ 93 w 93"/>
                  <a:gd name="T7" fmla="*/ 30 h 60"/>
                  <a:gd name="T8" fmla="*/ 42 w 93"/>
                  <a:gd name="T9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3" h="60">
                    <a:moveTo>
                      <a:pt x="42" y="0"/>
                    </a:moveTo>
                    <a:cubicBezTo>
                      <a:pt x="26" y="0"/>
                      <a:pt x="12" y="10"/>
                      <a:pt x="0" y="30"/>
                    </a:cubicBezTo>
                    <a:cubicBezTo>
                      <a:pt x="11" y="50"/>
                      <a:pt x="26" y="60"/>
                      <a:pt x="42" y="60"/>
                    </a:cubicBezTo>
                    <a:cubicBezTo>
                      <a:pt x="59" y="60"/>
                      <a:pt x="77" y="49"/>
                      <a:pt x="93" y="30"/>
                    </a:cubicBezTo>
                    <a:cubicBezTo>
                      <a:pt x="77" y="11"/>
                      <a:pt x="59" y="0"/>
                      <a:pt x="4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Freeform 2467"/>
              <p:cNvSpPr/>
              <p:nvPr/>
            </p:nvSpPr>
            <p:spPr bwMode="auto">
              <a:xfrm>
                <a:off x="10175324" y="4481720"/>
                <a:ext cx="35039" cy="41390"/>
              </a:xfrm>
              <a:custGeom>
                <a:avLst/>
                <a:gdLst>
                  <a:gd name="T0" fmla="*/ 10 w 68"/>
                  <a:gd name="T1" fmla="*/ 60 h 80"/>
                  <a:gd name="T2" fmla="*/ 56 w 68"/>
                  <a:gd name="T3" fmla="*/ 80 h 80"/>
                  <a:gd name="T4" fmla="*/ 62 w 68"/>
                  <a:gd name="T5" fmla="*/ 30 h 80"/>
                  <a:gd name="T6" fmla="*/ 9 w 68"/>
                  <a:gd name="T7" fmla="*/ 0 h 80"/>
                  <a:gd name="T8" fmla="*/ 10 w 68"/>
                  <a:gd name="T9" fmla="*/ 6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80">
                    <a:moveTo>
                      <a:pt x="10" y="60"/>
                    </a:moveTo>
                    <a:cubicBezTo>
                      <a:pt x="18" y="73"/>
                      <a:pt x="34" y="80"/>
                      <a:pt x="56" y="80"/>
                    </a:cubicBezTo>
                    <a:cubicBezTo>
                      <a:pt x="66" y="61"/>
                      <a:pt x="68" y="44"/>
                      <a:pt x="62" y="30"/>
                    </a:cubicBezTo>
                    <a:cubicBezTo>
                      <a:pt x="54" y="15"/>
                      <a:pt x="35" y="3"/>
                      <a:pt x="9" y="0"/>
                    </a:cubicBezTo>
                    <a:cubicBezTo>
                      <a:pt x="0" y="24"/>
                      <a:pt x="0" y="46"/>
                      <a:pt x="10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Freeform 2468"/>
              <p:cNvSpPr/>
              <p:nvPr/>
            </p:nvSpPr>
            <p:spPr bwMode="auto">
              <a:xfrm>
                <a:off x="10175324" y="4407043"/>
                <a:ext cx="35039" cy="41390"/>
              </a:xfrm>
              <a:custGeom>
                <a:avLst/>
                <a:gdLst>
                  <a:gd name="T0" fmla="*/ 62 w 68"/>
                  <a:gd name="T1" fmla="*/ 50 h 80"/>
                  <a:gd name="T2" fmla="*/ 56 w 68"/>
                  <a:gd name="T3" fmla="*/ 0 h 80"/>
                  <a:gd name="T4" fmla="*/ 10 w 68"/>
                  <a:gd name="T5" fmla="*/ 20 h 80"/>
                  <a:gd name="T6" fmla="*/ 9 w 68"/>
                  <a:gd name="T7" fmla="*/ 80 h 80"/>
                  <a:gd name="T8" fmla="*/ 62 w 68"/>
                  <a:gd name="T9" fmla="*/ 5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80">
                    <a:moveTo>
                      <a:pt x="62" y="50"/>
                    </a:moveTo>
                    <a:cubicBezTo>
                      <a:pt x="68" y="36"/>
                      <a:pt x="66" y="19"/>
                      <a:pt x="56" y="0"/>
                    </a:cubicBezTo>
                    <a:cubicBezTo>
                      <a:pt x="34" y="0"/>
                      <a:pt x="18" y="7"/>
                      <a:pt x="10" y="20"/>
                    </a:cubicBezTo>
                    <a:cubicBezTo>
                      <a:pt x="0" y="34"/>
                      <a:pt x="0" y="56"/>
                      <a:pt x="9" y="80"/>
                    </a:cubicBezTo>
                    <a:cubicBezTo>
                      <a:pt x="35" y="77"/>
                      <a:pt x="54" y="65"/>
                      <a:pt x="62" y="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Freeform 2469"/>
              <p:cNvSpPr/>
              <p:nvPr/>
            </p:nvSpPr>
            <p:spPr bwMode="auto">
              <a:xfrm>
                <a:off x="10130649" y="4481720"/>
                <a:ext cx="35258" cy="41390"/>
              </a:xfrm>
              <a:custGeom>
                <a:avLst/>
                <a:gdLst>
                  <a:gd name="T0" fmla="*/ 6 w 68"/>
                  <a:gd name="T1" fmla="*/ 30 h 80"/>
                  <a:gd name="T2" fmla="*/ 12 w 68"/>
                  <a:gd name="T3" fmla="*/ 80 h 80"/>
                  <a:gd name="T4" fmla="*/ 58 w 68"/>
                  <a:gd name="T5" fmla="*/ 60 h 80"/>
                  <a:gd name="T6" fmla="*/ 59 w 68"/>
                  <a:gd name="T7" fmla="*/ 0 h 80"/>
                  <a:gd name="T8" fmla="*/ 6 w 68"/>
                  <a:gd name="T9" fmla="*/ 3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80">
                    <a:moveTo>
                      <a:pt x="6" y="30"/>
                    </a:moveTo>
                    <a:cubicBezTo>
                      <a:pt x="0" y="44"/>
                      <a:pt x="2" y="61"/>
                      <a:pt x="12" y="80"/>
                    </a:cubicBezTo>
                    <a:cubicBezTo>
                      <a:pt x="34" y="80"/>
                      <a:pt x="50" y="73"/>
                      <a:pt x="58" y="60"/>
                    </a:cubicBezTo>
                    <a:cubicBezTo>
                      <a:pt x="68" y="46"/>
                      <a:pt x="68" y="24"/>
                      <a:pt x="59" y="0"/>
                    </a:cubicBezTo>
                    <a:cubicBezTo>
                      <a:pt x="33" y="3"/>
                      <a:pt x="14" y="15"/>
                      <a:pt x="6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Freeform 2470"/>
              <p:cNvSpPr/>
              <p:nvPr/>
            </p:nvSpPr>
            <p:spPr bwMode="auto">
              <a:xfrm>
                <a:off x="10189339" y="4449528"/>
                <a:ext cx="47960" cy="31097"/>
              </a:xfrm>
              <a:custGeom>
                <a:avLst/>
                <a:gdLst>
                  <a:gd name="T0" fmla="*/ 51 w 93"/>
                  <a:gd name="T1" fmla="*/ 0 h 60"/>
                  <a:gd name="T2" fmla="*/ 0 w 93"/>
                  <a:gd name="T3" fmla="*/ 30 h 60"/>
                  <a:gd name="T4" fmla="*/ 51 w 93"/>
                  <a:gd name="T5" fmla="*/ 60 h 60"/>
                  <a:gd name="T6" fmla="*/ 93 w 93"/>
                  <a:gd name="T7" fmla="*/ 30 h 60"/>
                  <a:gd name="T8" fmla="*/ 51 w 93"/>
                  <a:gd name="T9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3" h="60">
                    <a:moveTo>
                      <a:pt x="51" y="0"/>
                    </a:moveTo>
                    <a:cubicBezTo>
                      <a:pt x="34" y="0"/>
                      <a:pt x="16" y="11"/>
                      <a:pt x="0" y="30"/>
                    </a:cubicBezTo>
                    <a:cubicBezTo>
                      <a:pt x="16" y="49"/>
                      <a:pt x="34" y="60"/>
                      <a:pt x="51" y="60"/>
                    </a:cubicBezTo>
                    <a:cubicBezTo>
                      <a:pt x="67" y="60"/>
                      <a:pt x="81" y="50"/>
                      <a:pt x="93" y="30"/>
                    </a:cubicBezTo>
                    <a:cubicBezTo>
                      <a:pt x="82" y="10"/>
                      <a:pt x="67" y="0"/>
                      <a:pt x="5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Freeform 2471"/>
              <p:cNvSpPr/>
              <p:nvPr/>
            </p:nvSpPr>
            <p:spPr bwMode="auto">
              <a:xfrm>
                <a:off x="10158242" y="4454127"/>
                <a:ext cx="24746" cy="21899"/>
              </a:xfrm>
              <a:custGeom>
                <a:avLst/>
                <a:gdLst>
                  <a:gd name="T0" fmla="*/ 48 w 48"/>
                  <a:gd name="T1" fmla="*/ 21 h 42"/>
                  <a:gd name="T2" fmla="*/ 36 w 48"/>
                  <a:gd name="T3" fmla="*/ 42 h 42"/>
                  <a:gd name="T4" fmla="*/ 36 w 48"/>
                  <a:gd name="T5" fmla="*/ 42 h 42"/>
                  <a:gd name="T6" fmla="*/ 36 w 48"/>
                  <a:gd name="T7" fmla="*/ 42 h 42"/>
                  <a:gd name="T8" fmla="*/ 12 w 48"/>
                  <a:gd name="T9" fmla="*/ 42 h 42"/>
                  <a:gd name="T10" fmla="*/ 12 w 48"/>
                  <a:gd name="T11" fmla="*/ 42 h 42"/>
                  <a:gd name="T12" fmla="*/ 12 w 48"/>
                  <a:gd name="T13" fmla="*/ 42 h 42"/>
                  <a:gd name="T14" fmla="*/ 0 w 48"/>
                  <a:gd name="T15" fmla="*/ 21 h 42"/>
                  <a:gd name="T16" fmla="*/ 0 w 48"/>
                  <a:gd name="T17" fmla="*/ 21 h 42"/>
                  <a:gd name="T18" fmla="*/ 0 w 48"/>
                  <a:gd name="T19" fmla="*/ 21 h 42"/>
                  <a:gd name="T20" fmla="*/ 12 w 48"/>
                  <a:gd name="T21" fmla="*/ 0 h 42"/>
                  <a:gd name="T22" fmla="*/ 12 w 48"/>
                  <a:gd name="T23" fmla="*/ 0 h 42"/>
                  <a:gd name="T24" fmla="*/ 12 w 48"/>
                  <a:gd name="T25" fmla="*/ 0 h 42"/>
                  <a:gd name="T26" fmla="*/ 36 w 48"/>
                  <a:gd name="T27" fmla="*/ 0 h 42"/>
                  <a:gd name="T28" fmla="*/ 36 w 48"/>
                  <a:gd name="T29" fmla="*/ 0 h 42"/>
                  <a:gd name="T30" fmla="*/ 36 w 48"/>
                  <a:gd name="T31" fmla="*/ 0 h 42"/>
                  <a:gd name="T32" fmla="*/ 48 w 48"/>
                  <a:gd name="T33" fmla="*/ 21 h 42"/>
                  <a:gd name="T34" fmla="*/ 48 w 48"/>
                  <a:gd name="T35" fmla="*/ 21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8" h="42">
                    <a:moveTo>
                      <a:pt x="48" y="21"/>
                    </a:moveTo>
                    <a:cubicBezTo>
                      <a:pt x="43" y="27"/>
                      <a:pt x="39" y="35"/>
                      <a:pt x="36" y="42"/>
                    </a:cubicBezTo>
                    <a:cubicBezTo>
                      <a:pt x="36" y="42"/>
                      <a:pt x="36" y="42"/>
                      <a:pt x="36" y="42"/>
                    </a:cubicBezTo>
                    <a:cubicBezTo>
                      <a:pt x="36" y="42"/>
                      <a:pt x="36" y="42"/>
                      <a:pt x="36" y="42"/>
                    </a:cubicBezTo>
                    <a:cubicBezTo>
                      <a:pt x="28" y="41"/>
                      <a:pt x="20" y="41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9" y="35"/>
                      <a:pt x="5" y="27"/>
                      <a:pt x="0" y="2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5" y="15"/>
                      <a:pt x="9" y="7"/>
                      <a:pt x="1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20" y="1"/>
                      <a:pt x="28" y="1"/>
                      <a:pt x="36" y="0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9" y="7"/>
                      <a:pt x="43" y="15"/>
                      <a:pt x="48" y="21"/>
                    </a:cubicBezTo>
                    <a:cubicBezTo>
                      <a:pt x="48" y="21"/>
                      <a:pt x="48" y="21"/>
                      <a:pt x="48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1311008" y="1821366"/>
            <a:ext cx="3865725" cy="1126462"/>
            <a:chOff x="1311008" y="1821366"/>
            <a:chExt cx="3865725" cy="1126462"/>
          </a:xfrm>
        </p:grpSpPr>
        <p:sp>
          <p:nvSpPr>
            <p:cNvPr id="8" name="文本框 7"/>
            <p:cNvSpPr txBox="1"/>
            <p:nvPr/>
          </p:nvSpPr>
          <p:spPr>
            <a:xfrm>
              <a:off x="1990619" y="1821366"/>
              <a:ext cx="3186114" cy="11264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添加内容</a:t>
              </a:r>
              <a:endParaRPr lang="en-US" altLang="zh-CN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基于演示设计的一站式在线演示、素材销售、服务交易</a:t>
              </a:r>
              <a:r>
                <a:rPr lang="zh-CN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系统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6" name="组合 45"/>
            <p:cNvGrpSpPr/>
            <p:nvPr/>
          </p:nvGrpSpPr>
          <p:grpSpPr>
            <a:xfrm>
              <a:off x="1311008" y="1898780"/>
              <a:ext cx="397976" cy="492809"/>
              <a:chOff x="4568443" y="7144356"/>
              <a:chExt cx="397976" cy="492809"/>
            </a:xfrm>
            <a:solidFill>
              <a:srgbClr val="32949D"/>
            </a:solidFill>
          </p:grpSpPr>
          <p:sp>
            <p:nvSpPr>
              <p:cNvPr id="31" name="Rectangle 1294"/>
              <p:cNvSpPr>
                <a:spLocks noChangeArrowheads="1"/>
              </p:cNvSpPr>
              <p:nvPr/>
            </p:nvSpPr>
            <p:spPr bwMode="auto">
              <a:xfrm>
                <a:off x="4686144" y="7522854"/>
                <a:ext cx="116004" cy="11431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" name="Rectangle 1295"/>
              <p:cNvSpPr>
                <a:spLocks noChangeArrowheads="1"/>
              </p:cNvSpPr>
              <p:nvPr/>
            </p:nvSpPr>
            <p:spPr bwMode="auto">
              <a:xfrm>
                <a:off x="4714085" y="7468660"/>
                <a:ext cx="60121" cy="8637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Rectangle 1296"/>
              <p:cNvSpPr>
                <a:spLocks noChangeArrowheads="1"/>
              </p:cNvSpPr>
              <p:nvPr/>
            </p:nvSpPr>
            <p:spPr bwMode="auto">
              <a:xfrm>
                <a:off x="4830093" y="7550796"/>
                <a:ext cx="88062" cy="5842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4" name="Rectangle 1297"/>
              <p:cNvSpPr>
                <a:spLocks noChangeArrowheads="1"/>
              </p:cNvSpPr>
              <p:nvPr/>
            </p:nvSpPr>
            <p:spPr bwMode="auto">
              <a:xfrm>
                <a:off x="4570140" y="7550796"/>
                <a:ext cx="88062" cy="5842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" name="Freeform 1298"/>
              <p:cNvSpPr/>
              <p:nvPr/>
            </p:nvSpPr>
            <p:spPr bwMode="auto">
              <a:xfrm>
                <a:off x="4580301" y="7251047"/>
                <a:ext cx="386118" cy="187979"/>
              </a:xfrm>
              <a:custGeom>
                <a:avLst/>
                <a:gdLst>
                  <a:gd name="T0" fmla="*/ 5 w 193"/>
                  <a:gd name="T1" fmla="*/ 94 h 94"/>
                  <a:gd name="T2" fmla="*/ 1 w 193"/>
                  <a:gd name="T3" fmla="*/ 88 h 94"/>
                  <a:gd name="T4" fmla="*/ 33 w 193"/>
                  <a:gd name="T5" fmla="*/ 7 h 94"/>
                  <a:gd name="T6" fmla="*/ 42 w 193"/>
                  <a:gd name="T7" fmla="*/ 0 h 94"/>
                  <a:gd name="T8" fmla="*/ 187 w 193"/>
                  <a:gd name="T9" fmla="*/ 0 h 94"/>
                  <a:gd name="T10" fmla="*/ 192 w 193"/>
                  <a:gd name="T11" fmla="*/ 7 h 94"/>
                  <a:gd name="T12" fmla="*/ 163 w 193"/>
                  <a:gd name="T13" fmla="*/ 87 h 94"/>
                  <a:gd name="T14" fmla="*/ 154 w 193"/>
                  <a:gd name="T15" fmla="*/ 94 h 94"/>
                  <a:gd name="T16" fmla="*/ 5 w 193"/>
                  <a:gd name="T17" fmla="*/ 94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3" h="94">
                    <a:moveTo>
                      <a:pt x="5" y="94"/>
                    </a:moveTo>
                    <a:cubicBezTo>
                      <a:pt x="1" y="94"/>
                      <a:pt x="0" y="91"/>
                      <a:pt x="1" y="88"/>
                    </a:cubicBezTo>
                    <a:cubicBezTo>
                      <a:pt x="33" y="7"/>
                      <a:pt x="33" y="7"/>
                      <a:pt x="33" y="7"/>
                    </a:cubicBezTo>
                    <a:cubicBezTo>
                      <a:pt x="34" y="3"/>
                      <a:pt x="38" y="0"/>
                      <a:pt x="42" y="0"/>
                    </a:cubicBezTo>
                    <a:cubicBezTo>
                      <a:pt x="187" y="0"/>
                      <a:pt x="187" y="0"/>
                      <a:pt x="187" y="0"/>
                    </a:cubicBezTo>
                    <a:cubicBezTo>
                      <a:pt x="191" y="0"/>
                      <a:pt x="193" y="3"/>
                      <a:pt x="192" y="7"/>
                    </a:cubicBezTo>
                    <a:cubicBezTo>
                      <a:pt x="163" y="87"/>
                      <a:pt x="163" y="87"/>
                      <a:pt x="163" y="87"/>
                    </a:cubicBezTo>
                    <a:cubicBezTo>
                      <a:pt x="162" y="91"/>
                      <a:pt x="158" y="94"/>
                      <a:pt x="154" y="94"/>
                    </a:cubicBezTo>
                    <a:lnTo>
                      <a:pt x="5" y="9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Freeform 1299"/>
              <p:cNvSpPr/>
              <p:nvPr/>
            </p:nvSpPr>
            <p:spPr bwMode="auto">
              <a:xfrm>
                <a:off x="4568443" y="7144356"/>
                <a:ext cx="345475" cy="216769"/>
              </a:xfrm>
              <a:custGeom>
                <a:avLst/>
                <a:gdLst>
                  <a:gd name="T0" fmla="*/ 2 w 173"/>
                  <a:gd name="T1" fmla="*/ 105 h 108"/>
                  <a:gd name="T2" fmla="*/ 0 w 173"/>
                  <a:gd name="T3" fmla="*/ 104 h 108"/>
                  <a:gd name="T4" fmla="*/ 0 w 173"/>
                  <a:gd name="T5" fmla="*/ 31 h 108"/>
                  <a:gd name="T6" fmla="*/ 4 w 173"/>
                  <a:gd name="T7" fmla="*/ 18 h 108"/>
                  <a:gd name="T8" fmla="*/ 11 w 173"/>
                  <a:gd name="T9" fmla="*/ 6 h 108"/>
                  <a:gd name="T10" fmla="*/ 21 w 173"/>
                  <a:gd name="T11" fmla="*/ 0 h 108"/>
                  <a:gd name="T12" fmla="*/ 80 w 173"/>
                  <a:gd name="T13" fmla="*/ 0 h 108"/>
                  <a:gd name="T14" fmla="*/ 91 w 173"/>
                  <a:gd name="T15" fmla="*/ 5 h 108"/>
                  <a:gd name="T16" fmla="*/ 98 w 173"/>
                  <a:gd name="T17" fmla="*/ 13 h 108"/>
                  <a:gd name="T18" fmla="*/ 109 w 173"/>
                  <a:gd name="T19" fmla="*/ 18 h 108"/>
                  <a:gd name="T20" fmla="*/ 167 w 173"/>
                  <a:gd name="T21" fmla="*/ 18 h 108"/>
                  <a:gd name="T22" fmla="*/ 171 w 173"/>
                  <a:gd name="T23" fmla="*/ 24 h 108"/>
                  <a:gd name="T24" fmla="*/ 169 w 173"/>
                  <a:gd name="T25" fmla="*/ 31 h 108"/>
                  <a:gd name="T26" fmla="*/ 159 w 173"/>
                  <a:gd name="T27" fmla="*/ 37 h 108"/>
                  <a:gd name="T28" fmla="*/ 34 w 173"/>
                  <a:gd name="T29" fmla="*/ 37 h 108"/>
                  <a:gd name="T30" fmla="*/ 25 w 173"/>
                  <a:gd name="T31" fmla="*/ 44 h 108"/>
                  <a:gd name="T32" fmla="*/ 2 w 173"/>
                  <a:gd name="T33" fmla="*/ 105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73" h="108">
                    <a:moveTo>
                      <a:pt x="2" y="105"/>
                    </a:moveTo>
                    <a:cubicBezTo>
                      <a:pt x="1" y="108"/>
                      <a:pt x="0" y="108"/>
                      <a:pt x="0" y="104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27"/>
                      <a:pt x="2" y="22"/>
                      <a:pt x="4" y="18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3" y="3"/>
                      <a:pt x="17" y="0"/>
                      <a:pt x="21" y="0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4" y="0"/>
                      <a:pt x="89" y="3"/>
                      <a:pt x="91" y="5"/>
                    </a:cubicBezTo>
                    <a:cubicBezTo>
                      <a:pt x="98" y="13"/>
                      <a:pt x="98" y="13"/>
                      <a:pt x="98" y="13"/>
                    </a:cubicBezTo>
                    <a:cubicBezTo>
                      <a:pt x="100" y="15"/>
                      <a:pt x="105" y="18"/>
                      <a:pt x="109" y="18"/>
                    </a:cubicBezTo>
                    <a:cubicBezTo>
                      <a:pt x="167" y="18"/>
                      <a:pt x="167" y="18"/>
                      <a:pt x="167" y="18"/>
                    </a:cubicBezTo>
                    <a:cubicBezTo>
                      <a:pt x="171" y="18"/>
                      <a:pt x="173" y="21"/>
                      <a:pt x="171" y="24"/>
                    </a:cubicBezTo>
                    <a:cubicBezTo>
                      <a:pt x="169" y="31"/>
                      <a:pt x="169" y="31"/>
                      <a:pt x="169" y="31"/>
                    </a:cubicBezTo>
                    <a:cubicBezTo>
                      <a:pt x="167" y="34"/>
                      <a:pt x="163" y="37"/>
                      <a:pt x="159" y="37"/>
                    </a:cubicBezTo>
                    <a:cubicBezTo>
                      <a:pt x="34" y="37"/>
                      <a:pt x="34" y="37"/>
                      <a:pt x="34" y="37"/>
                    </a:cubicBezTo>
                    <a:cubicBezTo>
                      <a:pt x="30" y="37"/>
                      <a:pt x="26" y="40"/>
                      <a:pt x="25" y="44"/>
                    </a:cubicBezTo>
                    <a:lnTo>
                      <a:pt x="2" y="10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6450470" y="1821366"/>
            <a:ext cx="4046080" cy="1126462"/>
            <a:chOff x="6450470" y="1821366"/>
            <a:chExt cx="4046080" cy="1126462"/>
          </a:xfrm>
        </p:grpSpPr>
        <p:grpSp>
          <p:nvGrpSpPr>
            <p:cNvPr id="49" name="组合 48"/>
            <p:cNvGrpSpPr/>
            <p:nvPr/>
          </p:nvGrpSpPr>
          <p:grpSpPr>
            <a:xfrm>
              <a:off x="6450470" y="1943226"/>
              <a:ext cx="556316" cy="556316"/>
              <a:chOff x="7875869" y="7164678"/>
              <a:chExt cx="556316" cy="556316"/>
            </a:xfrm>
          </p:grpSpPr>
          <p:sp>
            <p:nvSpPr>
              <p:cNvPr id="19" name="Freeform 1021"/>
              <p:cNvSpPr/>
              <p:nvPr/>
            </p:nvSpPr>
            <p:spPr bwMode="auto">
              <a:xfrm>
                <a:off x="7922439" y="7631239"/>
                <a:ext cx="193905" cy="89755"/>
              </a:xfrm>
              <a:custGeom>
                <a:avLst/>
                <a:gdLst>
                  <a:gd name="T0" fmla="*/ 0 w 97"/>
                  <a:gd name="T1" fmla="*/ 33 h 45"/>
                  <a:gd name="T2" fmla="*/ 48 w 97"/>
                  <a:gd name="T3" fmla="*/ 0 h 45"/>
                  <a:gd name="T4" fmla="*/ 73 w 97"/>
                  <a:gd name="T5" fmla="*/ 7 h 45"/>
                  <a:gd name="T6" fmla="*/ 97 w 97"/>
                  <a:gd name="T7" fmla="*/ 9 h 45"/>
                  <a:gd name="T8" fmla="*/ 50 w 97"/>
                  <a:gd name="T9" fmla="*/ 44 h 45"/>
                  <a:gd name="T10" fmla="*/ 0 w 97"/>
                  <a:gd name="T11" fmla="*/ 33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7" h="45">
                    <a:moveTo>
                      <a:pt x="0" y="33"/>
                    </a:moveTo>
                    <a:cubicBezTo>
                      <a:pt x="0" y="33"/>
                      <a:pt x="18" y="2"/>
                      <a:pt x="48" y="0"/>
                    </a:cubicBezTo>
                    <a:cubicBezTo>
                      <a:pt x="48" y="0"/>
                      <a:pt x="58" y="0"/>
                      <a:pt x="73" y="7"/>
                    </a:cubicBezTo>
                    <a:cubicBezTo>
                      <a:pt x="90" y="14"/>
                      <a:pt x="97" y="9"/>
                      <a:pt x="97" y="9"/>
                    </a:cubicBezTo>
                    <a:cubicBezTo>
                      <a:pt x="97" y="9"/>
                      <a:pt x="82" y="44"/>
                      <a:pt x="50" y="44"/>
                    </a:cubicBezTo>
                    <a:cubicBezTo>
                      <a:pt x="32" y="45"/>
                      <a:pt x="20" y="29"/>
                      <a:pt x="0" y="33"/>
                    </a:cubicBezTo>
                    <a:close/>
                  </a:path>
                </a:pathLst>
              </a:custGeom>
              <a:solidFill>
                <a:srgbClr val="EC457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Freeform 1022"/>
              <p:cNvSpPr/>
              <p:nvPr/>
            </p:nvSpPr>
            <p:spPr bwMode="auto">
              <a:xfrm>
                <a:off x="7875869" y="7480518"/>
                <a:ext cx="90604" cy="194754"/>
              </a:xfrm>
              <a:custGeom>
                <a:avLst/>
                <a:gdLst>
                  <a:gd name="T0" fmla="*/ 12 w 45"/>
                  <a:gd name="T1" fmla="*/ 97 h 97"/>
                  <a:gd name="T2" fmla="*/ 45 w 45"/>
                  <a:gd name="T3" fmla="*/ 49 h 97"/>
                  <a:gd name="T4" fmla="*/ 38 w 45"/>
                  <a:gd name="T5" fmla="*/ 24 h 97"/>
                  <a:gd name="T6" fmla="*/ 36 w 45"/>
                  <a:gd name="T7" fmla="*/ 0 h 97"/>
                  <a:gd name="T8" fmla="*/ 1 w 45"/>
                  <a:gd name="T9" fmla="*/ 47 h 97"/>
                  <a:gd name="T10" fmla="*/ 12 w 45"/>
                  <a:gd name="T11" fmla="*/ 97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" h="97">
                    <a:moveTo>
                      <a:pt x="12" y="97"/>
                    </a:moveTo>
                    <a:cubicBezTo>
                      <a:pt x="12" y="97"/>
                      <a:pt x="43" y="79"/>
                      <a:pt x="45" y="49"/>
                    </a:cubicBezTo>
                    <a:cubicBezTo>
                      <a:pt x="45" y="49"/>
                      <a:pt x="45" y="39"/>
                      <a:pt x="38" y="24"/>
                    </a:cubicBezTo>
                    <a:cubicBezTo>
                      <a:pt x="31" y="7"/>
                      <a:pt x="36" y="0"/>
                      <a:pt x="36" y="0"/>
                    </a:cubicBezTo>
                    <a:cubicBezTo>
                      <a:pt x="36" y="0"/>
                      <a:pt x="1" y="15"/>
                      <a:pt x="1" y="47"/>
                    </a:cubicBezTo>
                    <a:cubicBezTo>
                      <a:pt x="0" y="65"/>
                      <a:pt x="16" y="77"/>
                      <a:pt x="12" y="97"/>
                    </a:cubicBezTo>
                    <a:close/>
                  </a:path>
                </a:pathLst>
              </a:custGeom>
              <a:solidFill>
                <a:srgbClr val="EC457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Freeform 1023"/>
              <p:cNvSpPr/>
              <p:nvPr/>
            </p:nvSpPr>
            <p:spPr bwMode="auto">
              <a:xfrm>
                <a:off x="8012195" y="7540635"/>
                <a:ext cx="193905" cy="88062"/>
              </a:xfrm>
              <a:custGeom>
                <a:avLst/>
                <a:gdLst>
                  <a:gd name="T0" fmla="*/ 0 w 97"/>
                  <a:gd name="T1" fmla="*/ 33 h 44"/>
                  <a:gd name="T2" fmla="*/ 48 w 97"/>
                  <a:gd name="T3" fmla="*/ 0 h 44"/>
                  <a:gd name="T4" fmla="*/ 73 w 97"/>
                  <a:gd name="T5" fmla="*/ 7 h 44"/>
                  <a:gd name="T6" fmla="*/ 97 w 97"/>
                  <a:gd name="T7" fmla="*/ 9 h 44"/>
                  <a:gd name="T8" fmla="*/ 50 w 97"/>
                  <a:gd name="T9" fmla="*/ 44 h 44"/>
                  <a:gd name="T10" fmla="*/ 0 w 97"/>
                  <a:gd name="T11" fmla="*/ 33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7" h="44">
                    <a:moveTo>
                      <a:pt x="0" y="33"/>
                    </a:moveTo>
                    <a:cubicBezTo>
                      <a:pt x="0" y="33"/>
                      <a:pt x="18" y="1"/>
                      <a:pt x="48" y="0"/>
                    </a:cubicBezTo>
                    <a:cubicBezTo>
                      <a:pt x="48" y="0"/>
                      <a:pt x="58" y="0"/>
                      <a:pt x="73" y="7"/>
                    </a:cubicBezTo>
                    <a:cubicBezTo>
                      <a:pt x="90" y="14"/>
                      <a:pt x="97" y="9"/>
                      <a:pt x="97" y="9"/>
                    </a:cubicBezTo>
                    <a:cubicBezTo>
                      <a:pt x="97" y="9"/>
                      <a:pt x="82" y="43"/>
                      <a:pt x="50" y="44"/>
                    </a:cubicBezTo>
                    <a:cubicBezTo>
                      <a:pt x="32" y="44"/>
                      <a:pt x="21" y="28"/>
                      <a:pt x="0" y="33"/>
                    </a:cubicBezTo>
                    <a:close/>
                  </a:path>
                </a:pathLst>
              </a:custGeom>
              <a:solidFill>
                <a:srgbClr val="EC457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" name="Freeform 1024"/>
              <p:cNvSpPr/>
              <p:nvPr/>
            </p:nvSpPr>
            <p:spPr bwMode="auto">
              <a:xfrm>
                <a:off x="7968161" y="7390759"/>
                <a:ext cx="88062" cy="193906"/>
              </a:xfrm>
              <a:custGeom>
                <a:avLst/>
                <a:gdLst>
                  <a:gd name="T0" fmla="*/ 11 w 44"/>
                  <a:gd name="T1" fmla="*/ 97 h 97"/>
                  <a:gd name="T2" fmla="*/ 44 w 44"/>
                  <a:gd name="T3" fmla="*/ 49 h 97"/>
                  <a:gd name="T4" fmla="*/ 37 w 44"/>
                  <a:gd name="T5" fmla="*/ 24 h 97"/>
                  <a:gd name="T6" fmla="*/ 35 w 44"/>
                  <a:gd name="T7" fmla="*/ 0 h 97"/>
                  <a:gd name="T8" fmla="*/ 0 w 44"/>
                  <a:gd name="T9" fmla="*/ 47 h 97"/>
                  <a:gd name="T10" fmla="*/ 11 w 44"/>
                  <a:gd name="T11" fmla="*/ 97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97">
                    <a:moveTo>
                      <a:pt x="11" y="97"/>
                    </a:moveTo>
                    <a:cubicBezTo>
                      <a:pt x="11" y="97"/>
                      <a:pt x="42" y="79"/>
                      <a:pt x="44" y="49"/>
                    </a:cubicBezTo>
                    <a:cubicBezTo>
                      <a:pt x="44" y="49"/>
                      <a:pt x="44" y="39"/>
                      <a:pt x="37" y="24"/>
                    </a:cubicBezTo>
                    <a:cubicBezTo>
                      <a:pt x="30" y="7"/>
                      <a:pt x="35" y="0"/>
                      <a:pt x="35" y="0"/>
                    </a:cubicBezTo>
                    <a:cubicBezTo>
                      <a:pt x="35" y="0"/>
                      <a:pt x="1" y="15"/>
                      <a:pt x="0" y="47"/>
                    </a:cubicBezTo>
                    <a:cubicBezTo>
                      <a:pt x="0" y="65"/>
                      <a:pt x="16" y="76"/>
                      <a:pt x="11" y="97"/>
                    </a:cubicBezTo>
                    <a:close/>
                  </a:path>
                </a:pathLst>
              </a:custGeom>
              <a:solidFill>
                <a:srgbClr val="EC457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" name="Freeform 1025"/>
              <p:cNvSpPr/>
              <p:nvPr/>
            </p:nvSpPr>
            <p:spPr bwMode="auto">
              <a:xfrm>
                <a:off x="8101950" y="7450880"/>
                <a:ext cx="194754" cy="88062"/>
              </a:xfrm>
              <a:custGeom>
                <a:avLst/>
                <a:gdLst>
                  <a:gd name="T0" fmla="*/ 0 w 97"/>
                  <a:gd name="T1" fmla="*/ 33 h 44"/>
                  <a:gd name="T2" fmla="*/ 48 w 97"/>
                  <a:gd name="T3" fmla="*/ 0 h 44"/>
                  <a:gd name="T4" fmla="*/ 73 w 97"/>
                  <a:gd name="T5" fmla="*/ 6 h 44"/>
                  <a:gd name="T6" fmla="*/ 97 w 97"/>
                  <a:gd name="T7" fmla="*/ 8 h 44"/>
                  <a:gd name="T8" fmla="*/ 51 w 97"/>
                  <a:gd name="T9" fmla="*/ 44 h 44"/>
                  <a:gd name="T10" fmla="*/ 0 w 97"/>
                  <a:gd name="T11" fmla="*/ 33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7" h="44">
                    <a:moveTo>
                      <a:pt x="0" y="33"/>
                    </a:moveTo>
                    <a:cubicBezTo>
                      <a:pt x="0" y="33"/>
                      <a:pt x="18" y="1"/>
                      <a:pt x="48" y="0"/>
                    </a:cubicBezTo>
                    <a:cubicBezTo>
                      <a:pt x="48" y="0"/>
                      <a:pt x="58" y="0"/>
                      <a:pt x="73" y="6"/>
                    </a:cubicBezTo>
                    <a:cubicBezTo>
                      <a:pt x="90" y="14"/>
                      <a:pt x="97" y="8"/>
                      <a:pt x="97" y="8"/>
                    </a:cubicBezTo>
                    <a:cubicBezTo>
                      <a:pt x="97" y="8"/>
                      <a:pt x="82" y="43"/>
                      <a:pt x="51" y="44"/>
                    </a:cubicBezTo>
                    <a:cubicBezTo>
                      <a:pt x="32" y="44"/>
                      <a:pt x="21" y="28"/>
                      <a:pt x="0" y="33"/>
                    </a:cubicBezTo>
                    <a:close/>
                  </a:path>
                </a:pathLst>
              </a:custGeom>
              <a:solidFill>
                <a:srgbClr val="EC457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" name="Freeform 1026"/>
              <p:cNvSpPr/>
              <p:nvPr/>
            </p:nvSpPr>
            <p:spPr bwMode="auto">
              <a:xfrm>
                <a:off x="8057921" y="7301004"/>
                <a:ext cx="88062" cy="193906"/>
              </a:xfrm>
              <a:custGeom>
                <a:avLst/>
                <a:gdLst>
                  <a:gd name="T0" fmla="*/ 11 w 44"/>
                  <a:gd name="T1" fmla="*/ 97 h 97"/>
                  <a:gd name="T2" fmla="*/ 44 w 44"/>
                  <a:gd name="T3" fmla="*/ 49 h 97"/>
                  <a:gd name="T4" fmla="*/ 38 w 44"/>
                  <a:gd name="T5" fmla="*/ 24 h 97"/>
                  <a:gd name="T6" fmla="*/ 36 w 44"/>
                  <a:gd name="T7" fmla="*/ 0 h 97"/>
                  <a:gd name="T8" fmla="*/ 0 w 44"/>
                  <a:gd name="T9" fmla="*/ 46 h 97"/>
                  <a:gd name="T10" fmla="*/ 11 w 44"/>
                  <a:gd name="T11" fmla="*/ 97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97">
                    <a:moveTo>
                      <a:pt x="11" y="97"/>
                    </a:moveTo>
                    <a:cubicBezTo>
                      <a:pt x="11" y="97"/>
                      <a:pt x="43" y="79"/>
                      <a:pt x="44" y="49"/>
                    </a:cubicBezTo>
                    <a:cubicBezTo>
                      <a:pt x="44" y="49"/>
                      <a:pt x="44" y="39"/>
                      <a:pt x="38" y="24"/>
                    </a:cubicBezTo>
                    <a:cubicBezTo>
                      <a:pt x="30" y="7"/>
                      <a:pt x="36" y="0"/>
                      <a:pt x="36" y="0"/>
                    </a:cubicBezTo>
                    <a:cubicBezTo>
                      <a:pt x="36" y="0"/>
                      <a:pt x="1" y="15"/>
                      <a:pt x="0" y="46"/>
                    </a:cubicBezTo>
                    <a:cubicBezTo>
                      <a:pt x="0" y="65"/>
                      <a:pt x="16" y="76"/>
                      <a:pt x="11" y="97"/>
                    </a:cubicBezTo>
                    <a:close/>
                  </a:path>
                </a:pathLst>
              </a:custGeom>
              <a:solidFill>
                <a:srgbClr val="EC457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" name="Freeform 1027"/>
              <p:cNvSpPr/>
              <p:nvPr/>
            </p:nvSpPr>
            <p:spPr bwMode="auto">
              <a:xfrm>
                <a:off x="8167998" y="7295077"/>
                <a:ext cx="132096" cy="132096"/>
              </a:xfrm>
              <a:custGeom>
                <a:avLst/>
                <a:gdLst>
                  <a:gd name="T0" fmla="*/ 64 w 66"/>
                  <a:gd name="T1" fmla="*/ 2 h 66"/>
                  <a:gd name="T2" fmla="*/ 16 w 66"/>
                  <a:gd name="T3" fmla="*/ 17 h 66"/>
                  <a:gd name="T4" fmla="*/ 3 w 66"/>
                  <a:gd name="T5" fmla="*/ 64 h 66"/>
                  <a:gd name="T6" fmla="*/ 50 w 66"/>
                  <a:gd name="T7" fmla="*/ 50 h 66"/>
                  <a:gd name="T8" fmla="*/ 64 w 66"/>
                  <a:gd name="T9" fmla="*/ 2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" h="66">
                    <a:moveTo>
                      <a:pt x="64" y="2"/>
                    </a:moveTo>
                    <a:cubicBezTo>
                      <a:pt x="64" y="2"/>
                      <a:pt x="32" y="0"/>
                      <a:pt x="16" y="17"/>
                    </a:cubicBezTo>
                    <a:cubicBezTo>
                      <a:pt x="0" y="33"/>
                      <a:pt x="3" y="64"/>
                      <a:pt x="3" y="64"/>
                    </a:cubicBezTo>
                    <a:cubicBezTo>
                      <a:pt x="3" y="64"/>
                      <a:pt x="34" y="66"/>
                      <a:pt x="50" y="50"/>
                    </a:cubicBezTo>
                    <a:cubicBezTo>
                      <a:pt x="66" y="34"/>
                      <a:pt x="64" y="2"/>
                      <a:pt x="64" y="2"/>
                    </a:cubicBezTo>
                    <a:close/>
                  </a:path>
                </a:pathLst>
              </a:custGeom>
              <a:solidFill>
                <a:srgbClr val="EC457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" name="Freeform 1028"/>
              <p:cNvSpPr/>
              <p:nvPr/>
            </p:nvSpPr>
            <p:spPr bwMode="auto">
              <a:xfrm>
                <a:off x="8148520" y="7164678"/>
                <a:ext cx="129554" cy="127862"/>
              </a:xfrm>
              <a:custGeom>
                <a:avLst/>
                <a:gdLst>
                  <a:gd name="T0" fmla="*/ 19 w 153"/>
                  <a:gd name="T1" fmla="*/ 151 h 151"/>
                  <a:gd name="T2" fmla="*/ 0 w 153"/>
                  <a:gd name="T3" fmla="*/ 135 h 151"/>
                  <a:gd name="T4" fmla="*/ 135 w 153"/>
                  <a:gd name="T5" fmla="*/ 0 h 151"/>
                  <a:gd name="T6" fmla="*/ 153 w 153"/>
                  <a:gd name="T7" fmla="*/ 17 h 151"/>
                  <a:gd name="T8" fmla="*/ 19 w 153"/>
                  <a:gd name="T9" fmla="*/ 151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3" h="151">
                    <a:moveTo>
                      <a:pt x="19" y="151"/>
                    </a:moveTo>
                    <a:lnTo>
                      <a:pt x="0" y="135"/>
                    </a:lnTo>
                    <a:lnTo>
                      <a:pt x="135" y="0"/>
                    </a:lnTo>
                    <a:lnTo>
                      <a:pt x="153" y="17"/>
                    </a:lnTo>
                    <a:lnTo>
                      <a:pt x="19" y="151"/>
                    </a:lnTo>
                    <a:close/>
                  </a:path>
                </a:pathLst>
              </a:custGeom>
              <a:solidFill>
                <a:srgbClr val="EC457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" name="Freeform 1029"/>
              <p:cNvSpPr/>
              <p:nvPr/>
            </p:nvSpPr>
            <p:spPr bwMode="auto">
              <a:xfrm>
                <a:off x="8304323" y="7318788"/>
                <a:ext cx="127862" cy="130399"/>
              </a:xfrm>
              <a:custGeom>
                <a:avLst/>
                <a:gdLst>
                  <a:gd name="T0" fmla="*/ 17 w 151"/>
                  <a:gd name="T1" fmla="*/ 154 h 154"/>
                  <a:gd name="T2" fmla="*/ 0 w 151"/>
                  <a:gd name="T3" fmla="*/ 135 h 154"/>
                  <a:gd name="T4" fmla="*/ 135 w 151"/>
                  <a:gd name="T5" fmla="*/ 0 h 154"/>
                  <a:gd name="T6" fmla="*/ 151 w 151"/>
                  <a:gd name="T7" fmla="*/ 19 h 154"/>
                  <a:gd name="T8" fmla="*/ 17 w 151"/>
                  <a:gd name="T9" fmla="*/ 154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1" h="154">
                    <a:moveTo>
                      <a:pt x="17" y="154"/>
                    </a:moveTo>
                    <a:lnTo>
                      <a:pt x="0" y="135"/>
                    </a:lnTo>
                    <a:lnTo>
                      <a:pt x="135" y="0"/>
                    </a:lnTo>
                    <a:lnTo>
                      <a:pt x="151" y="19"/>
                    </a:lnTo>
                    <a:lnTo>
                      <a:pt x="17" y="154"/>
                    </a:lnTo>
                    <a:close/>
                  </a:path>
                </a:pathLst>
              </a:custGeom>
              <a:solidFill>
                <a:srgbClr val="EC457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Freeform 1030"/>
              <p:cNvSpPr/>
              <p:nvPr/>
            </p:nvSpPr>
            <p:spPr bwMode="auto">
              <a:xfrm>
                <a:off x="8312791" y="7240887"/>
                <a:ext cx="41492" cy="42336"/>
              </a:xfrm>
              <a:custGeom>
                <a:avLst/>
                <a:gdLst>
                  <a:gd name="T0" fmla="*/ 19 w 49"/>
                  <a:gd name="T1" fmla="*/ 50 h 50"/>
                  <a:gd name="T2" fmla="*/ 0 w 49"/>
                  <a:gd name="T3" fmla="*/ 31 h 50"/>
                  <a:gd name="T4" fmla="*/ 30 w 49"/>
                  <a:gd name="T5" fmla="*/ 0 h 50"/>
                  <a:gd name="T6" fmla="*/ 49 w 49"/>
                  <a:gd name="T7" fmla="*/ 19 h 50"/>
                  <a:gd name="T8" fmla="*/ 19 w 49"/>
                  <a:gd name="T9" fmla="*/ 5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50">
                    <a:moveTo>
                      <a:pt x="19" y="50"/>
                    </a:moveTo>
                    <a:lnTo>
                      <a:pt x="0" y="31"/>
                    </a:lnTo>
                    <a:lnTo>
                      <a:pt x="30" y="0"/>
                    </a:lnTo>
                    <a:lnTo>
                      <a:pt x="49" y="19"/>
                    </a:lnTo>
                    <a:lnTo>
                      <a:pt x="19" y="50"/>
                    </a:lnTo>
                    <a:close/>
                  </a:path>
                </a:pathLst>
              </a:custGeom>
              <a:solidFill>
                <a:srgbClr val="EC457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55" name="文本框 54"/>
            <p:cNvSpPr txBox="1"/>
            <p:nvPr/>
          </p:nvSpPr>
          <p:spPr>
            <a:xfrm>
              <a:off x="7310436" y="1821366"/>
              <a:ext cx="3186114" cy="11264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添加内容</a:t>
              </a:r>
              <a:endParaRPr lang="en-US" altLang="zh-CN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基于演示设计的一站式在线演示、素材销售、服务交易</a:t>
              </a:r>
              <a:r>
                <a:rPr lang="zh-CN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系统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1253858" y="5007638"/>
            <a:ext cx="3922875" cy="1126462"/>
            <a:chOff x="1253858" y="5007638"/>
            <a:chExt cx="3922875" cy="1126462"/>
          </a:xfrm>
        </p:grpSpPr>
        <p:sp>
          <p:nvSpPr>
            <p:cNvPr id="29" name="Freeform 1136"/>
            <p:cNvSpPr>
              <a:spLocks noEditPoints="1"/>
            </p:cNvSpPr>
            <p:nvPr/>
          </p:nvSpPr>
          <p:spPr bwMode="auto">
            <a:xfrm>
              <a:off x="1253858" y="5077169"/>
              <a:ext cx="459790" cy="540228"/>
            </a:xfrm>
            <a:custGeom>
              <a:avLst/>
              <a:gdLst>
                <a:gd name="T0" fmla="*/ 184 w 230"/>
                <a:gd name="T1" fmla="*/ 57 h 270"/>
                <a:gd name="T2" fmla="*/ 173 w 230"/>
                <a:gd name="T3" fmla="*/ 127 h 270"/>
                <a:gd name="T4" fmla="*/ 124 w 230"/>
                <a:gd name="T5" fmla="*/ 69 h 270"/>
                <a:gd name="T6" fmla="*/ 126 w 230"/>
                <a:gd name="T7" fmla="*/ 57 h 270"/>
                <a:gd name="T8" fmla="*/ 159 w 230"/>
                <a:gd name="T9" fmla="*/ 32 h 270"/>
                <a:gd name="T10" fmla="*/ 115 w 230"/>
                <a:gd name="T11" fmla="*/ 0 h 270"/>
                <a:gd name="T12" fmla="*/ 71 w 230"/>
                <a:gd name="T13" fmla="*/ 32 h 270"/>
                <a:gd name="T14" fmla="*/ 104 w 230"/>
                <a:gd name="T15" fmla="*/ 57 h 270"/>
                <a:gd name="T16" fmla="*/ 106 w 230"/>
                <a:gd name="T17" fmla="*/ 69 h 270"/>
                <a:gd name="T18" fmla="*/ 57 w 230"/>
                <a:gd name="T19" fmla="*/ 127 h 270"/>
                <a:gd name="T20" fmla="*/ 46 w 230"/>
                <a:gd name="T21" fmla="*/ 57 h 270"/>
                <a:gd name="T22" fmla="*/ 0 w 230"/>
                <a:gd name="T23" fmla="*/ 80 h 270"/>
                <a:gd name="T24" fmla="*/ 0 w 230"/>
                <a:gd name="T25" fmla="*/ 270 h 270"/>
                <a:gd name="T26" fmla="*/ 115 w 230"/>
                <a:gd name="T27" fmla="*/ 270 h 270"/>
                <a:gd name="T28" fmla="*/ 230 w 230"/>
                <a:gd name="T29" fmla="*/ 270 h 270"/>
                <a:gd name="T30" fmla="*/ 230 w 230"/>
                <a:gd name="T31" fmla="*/ 80 h 270"/>
                <a:gd name="T32" fmla="*/ 184 w 230"/>
                <a:gd name="T33" fmla="*/ 57 h 270"/>
                <a:gd name="T34" fmla="*/ 94 w 230"/>
                <a:gd name="T35" fmla="*/ 259 h 270"/>
                <a:gd name="T36" fmla="*/ 61 w 230"/>
                <a:gd name="T37" fmla="*/ 146 h 270"/>
                <a:gd name="T38" fmla="*/ 92 w 230"/>
                <a:gd name="T39" fmla="*/ 112 h 270"/>
                <a:gd name="T40" fmla="*/ 101 w 230"/>
                <a:gd name="T41" fmla="*/ 130 h 270"/>
                <a:gd name="T42" fmla="*/ 94 w 230"/>
                <a:gd name="T43" fmla="*/ 259 h 270"/>
                <a:gd name="T44" fmla="*/ 136 w 230"/>
                <a:gd name="T45" fmla="*/ 259 h 270"/>
                <a:gd name="T46" fmla="*/ 129 w 230"/>
                <a:gd name="T47" fmla="*/ 130 h 270"/>
                <a:gd name="T48" fmla="*/ 138 w 230"/>
                <a:gd name="T49" fmla="*/ 112 h 270"/>
                <a:gd name="T50" fmla="*/ 170 w 230"/>
                <a:gd name="T51" fmla="*/ 146 h 270"/>
                <a:gd name="T52" fmla="*/ 136 w 230"/>
                <a:gd name="T53" fmla="*/ 259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30" h="270">
                  <a:moveTo>
                    <a:pt x="184" y="57"/>
                  </a:moveTo>
                  <a:cubicBezTo>
                    <a:pt x="173" y="127"/>
                    <a:pt x="173" y="127"/>
                    <a:pt x="173" y="127"/>
                  </a:cubicBezTo>
                  <a:cubicBezTo>
                    <a:pt x="124" y="69"/>
                    <a:pt x="124" y="69"/>
                    <a:pt x="124" y="69"/>
                  </a:cubicBezTo>
                  <a:cubicBezTo>
                    <a:pt x="126" y="57"/>
                    <a:pt x="126" y="57"/>
                    <a:pt x="126" y="57"/>
                  </a:cubicBezTo>
                  <a:cubicBezTo>
                    <a:pt x="159" y="32"/>
                    <a:pt x="159" y="32"/>
                    <a:pt x="159" y="32"/>
                  </a:cubicBezTo>
                  <a:cubicBezTo>
                    <a:pt x="186" y="2"/>
                    <a:pt x="115" y="0"/>
                    <a:pt x="115" y="0"/>
                  </a:cubicBezTo>
                  <a:cubicBezTo>
                    <a:pt x="115" y="0"/>
                    <a:pt x="44" y="2"/>
                    <a:pt x="71" y="32"/>
                  </a:cubicBezTo>
                  <a:cubicBezTo>
                    <a:pt x="104" y="57"/>
                    <a:pt x="104" y="57"/>
                    <a:pt x="104" y="57"/>
                  </a:cubicBezTo>
                  <a:cubicBezTo>
                    <a:pt x="106" y="69"/>
                    <a:pt x="106" y="69"/>
                    <a:pt x="106" y="69"/>
                  </a:cubicBezTo>
                  <a:cubicBezTo>
                    <a:pt x="57" y="127"/>
                    <a:pt x="57" y="127"/>
                    <a:pt x="57" y="127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270"/>
                    <a:pt x="0" y="270"/>
                    <a:pt x="0" y="270"/>
                  </a:cubicBezTo>
                  <a:cubicBezTo>
                    <a:pt x="115" y="270"/>
                    <a:pt x="115" y="270"/>
                    <a:pt x="115" y="270"/>
                  </a:cubicBezTo>
                  <a:cubicBezTo>
                    <a:pt x="230" y="270"/>
                    <a:pt x="230" y="270"/>
                    <a:pt x="230" y="270"/>
                  </a:cubicBezTo>
                  <a:cubicBezTo>
                    <a:pt x="230" y="80"/>
                    <a:pt x="230" y="80"/>
                    <a:pt x="230" y="80"/>
                  </a:cubicBezTo>
                  <a:lnTo>
                    <a:pt x="184" y="57"/>
                  </a:lnTo>
                  <a:close/>
                  <a:moveTo>
                    <a:pt x="94" y="259"/>
                  </a:moveTo>
                  <a:cubicBezTo>
                    <a:pt x="61" y="146"/>
                    <a:pt x="61" y="146"/>
                    <a:pt x="61" y="146"/>
                  </a:cubicBezTo>
                  <a:cubicBezTo>
                    <a:pt x="92" y="112"/>
                    <a:pt x="92" y="112"/>
                    <a:pt x="92" y="112"/>
                  </a:cubicBezTo>
                  <a:cubicBezTo>
                    <a:pt x="101" y="130"/>
                    <a:pt x="101" y="130"/>
                    <a:pt x="101" y="130"/>
                  </a:cubicBezTo>
                  <a:lnTo>
                    <a:pt x="94" y="259"/>
                  </a:lnTo>
                  <a:close/>
                  <a:moveTo>
                    <a:pt x="136" y="259"/>
                  </a:moveTo>
                  <a:cubicBezTo>
                    <a:pt x="129" y="130"/>
                    <a:pt x="129" y="130"/>
                    <a:pt x="129" y="130"/>
                  </a:cubicBezTo>
                  <a:cubicBezTo>
                    <a:pt x="138" y="112"/>
                    <a:pt x="138" y="112"/>
                    <a:pt x="138" y="112"/>
                  </a:cubicBezTo>
                  <a:cubicBezTo>
                    <a:pt x="170" y="146"/>
                    <a:pt x="170" y="146"/>
                    <a:pt x="170" y="146"/>
                  </a:cubicBezTo>
                  <a:lnTo>
                    <a:pt x="136" y="259"/>
                  </a:lnTo>
                  <a:close/>
                </a:path>
              </a:pathLst>
            </a:custGeom>
            <a:solidFill>
              <a:srgbClr val="F6737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1990619" y="5007638"/>
              <a:ext cx="3186114" cy="11264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添加内容</a:t>
              </a:r>
              <a:endParaRPr lang="en-US" altLang="zh-CN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基于演示设计的一站式在线演示、素材销售、服务交易</a:t>
              </a:r>
              <a:r>
                <a:rPr lang="zh-CN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系统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506779" y="5007638"/>
            <a:ext cx="3989771" cy="1126462"/>
            <a:chOff x="6506779" y="5007638"/>
            <a:chExt cx="3989771" cy="1126462"/>
          </a:xfrm>
        </p:grpSpPr>
        <p:grpSp>
          <p:nvGrpSpPr>
            <p:cNvPr id="47" name="组合 46"/>
            <p:cNvGrpSpPr/>
            <p:nvPr/>
          </p:nvGrpSpPr>
          <p:grpSpPr>
            <a:xfrm>
              <a:off x="6506779" y="5089447"/>
              <a:ext cx="443698" cy="515673"/>
              <a:chOff x="5681079" y="7157058"/>
              <a:chExt cx="443698" cy="515673"/>
            </a:xfrm>
          </p:grpSpPr>
          <p:sp>
            <p:nvSpPr>
              <p:cNvPr id="37" name="Freeform 1300"/>
              <p:cNvSpPr>
                <a:spLocks noEditPoints="1"/>
              </p:cNvSpPr>
              <p:nvPr/>
            </p:nvSpPr>
            <p:spPr bwMode="auto">
              <a:xfrm>
                <a:off x="5681079" y="7157058"/>
                <a:ext cx="443698" cy="515673"/>
              </a:xfrm>
              <a:custGeom>
                <a:avLst/>
                <a:gdLst>
                  <a:gd name="T0" fmla="*/ 142 w 222"/>
                  <a:gd name="T1" fmla="*/ 13 h 258"/>
                  <a:gd name="T2" fmla="*/ 142 w 222"/>
                  <a:gd name="T3" fmla="*/ 22 h 258"/>
                  <a:gd name="T4" fmla="*/ 132 w 222"/>
                  <a:gd name="T5" fmla="*/ 22 h 258"/>
                  <a:gd name="T6" fmla="*/ 132 w 222"/>
                  <a:gd name="T7" fmla="*/ 99 h 258"/>
                  <a:gd name="T8" fmla="*/ 207 w 222"/>
                  <a:gd name="T9" fmla="*/ 245 h 258"/>
                  <a:gd name="T10" fmla="*/ 111 w 222"/>
                  <a:gd name="T11" fmla="*/ 245 h 258"/>
                  <a:gd name="T12" fmla="*/ 15 w 222"/>
                  <a:gd name="T13" fmla="*/ 245 h 258"/>
                  <a:gd name="T14" fmla="*/ 90 w 222"/>
                  <a:gd name="T15" fmla="*/ 99 h 258"/>
                  <a:gd name="T16" fmla="*/ 90 w 222"/>
                  <a:gd name="T17" fmla="*/ 22 h 258"/>
                  <a:gd name="T18" fmla="*/ 80 w 222"/>
                  <a:gd name="T19" fmla="*/ 22 h 258"/>
                  <a:gd name="T20" fmla="*/ 80 w 222"/>
                  <a:gd name="T21" fmla="*/ 13 h 258"/>
                  <a:gd name="T22" fmla="*/ 111 w 222"/>
                  <a:gd name="T23" fmla="*/ 13 h 258"/>
                  <a:gd name="T24" fmla="*/ 142 w 222"/>
                  <a:gd name="T25" fmla="*/ 13 h 258"/>
                  <a:gd name="T26" fmla="*/ 142 w 222"/>
                  <a:gd name="T27" fmla="*/ 0 h 258"/>
                  <a:gd name="T28" fmla="*/ 111 w 222"/>
                  <a:gd name="T29" fmla="*/ 0 h 258"/>
                  <a:gd name="T30" fmla="*/ 80 w 222"/>
                  <a:gd name="T31" fmla="*/ 0 h 258"/>
                  <a:gd name="T32" fmla="*/ 66 w 222"/>
                  <a:gd name="T33" fmla="*/ 13 h 258"/>
                  <a:gd name="T34" fmla="*/ 66 w 222"/>
                  <a:gd name="T35" fmla="*/ 22 h 258"/>
                  <a:gd name="T36" fmla="*/ 76 w 222"/>
                  <a:gd name="T37" fmla="*/ 36 h 258"/>
                  <a:gd name="T38" fmla="*/ 76 w 222"/>
                  <a:gd name="T39" fmla="*/ 96 h 258"/>
                  <a:gd name="T40" fmla="*/ 3 w 222"/>
                  <a:gd name="T41" fmla="*/ 238 h 258"/>
                  <a:gd name="T42" fmla="*/ 3 w 222"/>
                  <a:gd name="T43" fmla="*/ 252 h 258"/>
                  <a:gd name="T44" fmla="*/ 15 w 222"/>
                  <a:gd name="T45" fmla="*/ 258 h 258"/>
                  <a:gd name="T46" fmla="*/ 111 w 222"/>
                  <a:gd name="T47" fmla="*/ 258 h 258"/>
                  <a:gd name="T48" fmla="*/ 207 w 222"/>
                  <a:gd name="T49" fmla="*/ 258 h 258"/>
                  <a:gd name="T50" fmla="*/ 219 w 222"/>
                  <a:gd name="T51" fmla="*/ 252 h 258"/>
                  <a:gd name="T52" fmla="*/ 219 w 222"/>
                  <a:gd name="T53" fmla="*/ 238 h 258"/>
                  <a:gd name="T54" fmla="*/ 146 w 222"/>
                  <a:gd name="T55" fmla="*/ 96 h 258"/>
                  <a:gd name="T56" fmla="*/ 146 w 222"/>
                  <a:gd name="T57" fmla="*/ 36 h 258"/>
                  <a:gd name="T58" fmla="*/ 156 w 222"/>
                  <a:gd name="T59" fmla="*/ 22 h 258"/>
                  <a:gd name="T60" fmla="*/ 156 w 222"/>
                  <a:gd name="T61" fmla="*/ 13 h 258"/>
                  <a:gd name="T62" fmla="*/ 142 w 222"/>
                  <a:gd name="T63" fmla="*/ 0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22" h="258">
                    <a:moveTo>
                      <a:pt x="142" y="13"/>
                    </a:moveTo>
                    <a:cubicBezTo>
                      <a:pt x="142" y="22"/>
                      <a:pt x="142" y="22"/>
                      <a:pt x="142" y="22"/>
                    </a:cubicBezTo>
                    <a:cubicBezTo>
                      <a:pt x="132" y="22"/>
                      <a:pt x="132" y="22"/>
                      <a:pt x="132" y="22"/>
                    </a:cubicBezTo>
                    <a:cubicBezTo>
                      <a:pt x="132" y="99"/>
                      <a:pt x="132" y="99"/>
                      <a:pt x="132" y="99"/>
                    </a:cubicBezTo>
                    <a:cubicBezTo>
                      <a:pt x="207" y="245"/>
                      <a:pt x="207" y="245"/>
                      <a:pt x="207" y="245"/>
                    </a:cubicBezTo>
                    <a:cubicBezTo>
                      <a:pt x="111" y="245"/>
                      <a:pt x="111" y="245"/>
                      <a:pt x="111" y="245"/>
                    </a:cubicBezTo>
                    <a:cubicBezTo>
                      <a:pt x="15" y="245"/>
                      <a:pt x="15" y="245"/>
                      <a:pt x="15" y="245"/>
                    </a:cubicBezTo>
                    <a:cubicBezTo>
                      <a:pt x="90" y="99"/>
                      <a:pt x="90" y="99"/>
                      <a:pt x="90" y="99"/>
                    </a:cubicBezTo>
                    <a:cubicBezTo>
                      <a:pt x="90" y="22"/>
                      <a:pt x="90" y="22"/>
                      <a:pt x="90" y="22"/>
                    </a:cubicBezTo>
                    <a:cubicBezTo>
                      <a:pt x="80" y="22"/>
                      <a:pt x="80" y="22"/>
                      <a:pt x="80" y="22"/>
                    </a:cubicBezTo>
                    <a:cubicBezTo>
                      <a:pt x="80" y="13"/>
                      <a:pt x="80" y="13"/>
                      <a:pt x="80" y="13"/>
                    </a:cubicBezTo>
                    <a:cubicBezTo>
                      <a:pt x="111" y="13"/>
                      <a:pt x="111" y="13"/>
                      <a:pt x="111" y="13"/>
                    </a:cubicBezTo>
                    <a:cubicBezTo>
                      <a:pt x="142" y="13"/>
                      <a:pt x="142" y="13"/>
                      <a:pt x="142" y="13"/>
                    </a:cubicBezTo>
                    <a:moveTo>
                      <a:pt x="142" y="0"/>
                    </a:moveTo>
                    <a:cubicBezTo>
                      <a:pt x="111" y="0"/>
                      <a:pt x="111" y="0"/>
                      <a:pt x="111" y="0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72" y="0"/>
                      <a:pt x="66" y="6"/>
                      <a:pt x="66" y="13"/>
                    </a:cubicBezTo>
                    <a:cubicBezTo>
                      <a:pt x="66" y="22"/>
                      <a:pt x="66" y="22"/>
                      <a:pt x="66" y="22"/>
                    </a:cubicBezTo>
                    <a:cubicBezTo>
                      <a:pt x="66" y="29"/>
                      <a:pt x="70" y="34"/>
                      <a:pt x="76" y="36"/>
                    </a:cubicBezTo>
                    <a:cubicBezTo>
                      <a:pt x="76" y="96"/>
                      <a:pt x="76" y="96"/>
                      <a:pt x="76" y="96"/>
                    </a:cubicBezTo>
                    <a:cubicBezTo>
                      <a:pt x="3" y="238"/>
                      <a:pt x="3" y="238"/>
                      <a:pt x="3" y="238"/>
                    </a:cubicBezTo>
                    <a:cubicBezTo>
                      <a:pt x="0" y="243"/>
                      <a:pt x="1" y="248"/>
                      <a:pt x="3" y="252"/>
                    </a:cubicBezTo>
                    <a:cubicBezTo>
                      <a:pt x="5" y="256"/>
                      <a:pt x="10" y="258"/>
                      <a:pt x="15" y="258"/>
                    </a:cubicBezTo>
                    <a:cubicBezTo>
                      <a:pt x="111" y="258"/>
                      <a:pt x="111" y="258"/>
                      <a:pt x="111" y="258"/>
                    </a:cubicBezTo>
                    <a:cubicBezTo>
                      <a:pt x="207" y="258"/>
                      <a:pt x="207" y="258"/>
                      <a:pt x="207" y="258"/>
                    </a:cubicBezTo>
                    <a:cubicBezTo>
                      <a:pt x="212" y="258"/>
                      <a:pt x="217" y="256"/>
                      <a:pt x="219" y="252"/>
                    </a:cubicBezTo>
                    <a:cubicBezTo>
                      <a:pt x="221" y="248"/>
                      <a:pt x="222" y="243"/>
                      <a:pt x="219" y="238"/>
                    </a:cubicBezTo>
                    <a:cubicBezTo>
                      <a:pt x="146" y="96"/>
                      <a:pt x="146" y="96"/>
                      <a:pt x="146" y="96"/>
                    </a:cubicBezTo>
                    <a:cubicBezTo>
                      <a:pt x="146" y="36"/>
                      <a:pt x="146" y="36"/>
                      <a:pt x="146" y="36"/>
                    </a:cubicBezTo>
                    <a:cubicBezTo>
                      <a:pt x="152" y="34"/>
                      <a:pt x="156" y="29"/>
                      <a:pt x="156" y="22"/>
                    </a:cubicBezTo>
                    <a:cubicBezTo>
                      <a:pt x="156" y="13"/>
                      <a:pt x="156" y="13"/>
                      <a:pt x="156" y="13"/>
                    </a:cubicBezTo>
                    <a:cubicBezTo>
                      <a:pt x="156" y="6"/>
                      <a:pt x="150" y="0"/>
                      <a:pt x="142" y="0"/>
                    </a:cubicBezTo>
                    <a:close/>
                  </a:path>
                </a:pathLst>
              </a:custGeom>
              <a:solidFill>
                <a:srgbClr val="5CB5A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" name="Freeform 1301"/>
              <p:cNvSpPr>
                <a:spLocks noEditPoints="1"/>
              </p:cNvSpPr>
              <p:nvPr/>
            </p:nvSpPr>
            <p:spPr bwMode="auto">
              <a:xfrm>
                <a:off x="5756440" y="7494913"/>
                <a:ext cx="292129" cy="124472"/>
              </a:xfrm>
              <a:custGeom>
                <a:avLst/>
                <a:gdLst>
                  <a:gd name="T0" fmla="*/ 113 w 146"/>
                  <a:gd name="T1" fmla="*/ 0 h 62"/>
                  <a:gd name="T2" fmla="*/ 31 w 146"/>
                  <a:gd name="T3" fmla="*/ 0 h 62"/>
                  <a:gd name="T4" fmla="*/ 0 w 146"/>
                  <a:gd name="T5" fmla="*/ 62 h 62"/>
                  <a:gd name="T6" fmla="*/ 146 w 146"/>
                  <a:gd name="T7" fmla="*/ 62 h 62"/>
                  <a:gd name="T8" fmla="*/ 113 w 146"/>
                  <a:gd name="T9" fmla="*/ 0 h 62"/>
                  <a:gd name="T10" fmla="*/ 57 w 146"/>
                  <a:gd name="T11" fmla="*/ 41 h 62"/>
                  <a:gd name="T12" fmla="*/ 42 w 146"/>
                  <a:gd name="T13" fmla="*/ 26 h 62"/>
                  <a:gd name="T14" fmla="*/ 57 w 146"/>
                  <a:gd name="T15" fmla="*/ 11 h 62"/>
                  <a:gd name="T16" fmla="*/ 72 w 146"/>
                  <a:gd name="T17" fmla="*/ 26 h 62"/>
                  <a:gd name="T18" fmla="*/ 57 w 146"/>
                  <a:gd name="T19" fmla="*/ 41 h 62"/>
                  <a:gd name="T20" fmla="*/ 101 w 146"/>
                  <a:gd name="T21" fmla="*/ 52 h 62"/>
                  <a:gd name="T22" fmla="*/ 91 w 146"/>
                  <a:gd name="T23" fmla="*/ 42 h 62"/>
                  <a:gd name="T24" fmla="*/ 101 w 146"/>
                  <a:gd name="T25" fmla="*/ 32 h 62"/>
                  <a:gd name="T26" fmla="*/ 112 w 146"/>
                  <a:gd name="T27" fmla="*/ 42 h 62"/>
                  <a:gd name="T28" fmla="*/ 101 w 146"/>
                  <a:gd name="T29" fmla="*/ 52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46" h="62">
                    <a:moveTo>
                      <a:pt x="113" y="0"/>
                    </a:moveTo>
                    <a:cubicBezTo>
                      <a:pt x="31" y="0"/>
                      <a:pt x="31" y="0"/>
                      <a:pt x="31" y="0"/>
                    </a:cubicBezTo>
                    <a:cubicBezTo>
                      <a:pt x="0" y="62"/>
                      <a:pt x="0" y="62"/>
                      <a:pt x="0" y="62"/>
                    </a:cubicBezTo>
                    <a:cubicBezTo>
                      <a:pt x="146" y="62"/>
                      <a:pt x="146" y="62"/>
                      <a:pt x="146" y="62"/>
                    </a:cubicBezTo>
                    <a:lnTo>
                      <a:pt x="113" y="0"/>
                    </a:lnTo>
                    <a:close/>
                    <a:moveTo>
                      <a:pt x="57" y="41"/>
                    </a:moveTo>
                    <a:cubicBezTo>
                      <a:pt x="48" y="41"/>
                      <a:pt x="42" y="34"/>
                      <a:pt x="42" y="26"/>
                    </a:cubicBezTo>
                    <a:cubicBezTo>
                      <a:pt x="42" y="17"/>
                      <a:pt x="48" y="11"/>
                      <a:pt x="57" y="11"/>
                    </a:cubicBezTo>
                    <a:cubicBezTo>
                      <a:pt x="65" y="11"/>
                      <a:pt x="72" y="17"/>
                      <a:pt x="72" y="26"/>
                    </a:cubicBezTo>
                    <a:cubicBezTo>
                      <a:pt x="72" y="34"/>
                      <a:pt x="65" y="41"/>
                      <a:pt x="57" y="41"/>
                    </a:cubicBezTo>
                    <a:close/>
                    <a:moveTo>
                      <a:pt x="101" y="52"/>
                    </a:moveTo>
                    <a:cubicBezTo>
                      <a:pt x="96" y="52"/>
                      <a:pt x="91" y="48"/>
                      <a:pt x="91" y="42"/>
                    </a:cubicBezTo>
                    <a:cubicBezTo>
                      <a:pt x="91" y="36"/>
                      <a:pt x="96" y="32"/>
                      <a:pt x="101" y="32"/>
                    </a:cubicBezTo>
                    <a:cubicBezTo>
                      <a:pt x="107" y="32"/>
                      <a:pt x="112" y="36"/>
                      <a:pt x="112" y="42"/>
                    </a:cubicBezTo>
                    <a:cubicBezTo>
                      <a:pt x="112" y="48"/>
                      <a:pt x="107" y="52"/>
                      <a:pt x="101" y="52"/>
                    </a:cubicBezTo>
                    <a:close/>
                  </a:path>
                </a:pathLst>
              </a:custGeom>
              <a:solidFill>
                <a:srgbClr val="5CB5A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57" name="文本框 56"/>
            <p:cNvSpPr txBox="1"/>
            <p:nvPr/>
          </p:nvSpPr>
          <p:spPr>
            <a:xfrm>
              <a:off x="7310436" y="5007638"/>
              <a:ext cx="3186114" cy="11264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添加内容</a:t>
              </a:r>
              <a:endParaRPr lang="en-US" altLang="zh-CN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基于演示设计的一站式在线演示、素材销售、服务交易</a:t>
              </a:r>
              <a:r>
                <a:rPr lang="zh-CN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系统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177658" y="3491567"/>
            <a:ext cx="3999075" cy="1126462"/>
            <a:chOff x="1177658" y="3491567"/>
            <a:chExt cx="3999075" cy="1126462"/>
          </a:xfrm>
        </p:grpSpPr>
        <p:grpSp>
          <p:nvGrpSpPr>
            <p:cNvPr id="48" name="组合 47"/>
            <p:cNvGrpSpPr/>
            <p:nvPr/>
          </p:nvGrpSpPr>
          <p:grpSpPr>
            <a:xfrm>
              <a:off x="1177658" y="3555290"/>
              <a:ext cx="612203" cy="358177"/>
              <a:chOff x="6701419" y="7286609"/>
              <a:chExt cx="612203" cy="358177"/>
            </a:xfrm>
          </p:grpSpPr>
          <p:sp>
            <p:nvSpPr>
              <p:cNvPr id="39" name="Freeform 1302"/>
              <p:cNvSpPr/>
              <p:nvPr/>
            </p:nvSpPr>
            <p:spPr bwMode="auto">
              <a:xfrm>
                <a:off x="6701419" y="7286609"/>
                <a:ext cx="612203" cy="186286"/>
              </a:xfrm>
              <a:custGeom>
                <a:avLst/>
                <a:gdLst>
                  <a:gd name="T0" fmla="*/ 171 w 306"/>
                  <a:gd name="T1" fmla="*/ 3 h 93"/>
                  <a:gd name="T2" fmla="*/ 136 w 306"/>
                  <a:gd name="T3" fmla="*/ 3 h 93"/>
                  <a:gd name="T4" fmla="*/ 10 w 306"/>
                  <a:gd name="T5" fmla="*/ 42 h 93"/>
                  <a:gd name="T6" fmla="*/ 10 w 306"/>
                  <a:gd name="T7" fmla="*/ 52 h 93"/>
                  <a:gd name="T8" fmla="*/ 136 w 306"/>
                  <a:gd name="T9" fmla="*/ 90 h 93"/>
                  <a:gd name="T10" fmla="*/ 171 w 306"/>
                  <a:gd name="T11" fmla="*/ 90 h 93"/>
                  <a:gd name="T12" fmla="*/ 297 w 306"/>
                  <a:gd name="T13" fmla="*/ 52 h 93"/>
                  <a:gd name="T14" fmla="*/ 297 w 306"/>
                  <a:gd name="T15" fmla="*/ 42 h 93"/>
                  <a:gd name="T16" fmla="*/ 171 w 306"/>
                  <a:gd name="T17" fmla="*/ 3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6" h="93">
                    <a:moveTo>
                      <a:pt x="171" y="3"/>
                    </a:moveTo>
                    <a:cubicBezTo>
                      <a:pt x="161" y="0"/>
                      <a:pt x="145" y="0"/>
                      <a:pt x="136" y="3"/>
                    </a:cubicBezTo>
                    <a:cubicBezTo>
                      <a:pt x="10" y="42"/>
                      <a:pt x="10" y="42"/>
                      <a:pt x="10" y="42"/>
                    </a:cubicBezTo>
                    <a:cubicBezTo>
                      <a:pt x="0" y="44"/>
                      <a:pt x="0" y="49"/>
                      <a:pt x="10" y="52"/>
                    </a:cubicBezTo>
                    <a:cubicBezTo>
                      <a:pt x="136" y="90"/>
                      <a:pt x="136" y="90"/>
                      <a:pt x="136" y="90"/>
                    </a:cubicBezTo>
                    <a:cubicBezTo>
                      <a:pt x="145" y="93"/>
                      <a:pt x="161" y="93"/>
                      <a:pt x="171" y="90"/>
                    </a:cubicBezTo>
                    <a:cubicBezTo>
                      <a:pt x="297" y="52"/>
                      <a:pt x="297" y="52"/>
                      <a:pt x="297" y="52"/>
                    </a:cubicBezTo>
                    <a:cubicBezTo>
                      <a:pt x="306" y="49"/>
                      <a:pt x="306" y="44"/>
                      <a:pt x="297" y="42"/>
                    </a:cubicBezTo>
                    <a:lnTo>
                      <a:pt x="171" y="3"/>
                    </a:lnTo>
                    <a:close/>
                  </a:path>
                </a:pathLst>
              </a:custGeom>
              <a:solidFill>
                <a:srgbClr val="F6737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0" name="Freeform 1303"/>
              <p:cNvSpPr/>
              <p:nvPr/>
            </p:nvSpPr>
            <p:spPr bwMode="auto">
              <a:xfrm>
                <a:off x="6823350" y="7465275"/>
                <a:ext cx="368338" cy="179511"/>
              </a:xfrm>
              <a:custGeom>
                <a:avLst/>
                <a:gdLst>
                  <a:gd name="T0" fmla="*/ 92 w 184"/>
                  <a:gd name="T1" fmla="*/ 29 h 90"/>
                  <a:gd name="T2" fmla="*/ 0 w 184"/>
                  <a:gd name="T3" fmla="*/ 0 h 90"/>
                  <a:gd name="T4" fmla="*/ 0 w 184"/>
                  <a:gd name="T5" fmla="*/ 69 h 90"/>
                  <a:gd name="T6" fmla="*/ 92 w 184"/>
                  <a:gd name="T7" fmla="*/ 90 h 90"/>
                  <a:gd name="T8" fmla="*/ 184 w 184"/>
                  <a:gd name="T9" fmla="*/ 69 h 90"/>
                  <a:gd name="T10" fmla="*/ 184 w 184"/>
                  <a:gd name="T11" fmla="*/ 0 h 90"/>
                  <a:gd name="T12" fmla="*/ 92 w 184"/>
                  <a:gd name="T13" fmla="*/ 29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4" h="90">
                    <a:moveTo>
                      <a:pt x="92" y="29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69"/>
                      <a:pt x="19" y="90"/>
                      <a:pt x="92" y="90"/>
                    </a:cubicBezTo>
                    <a:cubicBezTo>
                      <a:pt x="166" y="90"/>
                      <a:pt x="184" y="69"/>
                      <a:pt x="184" y="69"/>
                    </a:cubicBezTo>
                    <a:cubicBezTo>
                      <a:pt x="184" y="0"/>
                      <a:pt x="184" y="0"/>
                      <a:pt x="184" y="0"/>
                    </a:cubicBezTo>
                    <a:lnTo>
                      <a:pt x="92" y="29"/>
                    </a:lnTo>
                    <a:close/>
                  </a:path>
                </a:pathLst>
              </a:custGeom>
              <a:solidFill>
                <a:srgbClr val="F6737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1" name="Freeform 1304"/>
              <p:cNvSpPr/>
              <p:nvPr/>
            </p:nvSpPr>
            <p:spPr bwMode="auto">
              <a:xfrm>
                <a:off x="6727668" y="7424631"/>
                <a:ext cx="19477" cy="108384"/>
              </a:xfrm>
              <a:custGeom>
                <a:avLst/>
                <a:gdLst>
                  <a:gd name="T0" fmla="*/ 23 w 23"/>
                  <a:gd name="T1" fmla="*/ 128 h 128"/>
                  <a:gd name="T2" fmla="*/ 0 w 23"/>
                  <a:gd name="T3" fmla="*/ 128 h 128"/>
                  <a:gd name="T4" fmla="*/ 0 w 23"/>
                  <a:gd name="T5" fmla="*/ 0 h 128"/>
                  <a:gd name="T6" fmla="*/ 23 w 23"/>
                  <a:gd name="T7" fmla="*/ 7 h 128"/>
                  <a:gd name="T8" fmla="*/ 23 w 23"/>
                  <a:gd name="T9" fmla="*/ 12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28">
                    <a:moveTo>
                      <a:pt x="23" y="128"/>
                    </a:moveTo>
                    <a:lnTo>
                      <a:pt x="0" y="128"/>
                    </a:lnTo>
                    <a:lnTo>
                      <a:pt x="0" y="0"/>
                    </a:lnTo>
                    <a:lnTo>
                      <a:pt x="23" y="7"/>
                    </a:lnTo>
                    <a:lnTo>
                      <a:pt x="23" y="128"/>
                    </a:lnTo>
                    <a:close/>
                  </a:path>
                </a:pathLst>
              </a:custGeom>
              <a:solidFill>
                <a:srgbClr val="F6737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2" name="Freeform 1305"/>
              <p:cNvSpPr/>
              <p:nvPr/>
            </p:nvSpPr>
            <p:spPr bwMode="auto">
              <a:xfrm>
                <a:off x="6711580" y="7515235"/>
                <a:ext cx="26249" cy="47419"/>
              </a:xfrm>
              <a:custGeom>
                <a:avLst/>
                <a:gdLst>
                  <a:gd name="T0" fmla="*/ 31 w 31"/>
                  <a:gd name="T1" fmla="*/ 0 h 56"/>
                  <a:gd name="T2" fmla="*/ 0 w 31"/>
                  <a:gd name="T3" fmla="*/ 56 h 56"/>
                  <a:gd name="T4" fmla="*/ 31 w 31"/>
                  <a:gd name="T5" fmla="*/ 56 h 56"/>
                  <a:gd name="T6" fmla="*/ 31 w 31"/>
                  <a:gd name="T7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" h="56">
                    <a:moveTo>
                      <a:pt x="31" y="0"/>
                    </a:moveTo>
                    <a:lnTo>
                      <a:pt x="0" y="56"/>
                    </a:lnTo>
                    <a:lnTo>
                      <a:pt x="31" y="56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F6737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3" name="Freeform 1306"/>
              <p:cNvSpPr/>
              <p:nvPr/>
            </p:nvSpPr>
            <p:spPr bwMode="auto">
              <a:xfrm>
                <a:off x="6737828" y="7515235"/>
                <a:ext cx="25404" cy="47419"/>
              </a:xfrm>
              <a:custGeom>
                <a:avLst/>
                <a:gdLst>
                  <a:gd name="T0" fmla="*/ 0 w 30"/>
                  <a:gd name="T1" fmla="*/ 0 h 56"/>
                  <a:gd name="T2" fmla="*/ 30 w 30"/>
                  <a:gd name="T3" fmla="*/ 56 h 56"/>
                  <a:gd name="T4" fmla="*/ 0 w 30"/>
                  <a:gd name="T5" fmla="*/ 56 h 56"/>
                  <a:gd name="T6" fmla="*/ 0 w 30"/>
                  <a:gd name="T7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6">
                    <a:moveTo>
                      <a:pt x="0" y="0"/>
                    </a:moveTo>
                    <a:lnTo>
                      <a:pt x="30" y="56"/>
                    </a:lnTo>
                    <a:lnTo>
                      <a:pt x="0" y="5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6737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4" name="Rectangle 1307"/>
              <p:cNvSpPr>
                <a:spLocks noChangeArrowheads="1"/>
              </p:cNvSpPr>
              <p:nvPr/>
            </p:nvSpPr>
            <p:spPr bwMode="auto">
              <a:xfrm>
                <a:off x="6711580" y="7562654"/>
                <a:ext cx="51653" cy="34717"/>
              </a:xfrm>
              <a:prstGeom prst="rect">
                <a:avLst/>
              </a:prstGeom>
              <a:solidFill>
                <a:srgbClr val="F6737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58" name="文本框 57"/>
            <p:cNvSpPr txBox="1"/>
            <p:nvPr/>
          </p:nvSpPr>
          <p:spPr>
            <a:xfrm>
              <a:off x="1990619" y="3491567"/>
              <a:ext cx="3186114" cy="11264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添加内容</a:t>
              </a:r>
              <a:endParaRPr lang="en-US" altLang="zh-CN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基于演示设计的一站式在线演示、素材销售、服务交易</a:t>
              </a:r>
              <a:r>
                <a:rPr lang="zh-CN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系统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445390" y="3491567"/>
            <a:ext cx="4051160" cy="1126462"/>
            <a:chOff x="6445390" y="3491567"/>
            <a:chExt cx="4051160" cy="1126462"/>
          </a:xfrm>
        </p:grpSpPr>
        <p:sp>
          <p:nvSpPr>
            <p:cNvPr id="30" name="Freeform 1243"/>
            <p:cNvSpPr>
              <a:spLocks noEditPoints="1"/>
            </p:cNvSpPr>
            <p:nvPr/>
          </p:nvSpPr>
          <p:spPr bwMode="auto">
            <a:xfrm>
              <a:off x="6445390" y="3530311"/>
              <a:ext cx="566477" cy="452166"/>
            </a:xfrm>
            <a:custGeom>
              <a:avLst/>
              <a:gdLst>
                <a:gd name="T0" fmla="*/ 279 w 283"/>
                <a:gd name="T1" fmla="*/ 26 h 226"/>
                <a:gd name="T2" fmla="*/ 267 w 283"/>
                <a:gd name="T3" fmla="*/ 22 h 226"/>
                <a:gd name="T4" fmla="*/ 149 w 283"/>
                <a:gd name="T5" fmla="*/ 22 h 226"/>
                <a:gd name="T6" fmla="*/ 137 w 283"/>
                <a:gd name="T7" fmla="*/ 15 h 226"/>
                <a:gd name="T8" fmla="*/ 134 w 283"/>
                <a:gd name="T9" fmla="*/ 7 h 226"/>
                <a:gd name="T10" fmla="*/ 123 w 283"/>
                <a:gd name="T11" fmla="*/ 0 h 226"/>
                <a:gd name="T12" fmla="*/ 60 w 283"/>
                <a:gd name="T13" fmla="*/ 0 h 226"/>
                <a:gd name="T14" fmla="*/ 48 w 283"/>
                <a:gd name="T15" fmla="*/ 7 h 226"/>
                <a:gd name="T16" fmla="*/ 43 w 283"/>
                <a:gd name="T17" fmla="*/ 15 h 226"/>
                <a:gd name="T18" fmla="*/ 34 w 283"/>
                <a:gd name="T19" fmla="*/ 25 h 226"/>
                <a:gd name="T20" fmla="*/ 28 w 283"/>
                <a:gd name="T21" fmla="*/ 36 h 226"/>
                <a:gd name="T22" fmla="*/ 28 w 283"/>
                <a:gd name="T23" fmla="*/ 88 h 226"/>
                <a:gd name="T24" fmla="*/ 7 w 283"/>
                <a:gd name="T25" fmla="*/ 88 h 226"/>
                <a:gd name="T26" fmla="*/ 1 w 283"/>
                <a:gd name="T27" fmla="*/ 95 h 226"/>
                <a:gd name="T28" fmla="*/ 27 w 283"/>
                <a:gd name="T29" fmla="*/ 218 h 226"/>
                <a:gd name="T30" fmla="*/ 37 w 283"/>
                <a:gd name="T31" fmla="*/ 226 h 226"/>
                <a:gd name="T32" fmla="*/ 258 w 283"/>
                <a:gd name="T33" fmla="*/ 226 h 226"/>
                <a:gd name="T34" fmla="*/ 267 w 283"/>
                <a:gd name="T35" fmla="*/ 226 h 226"/>
                <a:gd name="T36" fmla="*/ 277 w 283"/>
                <a:gd name="T37" fmla="*/ 226 h 226"/>
                <a:gd name="T38" fmla="*/ 277 w 283"/>
                <a:gd name="T39" fmla="*/ 226 h 226"/>
                <a:gd name="T40" fmla="*/ 277 w 283"/>
                <a:gd name="T41" fmla="*/ 226 h 226"/>
                <a:gd name="T42" fmla="*/ 283 w 283"/>
                <a:gd name="T43" fmla="*/ 218 h 226"/>
                <a:gd name="T44" fmla="*/ 283 w 283"/>
                <a:gd name="T45" fmla="*/ 38 h 226"/>
                <a:gd name="T46" fmla="*/ 279 w 283"/>
                <a:gd name="T47" fmla="*/ 26 h 226"/>
                <a:gd name="T48" fmla="*/ 64 w 283"/>
                <a:gd name="T49" fmla="*/ 204 h 226"/>
                <a:gd name="T50" fmla="*/ 60 w 283"/>
                <a:gd name="T51" fmla="*/ 179 h 226"/>
                <a:gd name="T52" fmla="*/ 120 w 283"/>
                <a:gd name="T53" fmla="*/ 179 h 226"/>
                <a:gd name="T54" fmla="*/ 124 w 283"/>
                <a:gd name="T55" fmla="*/ 204 h 226"/>
                <a:gd name="T56" fmla="*/ 64 w 283"/>
                <a:gd name="T57" fmla="*/ 204 h 226"/>
                <a:gd name="T58" fmla="*/ 268 w 283"/>
                <a:gd name="T59" fmla="*/ 198 h 226"/>
                <a:gd name="T60" fmla="*/ 243 w 283"/>
                <a:gd name="T61" fmla="*/ 95 h 226"/>
                <a:gd name="T62" fmla="*/ 233 w 283"/>
                <a:gd name="T63" fmla="*/ 88 h 226"/>
                <a:gd name="T64" fmla="*/ 44 w 283"/>
                <a:gd name="T65" fmla="*/ 88 h 226"/>
                <a:gd name="T66" fmla="*/ 44 w 283"/>
                <a:gd name="T67" fmla="*/ 53 h 226"/>
                <a:gd name="T68" fmla="*/ 52 w 283"/>
                <a:gd name="T69" fmla="*/ 45 h 226"/>
                <a:gd name="T70" fmla="*/ 260 w 283"/>
                <a:gd name="T71" fmla="*/ 45 h 226"/>
                <a:gd name="T72" fmla="*/ 268 w 283"/>
                <a:gd name="T73" fmla="*/ 53 h 226"/>
                <a:gd name="T74" fmla="*/ 268 w 283"/>
                <a:gd name="T75" fmla="*/ 198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83" h="226">
                  <a:moveTo>
                    <a:pt x="279" y="26"/>
                  </a:moveTo>
                  <a:cubicBezTo>
                    <a:pt x="277" y="24"/>
                    <a:pt x="271" y="22"/>
                    <a:pt x="267" y="22"/>
                  </a:cubicBezTo>
                  <a:cubicBezTo>
                    <a:pt x="149" y="22"/>
                    <a:pt x="149" y="22"/>
                    <a:pt x="149" y="22"/>
                  </a:cubicBezTo>
                  <a:cubicBezTo>
                    <a:pt x="144" y="22"/>
                    <a:pt x="139" y="19"/>
                    <a:pt x="137" y="15"/>
                  </a:cubicBezTo>
                  <a:cubicBezTo>
                    <a:pt x="134" y="7"/>
                    <a:pt x="134" y="7"/>
                    <a:pt x="134" y="7"/>
                  </a:cubicBezTo>
                  <a:cubicBezTo>
                    <a:pt x="132" y="3"/>
                    <a:pt x="127" y="0"/>
                    <a:pt x="123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56" y="0"/>
                    <a:pt x="50" y="3"/>
                    <a:pt x="48" y="7"/>
                  </a:cubicBezTo>
                  <a:cubicBezTo>
                    <a:pt x="43" y="15"/>
                    <a:pt x="43" y="15"/>
                    <a:pt x="43" y="15"/>
                  </a:cubicBezTo>
                  <a:cubicBezTo>
                    <a:pt x="41" y="18"/>
                    <a:pt x="37" y="23"/>
                    <a:pt x="34" y="25"/>
                  </a:cubicBezTo>
                  <a:cubicBezTo>
                    <a:pt x="31" y="27"/>
                    <a:pt x="28" y="32"/>
                    <a:pt x="28" y="36"/>
                  </a:cubicBezTo>
                  <a:cubicBezTo>
                    <a:pt x="28" y="88"/>
                    <a:pt x="28" y="88"/>
                    <a:pt x="28" y="88"/>
                  </a:cubicBezTo>
                  <a:cubicBezTo>
                    <a:pt x="7" y="88"/>
                    <a:pt x="7" y="88"/>
                    <a:pt x="7" y="88"/>
                  </a:cubicBezTo>
                  <a:cubicBezTo>
                    <a:pt x="3" y="88"/>
                    <a:pt x="0" y="91"/>
                    <a:pt x="1" y="95"/>
                  </a:cubicBezTo>
                  <a:cubicBezTo>
                    <a:pt x="27" y="218"/>
                    <a:pt x="27" y="218"/>
                    <a:pt x="27" y="218"/>
                  </a:cubicBezTo>
                  <a:cubicBezTo>
                    <a:pt x="28" y="222"/>
                    <a:pt x="33" y="226"/>
                    <a:pt x="37" y="226"/>
                  </a:cubicBezTo>
                  <a:cubicBezTo>
                    <a:pt x="258" y="226"/>
                    <a:pt x="258" y="226"/>
                    <a:pt x="258" y="226"/>
                  </a:cubicBezTo>
                  <a:cubicBezTo>
                    <a:pt x="267" y="226"/>
                    <a:pt x="267" y="226"/>
                    <a:pt x="267" y="226"/>
                  </a:cubicBezTo>
                  <a:cubicBezTo>
                    <a:pt x="277" y="226"/>
                    <a:pt x="277" y="226"/>
                    <a:pt x="277" y="226"/>
                  </a:cubicBezTo>
                  <a:cubicBezTo>
                    <a:pt x="277" y="226"/>
                    <a:pt x="277" y="226"/>
                    <a:pt x="277" y="226"/>
                  </a:cubicBezTo>
                  <a:cubicBezTo>
                    <a:pt x="277" y="226"/>
                    <a:pt x="277" y="226"/>
                    <a:pt x="277" y="226"/>
                  </a:cubicBezTo>
                  <a:cubicBezTo>
                    <a:pt x="281" y="226"/>
                    <a:pt x="283" y="222"/>
                    <a:pt x="283" y="218"/>
                  </a:cubicBezTo>
                  <a:cubicBezTo>
                    <a:pt x="283" y="38"/>
                    <a:pt x="283" y="38"/>
                    <a:pt x="283" y="38"/>
                  </a:cubicBezTo>
                  <a:cubicBezTo>
                    <a:pt x="283" y="33"/>
                    <a:pt x="281" y="28"/>
                    <a:pt x="279" y="26"/>
                  </a:cubicBezTo>
                  <a:close/>
                  <a:moveTo>
                    <a:pt x="64" y="204"/>
                  </a:moveTo>
                  <a:cubicBezTo>
                    <a:pt x="60" y="179"/>
                    <a:pt x="60" y="179"/>
                    <a:pt x="60" y="179"/>
                  </a:cubicBezTo>
                  <a:cubicBezTo>
                    <a:pt x="120" y="179"/>
                    <a:pt x="120" y="179"/>
                    <a:pt x="120" y="179"/>
                  </a:cubicBezTo>
                  <a:cubicBezTo>
                    <a:pt x="124" y="204"/>
                    <a:pt x="124" y="204"/>
                    <a:pt x="124" y="204"/>
                  </a:cubicBezTo>
                  <a:lnTo>
                    <a:pt x="64" y="204"/>
                  </a:lnTo>
                  <a:close/>
                  <a:moveTo>
                    <a:pt x="268" y="198"/>
                  </a:moveTo>
                  <a:cubicBezTo>
                    <a:pt x="243" y="95"/>
                    <a:pt x="243" y="95"/>
                    <a:pt x="243" y="95"/>
                  </a:cubicBezTo>
                  <a:cubicBezTo>
                    <a:pt x="242" y="91"/>
                    <a:pt x="237" y="88"/>
                    <a:pt x="233" y="88"/>
                  </a:cubicBezTo>
                  <a:cubicBezTo>
                    <a:pt x="44" y="88"/>
                    <a:pt x="44" y="88"/>
                    <a:pt x="44" y="88"/>
                  </a:cubicBezTo>
                  <a:cubicBezTo>
                    <a:pt x="44" y="53"/>
                    <a:pt x="44" y="53"/>
                    <a:pt x="44" y="53"/>
                  </a:cubicBezTo>
                  <a:cubicBezTo>
                    <a:pt x="44" y="49"/>
                    <a:pt x="47" y="45"/>
                    <a:pt x="52" y="45"/>
                  </a:cubicBezTo>
                  <a:cubicBezTo>
                    <a:pt x="260" y="45"/>
                    <a:pt x="260" y="45"/>
                    <a:pt x="260" y="45"/>
                  </a:cubicBezTo>
                  <a:cubicBezTo>
                    <a:pt x="265" y="45"/>
                    <a:pt x="268" y="49"/>
                    <a:pt x="268" y="53"/>
                  </a:cubicBezTo>
                  <a:lnTo>
                    <a:pt x="268" y="198"/>
                  </a:lnTo>
                  <a:close/>
                </a:path>
              </a:pathLst>
            </a:custGeom>
            <a:solidFill>
              <a:srgbClr val="E6C5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7310436" y="3491567"/>
              <a:ext cx="3186114" cy="11264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添加内容</a:t>
              </a:r>
              <a:endParaRPr lang="en-US" altLang="zh-CN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基于演示设计的一站式在线演示、素材销售、服务交易</a:t>
              </a:r>
              <a:r>
                <a:rPr lang="zh-CN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系统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0">
        <p14:prism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1066800" y="1485900"/>
            <a:ext cx="10096500" cy="0"/>
          </a:xfrm>
          <a:prstGeom prst="line">
            <a:avLst/>
          </a:prstGeom>
          <a:ln w="38100">
            <a:solidFill>
              <a:srgbClr val="E1C09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1022581" y="523875"/>
            <a:ext cx="4663844" cy="769441"/>
            <a:chOff x="1022581" y="523875"/>
            <a:chExt cx="4663844" cy="769441"/>
          </a:xfrm>
        </p:grpSpPr>
        <p:sp>
          <p:nvSpPr>
            <p:cNvPr id="5" name="文本框 4"/>
            <p:cNvSpPr txBox="1"/>
            <p:nvPr/>
          </p:nvSpPr>
          <p:spPr>
            <a:xfrm>
              <a:off x="1628774" y="523875"/>
              <a:ext cx="405765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添加一级标题</a:t>
              </a:r>
              <a:r>
                <a:rPr lang="en-US" altLang="zh-CN" sz="4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4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1022581" y="635941"/>
              <a:ext cx="626596" cy="545308"/>
              <a:chOff x="10103932" y="4407043"/>
              <a:chExt cx="133367" cy="116067"/>
            </a:xfrm>
            <a:solidFill>
              <a:srgbClr val="EC4570"/>
            </a:solidFill>
          </p:grpSpPr>
          <p:sp>
            <p:nvSpPr>
              <p:cNvPr id="7" name="Freeform 2465"/>
              <p:cNvSpPr/>
              <p:nvPr/>
            </p:nvSpPr>
            <p:spPr bwMode="auto">
              <a:xfrm>
                <a:off x="10130649" y="4407043"/>
                <a:ext cx="35258" cy="41390"/>
              </a:xfrm>
              <a:custGeom>
                <a:avLst/>
                <a:gdLst>
                  <a:gd name="T0" fmla="*/ 58 w 68"/>
                  <a:gd name="T1" fmla="*/ 20 h 80"/>
                  <a:gd name="T2" fmla="*/ 12 w 68"/>
                  <a:gd name="T3" fmla="*/ 0 h 80"/>
                  <a:gd name="T4" fmla="*/ 6 w 68"/>
                  <a:gd name="T5" fmla="*/ 50 h 80"/>
                  <a:gd name="T6" fmla="*/ 59 w 68"/>
                  <a:gd name="T7" fmla="*/ 80 h 80"/>
                  <a:gd name="T8" fmla="*/ 58 w 68"/>
                  <a:gd name="T9" fmla="*/ 2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80">
                    <a:moveTo>
                      <a:pt x="58" y="20"/>
                    </a:moveTo>
                    <a:cubicBezTo>
                      <a:pt x="50" y="7"/>
                      <a:pt x="34" y="0"/>
                      <a:pt x="12" y="0"/>
                    </a:cubicBezTo>
                    <a:cubicBezTo>
                      <a:pt x="2" y="19"/>
                      <a:pt x="0" y="36"/>
                      <a:pt x="6" y="50"/>
                    </a:cubicBezTo>
                    <a:cubicBezTo>
                      <a:pt x="14" y="65"/>
                      <a:pt x="33" y="77"/>
                      <a:pt x="59" y="80"/>
                    </a:cubicBezTo>
                    <a:cubicBezTo>
                      <a:pt x="68" y="56"/>
                      <a:pt x="68" y="34"/>
                      <a:pt x="58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Freeform 2466"/>
              <p:cNvSpPr/>
              <p:nvPr/>
            </p:nvSpPr>
            <p:spPr bwMode="auto">
              <a:xfrm>
                <a:off x="10103932" y="4449528"/>
                <a:ext cx="47960" cy="31097"/>
              </a:xfrm>
              <a:custGeom>
                <a:avLst/>
                <a:gdLst>
                  <a:gd name="T0" fmla="*/ 42 w 93"/>
                  <a:gd name="T1" fmla="*/ 0 h 60"/>
                  <a:gd name="T2" fmla="*/ 0 w 93"/>
                  <a:gd name="T3" fmla="*/ 30 h 60"/>
                  <a:gd name="T4" fmla="*/ 42 w 93"/>
                  <a:gd name="T5" fmla="*/ 60 h 60"/>
                  <a:gd name="T6" fmla="*/ 93 w 93"/>
                  <a:gd name="T7" fmla="*/ 30 h 60"/>
                  <a:gd name="T8" fmla="*/ 42 w 93"/>
                  <a:gd name="T9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3" h="60">
                    <a:moveTo>
                      <a:pt x="42" y="0"/>
                    </a:moveTo>
                    <a:cubicBezTo>
                      <a:pt x="26" y="0"/>
                      <a:pt x="12" y="10"/>
                      <a:pt x="0" y="30"/>
                    </a:cubicBezTo>
                    <a:cubicBezTo>
                      <a:pt x="11" y="50"/>
                      <a:pt x="26" y="60"/>
                      <a:pt x="42" y="60"/>
                    </a:cubicBezTo>
                    <a:cubicBezTo>
                      <a:pt x="59" y="60"/>
                      <a:pt x="77" y="49"/>
                      <a:pt x="93" y="30"/>
                    </a:cubicBezTo>
                    <a:cubicBezTo>
                      <a:pt x="77" y="11"/>
                      <a:pt x="59" y="0"/>
                      <a:pt x="4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Freeform 2467"/>
              <p:cNvSpPr/>
              <p:nvPr/>
            </p:nvSpPr>
            <p:spPr bwMode="auto">
              <a:xfrm>
                <a:off x="10175324" y="4481720"/>
                <a:ext cx="35039" cy="41390"/>
              </a:xfrm>
              <a:custGeom>
                <a:avLst/>
                <a:gdLst>
                  <a:gd name="T0" fmla="*/ 10 w 68"/>
                  <a:gd name="T1" fmla="*/ 60 h 80"/>
                  <a:gd name="T2" fmla="*/ 56 w 68"/>
                  <a:gd name="T3" fmla="*/ 80 h 80"/>
                  <a:gd name="T4" fmla="*/ 62 w 68"/>
                  <a:gd name="T5" fmla="*/ 30 h 80"/>
                  <a:gd name="T6" fmla="*/ 9 w 68"/>
                  <a:gd name="T7" fmla="*/ 0 h 80"/>
                  <a:gd name="T8" fmla="*/ 10 w 68"/>
                  <a:gd name="T9" fmla="*/ 6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80">
                    <a:moveTo>
                      <a:pt x="10" y="60"/>
                    </a:moveTo>
                    <a:cubicBezTo>
                      <a:pt x="18" y="73"/>
                      <a:pt x="34" y="80"/>
                      <a:pt x="56" y="80"/>
                    </a:cubicBezTo>
                    <a:cubicBezTo>
                      <a:pt x="66" y="61"/>
                      <a:pt x="68" y="44"/>
                      <a:pt x="62" y="30"/>
                    </a:cubicBezTo>
                    <a:cubicBezTo>
                      <a:pt x="54" y="15"/>
                      <a:pt x="35" y="3"/>
                      <a:pt x="9" y="0"/>
                    </a:cubicBezTo>
                    <a:cubicBezTo>
                      <a:pt x="0" y="24"/>
                      <a:pt x="0" y="46"/>
                      <a:pt x="10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Freeform 2468"/>
              <p:cNvSpPr/>
              <p:nvPr/>
            </p:nvSpPr>
            <p:spPr bwMode="auto">
              <a:xfrm>
                <a:off x="10175324" y="4407043"/>
                <a:ext cx="35039" cy="41390"/>
              </a:xfrm>
              <a:custGeom>
                <a:avLst/>
                <a:gdLst>
                  <a:gd name="T0" fmla="*/ 62 w 68"/>
                  <a:gd name="T1" fmla="*/ 50 h 80"/>
                  <a:gd name="T2" fmla="*/ 56 w 68"/>
                  <a:gd name="T3" fmla="*/ 0 h 80"/>
                  <a:gd name="T4" fmla="*/ 10 w 68"/>
                  <a:gd name="T5" fmla="*/ 20 h 80"/>
                  <a:gd name="T6" fmla="*/ 9 w 68"/>
                  <a:gd name="T7" fmla="*/ 80 h 80"/>
                  <a:gd name="T8" fmla="*/ 62 w 68"/>
                  <a:gd name="T9" fmla="*/ 5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80">
                    <a:moveTo>
                      <a:pt x="62" y="50"/>
                    </a:moveTo>
                    <a:cubicBezTo>
                      <a:pt x="68" y="36"/>
                      <a:pt x="66" y="19"/>
                      <a:pt x="56" y="0"/>
                    </a:cubicBezTo>
                    <a:cubicBezTo>
                      <a:pt x="34" y="0"/>
                      <a:pt x="18" y="7"/>
                      <a:pt x="10" y="20"/>
                    </a:cubicBezTo>
                    <a:cubicBezTo>
                      <a:pt x="0" y="34"/>
                      <a:pt x="0" y="56"/>
                      <a:pt x="9" y="80"/>
                    </a:cubicBezTo>
                    <a:cubicBezTo>
                      <a:pt x="35" y="77"/>
                      <a:pt x="54" y="65"/>
                      <a:pt x="62" y="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Freeform 2469"/>
              <p:cNvSpPr/>
              <p:nvPr/>
            </p:nvSpPr>
            <p:spPr bwMode="auto">
              <a:xfrm>
                <a:off x="10130649" y="4481720"/>
                <a:ext cx="35258" cy="41390"/>
              </a:xfrm>
              <a:custGeom>
                <a:avLst/>
                <a:gdLst>
                  <a:gd name="T0" fmla="*/ 6 w 68"/>
                  <a:gd name="T1" fmla="*/ 30 h 80"/>
                  <a:gd name="T2" fmla="*/ 12 w 68"/>
                  <a:gd name="T3" fmla="*/ 80 h 80"/>
                  <a:gd name="T4" fmla="*/ 58 w 68"/>
                  <a:gd name="T5" fmla="*/ 60 h 80"/>
                  <a:gd name="T6" fmla="*/ 59 w 68"/>
                  <a:gd name="T7" fmla="*/ 0 h 80"/>
                  <a:gd name="T8" fmla="*/ 6 w 68"/>
                  <a:gd name="T9" fmla="*/ 3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80">
                    <a:moveTo>
                      <a:pt x="6" y="30"/>
                    </a:moveTo>
                    <a:cubicBezTo>
                      <a:pt x="0" y="44"/>
                      <a:pt x="2" y="61"/>
                      <a:pt x="12" y="80"/>
                    </a:cubicBezTo>
                    <a:cubicBezTo>
                      <a:pt x="34" y="80"/>
                      <a:pt x="50" y="73"/>
                      <a:pt x="58" y="60"/>
                    </a:cubicBezTo>
                    <a:cubicBezTo>
                      <a:pt x="68" y="46"/>
                      <a:pt x="68" y="24"/>
                      <a:pt x="59" y="0"/>
                    </a:cubicBezTo>
                    <a:cubicBezTo>
                      <a:pt x="33" y="3"/>
                      <a:pt x="14" y="15"/>
                      <a:pt x="6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Freeform 2470"/>
              <p:cNvSpPr/>
              <p:nvPr/>
            </p:nvSpPr>
            <p:spPr bwMode="auto">
              <a:xfrm>
                <a:off x="10189339" y="4449528"/>
                <a:ext cx="47960" cy="31097"/>
              </a:xfrm>
              <a:custGeom>
                <a:avLst/>
                <a:gdLst>
                  <a:gd name="T0" fmla="*/ 51 w 93"/>
                  <a:gd name="T1" fmla="*/ 0 h 60"/>
                  <a:gd name="T2" fmla="*/ 0 w 93"/>
                  <a:gd name="T3" fmla="*/ 30 h 60"/>
                  <a:gd name="T4" fmla="*/ 51 w 93"/>
                  <a:gd name="T5" fmla="*/ 60 h 60"/>
                  <a:gd name="T6" fmla="*/ 93 w 93"/>
                  <a:gd name="T7" fmla="*/ 30 h 60"/>
                  <a:gd name="T8" fmla="*/ 51 w 93"/>
                  <a:gd name="T9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3" h="60">
                    <a:moveTo>
                      <a:pt x="51" y="0"/>
                    </a:moveTo>
                    <a:cubicBezTo>
                      <a:pt x="34" y="0"/>
                      <a:pt x="16" y="11"/>
                      <a:pt x="0" y="30"/>
                    </a:cubicBezTo>
                    <a:cubicBezTo>
                      <a:pt x="16" y="49"/>
                      <a:pt x="34" y="60"/>
                      <a:pt x="51" y="60"/>
                    </a:cubicBezTo>
                    <a:cubicBezTo>
                      <a:pt x="67" y="60"/>
                      <a:pt x="81" y="50"/>
                      <a:pt x="93" y="30"/>
                    </a:cubicBezTo>
                    <a:cubicBezTo>
                      <a:pt x="82" y="10"/>
                      <a:pt x="67" y="0"/>
                      <a:pt x="5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Freeform 2471"/>
              <p:cNvSpPr/>
              <p:nvPr/>
            </p:nvSpPr>
            <p:spPr bwMode="auto">
              <a:xfrm>
                <a:off x="10158242" y="4454127"/>
                <a:ext cx="24746" cy="21899"/>
              </a:xfrm>
              <a:custGeom>
                <a:avLst/>
                <a:gdLst>
                  <a:gd name="T0" fmla="*/ 48 w 48"/>
                  <a:gd name="T1" fmla="*/ 21 h 42"/>
                  <a:gd name="T2" fmla="*/ 36 w 48"/>
                  <a:gd name="T3" fmla="*/ 42 h 42"/>
                  <a:gd name="T4" fmla="*/ 36 w 48"/>
                  <a:gd name="T5" fmla="*/ 42 h 42"/>
                  <a:gd name="T6" fmla="*/ 36 w 48"/>
                  <a:gd name="T7" fmla="*/ 42 h 42"/>
                  <a:gd name="T8" fmla="*/ 12 w 48"/>
                  <a:gd name="T9" fmla="*/ 42 h 42"/>
                  <a:gd name="T10" fmla="*/ 12 w 48"/>
                  <a:gd name="T11" fmla="*/ 42 h 42"/>
                  <a:gd name="T12" fmla="*/ 12 w 48"/>
                  <a:gd name="T13" fmla="*/ 42 h 42"/>
                  <a:gd name="T14" fmla="*/ 0 w 48"/>
                  <a:gd name="T15" fmla="*/ 21 h 42"/>
                  <a:gd name="T16" fmla="*/ 0 w 48"/>
                  <a:gd name="T17" fmla="*/ 21 h 42"/>
                  <a:gd name="T18" fmla="*/ 0 w 48"/>
                  <a:gd name="T19" fmla="*/ 21 h 42"/>
                  <a:gd name="T20" fmla="*/ 12 w 48"/>
                  <a:gd name="T21" fmla="*/ 0 h 42"/>
                  <a:gd name="T22" fmla="*/ 12 w 48"/>
                  <a:gd name="T23" fmla="*/ 0 h 42"/>
                  <a:gd name="T24" fmla="*/ 12 w 48"/>
                  <a:gd name="T25" fmla="*/ 0 h 42"/>
                  <a:gd name="T26" fmla="*/ 36 w 48"/>
                  <a:gd name="T27" fmla="*/ 0 h 42"/>
                  <a:gd name="T28" fmla="*/ 36 w 48"/>
                  <a:gd name="T29" fmla="*/ 0 h 42"/>
                  <a:gd name="T30" fmla="*/ 36 w 48"/>
                  <a:gd name="T31" fmla="*/ 0 h 42"/>
                  <a:gd name="T32" fmla="*/ 48 w 48"/>
                  <a:gd name="T33" fmla="*/ 21 h 42"/>
                  <a:gd name="T34" fmla="*/ 48 w 48"/>
                  <a:gd name="T35" fmla="*/ 21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8" h="42">
                    <a:moveTo>
                      <a:pt x="48" y="21"/>
                    </a:moveTo>
                    <a:cubicBezTo>
                      <a:pt x="43" y="27"/>
                      <a:pt x="39" y="35"/>
                      <a:pt x="36" y="42"/>
                    </a:cubicBezTo>
                    <a:cubicBezTo>
                      <a:pt x="36" y="42"/>
                      <a:pt x="36" y="42"/>
                      <a:pt x="36" y="42"/>
                    </a:cubicBezTo>
                    <a:cubicBezTo>
                      <a:pt x="36" y="42"/>
                      <a:pt x="36" y="42"/>
                      <a:pt x="36" y="42"/>
                    </a:cubicBezTo>
                    <a:cubicBezTo>
                      <a:pt x="28" y="41"/>
                      <a:pt x="20" y="41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9" y="35"/>
                      <a:pt x="5" y="27"/>
                      <a:pt x="0" y="2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5" y="15"/>
                      <a:pt x="9" y="7"/>
                      <a:pt x="1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20" y="1"/>
                      <a:pt x="28" y="1"/>
                      <a:pt x="36" y="0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9" y="7"/>
                      <a:pt x="43" y="15"/>
                      <a:pt x="48" y="21"/>
                    </a:cubicBezTo>
                    <a:cubicBezTo>
                      <a:pt x="48" y="21"/>
                      <a:pt x="48" y="21"/>
                      <a:pt x="48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zh-CN" altLang="en-US"/>
              </a:p>
            </p:txBody>
          </p:sp>
        </p:grpSp>
      </p:grp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" t="9349" r="12705" b="4201"/>
          <a:stretch>
            <a:fillRect/>
          </a:stretch>
        </p:blipFill>
        <p:spPr>
          <a:xfrm>
            <a:off x="1066800" y="1967358"/>
            <a:ext cx="6115050" cy="4051818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7481886" y="1972014"/>
            <a:ext cx="3186114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  <a:endParaRPr lang="en-US" altLang="zh-CN" sz="2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基于演示设计的一站式在线演示、素材销售、服务交易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系统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181850" y="3293631"/>
            <a:ext cx="3981450" cy="1526019"/>
            <a:chOff x="7181850" y="3293631"/>
            <a:chExt cx="3981450" cy="1526019"/>
          </a:xfrm>
        </p:grpSpPr>
        <p:sp>
          <p:nvSpPr>
            <p:cNvPr id="15" name="任意多边形 14"/>
            <p:cNvSpPr/>
            <p:nvPr/>
          </p:nvSpPr>
          <p:spPr>
            <a:xfrm>
              <a:off x="7181850" y="3293631"/>
              <a:ext cx="3981450" cy="1526019"/>
            </a:xfrm>
            <a:custGeom>
              <a:avLst/>
              <a:gdLst>
                <a:gd name="connsiteX0" fmla="*/ 0 w 5372100"/>
                <a:gd name="connsiteY0" fmla="*/ 0 h 1571625"/>
                <a:gd name="connsiteX1" fmla="*/ 5372100 w 5372100"/>
                <a:gd name="connsiteY1" fmla="*/ 0 h 1571625"/>
                <a:gd name="connsiteX2" fmla="*/ 5372100 w 5372100"/>
                <a:gd name="connsiteY2" fmla="*/ 168208 h 1571625"/>
                <a:gd name="connsiteX3" fmla="*/ 4962525 w 5372100"/>
                <a:gd name="connsiteY3" fmla="*/ 338137 h 1571625"/>
                <a:gd name="connsiteX4" fmla="*/ 5372100 w 5372100"/>
                <a:gd name="connsiteY4" fmla="*/ 508068 h 1571625"/>
                <a:gd name="connsiteX5" fmla="*/ 5372100 w 5372100"/>
                <a:gd name="connsiteY5" fmla="*/ 1571625 h 1571625"/>
                <a:gd name="connsiteX6" fmla="*/ 0 w 5372100"/>
                <a:gd name="connsiteY6" fmla="*/ 1571625 h 1571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72100" h="1571625">
                  <a:moveTo>
                    <a:pt x="0" y="0"/>
                  </a:moveTo>
                  <a:lnTo>
                    <a:pt x="5372100" y="0"/>
                  </a:lnTo>
                  <a:lnTo>
                    <a:pt x="5372100" y="168208"/>
                  </a:lnTo>
                  <a:lnTo>
                    <a:pt x="4962525" y="338137"/>
                  </a:lnTo>
                  <a:lnTo>
                    <a:pt x="5372100" y="508068"/>
                  </a:lnTo>
                  <a:lnTo>
                    <a:pt x="5372100" y="1571625"/>
                  </a:lnTo>
                  <a:lnTo>
                    <a:pt x="0" y="1571625"/>
                  </a:lnTo>
                  <a:close/>
                </a:path>
              </a:pathLst>
            </a:custGeom>
            <a:solidFill>
              <a:srgbClr val="5CB5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7481886" y="3512506"/>
              <a:ext cx="3186114" cy="11264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添加内容</a:t>
              </a:r>
              <a:endParaRPr lang="en-US" altLang="zh-CN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基于演示设计的一站式在线演示、素材销售、服务交易</a:t>
              </a:r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系统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7481886" y="5052997"/>
            <a:ext cx="3186114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  <a:endParaRPr lang="en-US" altLang="zh-CN" sz="2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基于演示设计的一站式在线演示、素材销售、服务交易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系统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0">
        <p14:prism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1066800" y="1485900"/>
            <a:ext cx="10096500" cy="0"/>
          </a:xfrm>
          <a:prstGeom prst="line">
            <a:avLst/>
          </a:prstGeom>
          <a:ln w="38100">
            <a:solidFill>
              <a:srgbClr val="E1C09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1022581" y="523875"/>
            <a:ext cx="4663844" cy="769441"/>
            <a:chOff x="1022581" y="523875"/>
            <a:chExt cx="4663844" cy="769441"/>
          </a:xfrm>
        </p:grpSpPr>
        <p:sp>
          <p:nvSpPr>
            <p:cNvPr id="5" name="文本框 4"/>
            <p:cNvSpPr txBox="1"/>
            <p:nvPr/>
          </p:nvSpPr>
          <p:spPr>
            <a:xfrm>
              <a:off x="1628774" y="523875"/>
              <a:ext cx="405765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添加一级标题</a:t>
              </a:r>
              <a:r>
                <a:rPr lang="en-US" altLang="zh-CN" sz="4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4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1022581" y="635941"/>
              <a:ext cx="626596" cy="545308"/>
              <a:chOff x="10103932" y="4407043"/>
              <a:chExt cx="133367" cy="116067"/>
            </a:xfrm>
            <a:solidFill>
              <a:srgbClr val="EC4570"/>
            </a:solidFill>
          </p:grpSpPr>
          <p:sp>
            <p:nvSpPr>
              <p:cNvPr id="7" name="Freeform 2465"/>
              <p:cNvSpPr/>
              <p:nvPr/>
            </p:nvSpPr>
            <p:spPr bwMode="auto">
              <a:xfrm>
                <a:off x="10130649" y="4407043"/>
                <a:ext cx="35258" cy="41390"/>
              </a:xfrm>
              <a:custGeom>
                <a:avLst/>
                <a:gdLst>
                  <a:gd name="T0" fmla="*/ 58 w 68"/>
                  <a:gd name="T1" fmla="*/ 20 h 80"/>
                  <a:gd name="T2" fmla="*/ 12 w 68"/>
                  <a:gd name="T3" fmla="*/ 0 h 80"/>
                  <a:gd name="T4" fmla="*/ 6 w 68"/>
                  <a:gd name="T5" fmla="*/ 50 h 80"/>
                  <a:gd name="T6" fmla="*/ 59 w 68"/>
                  <a:gd name="T7" fmla="*/ 80 h 80"/>
                  <a:gd name="T8" fmla="*/ 58 w 68"/>
                  <a:gd name="T9" fmla="*/ 2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80">
                    <a:moveTo>
                      <a:pt x="58" y="20"/>
                    </a:moveTo>
                    <a:cubicBezTo>
                      <a:pt x="50" y="7"/>
                      <a:pt x="34" y="0"/>
                      <a:pt x="12" y="0"/>
                    </a:cubicBezTo>
                    <a:cubicBezTo>
                      <a:pt x="2" y="19"/>
                      <a:pt x="0" y="36"/>
                      <a:pt x="6" y="50"/>
                    </a:cubicBezTo>
                    <a:cubicBezTo>
                      <a:pt x="14" y="65"/>
                      <a:pt x="33" y="77"/>
                      <a:pt x="59" y="80"/>
                    </a:cubicBezTo>
                    <a:cubicBezTo>
                      <a:pt x="68" y="56"/>
                      <a:pt x="68" y="34"/>
                      <a:pt x="58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Freeform 2466"/>
              <p:cNvSpPr/>
              <p:nvPr/>
            </p:nvSpPr>
            <p:spPr bwMode="auto">
              <a:xfrm>
                <a:off x="10103932" y="4449528"/>
                <a:ext cx="47960" cy="31097"/>
              </a:xfrm>
              <a:custGeom>
                <a:avLst/>
                <a:gdLst>
                  <a:gd name="T0" fmla="*/ 42 w 93"/>
                  <a:gd name="T1" fmla="*/ 0 h 60"/>
                  <a:gd name="T2" fmla="*/ 0 w 93"/>
                  <a:gd name="T3" fmla="*/ 30 h 60"/>
                  <a:gd name="T4" fmla="*/ 42 w 93"/>
                  <a:gd name="T5" fmla="*/ 60 h 60"/>
                  <a:gd name="T6" fmla="*/ 93 w 93"/>
                  <a:gd name="T7" fmla="*/ 30 h 60"/>
                  <a:gd name="T8" fmla="*/ 42 w 93"/>
                  <a:gd name="T9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3" h="60">
                    <a:moveTo>
                      <a:pt x="42" y="0"/>
                    </a:moveTo>
                    <a:cubicBezTo>
                      <a:pt x="26" y="0"/>
                      <a:pt x="12" y="10"/>
                      <a:pt x="0" y="30"/>
                    </a:cubicBezTo>
                    <a:cubicBezTo>
                      <a:pt x="11" y="50"/>
                      <a:pt x="26" y="60"/>
                      <a:pt x="42" y="60"/>
                    </a:cubicBezTo>
                    <a:cubicBezTo>
                      <a:pt x="59" y="60"/>
                      <a:pt x="77" y="49"/>
                      <a:pt x="93" y="30"/>
                    </a:cubicBezTo>
                    <a:cubicBezTo>
                      <a:pt x="77" y="11"/>
                      <a:pt x="59" y="0"/>
                      <a:pt x="4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Freeform 2467"/>
              <p:cNvSpPr/>
              <p:nvPr/>
            </p:nvSpPr>
            <p:spPr bwMode="auto">
              <a:xfrm>
                <a:off x="10175324" y="4481720"/>
                <a:ext cx="35039" cy="41390"/>
              </a:xfrm>
              <a:custGeom>
                <a:avLst/>
                <a:gdLst>
                  <a:gd name="T0" fmla="*/ 10 w 68"/>
                  <a:gd name="T1" fmla="*/ 60 h 80"/>
                  <a:gd name="T2" fmla="*/ 56 w 68"/>
                  <a:gd name="T3" fmla="*/ 80 h 80"/>
                  <a:gd name="T4" fmla="*/ 62 w 68"/>
                  <a:gd name="T5" fmla="*/ 30 h 80"/>
                  <a:gd name="T6" fmla="*/ 9 w 68"/>
                  <a:gd name="T7" fmla="*/ 0 h 80"/>
                  <a:gd name="T8" fmla="*/ 10 w 68"/>
                  <a:gd name="T9" fmla="*/ 6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80">
                    <a:moveTo>
                      <a:pt x="10" y="60"/>
                    </a:moveTo>
                    <a:cubicBezTo>
                      <a:pt x="18" y="73"/>
                      <a:pt x="34" y="80"/>
                      <a:pt x="56" y="80"/>
                    </a:cubicBezTo>
                    <a:cubicBezTo>
                      <a:pt x="66" y="61"/>
                      <a:pt x="68" y="44"/>
                      <a:pt x="62" y="30"/>
                    </a:cubicBezTo>
                    <a:cubicBezTo>
                      <a:pt x="54" y="15"/>
                      <a:pt x="35" y="3"/>
                      <a:pt x="9" y="0"/>
                    </a:cubicBezTo>
                    <a:cubicBezTo>
                      <a:pt x="0" y="24"/>
                      <a:pt x="0" y="46"/>
                      <a:pt x="10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Freeform 2468"/>
              <p:cNvSpPr/>
              <p:nvPr/>
            </p:nvSpPr>
            <p:spPr bwMode="auto">
              <a:xfrm>
                <a:off x="10175324" y="4407043"/>
                <a:ext cx="35039" cy="41390"/>
              </a:xfrm>
              <a:custGeom>
                <a:avLst/>
                <a:gdLst>
                  <a:gd name="T0" fmla="*/ 62 w 68"/>
                  <a:gd name="T1" fmla="*/ 50 h 80"/>
                  <a:gd name="T2" fmla="*/ 56 w 68"/>
                  <a:gd name="T3" fmla="*/ 0 h 80"/>
                  <a:gd name="T4" fmla="*/ 10 w 68"/>
                  <a:gd name="T5" fmla="*/ 20 h 80"/>
                  <a:gd name="T6" fmla="*/ 9 w 68"/>
                  <a:gd name="T7" fmla="*/ 80 h 80"/>
                  <a:gd name="T8" fmla="*/ 62 w 68"/>
                  <a:gd name="T9" fmla="*/ 5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80">
                    <a:moveTo>
                      <a:pt x="62" y="50"/>
                    </a:moveTo>
                    <a:cubicBezTo>
                      <a:pt x="68" y="36"/>
                      <a:pt x="66" y="19"/>
                      <a:pt x="56" y="0"/>
                    </a:cubicBezTo>
                    <a:cubicBezTo>
                      <a:pt x="34" y="0"/>
                      <a:pt x="18" y="7"/>
                      <a:pt x="10" y="20"/>
                    </a:cubicBezTo>
                    <a:cubicBezTo>
                      <a:pt x="0" y="34"/>
                      <a:pt x="0" y="56"/>
                      <a:pt x="9" y="80"/>
                    </a:cubicBezTo>
                    <a:cubicBezTo>
                      <a:pt x="35" y="77"/>
                      <a:pt x="54" y="65"/>
                      <a:pt x="62" y="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Freeform 2469"/>
              <p:cNvSpPr/>
              <p:nvPr/>
            </p:nvSpPr>
            <p:spPr bwMode="auto">
              <a:xfrm>
                <a:off x="10130649" y="4481720"/>
                <a:ext cx="35258" cy="41390"/>
              </a:xfrm>
              <a:custGeom>
                <a:avLst/>
                <a:gdLst>
                  <a:gd name="T0" fmla="*/ 6 w 68"/>
                  <a:gd name="T1" fmla="*/ 30 h 80"/>
                  <a:gd name="T2" fmla="*/ 12 w 68"/>
                  <a:gd name="T3" fmla="*/ 80 h 80"/>
                  <a:gd name="T4" fmla="*/ 58 w 68"/>
                  <a:gd name="T5" fmla="*/ 60 h 80"/>
                  <a:gd name="T6" fmla="*/ 59 w 68"/>
                  <a:gd name="T7" fmla="*/ 0 h 80"/>
                  <a:gd name="T8" fmla="*/ 6 w 68"/>
                  <a:gd name="T9" fmla="*/ 3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80">
                    <a:moveTo>
                      <a:pt x="6" y="30"/>
                    </a:moveTo>
                    <a:cubicBezTo>
                      <a:pt x="0" y="44"/>
                      <a:pt x="2" y="61"/>
                      <a:pt x="12" y="80"/>
                    </a:cubicBezTo>
                    <a:cubicBezTo>
                      <a:pt x="34" y="80"/>
                      <a:pt x="50" y="73"/>
                      <a:pt x="58" y="60"/>
                    </a:cubicBezTo>
                    <a:cubicBezTo>
                      <a:pt x="68" y="46"/>
                      <a:pt x="68" y="24"/>
                      <a:pt x="59" y="0"/>
                    </a:cubicBezTo>
                    <a:cubicBezTo>
                      <a:pt x="33" y="3"/>
                      <a:pt x="14" y="15"/>
                      <a:pt x="6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Freeform 2470"/>
              <p:cNvSpPr/>
              <p:nvPr/>
            </p:nvSpPr>
            <p:spPr bwMode="auto">
              <a:xfrm>
                <a:off x="10189339" y="4449528"/>
                <a:ext cx="47960" cy="31097"/>
              </a:xfrm>
              <a:custGeom>
                <a:avLst/>
                <a:gdLst>
                  <a:gd name="T0" fmla="*/ 51 w 93"/>
                  <a:gd name="T1" fmla="*/ 0 h 60"/>
                  <a:gd name="T2" fmla="*/ 0 w 93"/>
                  <a:gd name="T3" fmla="*/ 30 h 60"/>
                  <a:gd name="T4" fmla="*/ 51 w 93"/>
                  <a:gd name="T5" fmla="*/ 60 h 60"/>
                  <a:gd name="T6" fmla="*/ 93 w 93"/>
                  <a:gd name="T7" fmla="*/ 30 h 60"/>
                  <a:gd name="T8" fmla="*/ 51 w 93"/>
                  <a:gd name="T9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3" h="60">
                    <a:moveTo>
                      <a:pt x="51" y="0"/>
                    </a:moveTo>
                    <a:cubicBezTo>
                      <a:pt x="34" y="0"/>
                      <a:pt x="16" y="11"/>
                      <a:pt x="0" y="30"/>
                    </a:cubicBezTo>
                    <a:cubicBezTo>
                      <a:pt x="16" y="49"/>
                      <a:pt x="34" y="60"/>
                      <a:pt x="51" y="60"/>
                    </a:cubicBezTo>
                    <a:cubicBezTo>
                      <a:pt x="67" y="60"/>
                      <a:pt x="81" y="50"/>
                      <a:pt x="93" y="30"/>
                    </a:cubicBezTo>
                    <a:cubicBezTo>
                      <a:pt x="82" y="10"/>
                      <a:pt x="67" y="0"/>
                      <a:pt x="5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Freeform 2471"/>
              <p:cNvSpPr/>
              <p:nvPr/>
            </p:nvSpPr>
            <p:spPr bwMode="auto">
              <a:xfrm>
                <a:off x="10158242" y="4454127"/>
                <a:ext cx="24746" cy="21899"/>
              </a:xfrm>
              <a:custGeom>
                <a:avLst/>
                <a:gdLst>
                  <a:gd name="T0" fmla="*/ 48 w 48"/>
                  <a:gd name="T1" fmla="*/ 21 h 42"/>
                  <a:gd name="T2" fmla="*/ 36 w 48"/>
                  <a:gd name="T3" fmla="*/ 42 h 42"/>
                  <a:gd name="T4" fmla="*/ 36 w 48"/>
                  <a:gd name="T5" fmla="*/ 42 h 42"/>
                  <a:gd name="T6" fmla="*/ 36 w 48"/>
                  <a:gd name="T7" fmla="*/ 42 h 42"/>
                  <a:gd name="T8" fmla="*/ 12 w 48"/>
                  <a:gd name="T9" fmla="*/ 42 h 42"/>
                  <a:gd name="T10" fmla="*/ 12 w 48"/>
                  <a:gd name="T11" fmla="*/ 42 h 42"/>
                  <a:gd name="T12" fmla="*/ 12 w 48"/>
                  <a:gd name="T13" fmla="*/ 42 h 42"/>
                  <a:gd name="T14" fmla="*/ 0 w 48"/>
                  <a:gd name="T15" fmla="*/ 21 h 42"/>
                  <a:gd name="T16" fmla="*/ 0 w 48"/>
                  <a:gd name="T17" fmla="*/ 21 h 42"/>
                  <a:gd name="T18" fmla="*/ 0 w 48"/>
                  <a:gd name="T19" fmla="*/ 21 h 42"/>
                  <a:gd name="T20" fmla="*/ 12 w 48"/>
                  <a:gd name="T21" fmla="*/ 0 h 42"/>
                  <a:gd name="T22" fmla="*/ 12 w 48"/>
                  <a:gd name="T23" fmla="*/ 0 h 42"/>
                  <a:gd name="T24" fmla="*/ 12 w 48"/>
                  <a:gd name="T25" fmla="*/ 0 h 42"/>
                  <a:gd name="T26" fmla="*/ 36 w 48"/>
                  <a:gd name="T27" fmla="*/ 0 h 42"/>
                  <a:gd name="T28" fmla="*/ 36 w 48"/>
                  <a:gd name="T29" fmla="*/ 0 h 42"/>
                  <a:gd name="T30" fmla="*/ 36 w 48"/>
                  <a:gd name="T31" fmla="*/ 0 h 42"/>
                  <a:gd name="T32" fmla="*/ 48 w 48"/>
                  <a:gd name="T33" fmla="*/ 21 h 42"/>
                  <a:gd name="T34" fmla="*/ 48 w 48"/>
                  <a:gd name="T35" fmla="*/ 21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8" h="42">
                    <a:moveTo>
                      <a:pt x="48" y="21"/>
                    </a:moveTo>
                    <a:cubicBezTo>
                      <a:pt x="43" y="27"/>
                      <a:pt x="39" y="35"/>
                      <a:pt x="36" y="42"/>
                    </a:cubicBezTo>
                    <a:cubicBezTo>
                      <a:pt x="36" y="42"/>
                      <a:pt x="36" y="42"/>
                      <a:pt x="36" y="42"/>
                    </a:cubicBezTo>
                    <a:cubicBezTo>
                      <a:pt x="36" y="42"/>
                      <a:pt x="36" y="42"/>
                      <a:pt x="36" y="42"/>
                    </a:cubicBezTo>
                    <a:cubicBezTo>
                      <a:pt x="28" y="41"/>
                      <a:pt x="20" y="41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9" y="35"/>
                      <a:pt x="5" y="27"/>
                      <a:pt x="0" y="2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5" y="15"/>
                      <a:pt x="9" y="7"/>
                      <a:pt x="1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20" y="1"/>
                      <a:pt x="28" y="1"/>
                      <a:pt x="36" y="0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9" y="7"/>
                      <a:pt x="43" y="15"/>
                      <a:pt x="48" y="21"/>
                    </a:cubicBezTo>
                    <a:cubicBezTo>
                      <a:pt x="48" y="21"/>
                      <a:pt x="48" y="21"/>
                      <a:pt x="48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zh-CN" altLang="en-US"/>
              </a:p>
            </p:txBody>
          </p:sp>
        </p:grpSp>
      </p:grpSp>
      <p:pic>
        <p:nvPicPr>
          <p:cNvPr id="51" name="图片 5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46" t="1718" r="17478" b="72784"/>
          <a:stretch>
            <a:fillRect/>
          </a:stretch>
        </p:blipFill>
        <p:spPr>
          <a:xfrm>
            <a:off x="6630811" y="4100114"/>
            <a:ext cx="1882428" cy="2260942"/>
          </a:xfrm>
          <a:custGeom>
            <a:avLst/>
            <a:gdLst>
              <a:gd name="connsiteX0" fmla="*/ 0 w 1882428"/>
              <a:gd name="connsiteY0" fmla="*/ 0 h 2260942"/>
              <a:gd name="connsiteX1" fmla="*/ 1882428 w 1882428"/>
              <a:gd name="connsiteY1" fmla="*/ 0 h 2260942"/>
              <a:gd name="connsiteX2" fmla="*/ 1882428 w 1882428"/>
              <a:gd name="connsiteY2" fmla="*/ 2260942 h 2260942"/>
              <a:gd name="connsiteX3" fmla="*/ 0 w 1882428"/>
              <a:gd name="connsiteY3" fmla="*/ 2260942 h 2260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82428" h="2260942">
                <a:moveTo>
                  <a:pt x="0" y="0"/>
                </a:moveTo>
                <a:lnTo>
                  <a:pt x="1882428" y="0"/>
                </a:lnTo>
                <a:lnTo>
                  <a:pt x="1882428" y="2260942"/>
                </a:lnTo>
                <a:lnTo>
                  <a:pt x="0" y="2260942"/>
                </a:lnTo>
                <a:close/>
              </a:path>
            </a:pathLst>
          </a:custGeom>
        </p:spPr>
      </p:pic>
      <p:pic>
        <p:nvPicPr>
          <p:cNvPr id="41" name="图片 4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82" t="357" r="37623" b="56499"/>
          <a:stretch>
            <a:fillRect/>
          </a:stretch>
        </p:blipFill>
        <p:spPr>
          <a:xfrm>
            <a:off x="1022581" y="1777137"/>
            <a:ext cx="1899251" cy="2300154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20" t="5735" r="41146" b="53123"/>
          <a:stretch>
            <a:fillRect/>
          </a:stretch>
        </p:blipFill>
        <p:spPr>
          <a:xfrm>
            <a:off x="1022581" y="4071653"/>
            <a:ext cx="1885277" cy="2323372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78" t="6098" r="18319" b="50477"/>
          <a:stretch>
            <a:fillRect/>
          </a:stretch>
        </p:blipFill>
        <p:spPr>
          <a:xfrm>
            <a:off x="6630811" y="1771234"/>
            <a:ext cx="1866900" cy="2306057"/>
          </a:xfrm>
          <a:prstGeom prst="rect">
            <a:avLst/>
          </a:prstGeom>
        </p:spPr>
      </p:pic>
      <p:grpSp>
        <p:nvGrpSpPr>
          <p:cNvPr id="16" name="组合 15"/>
          <p:cNvGrpSpPr/>
          <p:nvPr/>
        </p:nvGrpSpPr>
        <p:grpSpPr>
          <a:xfrm>
            <a:off x="2907858" y="1808028"/>
            <a:ext cx="2665589" cy="2265981"/>
            <a:chOff x="2907858" y="1808028"/>
            <a:chExt cx="2665589" cy="2265981"/>
          </a:xfrm>
        </p:grpSpPr>
        <p:sp>
          <p:nvSpPr>
            <p:cNvPr id="47" name="任意多边形 46"/>
            <p:cNvSpPr/>
            <p:nvPr/>
          </p:nvSpPr>
          <p:spPr>
            <a:xfrm>
              <a:off x="2907858" y="1808028"/>
              <a:ext cx="2665589" cy="2265981"/>
            </a:xfrm>
            <a:custGeom>
              <a:avLst/>
              <a:gdLst>
                <a:gd name="connsiteX0" fmla="*/ 0 w 5372100"/>
                <a:gd name="connsiteY0" fmla="*/ 0 h 1571625"/>
                <a:gd name="connsiteX1" fmla="*/ 5372100 w 5372100"/>
                <a:gd name="connsiteY1" fmla="*/ 0 h 1571625"/>
                <a:gd name="connsiteX2" fmla="*/ 5372100 w 5372100"/>
                <a:gd name="connsiteY2" fmla="*/ 168208 h 1571625"/>
                <a:gd name="connsiteX3" fmla="*/ 4962525 w 5372100"/>
                <a:gd name="connsiteY3" fmla="*/ 338137 h 1571625"/>
                <a:gd name="connsiteX4" fmla="*/ 5372100 w 5372100"/>
                <a:gd name="connsiteY4" fmla="*/ 508068 h 1571625"/>
                <a:gd name="connsiteX5" fmla="*/ 5372100 w 5372100"/>
                <a:gd name="connsiteY5" fmla="*/ 1571625 h 1571625"/>
                <a:gd name="connsiteX6" fmla="*/ 0 w 5372100"/>
                <a:gd name="connsiteY6" fmla="*/ 1571625 h 1571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72100" h="1571625">
                  <a:moveTo>
                    <a:pt x="0" y="0"/>
                  </a:moveTo>
                  <a:lnTo>
                    <a:pt x="5372100" y="0"/>
                  </a:lnTo>
                  <a:lnTo>
                    <a:pt x="5372100" y="168208"/>
                  </a:lnTo>
                  <a:lnTo>
                    <a:pt x="4962525" y="338137"/>
                  </a:lnTo>
                  <a:lnTo>
                    <a:pt x="5372100" y="508068"/>
                  </a:lnTo>
                  <a:lnTo>
                    <a:pt x="5372100" y="1571625"/>
                  </a:lnTo>
                  <a:lnTo>
                    <a:pt x="0" y="1571625"/>
                  </a:lnTo>
                  <a:close/>
                </a:path>
              </a:pathLst>
            </a:custGeom>
            <a:solidFill>
              <a:srgbClr val="3294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2938337" y="1919101"/>
              <a:ext cx="2612538" cy="21421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基于</a:t>
              </a:r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演示设计的一站式在线演示、素材销售、服务交易系统</a:t>
              </a:r>
            </a:p>
            <a:p>
              <a:pPr algn="ctr"/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8513239" y="1771234"/>
            <a:ext cx="2665589" cy="2294911"/>
            <a:chOff x="8513239" y="1771234"/>
            <a:chExt cx="2665589" cy="2294911"/>
          </a:xfrm>
        </p:grpSpPr>
        <p:sp>
          <p:nvSpPr>
            <p:cNvPr id="48" name="任意多边形 47"/>
            <p:cNvSpPr/>
            <p:nvPr/>
          </p:nvSpPr>
          <p:spPr>
            <a:xfrm>
              <a:off x="8513239" y="1771234"/>
              <a:ext cx="2665589" cy="2294911"/>
            </a:xfrm>
            <a:custGeom>
              <a:avLst/>
              <a:gdLst>
                <a:gd name="connsiteX0" fmla="*/ 0 w 5372100"/>
                <a:gd name="connsiteY0" fmla="*/ 0 h 1571625"/>
                <a:gd name="connsiteX1" fmla="*/ 5372100 w 5372100"/>
                <a:gd name="connsiteY1" fmla="*/ 0 h 1571625"/>
                <a:gd name="connsiteX2" fmla="*/ 5372100 w 5372100"/>
                <a:gd name="connsiteY2" fmla="*/ 168208 h 1571625"/>
                <a:gd name="connsiteX3" fmla="*/ 4962525 w 5372100"/>
                <a:gd name="connsiteY3" fmla="*/ 338137 h 1571625"/>
                <a:gd name="connsiteX4" fmla="*/ 5372100 w 5372100"/>
                <a:gd name="connsiteY4" fmla="*/ 508068 h 1571625"/>
                <a:gd name="connsiteX5" fmla="*/ 5372100 w 5372100"/>
                <a:gd name="connsiteY5" fmla="*/ 1571625 h 1571625"/>
                <a:gd name="connsiteX6" fmla="*/ 0 w 5372100"/>
                <a:gd name="connsiteY6" fmla="*/ 1571625 h 1571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72100" h="1571625">
                  <a:moveTo>
                    <a:pt x="0" y="0"/>
                  </a:moveTo>
                  <a:lnTo>
                    <a:pt x="5372100" y="0"/>
                  </a:lnTo>
                  <a:lnTo>
                    <a:pt x="5372100" y="168208"/>
                  </a:lnTo>
                  <a:lnTo>
                    <a:pt x="4962525" y="338137"/>
                  </a:lnTo>
                  <a:lnTo>
                    <a:pt x="5372100" y="508068"/>
                  </a:lnTo>
                  <a:lnTo>
                    <a:pt x="5372100" y="1571625"/>
                  </a:lnTo>
                  <a:lnTo>
                    <a:pt x="0" y="1571625"/>
                  </a:lnTo>
                  <a:close/>
                </a:path>
              </a:pathLst>
            </a:custGeom>
            <a:solidFill>
              <a:srgbClr val="F673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539764" y="1919101"/>
              <a:ext cx="2612538" cy="21421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基于</a:t>
              </a:r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演示设计的一站式在线演示、素材销售、服务交易系统</a:t>
              </a:r>
            </a:p>
            <a:p>
              <a:pPr algn="ctr"/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2892330" y="4065750"/>
            <a:ext cx="2665589" cy="2294911"/>
            <a:chOff x="2892330" y="4065750"/>
            <a:chExt cx="2665589" cy="2294911"/>
          </a:xfrm>
        </p:grpSpPr>
        <p:sp>
          <p:nvSpPr>
            <p:cNvPr id="46" name="任意多边形 45"/>
            <p:cNvSpPr/>
            <p:nvPr/>
          </p:nvSpPr>
          <p:spPr>
            <a:xfrm>
              <a:off x="2892330" y="4065750"/>
              <a:ext cx="2665589" cy="2294911"/>
            </a:xfrm>
            <a:custGeom>
              <a:avLst/>
              <a:gdLst>
                <a:gd name="connsiteX0" fmla="*/ 0 w 5372100"/>
                <a:gd name="connsiteY0" fmla="*/ 0 h 1571625"/>
                <a:gd name="connsiteX1" fmla="*/ 5372100 w 5372100"/>
                <a:gd name="connsiteY1" fmla="*/ 0 h 1571625"/>
                <a:gd name="connsiteX2" fmla="*/ 5372100 w 5372100"/>
                <a:gd name="connsiteY2" fmla="*/ 168208 h 1571625"/>
                <a:gd name="connsiteX3" fmla="*/ 4962525 w 5372100"/>
                <a:gd name="connsiteY3" fmla="*/ 338137 h 1571625"/>
                <a:gd name="connsiteX4" fmla="*/ 5372100 w 5372100"/>
                <a:gd name="connsiteY4" fmla="*/ 508068 h 1571625"/>
                <a:gd name="connsiteX5" fmla="*/ 5372100 w 5372100"/>
                <a:gd name="connsiteY5" fmla="*/ 1571625 h 1571625"/>
                <a:gd name="connsiteX6" fmla="*/ 0 w 5372100"/>
                <a:gd name="connsiteY6" fmla="*/ 1571625 h 1571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72100" h="1571625">
                  <a:moveTo>
                    <a:pt x="0" y="0"/>
                  </a:moveTo>
                  <a:lnTo>
                    <a:pt x="5372100" y="0"/>
                  </a:lnTo>
                  <a:lnTo>
                    <a:pt x="5372100" y="168208"/>
                  </a:lnTo>
                  <a:lnTo>
                    <a:pt x="4962525" y="338137"/>
                  </a:lnTo>
                  <a:lnTo>
                    <a:pt x="5372100" y="508068"/>
                  </a:lnTo>
                  <a:lnTo>
                    <a:pt x="5372100" y="1571625"/>
                  </a:lnTo>
                  <a:lnTo>
                    <a:pt x="0" y="1571625"/>
                  </a:lnTo>
                  <a:close/>
                </a:path>
              </a:pathLst>
            </a:custGeom>
            <a:solidFill>
              <a:srgbClr val="EC45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2938337" y="4187028"/>
              <a:ext cx="2612538" cy="21421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基于</a:t>
              </a:r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演示设计的一站式在线演示、素材销售、服务交易系统</a:t>
              </a:r>
            </a:p>
            <a:p>
              <a:pPr algn="ctr"/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8513239" y="4066145"/>
            <a:ext cx="2665589" cy="2294911"/>
            <a:chOff x="8513239" y="4066145"/>
            <a:chExt cx="2665589" cy="2294911"/>
          </a:xfrm>
        </p:grpSpPr>
        <p:sp>
          <p:nvSpPr>
            <p:cNvPr id="49" name="任意多边形 48"/>
            <p:cNvSpPr/>
            <p:nvPr/>
          </p:nvSpPr>
          <p:spPr>
            <a:xfrm>
              <a:off x="8513239" y="4066145"/>
              <a:ext cx="2665589" cy="2294911"/>
            </a:xfrm>
            <a:custGeom>
              <a:avLst/>
              <a:gdLst>
                <a:gd name="connsiteX0" fmla="*/ 0 w 5372100"/>
                <a:gd name="connsiteY0" fmla="*/ 0 h 1571625"/>
                <a:gd name="connsiteX1" fmla="*/ 5372100 w 5372100"/>
                <a:gd name="connsiteY1" fmla="*/ 0 h 1571625"/>
                <a:gd name="connsiteX2" fmla="*/ 5372100 w 5372100"/>
                <a:gd name="connsiteY2" fmla="*/ 168208 h 1571625"/>
                <a:gd name="connsiteX3" fmla="*/ 4962525 w 5372100"/>
                <a:gd name="connsiteY3" fmla="*/ 338137 h 1571625"/>
                <a:gd name="connsiteX4" fmla="*/ 5372100 w 5372100"/>
                <a:gd name="connsiteY4" fmla="*/ 508068 h 1571625"/>
                <a:gd name="connsiteX5" fmla="*/ 5372100 w 5372100"/>
                <a:gd name="connsiteY5" fmla="*/ 1571625 h 1571625"/>
                <a:gd name="connsiteX6" fmla="*/ 0 w 5372100"/>
                <a:gd name="connsiteY6" fmla="*/ 1571625 h 1571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72100" h="1571625">
                  <a:moveTo>
                    <a:pt x="0" y="0"/>
                  </a:moveTo>
                  <a:lnTo>
                    <a:pt x="5372100" y="0"/>
                  </a:lnTo>
                  <a:lnTo>
                    <a:pt x="5372100" y="168208"/>
                  </a:lnTo>
                  <a:lnTo>
                    <a:pt x="4962525" y="338137"/>
                  </a:lnTo>
                  <a:lnTo>
                    <a:pt x="5372100" y="508068"/>
                  </a:lnTo>
                  <a:lnTo>
                    <a:pt x="5372100" y="1571625"/>
                  </a:lnTo>
                  <a:lnTo>
                    <a:pt x="0" y="1571625"/>
                  </a:lnTo>
                  <a:close/>
                </a:path>
              </a:pathLst>
            </a:custGeom>
            <a:solidFill>
              <a:srgbClr val="5CB5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8539764" y="4187028"/>
              <a:ext cx="2612538" cy="21421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基于</a:t>
              </a:r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演示设计的一站式在线演示、素材销售、服务交易系统</a:t>
              </a:r>
            </a:p>
            <a:p>
              <a:pPr algn="ctr"/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0">
        <p14:prism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1066800" y="1485900"/>
            <a:ext cx="10096500" cy="0"/>
          </a:xfrm>
          <a:prstGeom prst="line">
            <a:avLst/>
          </a:prstGeom>
          <a:ln w="38100">
            <a:solidFill>
              <a:srgbClr val="E1C09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1022581" y="523875"/>
            <a:ext cx="4663844" cy="769441"/>
            <a:chOff x="1022581" y="523875"/>
            <a:chExt cx="4663844" cy="769441"/>
          </a:xfrm>
        </p:grpSpPr>
        <p:sp>
          <p:nvSpPr>
            <p:cNvPr id="5" name="文本框 4"/>
            <p:cNvSpPr txBox="1"/>
            <p:nvPr/>
          </p:nvSpPr>
          <p:spPr>
            <a:xfrm>
              <a:off x="1628774" y="523875"/>
              <a:ext cx="405765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添加一级标题</a:t>
              </a:r>
              <a:r>
                <a:rPr lang="en-US" altLang="zh-CN" sz="4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endParaRPr lang="zh-CN" altLang="en-US" sz="4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1022581" y="635941"/>
              <a:ext cx="626596" cy="545308"/>
              <a:chOff x="10103932" y="4407043"/>
              <a:chExt cx="133367" cy="116067"/>
            </a:xfrm>
            <a:solidFill>
              <a:srgbClr val="EC4570"/>
            </a:solidFill>
          </p:grpSpPr>
          <p:sp>
            <p:nvSpPr>
              <p:cNvPr id="7" name="Freeform 2465"/>
              <p:cNvSpPr/>
              <p:nvPr/>
            </p:nvSpPr>
            <p:spPr bwMode="auto">
              <a:xfrm>
                <a:off x="10130649" y="4407043"/>
                <a:ext cx="35258" cy="41390"/>
              </a:xfrm>
              <a:custGeom>
                <a:avLst/>
                <a:gdLst>
                  <a:gd name="T0" fmla="*/ 58 w 68"/>
                  <a:gd name="T1" fmla="*/ 20 h 80"/>
                  <a:gd name="T2" fmla="*/ 12 w 68"/>
                  <a:gd name="T3" fmla="*/ 0 h 80"/>
                  <a:gd name="T4" fmla="*/ 6 w 68"/>
                  <a:gd name="T5" fmla="*/ 50 h 80"/>
                  <a:gd name="T6" fmla="*/ 59 w 68"/>
                  <a:gd name="T7" fmla="*/ 80 h 80"/>
                  <a:gd name="T8" fmla="*/ 58 w 68"/>
                  <a:gd name="T9" fmla="*/ 2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80">
                    <a:moveTo>
                      <a:pt x="58" y="20"/>
                    </a:moveTo>
                    <a:cubicBezTo>
                      <a:pt x="50" y="7"/>
                      <a:pt x="34" y="0"/>
                      <a:pt x="12" y="0"/>
                    </a:cubicBezTo>
                    <a:cubicBezTo>
                      <a:pt x="2" y="19"/>
                      <a:pt x="0" y="36"/>
                      <a:pt x="6" y="50"/>
                    </a:cubicBezTo>
                    <a:cubicBezTo>
                      <a:pt x="14" y="65"/>
                      <a:pt x="33" y="77"/>
                      <a:pt x="59" y="80"/>
                    </a:cubicBezTo>
                    <a:cubicBezTo>
                      <a:pt x="68" y="56"/>
                      <a:pt x="68" y="34"/>
                      <a:pt x="58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Freeform 2466"/>
              <p:cNvSpPr/>
              <p:nvPr/>
            </p:nvSpPr>
            <p:spPr bwMode="auto">
              <a:xfrm>
                <a:off x="10103932" y="4449528"/>
                <a:ext cx="47960" cy="31097"/>
              </a:xfrm>
              <a:custGeom>
                <a:avLst/>
                <a:gdLst>
                  <a:gd name="T0" fmla="*/ 42 w 93"/>
                  <a:gd name="T1" fmla="*/ 0 h 60"/>
                  <a:gd name="T2" fmla="*/ 0 w 93"/>
                  <a:gd name="T3" fmla="*/ 30 h 60"/>
                  <a:gd name="T4" fmla="*/ 42 w 93"/>
                  <a:gd name="T5" fmla="*/ 60 h 60"/>
                  <a:gd name="T6" fmla="*/ 93 w 93"/>
                  <a:gd name="T7" fmla="*/ 30 h 60"/>
                  <a:gd name="T8" fmla="*/ 42 w 93"/>
                  <a:gd name="T9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3" h="60">
                    <a:moveTo>
                      <a:pt x="42" y="0"/>
                    </a:moveTo>
                    <a:cubicBezTo>
                      <a:pt x="26" y="0"/>
                      <a:pt x="12" y="10"/>
                      <a:pt x="0" y="30"/>
                    </a:cubicBezTo>
                    <a:cubicBezTo>
                      <a:pt x="11" y="50"/>
                      <a:pt x="26" y="60"/>
                      <a:pt x="42" y="60"/>
                    </a:cubicBezTo>
                    <a:cubicBezTo>
                      <a:pt x="59" y="60"/>
                      <a:pt x="77" y="49"/>
                      <a:pt x="93" y="30"/>
                    </a:cubicBezTo>
                    <a:cubicBezTo>
                      <a:pt x="77" y="11"/>
                      <a:pt x="59" y="0"/>
                      <a:pt x="4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Freeform 2467"/>
              <p:cNvSpPr/>
              <p:nvPr/>
            </p:nvSpPr>
            <p:spPr bwMode="auto">
              <a:xfrm>
                <a:off x="10175324" y="4481720"/>
                <a:ext cx="35039" cy="41390"/>
              </a:xfrm>
              <a:custGeom>
                <a:avLst/>
                <a:gdLst>
                  <a:gd name="T0" fmla="*/ 10 w 68"/>
                  <a:gd name="T1" fmla="*/ 60 h 80"/>
                  <a:gd name="T2" fmla="*/ 56 w 68"/>
                  <a:gd name="T3" fmla="*/ 80 h 80"/>
                  <a:gd name="T4" fmla="*/ 62 w 68"/>
                  <a:gd name="T5" fmla="*/ 30 h 80"/>
                  <a:gd name="T6" fmla="*/ 9 w 68"/>
                  <a:gd name="T7" fmla="*/ 0 h 80"/>
                  <a:gd name="T8" fmla="*/ 10 w 68"/>
                  <a:gd name="T9" fmla="*/ 6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80">
                    <a:moveTo>
                      <a:pt x="10" y="60"/>
                    </a:moveTo>
                    <a:cubicBezTo>
                      <a:pt x="18" y="73"/>
                      <a:pt x="34" y="80"/>
                      <a:pt x="56" y="80"/>
                    </a:cubicBezTo>
                    <a:cubicBezTo>
                      <a:pt x="66" y="61"/>
                      <a:pt x="68" y="44"/>
                      <a:pt x="62" y="30"/>
                    </a:cubicBezTo>
                    <a:cubicBezTo>
                      <a:pt x="54" y="15"/>
                      <a:pt x="35" y="3"/>
                      <a:pt x="9" y="0"/>
                    </a:cubicBezTo>
                    <a:cubicBezTo>
                      <a:pt x="0" y="24"/>
                      <a:pt x="0" y="46"/>
                      <a:pt x="10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Freeform 2468"/>
              <p:cNvSpPr/>
              <p:nvPr/>
            </p:nvSpPr>
            <p:spPr bwMode="auto">
              <a:xfrm>
                <a:off x="10175324" y="4407043"/>
                <a:ext cx="35039" cy="41390"/>
              </a:xfrm>
              <a:custGeom>
                <a:avLst/>
                <a:gdLst>
                  <a:gd name="T0" fmla="*/ 62 w 68"/>
                  <a:gd name="T1" fmla="*/ 50 h 80"/>
                  <a:gd name="T2" fmla="*/ 56 w 68"/>
                  <a:gd name="T3" fmla="*/ 0 h 80"/>
                  <a:gd name="T4" fmla="*/ 10 w 68"/>
                  <a:gd name="T5" fmla="*/ 20 h 80"/>
                  <a:gd name="T6" fmla="*/ 9 w 68"/>
                  <a:gd name="T7" fmla="*/ 80 h 80"/>
                  <a:gd name="T8" fmla="*/ 62 w 68"/>
                  <a:gd name="T9" fmla="*/ 5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80">
                    <a:moveTo>
                      <a:pt x="62" y="50"/>
                    </a:moveTo>
                    <a:cubicBezTo>
                      <a:pt x="68" y="36"/>
                      <a:pt x="66" y="19"/>
                      <a:pt x="56" y="0"/>
                    </a:cubicBezTo>
                    <a:cubicBezTo>
                      <a:pt x="34" y="0"/>
                      <a:pt x="18" y="7"/>
                      <a:pt x="10" y="20"/>
                    </a:cubicBezTo>
                    <a:cubicBezTo>
                      <a:pt x="0" y="34"/>
                      <a:pt x="0" y="56"/>
                      <a:pt x="9" y="80"/>
                    </a:cubicBezTo>
                    <a:cubicBezTo>
                      <a:pt x="35" y="77"/>
                      <a:pt x="54" y="65"/>
                      <a:pt x="62" y="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Freeform 2469"/>
              <p:cNvSpPr/>
              <p:nvPr/>
            </p:nvSpPr>
            <p:spPr bwMode="auto">
              <a:xfrm>
                <a:off x="10130649" y="4481720"/>
                <a:ext cx="35258" cy="41390"/>
              </a:xfrm>
              <a:custGeom>
                <a:avLst/>
                <a:gdLst>
                  <a:gd name="T0" fmla="*/ 6 w 68"/>
                  <a:gd name="T1" fmla="*/ 30 h 80"/>
                  <a:gd name="T2" fmla="*/ 12 w 68"/>
                  <a:gd name="T3" fmla="*/ 80 h 80"/>
                  <a:gd name="T4" fmla="*/ 58 w 68"/>
                  <a:gd name="T5" fmla="*/ 60 h 80"/>
                  <a:gd name="T6" fmla="*/ 59 w 68"/>
                  <a:gd name="T7" fmla="*/ 0 h 80"/>
                  <a:gd name="T8" fmla="*/ 6 w 68"/>
                  <a:gd name="T9" fmla="*/ 3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80">
                    <a:moveTo>
                      <a:pt x="6" y="30"/>
                    </a:moveTo>
                    <a:cubicBezTo>
                      <a:pt x="0" y="44"/>
                      <a:pt x="2" y="61"/>
                      <a:pt x="12" y="80"/>
                    </a:cubicBezTo>
                    <a:cubicBezTo>
                      <a:pt x="34" y="80"/>
                      <a:pt x="50" y="73"/>
                      <a:pt x="58" y="60"/>
                    </a:cubicBezTo>
                    <a:cubicBezTo>
                      <a:pt x="68" y="46"/>
                      <a:pt x="68" y="24"/>
                      <a:pt x="59" y="0"/>
                    </a:cubicBezTo>
                    <a:cubicBezTo>
                      <a:pt x="33" y="3"/>
                      <a:pt x="14" y="15"/>
                      <a:pt x="6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Freeform 2470"/>
              <p:cNvSpPr/>
              <p:nvPr/>
            </p:nvSpPr>
            <p:spPr bwMode="auto">
              <a:xfrm>
                <a:off x="10189339" y="4449528"/>
                <a:ext cx="47960" cy="31097"/>
              </a:xfrm>
              <a:custGeom>
                <a:avLst/>
                <a:gdLst>
                  <a:gd name="T0" fmla="*/ 51 w 93"/>
                  <a:gd name="T1" fmla="*/ 0 h 60"/>
                  <a:gd name="T2" fmla="*/ 0 w 93"/>
                  <a:gd name="T3" fmla="*/ 30 h 60"/>
                  <a:gd name="T4" fmla="*/ 51 w 93"/>
                  <a:gd name="T5" fmla="*/ 60 h 60"/>
                  <a:gd name="T6" fmla="*/ 93 w 93"/>
                  <a:gd name="T7" fmla="*/ 30 h 60"/>
                  <a:gd name="T8" fmla="*/ 51 w 93"/>
                  <a:gd name="T9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3" h="60">
                    <a:moveTo>
                      <a:pt x="51" y="0"/>
                    </a:moveTo>
                    <a:cubicBezTo>
                      <a:pt x="34" y="0"/>
                      <a:pt x="16" y="11"/>
                      <a:pt x="0" y="30"/>
                    </a:cubicBezTo>
                    <a:cubicBezTo>
                      <a:pt x="16" y="49"/>
                      <a:pt x="34" y="60"/>
                      <a:pt x="51" y="60"/>
                    </a:cubicBezTo>
                    <a:cubicBezTo>
                      <a:pt x="67" y="60"/>
                      <a:pt x="81" y="50"/>
                      <a:pt x="93" y="30"/>
                    </a:cubicBezTo>
                    <a:cubicBezTo>
                      <a:pt x="82" y="10"/>
                      <a:pt x="67" y="0"/>
                      <a:pt x="5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Freeform 2471"/>
              <p:cNvSpPr/>
              <p:nvPr/>
            </p:nvSpPr>
            <p:spPr bwMode="auto">
              <a:xfrm>
                <a:off x="10158242" y="4454127"/>
                <a:ext cx="24746" cy="21899"/>
              </a:xfrm>
              <a:custGeom>
                <a:avLst/>
                <a:gdLst>
                  <a:gd name="T0" fmla="*/ 48 w 48"/>
                  <a:gd name="T1" fmla="*/ 21 h 42"/>
                  <a:gd name="T2" fmla="*/ 36 w 48"/>
                  <a:gd name="T3" fmla="*/ 42 h 42"/>
                  <a:gd name="T4" fmla="*/ 36 w 48"/>
                  <a:gd name="T5" fmla="*/ 42 h 42"/>
                  <a:gd name="T6" fmla="*/ 36 w 48"/>
                  <a:gd name="T7" fmla="*/ 42 h 42"/>
                  <a:gd name="T8" fmla="*/ 12 w 48"/>
                  <a:gd name="T9" fmla="*/ 42 h 42"/>
                  <a:gd name="T10" fmla="*/ 12 w 48"/>
                  <a:gd name="T11" fmla="*/ 42 h 42"/>
                  <a:gd name="T12" fmla="*/ 12 w 48"/>
                  <a:gd name="T13" fmla="*/ 42 h 42"/>
                  <a:gd name="T14" fmla="*/ 0 w 48"/>
                  <a:gd name="T15" fmla="*/ 21 h 42"/>
                  <a:gd name="T16" fmla="*/ 0 w 48"/>
                  <a:gd name="T17" fmla="*/ 21 h 42"/>
                  <a:gd name="T18" fmla="*/ 0 w 48"/>
                  <a:gd name="T19" fmla="*/ 21 h 42"/>
                  <a:gd name="T20" fmla="*/ 12 w 48"/>
                  <a:gd name="T21" fmla="*/ 0 h 42"/>
                  <a:gd name="T22" fmla="*/ 12 w 48"/>
                  <a:gd name="T23" fmla="*/ 0 h 42"/>
                  <a:gd name="T24" fmla="*/ 12 w 48"/>
                  <a:gd name="T25" fmla="*/ 0 h 42"/>
                  <a:gd name="T26" fmla="*/ 36 w 48"/>
                  <a:gd name="T27" fmla="*/ 0 h 42"/>
                  <a:gd name="T28" fmla="*/ 36 w 48"/>
                  <a:gd name="T29" fmla="*/ 0 h 42"/>
                  <a:gd name="T30" fmla="*/ 36 w 48"/>
                  <a:gd name="T31" fmla="*/ 0 h 42"/>
                  <a:gd name="T32" fmla="*/ 48 w 48"/>
                  <a:gd name="T33" fmla="*/ 21 h 42"/>
                  <a:gd name="T34" fmla="*/ 48 w 48"/>
                  <a:gd name="T35" fmla="*/ 21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8" h="42">
                    <a:moveTo>
                      <a:pt x="48" y="21"/>
                    </a:moveTo>
                    <a:cubicBezTo>
                      <a:pt x="43" y="27"/>
                      <a:pt x="39" y="35"/>
                      <a:pt x="36" y="42"/>
                    </a:cubicBezTo>
                    <a:cubicBezTo>
                      <a:pt x="36" y="42"/>
                      <a:pt x="36" y="42"/>
                      <a:pt x="36" y="42"/>
                    </a:cubicBezTo>
                    <a:cubicBezTo>
                      <a:pt x="36" y="42"/>
                      <a:pt x="36" y="42"/>
                      <a:pt x="36" y="42"/>
                    </a:cubicBezTo>
                    <a:cubicBezTo>
                      <a:pt x="28" y="41"/>
                      <a:pt x="20" y="41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9" y="35"/>
                      <a:pt x="5" y="27"/>
                      <a:pt x="0" y="2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5" y="15"/>
                      <a:pt x="9" y="7"/>
                      <a:pt x="1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20" y="1"/>
                      <a:pt x="28" y="1"/>
                      <a:pt x="36" y="0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9" y="7"/>
                      <a:pt x="43" y="15"/>
                      <a:pt x="48" y="21"/>
                    </a:cubicBezTo>
                    <a:cubicBezTo>
                      <a:pt x="48" y="21"/>
                      <a:pt x="48" y="21"/>
                      <a:pt x="48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49" name="组合 48"/>
          <p:cNvGrpSpPr/>
          <p:nvPr/>
        </p:nvGrpSpPr>
        <p:grpSpPr>
          <a:xfrm>
            <a:off x="5420525" y="2052451"/>
            <a:ext cx="1346755" cy="1347974"/>
            <a:chOff x="4086918" y="-2221096"/>
            <a:chExt cx="2028132" cy="2029968"/>
          </a:xfrm>
        </p:grpSpPr>
        <p:sp>
          <p:nvSpPr>
            <p:cNvPr id="16" name="任意多边形 15"/>
            <p:cNvSpPr/>
            <p:nvPr/>
          </p:nvSpPr>
          <p:spPr>
            <a:xfrm>
              <a:off x="4086918" y="-2221096"/>
              <a:ext cx="2028132" cy="2029968"/>
            </a:xfrm>
            <a:custGeom>
              <a:avLst/>
              <a:gdLst>
                <a:gd name="connsiteX0" fmla="*/ 0 w 5372100"/>
                <a:gd name="connsiteY0" fmla="*/ 0 h 1571625"/>
                <a:gd name="connsiteX1" fmla="*/ 5372100 w 5372100"/>
                <a:gd name="connsiteY1" fmla="*/ 0 h 1571625"/>
                <a:gd name="connsiteX2" fmla="*/ 5372100 w 5372100"/>
                <a:gd name="connsiteY2" fmla="*/ 168208 h 1571625"/>
                <a:gd name="connsiteX3" fmla="*/ 4962525 w 5372100"/>
                <a:gd name="connsiteY3" fmla="*/ 338137 h 1571625"/>
                <a:gd name="connsiteX4" fmla="*/ 5372100 w 5372100"/>
                <a:gd name="connsiteY4" fmla="*/ 508068 h 1571625"/>
                <a:gd name="connsiteX5" fmla="*/ 5372100 w 5372100"/>
                <a:gd name="connsiteY5" fmla="*/ 1571625 h 1571625"/>
                <a:gd name="connsiteX6" fmla="*/ 0 w 5372100"/>
                <a:gd name="connsiteY6" fmla="*/ 1571625 h 1571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72100" h="1571625">
                  <a:moveTo>
                    <a:pt x="0" y="0"/>
                  </a:moveTo>
                  <a:lnTo>
                    <a:pt x="5372100" y="0"/>
                  </a:lnTo>
                  <a:lnTo>
                    <a:pt x="5372100" y="168208"/>
                  </a:lnTo>
                  <a:lnTo>
                    <a:pt x="4962525" y="338137"/>
                  </a:lnTo>
                  <a:lnTo>
                    <a:pt x="5372100" y="508068"/>
                  </a:lnTo>
                  <a:lnTo>
                    <a:pt x="5372100" y="1571625"/>
                  </a:lnTo>
                  <a:lnTo>
                    <a:pt x="0" y="1571625"/>
                  </a:lnTo>
                  <a:close/>
                </a:path>
              </a:pathLst>
            </a:custGeom>
            <a:solidFill>
              <a:srgbClr val="EEC8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4" name="组合 43"/>
            <p:cNvGrpSpPr/>
            <p:nvPr/>
          </p:nvGrpSpPr>
          <p:grpSpPr>
            <a:xfrm>
              <a:off x="4867241" y="-1575213"/>
              <a:ext cx="467487" cy="738202"/>
              <a:chOff x="3380089" y="-3237115"/>
              <a:chExt cx="467487" cy="738202"/>
            </a:xfrm>
            <a:solidFill>
              <a:srgbClr val="123242"/>
            </a:solidFill>
          </p:grpSpPr>
          <p:sp>
            <p:nvSpPr>
              <p:cNvPr id="19" name="Freeform 1820"/>
              <p:cNvSpPr/>
              <p:nvPr/>
            </p:nvSpPr>
            <p:spPr bwMode="auto">
              <a:xfrm>
                <a:off x="3380089" y="-3090428"/>
                <a:ext cx="467487" cy="591515"/>
              </a:xfrm>
              <a:custGeom>
                <a:avLst/>
                <a:gdLst>
                  <a:gd name="T0" fmla="*/ 210 w 392"/>
                  <a:gd name="T1" fmla="*/ 182 h 496"/>
                  <a:gd name="T2" fmla="*/ 392 w 392"/>
                  <a:gd name="T3" fmla="*/ 0 h 496"/>
                  <a:gd name="T4" fmla="*/ 196 w 392"/>
                  <a:gd name="T5" fmla="*/ 0 h 496"/>
                  <a:gd name="T6" fmla="*/ 0 w 392"/>
                  <a:gd name="T7" fmla="*/ 0 h 496"/>
                  <a:gd name="T8" fmla="*/ 182 w 392"/>
                  <a:gd name="T9" fmla="*/ 182 h 496"/>
                  <a:gd name="T10" fmla="*/ 182 w 392"/>
                  <a:gd name="T11" fmla="*/ 442 h 496"/>
                  <a:gd name="T12" fmla="*/ 49 w 392"/>
                  <a:gd name="T13" fmla="*/ 480 h 496"/>
                  <a:gd name="T14" fmla="*/ 49 w 392"/>
                  <a:gd name="T15" fmla="*/ 496 h 496"/>
                  <a:gd name="T16" fmla="*/ 196 w 392"/>
                  <a:gd name="T17" fmla="*/ 496 h 496"/>
                  <a:gd name="T18" fmla="*/ 342 w 392"/>
                  <a:gd name="T19" fmla="*/ 496 h 496"/>
                  <a:gd name="T20" fmla="*/ 342 w 392"/>
                  <a:gd name="T21" fmla="*/ 480 h 496"/>
                  <a:gd name="T22" fmla="*/ 210 w 392"/>
                  <a:gd name="T23" fmla="*/ 442 h 496"/>
                  <a:gd name="T24" fmla="*/ 210 w 392"/>
                  <a:gd name="T25" fmla="*/ 182 h 4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92" h="496">
                    <a:moveTo>
                      <a:pt x="210" y="182"/>
                    </a:moveTo>
                    <a:lnTo>
                      <a:pt x="392" y="0"/>
                    </a:lnTo>
                    <a:lnTo>
                      <a:pt x="196" y="0"/>
                    </a:lnTo>
                    <a:lnTo>
                      <a:pt x="0" y="0"/>
                    </a:lnTo>
                    <a:lnTo>
                      <a:pt x="182" y="182"/>
                    </a:lnTo>
                    <a:lnTo>
                      <a:pt x="182" y="442"/>
                    </a:lnTo>
                    <a:lnTo>
                      <a:pt x="49" y="480"/>
                    </a:lnTo>
                    <a:lnTo>
                      <a:pt x="49" y="496"/>
                    </a:lnTo>
                    <a:lnTo>
                      <a:pt x="196" y="496"/>
                    </a:lnTo>
                    <a:lnTo>
                      <a:pt x="342" y="496"/>
                    </a:lnTo>
                    <a:lnTo>
                      <a:pt x="342" y="480"/>
                    </a:lnTo>
                    <a:lnTo>
                      <a:pt x="210" y="442"/>
                    </a:lnTo>
                    <a:lnTo>
                      <a:pt x="210" y="18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" name="Freeform 1821"/>
              <p:cNvSpPr/>
              <p:nvPr/>
            </p:nvSpPr>
            <p:spPr bwMode="auto">
              <a:xfrm>
                <a:off x="3706851" y="-3208495"/>
                <a:ext cx="109718" cy="107331"/>
              </a:xfrm>
              <a:custGeom>
                <a:avLst/>
                <a:gdLst>
                  <a:gd name="T0" fmla="*/ 30 w 39"/>
                  <a:gd name="T1" fmla="*/ 29 h 38"/>
                  <a:gd name="T2" fmla="*/ 6 w 39"/>
                  <a:gd name="T3" fmla="*/ 33 h 38"/>
                  <a:gd name="T4" fmla="*/ 9 w 39"/>
                  <a:gd name="T5" fmla="*/ 9 h 38"/>
                  <a:gd name="T6" fmla="*/ 33 w 39"/>
                  <a:gd name="T7" fmla="*/ 5 h 38"/>
                  <a:gd name="T8" fmla="*/ 30 w 39"/>
                  <a:gd name="T9" fmla="*/ 29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8">
                    <a:moveTo>
                      <a:pt x="30" y="29"/>
                    </a:moveTo>
                    <a:cubicBezTo>
                      <a:pt x="22" y="37"/>
                      <a:pt x="11" y="38"/>
                      <a:pt x="6" y="33"/>
                    </a:cubicBezTo>
                    <a:cubicBezTo>
                      <a:pt x="0" y="27"/>
                      <a:pt x="1" y="16"/>
                      <a:pt x="9" y="9"/>
                    </a:cubicBezTo>
                    <a:cubicBezTo>
                      <a:pt x="17" y="1"/>
                      <a:pt x="27" y="0"/>
                      <a:pt x="33" y="5"/>
                    </a:cubicBezTo>
                    <a:cubicBezTo>
                      <a:pt x="39" y="11"/>
                      <a:pt x="37" y="22"/>
                      <a:pt x="30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" name="Freeform 1822"/>
              <p:cNvSpPr/>
              <p:nvPr/>
            </p:nvSpPr>
            <p:spPr bwMode="auto">
              <a:xfrm>
                <a:off x="3667495" y="-3237115"/>
                <a:ext cx="177694" cy="175307"/>
              </a:xfrm>
              <a:custGeom>
                <a:avLst/>
                <a:gdLst>
                  <a:gd name="T0" fmla="*/ 2 w 63"/>
                  <a:gd name="T1" fmla="*/ 60 h 62"/>
                  <a:gd name="T2" fmla="*/ 2 w 63"/>
                  <a:gd name="T3" fmla="*/ 54 h 62"/>
                  <a:gd name="T4" fmla="*/ 55 w 63"/>
                  <a:gd name="T5" fmla="*/ 1 h 62"/>
                  <a:gd name="T6" fmla="*/ 61 w 63"/>
                  <a:gd name="T7" fmla="*/ 1 h 62"/>
                  <a:gd name="T8" fmla="*/ 61 w 63"/>
                  <a:gd name="T9" fmla="*/ 8 h 62"/>
                  <a:gd name="T10" fmla="*/ 8 w 63"/>
                  <a:gd name="T11" fmla="*/ 60 h 62"/>
                  <a:gd name="T12" fmla="*/ 2 w 63"/>
                  <a:gd name="T13" fmla="*/ 6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3" h="62">
                    <a:moveTo>
                      <a:pt x="2" y="60"/>
                    </a:moveTo>
                    <a:cubicBezTo>
                      <a:pt x="0" y="59"/>
                      <a:pt x="0" y="56"/>
                      <a:pt x="2" y="54"/>
                    </a:cubicBezTo>
                    <a:cubicBezTo>
                      <a:pt x="55" y="1"/>
                      <a:pt x="55" y="1"/>
                      <a:pt x="55" y="1"/>
                    </a:cubicBezTo>
                    <a:cubicBezTo>
                      <a:pt x="56" y="0"/>
                      <a:pt x="59" y="0"/>
                      <a:pt x="61" y="1"/>
                    </a:cubicBezTo>
                    <a:cubicBezTo>
                      <a:pt x="63" y="3"/>
                      <a:pt x="63" y="6"/>
                      <a:pt x="61" y="8"/>
                    </a:cubicBezTo>
                    <a:cubicBezTo>
                      <a:pt x="8" y="60"/>
                      <a:pt x="8" y="60"/>
                      <a:pt x="8" y="60"/>
                    </a:cubicBezTo>
                    <a:cubicBezTo>
                      <a:pt x="6" y="62"/>
                      <a:pt x="4" y="62"/>
                      <a:pt x="2" y="6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48" name="组合 47"/>
          <p:cNvGrpSpPr/>
          <p:nvPr/>
        </p:nvGrpSpPr>
        <p:grpSpPr>
          <a:xfrm>
            <a:off x="3407267" y="2052451"/>
            <a:ext cx="1346755" cy="1347974"/>
            <a:chOff x="1628774" y="-2221096"/>
            <a:chExt cx="2028132" cy="2029968"/>
          </a:xfrm>
        </p:grpSpPr>
        <p:sp>
          <p:nvSpPr>
            <p:cNvPr id="15" name="任意多边形 14"/>
            <p:cNvSpPr/>
            <p:nvPr/>
          </p:nvSpPr>
          <p:spPr>
            <a:xfrm>
              <a:off x="1628774" y="-2221096"/>
              <a:ext cx="2028132" cy="2029968"/>
            </a:xfrm>
            <a:custGeom>
              <a:avLst/>
              <a:gdLst>
                <a:gd name="connsiteX0" fmla="*/ 0 w 5372100"/>
                <a:gd name="connsiteY0" fmla="*/ 0 h 1571625"/>
                <a:gd name="connsiteX1" fmla="*/ 5372100 w 5372100"/>
                <a:gd name="connsiteY1" fmla="*/ 0 h 1571625"/>
                <a:gd name="connsiteX2" fmla="*/ 5372100 w 5372100"/>
                <a:gd name="connsiteY2" fmla="*/ 168208 h 1571625"/>
                <a:gd name="connsiteX3" fmla="*/ 4962525 w 5372100"/>
                <a:gd name="connsiteY3" fmla="*/ 338137 h 1571625"/>
                <a:gd name="connsiteX4" fmla="*/ 5372100 w 5372100"/>
                <a:gd name="connsiteY4" fmla="*/ 508068 h 1571625"/>
                <a:gd name="connsiteX5" fmla="*/ 5372100 w 5372100"/>
                <a:gd name="connsiteY5" fmla="*/ 1571625 h 1571625"/>
                <a:gd name="connsiteX6" fmla="*/ 0 w 5372100"/>
                <a:gd name="connsiteY6" fmla="*/ 1571625 h 1571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72100" h="1571625">
                  <a:moveTo>
                    <a:pt x="0" y="0"/>
                  </a:moveTo>
                  <a:lnTo>
                    <a:pt x="5372100" y="0"/>
                  </a:lnTo>
                  <a:lnTo>
                    <a:pt x="5372100" y="168208"/>
                  </a:lnTo>
                  <a:lnTo>
                    <a:pt x="4962525" y="338137"/>
                  </a:lnTo>
                  <a:lnTo>
                    <a:pt x="5372100" y="508068"/>
                  </a:lnTo>
                  <a:lnTo>
                    <a:pt x="5372100" y="1571625"/>
                  </a:lnTo>
                  <a:lnTo>
                    <a:pt x="0" y="1571625"/>
                  </a:lnTo>
                  <a:close/>
                </a:path>
              </a:pathLst>
            </a:custGeom>
            <a:solidFill>
              <a:srgbClr val="5CB5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3" name="组合 42"/>
            <p:cNvGrpSpPr/>
            <p:nvPr/>
          </p:nvGrpSpPr>
          <p:grpSpPr>
            <a:xfrm>
              <a:off x="2417445" y="-1670618"/>
              <a:ext cx="450790" cy="929012"/>
              <a:chOff x="1798740" y="-3357563"/>
              <a:chExt cx="450790" cy="929012"/>
            </a:xfrm>
            <a:solidFill>
              <a:schemeClr val="bg1"/>
            </a:solidFill>
          </p:grpSpPr>
          <p:sp>
            <p:nvSpPr>
              <p:cNvPr id="22" name="Freeform 1833"/>
              <p:cNvSpPr/>
              <p:nvPr/>
            </p:nvSpPr>
            <p:spPr bwMode="auto">
              <a:xfrm>
                <a:off x="1817823" y="-2999794"/>
                <a:ext cx="411435" cy="571243"/>
              </a:xfrm>
              <a:custGeom>
                <a:avLst/>
                <a:gdLst>
                  <a:gd name="T0" fmla="*/ 73 w 146"/>
                  <a:gd name="T1" fmla="*/ 0 h 203"/>
                  <a:gd name="T2" fmla="*/ 0 w 146"/>
                  <a:gd name="T3" fmla="*/ 0 h 203"/>
                  <a:gd name="T4" fmla="*/ 12 w 146"/>
                  <a:gd name="T5" fmla="*/ 180 h 203"/>
                  <a:gd name="T6" fmla="*/ 25 w 146"/>
                  <a:gd name="T7" fmla="*/ 203 h 203"/>
                  <a:gd name="T8" fmla="*/ 73 w 146"/>
                  <a:gd name="T9" fmla="*/ 203 h 203"/>
                  <a:gd name="T10" fmla="*/ 120 w 146"/>
                  <a:gd name="T11" fmla="*/ 203 h 203"/>
                  <a:gd name="T12" fmla="*/ 134 w 146"/>
                  <a:gd name="T13" fmla="*/ 180 h 203"/>
                  <a:gd name="T14" fmla="*/ 146 w 146"/>
                  <a:gd name="T15" fmla="*/ 0 h 203"/>
                  <a:gd name="T16" fmla="*/ 73 w 146"/>
                  <a:gd name="T17" fmla="*/ 0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6" h="203">
                    <a:moveTo>
                      <a:pt x="73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2" y="180"/>
                      <a:pt x="12" y="180"/>
                      <a:pt x="12" y="180"/>
                    </a:cubicBezTo>
                    <a:cubicBezTo>
                      <a:pt x="12" y="180"/>
                      <a:pt x="14" y="202"/>
                      <a:pt x="25" y="203"/>
                    </a:cubicBezTo>
                    <a:cubicBezTo>
                      <a:pt x="73" y="203"/>
                      <a:pt x="73" y="203"/>
                      <a:pt x="73" y="203"/>
                    </a:cubicBezTo>
                    <a:cubicBezTo>
                      <a:pt x="120" y="203"/>
                      <a:pt x="120" y="203"/>
                      <a:pt x="120" y="203"/>
                    </a:cubicBezTo>
                    <a:cubicBezTo>
                      <a:pt x="131" y="202"/>
                      <a:pt x="134" y="180"/>
                      <a:pt x="134" y="180"/>
                    </a:cubicBezTo>
                    <a:cubicBezTo>
                      <a:pt x="146" y="0"/>
                      <a:pt x="146" y="0"/>
                      <a:pt x="146" y="0"/>
                    </a:cubicBezTo>
                    <a:lnTo>
                      <a:pt x="7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" name="Rectangle 1834"/>
              <p:cNvSpPr>
                <a:spLocks noChangeArrowheads="1"/>
              </p:cNvSpPr>
              <p:nvPr/>
            </p:nvSpPr>
            <p:spPr bwMode="auto">
              <a:xfrm>
                <a:off x="1798740" y="-3088042"/>
                <a:ext cx="450790" cy="5127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" name="Rectangle 1835"/>
              <p:cNvSpPr>
                <a:spLocks noChangeArrowheads="1"/>
              </p:cNvSpPr>
              <p:nvPr/>
            </p:nvSpPr>
            <p:spPr bwMode="auto">
              <a:xfrm>
                <a:off x="1879832" y="-3119049"/>
                <a:ext cx="287412" cy="5366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" name="Freeform 1836"/>
              <p:cNvSpPr/>
              <p:nvPr/>
            </p:nvSpPr>
            <p:spPr bwMode="auto">
              <a:xfrm>
                <a:off x="1995512" y="-3357563"/>
                <a:ext cx="214663" cy="213469"/>
              </a:xfrm>
              <a:custGeom>
                <a:avLst/>
                <a:gdLst>
                  <a:gd name="T0" fmla="*/ 43 w 180"/>
                  <a:gd name="T1" fmla="*/ 179 h 179"/>
                  <a:gd name="T2" fmla="*/ 0 w 180"/>
                  <a:gd name="T3" fmla="*/ 179 h 179"/>
                  <a:gd name="T4" fmla="*/ 21 w 180"/>
                  <a:gd name="T5" fmla="*/ 75 h 179"/>
                  <a:gd name="T6" fmla="*/ 159 w 180"/>
                  <a:gd name="T7" fmla="*/ 0 h 179"/>
                  <a:gd name="T8" fmla="*/ 180 w 180"/>
                  <a:gd name="T9" fmla="*/ 35 h 179"/>
                  <a:gd name="T10" fmla="*/ 59 w 180"/>
                  <a:gd name="T11" fmla="*/ 101 h 179"/>
                  <a:gd name="T12" fmla="*/ 43 w 180"/>
                  <a:gd name="T13" fmla="*/ 179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0" h="179">
                    <a:moveTo>
                      <a:pt x="43" y="179"/>
                    </a:moveTo>
                    <a:lnTo>
                      <a:pt x="0" y="179"/>
                    </a:lnTo>
                    <a:lnTo>
                      <a:pt x="21" y="75"/>
                    </a:lnTo>
                    <a:lnTo>
                      <a:pt x="159" y="0"/>
                    </a:lnTo>
                    <a:lnTo>
                      <a:pt x="180" y="35"/>
                    </a:lnTo>
                    <a:lnTo>
                      <a:pt x="59" y="101"/>
                    </a:lnTo>
                    <a:lnTo>
                      <a:pt x="43" y="17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47" name="组合 46"/>
          <p:cNvGrpSpPr/>
          <p:nvPr/>
        </p:nvGrpSpPr>
        <p:grpSpPr>
          <a:xfrm>
            <a:off x="1394009" y="2052451"/>
            <a:ext cx="1346755" cy="1347974"/>
            <a:chOff x="-714375" y="-2221096"/>
            <a:chExt cx="2028132" cy="2029968"/>
          </a:xfrm>
        </p:grpSpPr>
        <p:sp>
          <p:nvSpPr>
            <p:cNvPr id="14" name="任意多边形 13"/>
            <p:cNvSpPr/>
            <p:nvPr/>
          </p:nvSpPr>
          <p:spPr>
            <a:xfrm>
              <a:off x="-714375" y="-2221096"/>
              <a:ext cx="2028132" cy="2029968"/>
            </a:xfrm>
            <a:custGeom>
              <a:avLst/>
              <a:gdLst>
                <a:gd name="connsiteX0" fmla="*/ 0 w 5372100"/>
                <a:gd name="connsiteY0" fmla="*/ 0 h 1571625"/>
                <a:gd name="connsiteX1" fmla="*/ 5372100 w 5372100"/>
                <a:gd name="connsiteY1" fmla="*/ 0 h 1571625"/>
                <a:gd name="connsiteX2" fmla="*/ 5372100 w 5372100"/>
                <a:gd name="connsiteY2" fmla="*/ 168208 h 1571625"/>
                <a:gd name="connsiteX3" fmla="*/ 4962525 w 5372100"/>
                <a:gd name="connsiteY3" fmla="*/ 338137 h 1571625"/>
                <a:gd name="connsiteX4" fmla="*/ 5372100 w 5372100"/>
                <a:gd name="connsiteY4" fmla="*/ 508068 h 1571625"/>
                <a:gd name="connsiteX5" fmla="*/ 5372100 w 5372100"/>
                <a:gd name="connsiteY5" fmla="*/ 1571625 h 1571625"/>
                <a:gd name="connsiteX6" fmla="*/ 0 w 5372100"/>
                <a:gd name="connsiteY6" fmla="*/ 1571625 h 1571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72100" h="1571625">
                  <a:moveTo>
                    <a:pt x="0" y="0"/>
                  </a:moveTo>
                  <a:lnTo>
                    <a:pt x="5372100" y="0"/>
                  </a:lnTo>
                  <a:lnTo>
                    <a:pt x="5372100" y="168208"/>
                  </a:lnTo>
                  <a:lnTo>
                    <a:pt x="4962525" y="338137"/>
                  </a:lnTo>
                  <a:lnTo>
                    <a:pt x="5372100" y="508068"/>
                  </a:lnTo>
                  <a:lnTo>
                    <a:pt x="5372100" y="1571625"/>
                  </a:lnTo>
                  <a:lnTo>
                    <a:pt x="0" y="1571625"/>
                  </a:lnTo>
                  <a:close/>
                </a:path>
              </a:pathLst>
            </a:custGeom>
            <a:solidFill>
              <a:srgbClr val="3294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2" name="组合 41"/>
            <p:cNvGrpSpPr/>
            <p:nvPr/>
          </p:nvGrpSpPr>
          <p:grpSpPr>
            <a:xfrm>
              <a:off x="-70601" y="-1611585"/>
              <a:ext cx="740584" cy="810946"/>
              <a:chOff x="68322" y="-3332518"/>
              <a:chExt cx="740584" cy="810946"/>
            </a:xfrm>
            <a:solidFill>
              <a:schemeClr val="bg1"/>
            </a:solidFill>
          </p:grpSpPr>
          <p:sp>
            <p:nvSpPr>
              <p:cNvPr id="26" name="Freeform 1854"/>
              <p:cNvSpPr/>
              <p:nvPr/>
            </p:nvSpPr>
            <p:spPr bwMode="auto">
              <a:xfrm>
                <a:off x="68322" y="-2977136"/>
                <a:ext cx="620136" cy="360156"/>
              </a:xfrm>
              <a:custGeom>
                <a:avLst/>
                <a:gdLst>
                  <a:gd name="T0" fmla="*/ 214 w 220"/>
                  <a:gd name="T1" fmla="*/ 0 h 128"/>
                  <a:gd name="T2" fmla="*/ 110 w 220"/>
                  <a:gd name="T3" fmla="*/ 0 h 128"/>
                  <a:gd name="T4" fmla="*/ 6 w 220"/>
                  <a:gd name="T5" fmla="*/ 0 h 128"/>
                  <a:gd name="T6" fmla="*/ 58 w 220"/>
                  <a:gd name="T7" fmla="*/ 128 h 128"/>
                  <a:gd name="T8" fmla="*/ 110 w 220"/>
                  <a:gd name="T9" fmla="*/ 128 h 128"/>
                  <a:gd name="T10" fmla="*/ 162 w 220"/>
                  <a:gd name="T11" fmla="*/ 128 h 128"/>
                  <a:gd name="T12" fmla="*/ 214 w 220"/>
                  <a:gd name="T13" fmla="*/ 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0" h="128">
                    <a:moveTo>
                      <a:pt x="214" y="0"/>
                    </a:moveTo>
                    <a:cubicBezTo>
                      <a:pt x="110" y="0"/>
                      <a:pt x="110" y="0"/>
                      <a:pt x="110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0" y="90"/>
                      <a:pt x="58" y="128"/>
                      <a:pt x="58" y="128"/>
                    </a:cubicBezTo>
                    <a:cubicBezTo>
                      <a:pt x="110" y="128"/>
                      <a:pt x="110" y="128"/>
                      <a:pt x="110" y="128"/>
                    </a:cubicBezTo>
                    <a:cubicBezTo>
                      <a:pt x="162" y="128"/>
                      <a:pt x="162" y="128"/>
                      <a:pt x="162" y="128"/>
                    </a:cubicBezTo>
                    <a:cubicBezTo>
                      <a:pt x="162" y="128"/>
                      <a:pt x="220" y="90"/>
                      <a:pt x="21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" name="Freeform 1855"/>
              <p:cNvSpPr/>
              <p:nvPr/>
            </p:nvSpPr>
            <p:spPr bwMode="auto">
              <a:xfrm>
                <a:off x="85019" y="-2591934"/>
                <a:ext cx="589129" cy="47704"/>
              </a:xfrm>
              <a:custGeom>
                <a:avLst/>
                <a:gdLst>
                  <a:gd name="T0" fmla="*/ 200 w 209"/>
                  <a:gd name="T1" fmla="*/ 17 h 17"/>
                  <a:gd name="T2" fmla="*/ 8 w 209"/>
                  <a:gd name="T3" fmla="*/ 17 h 17"/>
                  <a:gd name="T4" fmla="*/ 0 w 209"/>
                  <a:gd name="T5" fmla="*/ 8 h 17"/>
                  <a:gd name="T6" fmla="*/ 0 w 209"/>
                  <a:gd name="T7" fmla="*/ 8 h 17"/>
                  <a:gd name="T8" fmla="*/ 8 w 209"/>
                  <a:gd name="T9" fmla="*/ 0 h 17"/>
                  <a:gd name="T10" fmla="*/ 200 w 209"/>
                  <a:gd name="T11" fmla="*/ 0 h 17"/>
                  <a:gd name="T12" fmla="*/ 209 w 209"/>
                  <a:gd name="T13" fmla="*/ 8 h 17"/>
                  <a:gd name="T14" fmla="*/ 209 w 209"/>
                  <a:gd name="T15" fmla="*/ 8 h 17"/>
                  <a:gd name="T16" fmla="*/ 200 w 209"/>
                  <a:gd name="T17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9" h="17">
                    <a:moveTo>
                      <a:pt x="200" y="17"/>
                    </a:moveTo>
                    <a:cubicBezTo>
                      <a:pt x="8" y="17"/>
                      <a:pt x="8" y="17"/>
                      <a:pt x="8" y="17"/>
                    </a:cubicBezTo>
                    <a:cubicBezTo>
                      <a:pt x="4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200" y="0"/>
                      <a:pt x="200" y="0"/>
                      <a:pt x="200" y="0"/>
                    </a:cubicBezTo>
                    <a:cubicBezTo>
                      <a:pt x="205" y="0"/>
                      <a:pt x="209" y="4"/>
                      <a:pt x="209" y="8"/>
                    </a:cubicBezTo>
                    <a:cubicBezTo>
                      <a:pt x="209" y="8"/>
                      <a:pt x="209" y="8"/>
                      <a:pt x="209" y="8"/>
                    </a:cubicBezTo>
                    <a:cubicBezTo>
                      <a:pt x="209" y="13"/>
                      <a:pt x="205" y="17"/>
                      <a:pt x="200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" name="Freeform 1856"/>
              <p:cNvSpPr/>
              <p:nvPr/>
            </p:nvSpPr>
            <p:spPr bwMode="auto">
              <a:xfrm>
                <a:off x="182808" y="-2569276"/>
                <a:ext cx="389970" cy="47704"/>
              </a:xfrm>
              <a:custGeom>
                <a:avLst/>
                <a:gdLst>
                  <a:gd name="T0" fmla="*/ 130 w 138"/>
                  <a:gd name="T1" fmla="*/ 17 h 17"/>
                  <a:gd name="T2" fmla="*/ 9 w 138"/>
                  <a:gd name="T3" fmla="*/ 17 h 17"/>
                  <a:gd name="T4" fmla="*/ 0 w 138"/>
                  <a:gd name="T5" fmla="*/ 8 h 17"/>
                  <a:gd name="T6" fmla="*/ 0 w 138"/>
                  <a:gd name="T7" fmla="*/ 8 h 17"/>
                  <a:gd name="T8" fmla="*/ 9 w 138"/>
                  <a:gd name="T9" fmla="*/ 0 h 17"/>
                  <a:gd name="T10" fmla="*/ 130 w 138"/>
                  <a:gd name="T11" fmla="*/ 0 h 17"/>
                  <a:gd name="T12" fmla="*/ 138 w 138"/>
                  <a:gd name="T13" fmla="*/ 8 h 17"/>
                  <a:gd name="T14" fmla="*/ 138 w 138"/>
                  <a:gd name="T15" fmla="*/ 8 h 17"/>
                  <a:gd name="T16" fmla="*/ 130 w 138"/>
                  <a:gd name="T17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8" h="17">
                    <a:moveTo>
                      <a:pt x="130" y="17"/>
                    </a:moveTo>
                    <a:cubicBezTo>
                      <a:pt x="9" y="17"/>
                      <a:pt x="9" y="17"/>
                      <a:pt x="9" y="17"/>
                    </a:cubicBezTo>
                    <a:cubicBezTo>
                      <a:pt x="4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30" y="0"/>
                      <a:pt x="130" y="0"/>
                      <a:pt x="130" y="0"/>
                    </a:cubicBezTo>
                    <a:cubicBezTo>
                      <a:pt x="134" y="0"/>
                      <a:pt x="138" y="4"/>
                      <a:pt x="138" y="8"/>
                    </a:cubicBezTo>
                    <a:cubicBezTo>
                      <a:pt x="138" y="8"/>
                      <a:pt x="138" y="8"/>
                      <a:pt x="138" y="8"/>
                    </a:cubicBezTo>
                    <a:cubicBezTo>
                      <a:pt x="138" y="13"/>
                      <a:pt x="134" y="17"/>
                      <a:pt x="130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" name="Freeform 1857"/>
              <p:cNvSpPr/>
              <p:nvPr/>
            </p:nvSpPr>
            <p:spPr bwMode="auto">
              <a:xfrm>
                <a:off x="544158" y="-2921083"/>
                <a:ext cx="264748" cy="267135"/>
              </a:xfrm>
              <a:custGeom>
                <a:avLst/>
                <a:gdLst>
                  <a:gd name="T0" fmla="*/ 8 w 94"/>
                  <a:gd name="T1" fmla="*/ 95 h 95"/>
                  <a:gd name="T2" fmla="*/ 0 w 94"/>
                  <a:gd name="T3" fmla="*/ 76 h 95"/>
                  <a:gd name="T4" fmla="*/ 69 w 94"/>
                  <a:gd name="T5" fmla="*/ 29 h 95"/>
                  <a:gd name="T6" fmla="*/ 72 w 94"/>
                  <a:gd name="T7" fmla="*/ 22 h 95"/>
                  <a:gd name="T8" fmla="*/ 62 w 94"/>
                  <a:gd name="T9" fmla="*/ 20 h 95"/>
                  <a:gd name="T10" fmla="*/ 61 w 94"/>
                  <a:gd name="T11" fmla="*/ 20 h 95"/>
                  <a:gd name="T12" fmla="*/ 26 w 94"/>
                  <a:gd name="T13" fmla="*/ 20 h 95"/>
                  <a:gd name="T14" fmla="*/ 26 w 94"/>
                  <a:gd name="T15" fmla="*/ 0 h 95"/>
                  <a:gd name="T16" fmla="*/ 61 w 94"/>
                  <a:gd name="T17" fmla="*/ 0 h 95"/>
                  <a:gd name="T18" fmla="*/ 89 w 94"/>
                  <a:gd name="T19" fmla="*/ 12 h 95"/>
                  <a:gd name="T20" fmla="*/ 87 w 94"/>
                  <a:gd name="T21" fmla="*/ 40 h 95"/>
                  <a:gd name="T22" fmla="*/ 8 w 94"/>
                  <a:gd name="T23" fmla="*/ 9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4" h="95">
                    <a:moveTo>
                      <a:pt x="8" y="95"/>
                    </a:moveTo>
                    <a:cubicBezTo>
                      <a:pt x="0" y="76"/>
                      <a:pt x="0" y="76"/>
                      <a:pt x="0" y="76"/>
                    </a:cubicBezTo>
                    <a:cubicBezTo>
                      <a:pt x="16" y="70"/>
                      <a:pt x="58" y="49"/>
                      <a:pt x="69" y="29"/>
                    </a:cubicBezTo>
                    <a:cubicBezTo>
                      <a:pt x="72" y="24"/>
                      <a:pt x="72" y="22"/>
                      <a:pt x="72" y="22"/>
                    </a:cubicBezTo>
                    <a:cubicBezTo>
                      <a:pt x="71" y="21"/>
                      <a:pt x="66" y="20"/>
                      <a:pt x="62" y="20"/>
                    </a:cubicBezTo>
                    <a:cubicBezTo>
                      <a:pt x="61" y="20"/>
                      <a:pt x="61" y="20"/>
                      <a:pt x="61" y="20"/>
                    </a:cubicBezTo>
                    <a:cubicBezTo>
                      <a:pt x="26" y="20"/>
                      <a:pt x="26" y="20"/>
                      <a:pt x="26" y="2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61" y="0"/>
                      <a:pt x="61" y="0"/>
                      <a:pt x="61" y="0"/>
                    </a:cubicBezTo>
                    <a:cubicBezTo>
                      <a:pt x="65" y="0"/>
                      <a:pt x="82" y="0"/>
                      <a:pt x="89" y="12"/>
                    </a:cubicBezTo>
                    <a:cubicBezTo>
                      <a:pt x="94" y="19"/>
                      <a:pt x="93" y="29"/>
                      <a:pt x="87" y="40"/>
                    </a:cubicBezTo>
                    <a:cubicBezTo>
                      <a:pt x="70" y="68"/>
                      <a:pt x="14" y="92"/>
                      <a:pt x="8" y="9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" name="Freeform 1858"/>
              <p:cNvSpPr/>
              <p:nvPr/>
            </p:nvSpPr>
            <p:spPr bwMode="auto">
              <a:xfrm>
                <a:off x="358115" y="-3332518"/>
                <a:ext cx="93021" cy="281445"/>
              </a:xfrm>
              <a:custGeom>
                <a:avLst/>
                <a:gdLst>
                  <a:gd name="T0" fmla="*/ 10 w 33"/>
                  <a:gd name="T1" fmla="*/ 100 h 100"/>
                  <a:gd name="T2" fmla="*/ 30 w 33"/>
                  <a:gd name="T3" fmla="*/ 47 h 100"/>
                  <a:gd name="T4" fmla="*/ 0 w 33"/>
                  <a:gd name="T5" fmla="*/ 0 h 100"/>
                  <a:gd name="T6" fmla="*/ 10 w 33"/>
                  <a:gd name="T7" fmla="*/ 10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100">
                    <a:moveTo>
                      <a:pt x="10" y="100"/>
                    </a:moveTo>
                    <a:cubicBezTo>
                      <a:pt x="10" y="100"/>
                      <a:pt x="33" y="79"/>
                      <a:pt x="30" y="47"/>
                    </a:cubicBezTo>
                    <a:cubicBezTo>
                      <a:pt x="28" y="16"/>
                      <a:pt x="0" y="0"/>
                      <a:pt x="0" y="0"/>
                    </a:cubicBezTo>
                    <a:cubicBezTo>
                      <a:pt x="0" y="0"/>
                      <a:pt x="33" y="46"/>
                      <a:pt x="10" y="10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" name="Freeform 1859"/>
              <p:cNvSpPr/>
              <p:nvPr/>
            </p:nvSpPr>
            <p:spPr bwMode="auto">
              <a:xfrm>
                <a:off x="492874" y="-3268122"/>
                <a:ext cx="71556" cy="217049"/>
              </a:xfrm>
              <a:custGeom>
                <a:avLst/>
                <a:gdLst>
                  <a:gd name="T0" fmla="*/ 7 w 25"/>
                  <a:gd name="T1" fmla="*/ 77 h 77"/>
                  <a:gd name="T2" fmla="*/ 23 w 25"/>
                  <a:gd name="T3" fmla="*/ 37 h 77"/>
                  <a:gd name="T4" fmla="*/ 0 w 25"/>
                  <a:gd name="T5" fmla="*/ 0 h 77"/>
                  <a:gd name="T6" fmla="*/ 7 w 25"/>
                  <a:gd name="T7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" h="77">
                    <a:moveTo>
                      <a:pt x="7" y="77"/>
                    </a:moveTo>
                    <a:cubicBezTo>
                      <a:pt x="7" y="77"/>
                      <a:pt x="25" y="61"/>
                      <a:pt x="23" y="37"/>
                    </a:cubicBezTo>
                    <a:cubicBezTo>
                      <a:pt x="21" y="12"/>
                      <a:pt x="0" y="0"/>
                      <a:pt x="0" y="0"/>
                    </a:cubicBezTo>
                    <a:cubicBezTo>
                      <a:pt x="0" y="0"/>
                      <a:pt x="25" y="36"/>
                      <a:pt x="7" y="7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" name="Freeform 1860"/>
              <p:cNvSpPr/>
              <p:nvPr/>
            </p:nvSpPr>
            <p:spPr bwMode="auto">
              <a:xfrm>
                <a:off x="231700" y="-3268122"/>
                <a:ext cx="70363" cy="217049"/>
              </a:xfrm>
              <a:custGeom>
                <a:avLst/>
                <a:gdLst>
                  <a:gd name="T0" fmla="*/ 7 w 25"/>
                  <a:gd name="T1" fmla="*/ 77 h 77"/>
                  <a:gd name="T2" fmla="*/ 23 w 25"/>
                  <a:gd name="T3" fmla="*/ 37 h 77"/>
                  <a:gd name="T4" fmla="*/ 0 w 25"/>
                  <a:gd name="T5" fmla="*/ 0 h 77"/>
                  <a:gd name="T6" fmla="*/ 7 w 25"/>
                  <a:gd name="T7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" h="77">
                    <a:moveTo>
                      <a:pt x="7" y="77"/>
                    </a:moveTo>
                    <a:cubicBezTo>
                      <a:pt x="7" y="77"/>
                      <a:pt x="25" y="61"/>
                      <a:pt x="23" y="37"/>
                    </a:cubicBezTo>
                    <a:cubicBezTo>
                      <a:pt x="21" y="12"/>
                      <a:pt x="0" y="0"/>
                      <a:pt x="0" y="0"/>
                    </a:cubicBezTo>
                    <a:cubicBezTo>
                      <a:pt x="0" y="0"/>
                      <a:pt x="25" y="36"/>
                      <a:pt x="7" y="7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51" name="组合 50"/>
          <p:cNvGrpSpPr/>
          <p:nvPr/>
        </p:nvGrpSpPr>
        <p:grpSpPr>
          <a:xfrm>
            <a:off x="9447042" y="2116201"/>
            <a:ext cx="1346755" cy="1347974"/>
            <a:chOff x="9003206" y="-2221096"/>
            <a:chExt cx="2028132" cy="2029968"/>
          </a:xfrm>
        </p:grpSpPr>
        <p:sp>
          <p:nvSpPr>
            <p:cNvPr id="18" name="任意多边形 17"/>
            <p:cNvSpPr/>
            <p:nvPr/>
          </p:nvSpPr>
          <p:spPr>
            <a:xfrm>
              <a:off x="9003206" y="-2221096"/>
              <a:ext cx="2028132" cy="2029968"/>
            </a:xfrm>
            <a:custGeom>
              <a:avLst/>
              <a:gdLst>
                <a:gd name="connsiteX0" fmla="*/ 0 w 5372100"/>
                <a:gd name="connsiteY0" fmla="*/ 0 h 1571625"/>
                <a:gd name="connsiteX1" fmla="*/ 5372100 w 5372100"/>
                <a:gd name="connsiteY1" fmla="*/ 0 h 1571625"/>
                <a:gd name="connsiteX2" fmla="*/ 5372100 w 5372100"/>
                <a:gd name="connsiteY2" fmla="*/ 168208 h 1571625"/>
                <a:gd name="connsiteX3" fmla="*/ 4962525 w 5372100"/>
                <a:gd name="connsiteY3" fmla="*/ 338137 h 1571625"/>
                <a:gd name="connsiteX4" fmla="*/ 5372100 w 5372100"/>
                <a:gd name="connsiteY4" fmla="*/ 508068 h 1571625"/>
                <a:gd name="connsiteX5" fmla="*/ 5372100 w 5372100"/>
                <a:gd name="connsiteY5" fmla="*/ 1571625 h 1571625"/>
                <a:gd name="connsiteX6" fmla="*/ 0 w 5372100"/>
                <a:gd name="connsiteY6" fmla="*/ 1571625 h 1571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72100" h="1571625">
                  <a:moveTo>
                    <a:pt x="0" y="0"/>
                  </a:moveTo>
                  <a:lnTo>
                    <a:pt x="5372100" y="0"/>
                  </a:lnTo>
                  <a:lnTo>
                    <a:pt x="5372100" y="168208"/>
                  </a:lnTo>
                  <a:lnTo>
                    <a:pt x="4962525" y="338137"/>
                  </a:lnTo>
                  <a:lnTo>
                    <a:pt x="5372100" y="508068"/>
                  </a:lnTo>
                  <a:lnTo>
                    <a:pt x="5372100" y="1571625"/>
                  </a:lnTo>
                  <a:lnTo>
                    <a:pt x="0" y="1571625"/>
                  </a:lnTo>
                  <a:close/>
                </a:path>
              </a:pathLst>
            </a:custGeom>
            <a:solidFill>
              <a:srgbClr val="EC45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6" name="组合 45"/>
            <p:cNvGrpSpPr/>
            <p:nvPr/>
          </p:nvGrpSpPr>
          <p:grpSpPr>
            <a:xfrm>
              <a:off x="9646384" y="-1432703"/>
              <a:ext cx="741777" cy="453182"/>
              <a:chOff x="6400869" y="-3092815"/>
              <a:chExt cx="741777" cy="453182"/>
            </a:xfrm>
          </p:grpSpPr>
          <p:sp>
            <p:nvSpPr>
              <p:cNvPr id="33" name="Freeform 1872"/>
              <p:cNvSpPr/>
              <p:nvPr/>
            </p:nvSpPr>
            <p:spPr bwMode="auto">
              <a:xfrm>
                <a:off x="6415179" y="-2710001"/>
                <a:ext cx="589129" cy="47704"/>
              </a:xfrm>
              <a:custGeom>
                <a:avLst/>
                <a:gdLst>
                  <a:gd name="T0" fmla="*/ 201 w 209"/>
                  <a:gd name="T1" fmla="*/ 17 h 17"/>
                  <a:gd name="T2" fmla="*/ 9 w 209"/>
                  <a:gd name="T3" fmla="*/ 17 h 17"/>
                  <a:gd name="T4" fmla="*/ 0 w 209"/>
                  <a:gd name="T5" fmla="*/ 9 h 17"/>
                  <a:gd name="T6" fmla="*/ 0 w 209"/>
                  <a:gd name="T7" fmla="*/ 9 h 17"/>
                  <a:gd name="T8" fmla="*/ 9 w 209"/>
                  <a:gd name="T9" fmla="*/ 0 h 17"/>
                  <a:gd name="T10" fmla="*/ 201 w 209"/>
                  <a:gd name="T11" fmla="*/ 0 h 17"/>
                  <a:gd name="T12" fmla="*/ 209 w 209"/>
                  <a:gd name="T13" fmla="*/ 9 h 17"/>
                  <a:gd name="T14" fmla="*/ 209 w 209"/>
                  <a:gd name="T15" fmla="*/ 9 h 17"/>
                  <a:gd name="T16" fmla="*/ 201 w 209"/>
                  <a:gd name="T17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9" h="17">
                    <a:moveTo>
                      <a:pt x="201" y="17"/>
                    </a:moveTo>
                    <a:cubicBezTo>
                      <a:pt x="9" y="17"/>
                      <a:pt x="9" y="17"/>
                      <a:pt x="9" y="17"/>
                    </a:cubicBezTo>
                    <a:cubicBezTo>
                      <a:pt x="4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201" y="0"/>
                      <a:pt x="201" y="0"/>
                      <a:pt x="201" y="0"/>
                    </a:cubicBezTo>
                    <a:cubicBezTo>
                      <a:pt x="206" y="0"/>
                      <a:pt x="209" y="4"/>
                      <a:pt x="209" y="9"/>
                    </a:cubicBezTo>
                    <a:cubicBezTo>
                      <a:pt x="209" y="9"/>
                      <a:pt x="209" y="9"/>
                      <a:pt x="209" y="9"/>
                    </a:cubicBezTo>
                    <a:cubicBezTo>
                      <a:pt x="209" y="13"/>
                      <a:pt x="206" y="17"/>
                      <a:pt x="201" y="1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" name="Freeform 1873"/>
              <p:cNvSpPr/>
              <p:nvPr/>
            </p:nvSpPr>
            <p:spPr bwMode="auto">
              <a:xfrm>
                <a:off x="6516549" y="-2687337"/>
                <a:ext cx="388776" cy="47704"/>
              </a:xfrm>
              <a:custGeom>
                <a:avLst/>
                <a:gdLst>
                  <a:gd name="T0" fmla="*/ 129 w 138"/>
                  <a:gd name="T1" fmla="*/ 17 h 17"/>
                  <a:gd name="T2" fmla="*/ 8 w 138"/>
                  <a:gd name="T3" fmla="*/ 17 h 17"/>
                  <a:gd name="T4" fmla="*/ 0 w 138"/>
                  <a:gd name="T5" fmla="*/ 9 h 17"/>
                  <a:gd name="T6" fmla="*/ 0 w 138"/>
                  <a:gd name="T7" fmla="*/ 9 h 17"/>
                  <a:gd name="T8" fmla="*/ 8 w 138"/>
                  <a:gd name="T9" fmla="*/ 0 h 17"/>
                  <a:gd name="T10" fmla="*/ 129 w 138"/>
                  <a:gd name="T11" fmla="*/ 0 h 17"/>
                  <a:gd name="T12" fmla="*/ 138 w 138"/>
                  <a:gd name="T13" fmla="*/ 9 h 17"/>
                  <a:gd name="T14" fmla="*/ 138 w 138"/>
                  <a:gd name="T15" fmla="*/ 9 h 17"/>
                  <a:gd name="T16" fmla="*/ 129 w 138"/>
                  <a:gd name="T17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8" h="17">
                    <a:moveTo>
                      <a:pt x="129" y="17"/>
                    </a:moveTo>
                    <a:cubicBezTo>
                      <a:pt x="8" y="17"/>
                      <a:pt x="8" y="17"/>
                      <a:pt x="8" y="17"/>
                    </a:cubicBezTo>
                    <a:cubicBezTo>
                      <a:pt x="4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129" y="0"/>
                      <a:pt x="129" y="0"/>
                      <a:pt x="129" y="0"/>
                    </a:cubicBezTo>
                    <a:cubicBezTo>
                      <a:pt x="134" y="0"/>
                      <a:pt x="138" y="4"/>
                      <a:pt x="138" y="9"/>
                    </a:cubicBezTo>
                    <a:cubicBezTo>
                      <a:pt x="138" y="9"/>
                      <a:pt x="138" y="9"/>
                      <a:pt x="138" y="9"/>
                    </a:cubicBezTo>
                    <a:cubicBezTo>
                      <a:pt x="138" y="13"/>
                      <a:pt x="134" y="17"/>
                      <a:pt x="129" y="1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" name="Freeform 1874"/>
              <p:cNvSpPr/>
              <p:nvPr/>
            </p:nvSpPr>
            <p:spPr bwMode="auto">
              <a:xfrm>
                <a:off x="6877898" y="-3039150"/>
                <a:ext cx="264748" cy="267135"/>
              </a:xfrm>
              <a:custGeom>
                <a:avLst/>
                <a:gdLst>
                  <a:gd name="T0" fmla="*/ 8 w 94"/>
                  <a:gd name="T1" fmla="*/ 95 h 95"/>
                  <a:gd name="T2" fmla="*/ 0 w 94"/>
                  <a:gd name="T3" fmla="*/ 77 h 95"/>
                  <a:gd name="T4" fmla="*/ 69 w 94"/>
                  <a:gd name="T5" fmla="*/ 30 h 95"/>
                  <a:gd name="T6" fmla="*/ 72 w 94"/>
                  <a:gd name="T7" fmla="*/ 22 h 95"/>
                  <a:gd name="T8" fmla="*/ 61 w 94"/>
                  <a:gd name="T9" fmla="*/ 21 h 95"/>
                  <a:gd name="T10" fmla="*/ 61 w 94"/>
                  <a:gd name="T11" fmla="*/ 21 h 95"/>
                  <a:gd name="T12" fmla="*/ 26 w 94"/>
                  <a:gd name="T13" fmla="*/ 21 h 95"/>
                  <a:gd name="T14" fmla="*/ 26 w 94"/>
                  <a:gd name="T15" fmla="*/ 1 h 95"/>
                  <a:gd name="T16" fmla="*/ 60 w 94"/>
                  <a:gd name="T17" fmla="*/ 1 h 95"/>
                  <a:gd name="T18" fmla="*/ 89 w 94"/>
                  <a:gd name="T19" fmla="*/ 12 h 95"/>
                  <a:gd name="T20" fmla="*/ 86 w 94"/>
                  <a:gd name="T21" fmla="*/ 40 h 95"/>
                  <a:gd name="T22" fmla="*/ 8 w 94"/>
                  <a:gd name="T23" fmla="*/ 9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4" h="95">
                    <a:moveTo>
                      <a:pt x="8" y="95"/>
                    </a:moveTo>
                    <a:cubicBezTo>
                      <a:pt x="0" y="77"/>
                      <a:pt x="0" y="77"/>
                      <a:pt x="0" y="77"/>
                    </a:cubicBezTo>
                    <a:cubicBezTo>
                      <a:pt x="15" y="70"/>
                      <a:pt x="58" y="49"/>
                      <a:pt x="69" y="30"/>
                    </a:cubicBezTo>
                    <a:cubicBezTo>
                      <a:pt x="72" y="25"/>
                      <a:pt x="72" y="22"/>
                      <a:pt x="72" y="22"/>
                    </a:cubicBezTo>
                    <a:cubicBezTo>
                      <a:pt x="71" y="22"/>
                      <a:pt x="65" y="21"/>
                      <a:pt x="61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60" y="1"/>
                      <a:pt x="60" y="1"/>
                      <a:pt x="60" y="1"/>
                    </a:cubicBezTo>
                    <a:cubicBezTo>
                      <a:pt x="65" y="1"/>
                      <a:pt x="82" y="0"/>
                      <a:pt x="89" y="12"/>
                    </a:cubicBezTo>
                    <a:cubicBezTo>
                      <a:pt x="94" y="20"/>
                      <a:pt x="93" y="29"/>
                      <a:pt x="86" y="40"/>
                    </a:cubicBezTo>
                    <a:cubicBezTo>
                      <a:pt x="69" y="69"/>
                      <a:pt x="14" y="92"/>
                      <a:pt x="8" y="9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" name="Freeform 1875"/>
              <p:cNvSpPr>
                <a:spLocks noEditPoints="1"/>
              </p:cNvSpPr>
              <p:nvPr/>
            </p:nvSpPr>
            <p:spPr bwMode="auto">
              <a:xfrm>
                <a:off x="6400869" y="-3092815"/>
                <a:ext cx="620136" cy="360156"/>
              </a:xfrm>
              <a:custGeom>
                <a:avLst/>
                <a:gdLst>
                  <a:gd name="T0" fmla="*/ 214 w 220"/>
                  <a:gd name="T1" fmla="*/ 0 h 128"/>
                  <a:gd name="T2" fmla="*/ 110 w 220"/>
                  <a:gd name="T3" fmla="*/ 0 h 128"/>
                  <a:gd name="T4" fmla="*/ 6 w 220"/>
                  <a:gd name="T5" fmla="*/ 0 h 128"/>
                  <a:gd name="T6" fmla="*/ 58 w 220"/>
                  <a:gd name="T7" fmla="*/ 128 h 128"/>
                  <a:gd name="T8" fmla="*/ 110 w 220"/>
                  <a:gd name="T9" fmla="*/ 128 h 128"/>
                  <a:gd name="T10" fmla="*/ 162 w 220"/>
                  <a:gd name="T11" fmla="*/ 128 h 128"/>
                  <a:gd name="T12" fmla="*/ 214 w 220"/>
                  <a:gd name="T13" fmla="*/ 0 h 128"/>
                  <a:gd name="T14" fmla="*/ 123 w 220"/>
                  <a:gd name="T15" fmla="*/ 96 h 128"/>
                  <a:gd name="T16" fmla="*/ 87 w 220"/>
                  <a:gd name="T17" fmla="*/ 101 h 128"/>
                  <a:gd name="T18" fmla="*/ 129 w 220"/>
                  <a:gd name="T19" fmla="*/ 47 h 128"/>
                  <a:gd name="T20" fmla="*/ 74 w 220"/>
                  <a:gd name="T21" fmla="*/ 92 h 128"/>
                  <a:gd name="T22" fmla="*/ 93 w 220"/>
                  <a:gd name="T23" fmla="*/ 34 h 128"/>
                  <a:gd name="T24" fmla="*/ 153 w 220"/>
                  <a:gd name="T25" fmla="*/ 20 h 128"/>
                  <a:gd name="T26" fmla="*/ 123 w 220"/>
                  <a:gd name="T27" fmla="*/ 96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20" h="128">
                    <a:moveTo>
                      <a:pt x="214" y="0"/>
                    </a:moveTo>
                    <a:cubicBezTo>
                      <a:pt x="110" y="0"/>
                      <a:pt x="110" y="0"/>
                      <a:pt x="110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0" y="89"/>
                      <a:pt x="58" y="128"/>
                      <a:pt x="58" y="128"/>
                    </a:cubicBezTo>
                    <a:cubicBezTo>
                      <a:pt x="110" y="128"/>
                      <a:pt x="110" y="128"/>
                      <a:pt x="110" y="128"/>
                    </a:cubicBezTo>
                    <a:cubicBezTo>
                      <a:pt x="162" y="128"/>
                      <a:pt x="162" y="128"/>
                      <a:pt x="162" y="128"/>
                    </a:cubicBezTo>
                    <a:cubicBezTo>
                      <a:pt x="162" y="128"/>
                      <a:pt x="220" y="89"/>
                      <a:pt x="214" y="0"/>
                    </a:cubicBezTo>
                    <a:close/>
                    <a:moveTo>
                      <a:pt x="123" y="96"/>
                    </a:moveTo>
                    <a:cubicBezTo>
                      <a:pt x="123" y="96"/>
                      <a:pt x="108" y="106"/>
                      <a:pt x="87" y="101"/>
                    </a:cubicBezTo>
                    <a:cubicBezTo>
                      <a:pt x="87" y="101"/>
                      <a:pt x="87" y="74"/>
                      <a:pt x="129" y="47"/>
                    </a:cubicBezTo>
                    <a:cubicBezTo>
                      <a:pt x="129" y="47"/>
                      <a:pt x="89" y="51"/>
                      <a:pt x="74" y="92"/>
                    </a:cubicBezTo>
                    <a:cubicBezTo>
                      <a:pt x="74" y="92"/>
                      <a:pt x="57" y="58"/>
                      <a:pt x="93" y="34"/>
                    </a:cubicBezTo>
                    <a:cubicBezTo>
                      <a:pt x="93" y="34"/>
                      <a:pt x="116" y="17"/>
                      <a:pt x="153" y="20"/>
                    </a:cubicBezTo>
                    <a:cubicBezTo>
                      <a:pt x="153" y="20"/>
                      <a:pt x="160" y="77"/>
                      <a:pt x="123" y="9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50" name="组合 49"/>
          <p:cNvGrpSpPr/>
          <p:nvPr/>
        </p:nvGrpSpPr>
        <p:grpSpPr>
          <a:xfrm>
            <a:off x="7433783" y="2052451"/>
            <a:ext cx="1346755" cy="1347974"/>
            <a:chOff x="6545062" y="-2221096"/>
            <a:chExt cx="2028132" cy="2029968"/>
          </a:xfrm>
        </p:grpSpPr>
        <p:sp>
          <p:nvSpPr>
            <p:cNvPr id="17" name="任意多边形 16"/>
            <p:cNvSpPr/>
            <p:nvPr/>
          </p:nvSpPr>
          <p:spPr>
            <a:xfrm>
              <a:off x="6545062" y="-2221096"/>
              <a:ext cx="2028132" cy="2029968"/>
            </a:xfrm>
            <a:custGeom>
              <a:avLst/>
              <a:gdLst>
                <a:gd name="connsiteX0" fmla="*/ 0 w 5372100"/>
                <a:gd name="connsiteY0" fmla="*/ 0 h 1571625"/>
                <a:gd name="connsiteX1" fmla="*/ 5372100 w 5372100"/>
                <a:gd name="connsiteY1" fmla="*/ 0 h 1571625"/>
                <a:gd name="connsiteX2" fmla="*/ 5372100 w 5372100"/>
                <a:gd name="connsiteY2" fmla="*/ 168208 h 1571625"/>
                <a:gd name="connsiteX3" fmla="*/ 4962525 w 5372100"/>
                <a:gd name="connsiteY3" fmla="*/ 338137 h 1571625"/>
                <a:gd name="connsiteX4" fmla="*/ 5372100 w 5372100"/>
                <a:gd name="connsiteY4" fmla="*/ 508068 h 1571625"/>
                <a:gd name="connsiteX5" fmla="*/ 5372100 w 5372100"/>
                <a:gd name="connsiteY5" fmla="*/ 1571625 h 1571625"/>
                <a:gd name="connsiteX6" fmla="*/ 0 w 5372100"/>
                <a:gd name="connsiteY6" fmla="*/ 1571625 h 1571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72100" h="1571625">
                  <a:moveTo>
                    <a:pt x="0" y="0"/>
                  </a:moveTo>
                  <a:lnTo>
                    <a:pt x="5372100" y="0"/>
                  </a:lnTo>
                  <a:lnTo>
                    <a:pt x="5372100" y="168208"/>
                  </a:lnTo>
                  <a:lnTo>
                    <a:pt x="4962525" y="338137"/>
                  </a:lnTo>
                  <a:lnTo>
                    <a:pt x="5372100" y="508068"/>
                  </a:lnTo>
                  <a:lnTo>
                    <a:pt x="5372100" y="1571625"/>
                  </a:lnTo>
                  <a:lnTo>
                    <a:pt x="0" y="1571625"/>
                  </a:lnTo>
                  <a:close/>
                </a:path>
              </a:pathLst>
            </a:custGeom>
            <a:solidFill>
              <a:srgbClr val="F673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5" name="组合 44"/>
            <p:cNvGrpSpPr/>
            <p:nvPr/>
          </p:nvGrpSpPr>
          <p:grpSpPr>
            <a:xfrm>
              <a:off x="7266351" y="-1651537"/>
              <a:ext cx="585554" cy="890850"/>
              <a:chOff x="4899424" y="-3284819"/>
              <a:chExt cx="585554" cy="890850"/>
            </a:xfrm>
          </p:grpSpPr>
          <p:sp>
            <p:nvSpPr>
              <p:cNvPr id="37" name="Freeform 2082"/>
              <p:cNvSpPr>
                <a:spLocks noEditPoints="1"/>
              </p:cNvSpPr>
              <p:nvPr/>
            </p:nvSpPr>
            <p:spPr bwMode="auto">
              <a:xfrm>
                <a:off x="4926851" y="-2743389"/>
                <a:ext cx="530695" cy="349420"/>
              </a:xfrm>
              <a:custGeom>
                <a:avLst/>
                <a:gdLst>
                  <a:gd name="T0" fmla="*/ 94 w 188"/>
                  <a:gd name="T1" fmla="*/ 124 h 124"/>
                  <a:gd name="T2" fmla="*/ 49 w 188"/>
                  <a:gd name="T3" fmla="*/ 113 h 124"/>
                  <a:gd name="T4" fmla="*/ 47 w 188"/>
                  <a:gd name="T5" fmla="*/ 112 h 124"/>
                  <a:gd name="T6" fmla="*/ 0 w 188"/>
                  <a:gd name="T7" fmla="*/ 0 h 124"/>
                  <a:gd name="T8" fmla="*/ 54 w 188"/>
                  <a:gd name="T9" fmla="*/ 26 h 124"/>
                  <a:gd name="T10" fmla="*/ 94 w 188"/>
                  <a:gd name="T11" fmla="*/ 34 h 124"/>
                  <a:gd name="T12" fmla="*/ 137 w 188"/>
                  <a:gd name="T13" fmla="*/ 26 h 124"/>
                  <a:gd name="T14" fmla="*/ 188 w 188"/>
                  <a:gd name="T15" fmla="*/ 0 h 124"/>
                  <a:gd name="T16" fmla="*/ 141 w 188"/>
                  <a:gd name="T17" fmla="*/ 112 h 124"/>
                  <a:gd name="T18" fmla="*/ 139 w 188"/>
                  <a:gd name="T19" fmla="*/ 113 h 124"/>
                  <a:gd name="T20" fmla="*/ 94 w 188"/>
                  <a:gd name="T21" fmla="*/ 124 h 124"/>
                  <a:gd name="T22" fmla="*/ 56 w 188"/>
                  <a:gd name="T23" fmla="*/ 103 h 124"/>
                  <a:gd name="T24" fmla="*/ 94 w 188"/>
                  <a:gd name="T25" fmla="*/ 112 h 124"/>
                  <a:gd name="T26" fmla="*/ 132 w 188"/>
                  <a:gd name="T27" fmla="*/ 103 h 124"/>
                  <a:gd name="T28" fmla="*/ 164 w 188"/>
                  <a:gd name="T29" fmla="*/ 25 h 124"/>
                  <a:gd name="T30" fmla="*/ 141 w 188"/>
                  <a:gd name="T31" fmla="*/ 37 h 124"/>
                  <a:gd name="T32" fmla="*/ 94 w 188"/>
                  <a:gd name="T33" fmla="*/ 47 h 124"/>
                  <a:gd name="T34" fmla="*/ 50 w 188"/>
                  <a:gd name="T35" fmla="*/ 38 h 124"/>
                  <a:gd name="T36" fmla="*/ 24 w 188"/>
                  <a:gd name="T37" fmla="*/ 25 h 124"/>
                  <a:gd name="T38" fmla="*/ 56 w 188"/>
                  <a:gd name="T39" fmla="*/ 103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88" h="124">
                    <a:moveTo>
                      <a:pt x="94" y="124"/>
                    </a:moveTo>
                    <a:cubicBezTo>
                      <a:pt x="70" y="124"/>
                      <a:pt x="49" y="113"/>
                      <a:pt x="49" y="113"/>
                    </a:cubicBezTo>
                    <a:cubicBezTo>
                      <a:pt x="47" y="112"/>
                      <a:pt x="47" y="112"/>
                      <a:pt x="47" y="11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54" y="26"/>
                      <a:pt x="54" y="26"/>
                      <a:pt x="54" y="26"/>
                    </a:cubicBezTo>
                    <a:cubicBezTo>
                      <a:pt x="94" y="34"/>
                      <a:pt x="94" y="34"/>
                      <a:pt x="94" y="34"/>
                    </a:cubicBezTo>
                    <a:cubicBezTo>
                      <a:pt x="137" y="26"/>
                      <a:pt x="137" y="26"/>
                      <a:pt x="137" y="26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41" y="112"/>
                      <a:pt x="141" y="112"/>
                      <a:pt x="141" y="112"/>
                    </a:cubicBezTo>
                    <a:cubicBezTo>
                      <a:pt x="139" y="113"/>
                      <a:pt x="139" y="113"/>
                      <a:pt x="139" y="113"/>
                    </a:cubicBezTo>
                    <a:cubicBezTo>
                      <a:pt x="139" y="113"/>
                      <a:pt x="118" y="124"/>
                      <a:pt x="94" y="124"/>
                    </a:cubicBezTo>
                    <a:close/>
                    <a:moveTo>
                      <a:pt x="56" y="103"/>
                    </a:moveTo>
                    <a:cubicBezTo>
                      <a:pt x="61" y="106"/>
                      <a:pt x="77" y="112"/>
                      <a:pt x="94" y="112"/>
                    </a:cubicBezTo>
                    <a:cubicBezTo>
                      <a:pt x="111" y="112"/>
                      <a:pt x="127" y="106"/>
                      <a:pt x="132" y="103"/>
                    </a:cubicBezTo>
                    <a:cubicBezTo>
                      <a:pt x="164" y="25"/>
                      <a:pt x="164" y="25"/>
                      <a:pt x="164" y="25"/>
                    </a:cubicBezTo>
                    <a:cubicBezTo>
                      <a:pt x="141" y="37"/>
                      <a:pt x="141" y="37"/>
                      <a:pt x="141" y="37"/>
                    </a:cubicBezTo>
                    <a:cubicBezTo>
                      <a:pt x="94" y="47"/>
                      <a:pt x="94" y="47"/>
                      <a:pt x="94" y="47"/>
                    </a:cubicBezTo>
                    <a:cubicBezTo>
                      <a:pt x="50" y="38"/>
                      <a:pt x="50" y="38"/>
                      <a:pt x="50" y="38"/>
                    </a:cubicBezTo>
                    <a:cubicBezTo>
                      <a:pt x="24" y="25"/>
                      <a:pt x="24" y="25"/>
                      <a:pt x="24" y="25"/>
                    </a:cubicBezTo>
                    <a:lnTo>
                      <a:pt x="56" y="10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" name="Freeform 2083"/>
              <p:cNvSpPr>
                <a:spLocks noEditPoints="1"/>
              </p:cNvSpPr>
              <p:nvPr/>
            </p:nvSpPr>
            <p:spPr bwMode="auto">
              <a:xfrm>
                <a:off x="5075924" y="-3144094"/>
                <a:ext cx="231360" cy="188424"/>
              </a:xfrm>
              <a:custGeom>
                <a:avLst/>
                <a:gdLst>
                  <a:gd name="T0" fmla="*/ 41 w 82"/>
                  <a:gd name="T1" fmla="*/ 67 h 67"/>
                  <a:gd name="T2" fmla="*/ 1 w 82"/>
                  <a:gd name="T3" fmla="*/ 32 h 67"/>
                  <a:gd name="T4" fmla="*/ 6 w 82"/>
                  <a:gd name="T5" fmla="*/ 8 h 67"/>
                  <a:gd name="T6" fmla="*/ 20 w 82"/>
                  <a:gd name="T7" fmla="*/ 0 h 67"/>
                  <a:gd name="T8" fmla="*/ 24 w 82"/>
                  <a:gd name="T9" fmla="*/ 0 h 67"/>
                  <a:gd name="T10" fmla="*/ 38 w 82"/>
                  <a:gd name="T11" fmla="*/ 3 h 67"/>
                  <a:gd name="T12" fmla="*/ 41 w 82"/>
                  <a:gd name="T13" fmla="*/ 4 h 67"/>
                  <a:gd name="T14" fmla="*/ 44 w 82"/>
                  <a:gd name="T15" fmla="*/ 3 h 67"/>
                  <a:gd name="T16" fmla="*/ 58 w 82"/>
                  <a:gd name="T17" fmla="*/ 0 h 67"/>
                  <a:gd name="T18" fmla="*/ 62 w 82"/>
                  <a:gd name="T19" fmla="*/ 0 h 67"/>
                  <a:gd name="T20" fmla="*/ 76 w 82"/>
                  <a:gd name="T21" fmla="*/ 8 h 67"/>
                  <a:gd name="T22" fmla="*/ 81 w 82"/>
                  <a:gd name="T23" fmla="*/ 32 h 67"/>
                  <a:gd name="T24" fmla="*/ 41 w 82"/>
                  <a:gd name="T25" fmla="*/ 67 h 67"/>
                  <a:gd name="T26" fmla="*/ 24 w 82"/>
                  <a:gd name="T27" fmla="*/ 12 h 67"/>
                  <a:gd name="T28" fmla="*/ 21 w 82"/>
                  <a:gd name="T29" fmla="*/ 12 h 67"/>
                  <a:gd name="T30" fmla="*/ 15 w 82"/>
                  <a:gd name="T31" fmla="*/ 15 h 67"/>
                  <a:gd name="T32" fmla="*/ 13 w 82"/>
                  <a:gd name="T33" fmla="*/ 30 h 67"/>
                  <a:gd name="T34" fmla="*/ 41 w 82"/>
                  <a:gd name="T35" fmla="*/ 55 h 67"/>
                  <a:gd name="T36" fmla="*/ 69 w 82"/>
                  <a:gd name="T37" fmla="*/ 30 h 67"/>
                  <a:gd name="T38" fmla="*/ 67 w 82"/>
                  <a:gd name="T39" fmla="*/ 15 h 67"/>
                  <a:gd name="T40" fmla="*/ 61 w 82"/>
                  <a:gd name="T41" fmla="*/ 12 h 67"/>
                  <a:gd name="T42" fmla="*/ 49 w 82"/>
                  <a:gd name="T43" fmla="*/ 14 h 67"/>
                  <a:gd name="T44" fmla="*/ 41 w 82"/>
                  <a:gd name="T45" fmla="*/ 16 h 67"/>
                  <a:gd name="T46" fmla="*/ 33 w 82"/>
                  <a:gd name="T47" fmla="*/ 14 h 67"/>
                  <a:gd name="T48" fmla="*/ 24 w 82"/>
                  <a:gd name="T49" fmla="*/ 12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82" h="67">
                    <a:moveTo>
                      <a:pt x="41" y="67"/>
                    </a:moveTo>
                    <a:cubicBezTo>
                      <a:pt x="20" y="67"/>
                      <a:pt x="4" y="49"/>
                      <a:pt x="1" y="32"/>
                    </a:cubicBezTo>
                    <a:cubicBezTo>
                      <a:pt x="0" y="23"/>
                      <a:pt x="1" y="14"/>
                      <a:pt x="6" y="8"/>
                    </a:cubicBezTo>
                    <a:cubicBezTo>
                      <a:pt x="9" y="4"/>
                      <a:pt x="14" y="1"/>
                      <a:pt x="20" y="0"/>
                    </a:cubicBezTo>
                    <a:cubicBezTo>
                      <a:pt x="21" y="0"/>
                      <a:pt x="23" y="0"/>
                      <a:pt x="24" y="0"/>
                    </a:cubicBezTo>
                    <a:cubicBezTo>
                      <a:pt x="30" y="0"/>
                      <a:pt x="35" y="2"/>
                      <a:pt x="38" y="3"/>
                    </a:cubicBezTo>
                    <a:cubicBezTo>
                      <a:pt x="39" y="4"/>
                      <a:pt x="40" y="4"/>
                      <a:pt x="41" y="4"/>
                    </a:cubicBezTo>
                    <a:cubicBezTo>
                      <a:pt x="42" y="4"/>
                      <a:pt x="43" y="4"/>
                      <a:pt x="44" y="3"/>
                    </a:cubicBezTo>
                    <a:cubicBezTo>
                      <a:pt x="47" y="2"/>
                      <a:pt x="52" y="0"/>
                      <a:pt x="58" y="0"/>
                    </a:cubicBezTo>
                    <a:cubicBezTo>
                      <a:pt x="59" y="0"/>
                      <a:pt x="61" y="0"/>
                      <a:pt x="62" y="0"/>
                    </a:cubicBezTo>
                    <a:cubicBezTo>
                      <a:pt x="68" y="1"/>
                      <a:pt x="73" y="4"/>
                      <a:pt x="76" y="8"/>
                    </a:cubicBezTo>
                    <a:cubicBezTo>
                      <a:pt x="81" y="14"/>
                      <a:pt x="82" y="23"/>
                      <a:pt x="81" y="32"/>
                    </a:cubicBezTo>
                    <a:cubicBezTo>
                      <a:pt x="78" y="49"/>
                      <a:pt x="62" y="67"/>
                      <a:pt x="41" y="67"/>
                    </a:cubicBezTo>
                    <a:close/>
                    <a:moveTo>
                      <a:pt x="24" y="12"/>
                    </a:moveTo>
                    <a:cubicBezTo>
                      <a:pt x="23" y="12"/>
                      <a:pt x="22" y="12"/>
                      <a:pt x="21" y="12"/>
                    </a:cubicBezTo>
                    <a:cubicBezTo>
                      <a:pt x="19" y="12"/>
                      <a:pt x="17" y="13"/>
                      <a:pt x="15" y="15"/>
                    </a:cubicBezTo>
                    <a:cubicBezTo>
                      <a:pt x="13" y="19"/>
                      <a:pt x="12" y="24"/>
                      <a:pt x="13" y="30"/>
                    </a:cubicBezTo>
                    <a:cubicBezTo>
                      <a:pt x="15" y="41"/>
                      <a:pt x="25" y="55"/>
                      <a:pt x="41" y="55"/>
                    </a:cubicBezTo>
                    <a:cubicBezTo>
                      <a:pt x="57" y="55"/>
                      <a:pt x="67" y="41"/>
                      <a:pt x="69" y="30"/>
                    </a:cubicBezTo>
                    <a:cubicBezTo>
                      <a:pt x="70" y="24"/>
                      <a:pt x="69" y="19"/>
                      <a:pt x="67" y="15"/>
                    </a:cubicBezTo>
                    <a:cubicBezTo>
                      <a:pt x="65" y="13"/>
                      <a:pt x="63" y="12"/>
                      <a:pt x="61" y="12"/>
                    </a:cubicBezTo>
                    <a:cubicBezTo>
                      <a:pt x="55" y="11"/>
                      <a:pt x="52" y="13"/>
                      <a:pt x="49" y="14"/>
                    </a:cubicBezTo>
                    <a:cubicBezTo>
                      <a:pt x="47" y="15"/>
                      <a:pt x="44" y="16"/>
                      <a:pt x="41" y="16"/>
                    </a:cubicBezTo>
                    <a:cubicBezTo>
                      <a:pt x="38" y="16"/>
                      <a:pt x="35" y="15"/>
                      <a:pt x="33" y="14"/>
                    </a:cubicBezTo>
                    <a:cubicBezTo>
                      <a:pt x="30" y="13"/>
                      <a:pt x="28" y="12"/>
                      <a:pt x="24" y="1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" name="Freeform 2084"/>
              <p:cNvSpPr/>
              <p:nvPr/>
            </p:nvSpPr>
            <p:spPr bwMode="auto">
              <a:xfrm>
                <a:off x="5183256" y="-3284819"/>
                <a:ext cx="163384" cy="138338"/>
              </a:xfrm>
              <a:custGeom>
                <a:avLst/>
                <a:gdLst>
                  <a:gd name="T0" fmla="*/ 4 w 58"/>
                  <a:gd name="T1" fmla="*/ 39 h 49"/>
                  <a:gd name="T2" fmla="*/ 23 w 58"/>
                  <a:gd name="T3" fmla="*/ 6 h 49"/>
                  <a:gd name="T4" fmla="*/ 58 w 58"/>
                  <a:gd name="T5" fmla="*/ 7 h 49"/>
                  <a:gd name="T6" fmla="*/ 31 w 58"/>
                  <a:gd name="T7" fmla="*/ 44 h 49"/>
                  <a:gd name="T8" fmla="*/ 7 w 58"/>
                  <a:gd name="T9" fmla="*/ 43 h 49"/>
                  <a:gd name="T10" fmla="*/ 41 w 58"/>
                  <a:gd name="T11" fmla="*/ 18 h 49"/>
                  <a:gd name="T12" fmla="*/ 4 w 58"/>
                  <a:gd name="T13" fmla="*/ 3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8" h="49">
                    <a:moveTo>
                      <a:pt x="4" y="39"/>
                    </a:moveTo>
                    <a:cubicBezTo>
                      <a:pt x="4" y="39"/>
                      <a:pt x="0" y="15"/>
                      <a:pt x="23" y="6"/>
                    </a:cubicBezTo>
                    <a:cubicBezTo>
                      <a:pt x="23" y="6"/>
                      <a:pt x="38" y="0"/>
                      <a:pt x="58" y="7"/>
                    </a:cubicBezTo>
                    <a:cubicBezTo>
                      <a:pt x="58" y="7"/>
                      <a:pt x="54" y="39"/>
                      <a:pt x="31" y="44"/>
                    </a:cubicBezTo>
                    <a:cubicBezTo>
                      <a:pt x="31" y="44"/>
                      <a:pt x="18" y="49"/>
                      <a:pt x="7" y="43"/>
                    </a:cubicBezTo>
                    <a:cubicBezTo>
                      <a:pt x="7" y="43"/>
                      <a:pt x="14" y="28"/>
                      <a:pt x="41" y="18"/>
                    </a:cubicBezTo>
                    <a:cubicBezTo>
                      <a:pt x="41" y="18"/>
                      <a:pt x="18" y="19"/>
                      <a:pt x="4" y="3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" name="Freeform 2085"/>
              <p:cNvSpPr>
                <a:spLocks noEditPoints="1"/>
              </p:cNvSpPr>
              <p:nvPr/>
            </p:nvSpPr>
            <p:spPr bwMode="auto">
              <a:xfrm>
                <a:off x="4899424" y="-3065383"/>
                <a:ext cx="585554" cy="456752"/>
              </a:xfrm>
              <a:custGeom>
                <a:avLst/>
                <a:gdLst>
                  <a:gd name="T0" fmla="*/ 138 w 208"/>
                  <a:gd name="T1" fmla="*/ 0 h 162"/>
                  <a:gd name="T2" fmla="*/ 138 w 208"/>
                  <a:gd name="T3" fmla="*/ 3 h 162"/>
                  <a:gd name="T4" fmla="*/ 104 w 208"/>
                  <a:gd name="T5" fmla="*/ 33 h 162"/>
                  <a:gd name="T6" fmla="*/ 70 w 208"/>
                  <a:gd name="T7" fmla="*/ 3 h 162"/>
                  <a:gd name="T8" fmla="*/ 70 w 208"/>
                  <a:gd name="T9" fmla="*/ 0 h 162"/>
                  <a:gd name="T10" fmla="*/ 0 w 208"/>
                  <a:gd name="T11" fmla="*/ 79 h 162"/>
                  <a:gd name="T12" fmla="*/ 104 w 208"/>
                  <a:gd name="T13" fmla="*/ 162 h 162"/>
                  <a:gd name="T14" fmla="*/ 208 w 208"/>
                  <a:gd name="T15" fmla="*/ 79 h 162"/>
                  <a:gd name="T16" fmla="*/ 138 w 208"/>
                  <a:gd name="T17" fmla="*/ 0 h 162"/>
                  <a:gd name="T18" fmla="*/ 104 w 208"/>
                  <a:gd name="T19" fmla="*/ 142 h 162"/>
                  <a:gd name="T20" fmla="*/ 52 w 208"/>
                  <a:gd name="T21" fmla="*/ 129 h 162"/>
                  <a:gd name="T22" fmla="*/ 104 w 208"/>
                  <a:gd name="T23" fmla="*/ 111 h 162"/>
                  <a:gd name="T24" fmla="*/ 145 w 208"/>
                  <a:gd name="T25" fmla="*/ 106 h 162"/>
                  <a:gd name="T26" fmla="*/ 180 w 208"/>
                  <a:gd name="T27" fmla="*/ 106 h 162"/>
                  <a:gd name="T28" fmla="*/ 104 w 208"/>
                  <a:gd name="T29" fmla="*/ 142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08" h="162">
                    <a:moveTo>
                      <a:pt x="138" y="0"/>
                    </a:moveTo>
                    <a:cubicBezTo>
                      <a:pt x="138" y="1"/>
                      <a:pt x="138" y="2"/>
                      <a:pt x="138" y="3"/>
                    </a:cubicBezTo>
                    <a:cubicBezTo>
                      <a:pt x="136" y="17"/>
                      <a:pt x="122" y="33"/>
                      <a:pt x="104" y="33"/>
                    </a:cubicBezTo>
                    <a:cubicBezTo>
                      <a:pt x="86" y="33"/>
                      <a:pt x="72" y="17"/>
                      <a:pt x="70" y="3"/>
                    </a:cubicBezTo>
                    <a:cubicBezTo>
                      <a:pt x="70" y="2"/>
                      <a:pt x="70" y="1"/>
                      <a:pt x="70" y="0"/>
                    </a:cubicBezTo>
                    <a:cubicBezTo>
                      <a:pt x="29" y="12"/>
                      <a:pt x="0" y="43"/>
                      <a:pt x="0" y="79"/>
                    </a:cubicBezTo>
                    <a:cubicBezTo>
                      <a:pt x="0" y="125"/>
                      <a:pt x="47" y="162"/>
                      <a:pt x="104" y="162"/>
                    </a:cubicBezTo>
                    <a:cubicBezTo>
                      <a:pt x="161" y="162"/>
                      <a:pt x="208" y="125"/>
                      <a:pt x="208" y="79"/>
                    </a:cubicBezTo>
                    <a:cubicBezTo>
                      <a:pt x="208" y="43"/>
                      <a:pt x="179" y="12"/>
                      <a:pt x="138" y="0"/>
                    </a:cubicBezTo>
                    <a:close/>
                    <a:moveTo>
                      <a:pt x="104" y="142"/>
                    </a:moveTo>
                    <a:cubicBezTo>
                      <a:pt x="84" y="142"/>
                      <a:pt x="66" y="137"/>
                      <a:pt x="52" y="129"/>
                    </a:cubicBezTo>
                    <a:cubicBezTo>
                      <a:pt x="80" y="132"/>
                      <a:pt x="99" y="115"/>
                      <a:pt x="104" y="111"/>
                    </a:cubicBezTo>
                    <a:cubicBezTo>
                      <a:pt x="111" y="105"/>
                      <a:pt x="130" y="96"/>
                      <a:pt x="145" y="106"/>
                    </a:cubicBezTo>
                    <a:cubicBezTo>
                      <a:pt x="154" y="112"/>
                      <a:pt x="168" y="112"/>
                      <a:pt x="180" y="106"/>
                    </a:cubicBezTo>
                    <a:cubicBezTo>
                      <a:pt x="166" y="128"/>
                      <a:pt x="137" y="142"/>
                      <a:pt x="104" y="14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52" name="文本框 51"/>
          <p:cNvSpPr txBox="1"/>
          <p:nvPr/>
        </p:nvSpPr>
        <p:spPr>
          <a:xfrm>
            <a:off x="1423846" y="4376622"/>
            <a:ext cx="94346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当工作进行到一定阶段或告一段落时，需要回过头来对所做的工作认真地分析研究一下，肯定成绩，找出问题，归纳出经验教训，提高认识，明确方向，以便进一步做好工作，并把这些用文字表述出来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0">
        <p14:prism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0" y="0"/>
            <a:ext cx="5372100" cy="6858000"/>
            <a:chOff x="0" y="0"/>
            <a:chExt cx="5372100" cy="6858000"/>
          </a:xfrm>
        </p:grpSpPr>
        <p:sp>
          <p:nvSpPr>
            <p:cNvPr id="12" name="矩形 11"/>
            <p:cNvSpPr/>
            <p:nvPr/>
          </p:nvSpPr>
          <p:spPr>
            <a:xfrm>
              <a:off x="0" y="0"/>
              <a:ext cx="2705100" cy="6858000"/>
            </a:xfrm>
            <a:prstGeom prst="rect">
              <a:avLst/>
            </a:prstGeom>
            <a:solidFill>
              <a:srgbClr val="5AA1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任意多边形 10"/>
            <p:cNvSpPr/>
            <p:nvPr/>
          </p:nvSpPr>
          <p:spPr>
            <a:xfrm>
              <a:off x="0" y="1885950"/>
              <a:ext cx="5372100" cy="1571625"/>
            </a:xfrm>
            <a:custGeom>
              <a:avLst/>
              <a:gdLst>
                <a:gd name="connsiteX0" fmla="*/ 0 w 5372100"/>
                <a:gd name="connsiteY0" fmla="*/ 0 h 1571625"/>
                <a:gd name="connsiteX1" fmla="*/ 5372100 w 5372100"/>
                <a:gd name="connsiteY1" fmla="*/ 0 h 1571625"/>
                <a:gd name="connsiteX2" fmla="*/ 5372100 w 5372100"/>
                <a:gd name="connsiteY2" fmla="*/ 168208 h 1571625"/>
                <a:gd name="connsiteX3" fmla="*/ 4962525 w 5372100"/>
                <a:gd name="connsiteY3" fmla="*/ 338137 h 1571625"/>
                <a:gd name="connsiteX4" fmla="*/ 5372100 w 5372100"/>
                <a:gd name="connsiteY4" fmla="*/ 508068 h 1571625"/>
                <a:gd name="connsiteX5" fmla="*/ 5372100 w 5372100"/>
                <a:gd name="connsiteY5" fmla="*/ 1571625 h 1571625"/>
                <a:gd name="connsiteX6" fmla="*/ 0 w 5372100"/>
                <a:gd name="connsiteY6" fmla="*/ 1571625 h 1571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72100" h="1571625">
                  <a:moveTo>
                    <a:pt x="0" y="0"/>
                  </a:moveTo>
                  <a:lnTo>
                    <a:pt x="5372100" y="0"/>
                  </a:lnTo>
                  <a:lnTo>
                    <a:pt x="5372100" y="168208"/>
                  </a:lnTo>
                  <a:lnTo>
                    <a:pt x="4962525" y="338137"/>
                  </a:lnTo>
                  <a:lnTo>
                    <a:pt x="5372100" y="508068"/>
                  </a:lnTo>
                  <a:lnTo>
                    <a:pt x="5372100" y="1571625"/>
                  </a:lnTo>
                  <a:lnTo>
                    <a:pt x="0" y="1571625"/>
                  </a:lnTo>
                  <a:close/>
                </a:path>
              </a:pathLst>
            </a:custGeom>
            <a:solidFill>
              <a:srgbClr val="ED66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907757" y="2163931"/>
              <a:ext cx="355658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6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  <a:r>
                <a:rPr lang="en-US" altLang="zh-CN" sz="6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6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101139" y="976164"/>
            <a:ext cx="2508836" cy="466725"/>
            <a:chOff x="729664" y="976164"/>
            <a:chExt cx="2508836" cy="466725"/>
          </a:xfrm>
        </p:grpSpPr>
        <p:sp>
          <p:nvSpPr>
            <p:cNvPr id="6" name="矩形 5"/>
            <p:cNvSpPr/>
            <p:nvPr/>
          </p:nvSpPr>
          <p:spPr>
            <a:xfrm>
              <a:off x="729664" y="976164"/>
              <a:ext cx="2508836" cy="466725"/>
            </a:xfrm>
            <a:prstGeom prst="rect">
              <a:avLst/>
            </a:prstGeom>
            <a:solidFill>
              <a:srgbClr val="ED66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818711" y="978694"/>
              <a:ext cx="233074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单击此处加内容</a:t>
              </a:r>
              <a:endPara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0">
        <p14:prism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1066800" y="1485900"/>
            <a:ext cx="10096500" cy="0"/>
          </a:xfrm>
          <a:prstGeom prst="line">
            <a:avLst/>
          </a:prstGeom>
          <a:ln w="38100">
            <a:solidFill>
              <a:srgbClr val="EEC89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1157060" y="523875"/>
            <a:ext cx="4529365" cy="769441"/>
            <a:chOff x="1157060" y="523875"/>
            <a:chExt cx="4529365" cy="769441"/>
          </a:xfrm>
        </p:grpSpPr>
        <p:sp>
          <p:nvSpPr>
            <p:cNvPr id="5" name="文本框 4"/>
            <p:cNvSpPr txBox="1"/>
            <p:nvPr/>
          </p:nvSpPr>
          <p:spPr>
            <a:xfrm>
              <a:off x="1628774" y="523875"/>
              <a:ext cx="405765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添加一级标题</a:t>
              </a:r>
              <a:r>
                <a:rPr lang="en-US" altLang="zh-CN" sz="4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4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Freeform 1740"/>
            <p:cNvSpPr/>
            <p:nvPr/>
          </p:nvSpPr>
          <p:spPr bwMode="auto">
            <a:xfrm>
              <a:off x="1157060" y="715068"/>
              <a:ext cx="514804" cy="457602"/>
            </a:xfrm>
            <a:custGeom>
              <a:avLst/>
              <a:gdLst>
                <a:gd name="T0" fmla="*/ 45 w 259"/>
                <a:gd name="T1" fmla="*/ 206 h 230"/>
                <a:gd name="T2" fmla="*/ 90 w 259"/>
                <a:gd name="T3" fmla="*/ 43 h 230"/>
                <a:gd name="T4" fmla="*/ 241 w 259"/>
                <a:gd name="T5" fmla="*/ 7 h 230"/>
                <a:gd name="T6" fmla="*/ 165 w 259"/>
                <a:gd name="T7" fmla="*/ 198 h 230"/>
                <a:gd name="T8" fmla="*/ 62 w 259"/>
                <a:gd name="T9" fmla="*/ 219 h 230"/>
                <a:gd name="T10" fmla="*/ 180 w 259"/>
                <a:gd name="T11" fmla="*/ 75 h 230"/>
                <a:gd name="T12" fmla="*/ 45 w 259"/>
                <a:gd name="T13" fmla="*/ 206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9" h="230">
                  <a:moveTo>
                    <a:pt x="45" y="206"/>
                  </a:moveTo>
                  <a:cubicBezTo>
                    <a:pt x="45" y="206"/>
                    <a:pt x="0" y="104"/>
                    <a:pt x="90" y="43"/>
                  </a:cubicBezTo>
                  <a:cubicBezTo>
                    <a:pt x="90" y="43"/>
                    <a:pt x="149" y="0"/>
                    <a:pt x="241" y="7"/>
                  </a:cubicBezTo>
                  <a:cubicBezTo>
                    <a:pt x="241" y="7"/>
                    <a:pt x="259" y="150"/>
                    <a:pt x="165" y="198"/>
                  </a:cubicBezTo>
                  <a:cubicBezTo>
                    <a:pt x="165" y="198"/>
                    <a:pt x="115" y="230"/>
                    <a:pt x="62" y="219"/>
                  </a:cubicBezTo>
                  <a:cubicBezTo>
                    <a:pt x="62" y="219"/>
                    <a:pt x="74" y="144"/>
                    <a:pt x="180" y="75"/>
                  </a:cubicBezTo>
                  <a:cubicBezTo>
                    <a:pt x="180" y="75"/>
                    <a:pt x="82" y="103"/>
                    <a:pt x="45" y="206"/>
                  </a:cubicBezTo>
                  <a:close/>
                </a:path>
              </a:pathLst>
            </a:custGeom>
            <a:solidFill>
              <a:srgbClr val="EC457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596381" y="2068958"/>
            <a:ext cx="7347594" cy="1204520"/>
            <a:chOff x="1596381" y="2068958"/>
            <a:chExt cx="7347594" cy="1204520"/>
          </a:xfrm>
        </p:grpSpPr>
        <p:sp>
          <p:nvSpPr>
            <p:cNvPr id="18" name="Freeform 6"/>
            <p:cNvSpPr/>
            <p:nvPr/>
          </p:nvSpPr>
          <p:spPr bwMode="auto">
            <a:xfrm>
              <a:off x="7412279" y="2068958"/>
              <a:ext cx="1531696" cy="1193466"/>
            </a:xfrm>
            <a:custGeom>
              <a:avLst/>
              <a:gdLst/>
              <a:ahLst/>
              <a:cxnLst>
                <a:cxn ang="0">
                  <a:pos x="0" y="617"/>
                </a:cxn>
                <a:cxn ang="0">
                  <a:pos x="355" y="0"/>
                </a:cxn>
                <a:cxn ang="0">
                  <a:pos x="714" y="617"/>
                </a:cxn>
                <a:cxn ang="0">
                  <a:pos x="0" y="617"/>
                </a:cxn>
                <a:cxn ang="0">
                  <a:pos x="0" y="617"/>
                </a:cxn>
              </a:cxnLst>
              <a:rect l="0" t="0" r="r" b="b"/>
              <a:pathLst>
                <a:path w="714" h="617">
                  <a:moveTo>
                    <a:pt x="0" y="617"/>
                  </a:moveTo>
                  <a:lnTo>
                    <a:pt x="355" y="0"/>
                  </a:lnTo>
                  <a:lnTo>
                    <a:pt x="714" y="617"/>
                  </a:lnTo>
                  <a:lnTo>
                    <a:pt x="0" y="617"/>
                  </a:lnTo>
                  <a:lnTo>
                    <a:pt x="0" y="617"/>
                  </a:lnTo>
                  <a:close/>
                </a:path>
              </a:pathLst>
            </a:custGeom>
            <a:solidFill>
              <a:srgbClr val="EC4570"/>
            </a:solidFill>
            <a:ln w="9525">
              <a:noFill/>
              <a:round/>
            </a:ln>
          </p:spPr>
          <p:txBody>
            <a:bodyPr tIns="180000" anchor="ctr" anchorCtr="1"/>
            <a:lstStyle/>
            <a:p>
              <a:pPr algn="ctr">
                <a:defRPr/>
              </a:pPr>
              <a:endParaRPr lang="en-US" sz="3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1596381" y="2147016"/>
              <a:ext cx="3874789" cy="1126462"/>
              <a:chOff x="1596381" y="2147016"/>
              <a:chExt cx="3874789" cy="1126462"/>
            </a:xfrm>
          </p:grpSpPr>
          <p:grpSp>
            <p:nvGrpSpPr>
              <p:cNvPr id="60" name="组合 59"/>
              <p:cNvGrpSpPr/>
              <p:nvPr/>
            </p:nvGrpSpPr>
            <p:grpSpPr>
              <a:xfrm>
                <a:off x="1596381" y="2248960"/>
                <a:ext cx="484099" cy="536406"/>
                <a:chOff x="1596381" y="2248960"/>
                <a:chExt cx="484099" cy="536406"/>
              </a:xfrm>
            </p:grpSpPr>
            <p:sp>
              <p:nvSpPr>
                <p:cNvPr id="54" name="Freeform 1184"/>
                <p:cNvSpPr/>
                <p:nvPr/>
              </p:nvSpPr>
              <p:spPr bwMode="auto">
                <a:xfrm>
                  <a:off x="1596381" y="2248960"/>
                  <a:ext cx="484099" cy="281555"/>
                </a:xfrm>
                <a:custGeom>
                  <a:avLst/>
                  <a:gdLst>
                    <a:gd name="T0" fmla="*/ 146 w 184"/>
                    <a:gd name="T1" fmla="*/ 29 h 107"/>
                    <a:gd name="T2" fmla="*/ 141 w 184"/>
                    <a:gd name="T3" fmla="*/ 30 h 107"/>
                    <a:gd name="T4" fmla="*/ 97 w 184"/>
                    <a:gd name="T5" fmla="*/ 0 h 107"/>
                    <a:gd name="T6" fmla="*/ 58 w 184"/>
                    <a:gd name="T7" fmla="*/ 21 h 107"/>
                    <a:gd name="T8" fmla="*/ 54 w 184"/>
                    <a:gd name="T9" fmla="*/ 21 h 107"/>
                    <a:gd name="T10" fmla="*/ 24 w 184"/>
                    <a:gd name="T11" fmla="*/ 48 h 107"/>
                    <a:gd name="T12" fmla="*/ 0 w 184"/>
                    <a:gd name="T13" fmla="*/ 77 h 107"/>
                    <a:gd name="T14" fmla="*/ 29 w 184"/>
                    <a:gd name="T15" fmla="*/ 106 h 107"/>
                    <a:gd name="T16" fmla="*/ 146 w 184"/>
                    <a:gd name="T17" fmla="*/ 107 h 107"/>
                    <a:gd name="T18" fmla="*/ 184 w 184"/>
                    <a:gd name="T19" fmla="*/ 68 h 107"/>
                    <a:gd name="T20" fmla="*/ 146 w 184"/>
                    <a:gd name="T21" fmla="*/ 29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84" h="107">
                      <a:moveTo>
                        <a:pt x="146" y="29"/>
                      </a:moveTo>
                      <a:cubicBezTo>
                        <a:pt x="144" y="29"/>
                        <a:pt x="142" y="30"/>
                        <a:pt x="141" y="30"/>
                      </a:cubicBezTo>
                      <a:cubicBezTo>
                        <a:pt x="134" y="13"/>
                        <a:pt x="117" y="0"/>
                        <a:pt x="97" y="0"/>
                      </a:cubicBezTo>
                      <a:cubicBezTo>
                        <a:pt x="81" y="0"/>
                        <a:pt x="66" y="9"/>
                        <a:pt x="58" y="21"/>
                      </a:cubicBezTo>
                      <a:cubicBezTo>
                        <a:pt x="57" y="21"/>
                        <a:pt x="55" y="21"/>
                        <a:pt x="54" y="21"/>
                      </a:cubicBezTo>
                      <a:cubicBezTo>
                        <a:pt x="38" y="21"/>
                        <a:pt x="26" y="33"/>
                        <a:pt x="24" y="48"/>
                      </a:cubicBezTo>
                      <a:cubicBezTo>
                        <a:pt x="10" y="50"/>
                        <a:pt x="0" y="62"/>
                        <a:pt x="0" y="77"/>
                      </a:cubicBezTo>
                      <a:cubicBezTo>
                        <a:pt x="0" y="93"/>
                        <a:pt x="13" y="106"/>
                        <a:pt x="29" y="106"/>
                      </a:cubicBezTo>
                      <a:cubicBezTo>
                        <a:pt x="146" y="107"/>
                        <a:pt x="146" y="107"/>
                        <a:pt x="146" y="107"/>
                      </a:cubicBezTo>
                      <a:cubicBezTo>
                        <a:pt x="167" y="107"/>
                        <a:pt x="184" y="89"/>
                        <a:pt x="184" y="68"/>
                      </a:cubicBezTo>
                      <a:cubicBezTo>
                        <a:pt x="184" y="47"/>
                        <a:pt x="167" y="29"/>
                        <a:pt x="146" y="29"/>
                      </a:cubicBezTo>
                      <a:close/>
                    </a:path>
                  </a:pathLst>
                </a:custGeom>
                <a:solidFill>
                  <a:srgbClr val="EC4570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5" name="Rectangle 1185"/>
                <p:cNvSpPr>
                  <a:spLocks noChangeArrowheads="1"/>
                </p:cNvSpPr>
                <p:nvPr/>
              </p:nvSpPr>
              <p:spPr bwMode="auto">
                <a:xfrm>
                  <a:off x="1762202" y="2635129"/>
                  <a:ext cx="152462" cy="150237"/>
                </a:xfrm>
                <a:prstGeom prst="rect">
                  <a:avLst/>
                </a:prstGeom>
                <a:solidFill>
                  <a:srgbClr val="EC4570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6" name="Rectangle 1186"/>
                <p:cNvSpPr>
                  <a:spLocks noChangeArrowheads="1"/>
                </p:cNvSpPr>
                <p:nvPr/>
              </p:nvSpPr>
              <p:spPr bwMode="auto">
                <a:xfrm>
                  <a:off x="1798925" y="2565018"/>
                  <a:ext cx="79016" cy="112399"/>
                </a:xfrm>
                <a:prstGeom prst="rect">
                  <a:avLst/>
                </a:prstGeom>
                <a:solidFill>
                  <a:srgbClr val="EC4570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7" name="Rectangle 1187"/>
                <p:cNvSpPr>
                  <a:spLocks noChangeArrowheads="1"/>
                </p:cNvSpPr>
                <p:nvPr/>
              </p:nvSpPr>
              <p:spPr bwMode="auto">
                <a:xfrm>
                  <a:off x="1952502" y="2671852"/>
                  <a:ext cx="115739" cy="76791"/>
                </a:xfrm>
                <a:prstGeom prst="rect">
                  <a:avLst/>
                </a:prstGeom>
                <a:solidFill>
                  <a:srgbClr val="EC4570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8" name="Rectangle 1188"/>
                <p:cNvSpPr>
                  <a:spLocks noChangeArrowheads="1"/>
                </p:cNvSpPr>
                <p:nvPr/>
              </p:nvSpPr>
              <p:spPr bwMode="auto">
                <a:xfrm>
                  <a:off x="1609735" y="2671852"/>
                  <a:ext cx="115739" cy="76791"/>
                </a:xfrm>
                <a:prstGeom prst="rect">
                  <a:avLst/>
                </a:prstGeom>
                <a:solidFill>
                  <a:srgbClr val="EC4570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33" name="文本框 32"/>
              <p:cNvSpPr txBox="1"/>
              <p:nvPr/>
            </p:nvSpPr>
            <p:spPr>
              <a:xfrm>
                <a:off x="2285056" y="2147016"/>
                <a:ext cx="3186114" cy="11264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添加内容</a:t>
                </a:r>
                <a:endParaRPr lang="en-US" altLang="zh-CN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基于演示设计的一站式在线演示、素材销售、服务交易</a:t>
                </a:r>
                <a:r>
                  <a:rPr lang="zh-CN" altLang="en-US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系统</a:t>
                </a:r>
                <a:endPara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1" name="组合 10"/>
          <p:cNvGrpSpPr/>
          <p:nvPr/>
        </p:nvGrpSpPr>
        <p:grpSpPr>
          <a:xfrm>
            <a:off x="1580802" y="3337366"/>
            <a:ext cx="8255050" cy="1371162"/>
            <a:chOff x="1580802" y="3337366"/>
            <a:chExt cx="8255050" cy="1371162"/>
          </a:xfrm>
        </p:grpSpPr>
        <p:grpSp>
          <p:nvGrpSpPr>
            <p:cNvPr id="9" name="组合 8"/>
            <p:cNvGrpSpPr/>
            <p:nvPr/>
          </p:nvGrpSpPr>
          <p:grpSpPr>
            <a:xfrm>
              <a:off x="6520403" y="3337366"/>
              <a:ext cx="3315449" cy="1303553"/>
              <a:chOff x="6520403" y="3337366"/>
              <a:chExt cx="3315449" cy="1303553"/>
            </a:xfrm>
          </p:grpSpPr>
          <p:sp>
            <p:nvSpPr>
              <p:cNvPr id="19" name="Freeform 7"/>
              <p:cNvSpPr/>
              <p:nvPr/>
            </p:nvSpPr>
            <p:spPr bwMode="auto">
              <a:xfrm>
                <a:off x="8150660" y="3337366"/>
                <a:ext cx="1685192" cy="1303553"/>
              </a:xfrm>
              <a:custGeom>
                <a:avLst/>
                <a:gdLst>
                  <a:gd name="T0" fmla="*/ 0 w 709"/>
                  <a:gd name="T1" fmla="*/ 2147483646 h 614"/>
                  <a:gd name="T2" fmla="*/ 2147483646 w 709"/>
                  <a:gd name="T3" fmla="*/ 0 h 614"/>
                  <a:gd name="T4" fmla="*/ 2147483646 w 709"/>
                  <a:gd name="T5" fmla="*/ 2147483646 h 614"/>
                  <a:gd name="T6" fmla="*/ 0 w 709"/>
                  <a:gd name="T7" fmla="*/ 2147483646 h 614"/>
                  <a:gd name="T8" fmla="*/ 0 w 709"/>
                  <a:gd name="T9" fmla="*/ 2147483646 h 61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09" h="614">
                    <a:moveTo>
                      <a:pt x="0" y="614"/>
                    </a:moveTo>
                    <a:lnTo>
                      <a:pt x="355" y="0"/>
                    </a:lnTo>
                    <a:lnTo>
                      <a:pt x="709" y="614"/>
                    </a:lnTo>
                    <a:lnTo>
                      <a:pt x="0" y="614"/>
                    </a:lnTo>
                    <a:close/>
                  </a:path>
                </a:pathLst>
              </a:custGeom>
              <a:solidFill>
                <a:srgbClr val="5CB5A3"/>
              </a:solidFill>
              <a:ln>
                <a:noFill/>
              </a:ln>
            </p:spPr>
            <p:txBody>
              <a:bodyPr anchor="ctr" anchorCtr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Freeform 9"/>
              <p:cNvSpPr/>
              <p:nvPr/>
            </p:nvSpPr>
            <p:spPr bwMode="auto">
              <a:xfrm>
                <a:off x="6520403" y="3337366"/>
                <a:ext cx="2521065" cy="1303553"/>
              </a:xfrm>
              <a:custGeom>
                <a:avLst/>
                <a:gdLst>
                  <a:gd name="T0" fmla="*/ 2147483646 w 1060"/>
                  <a:gd name="T1" fmla="*/ 0 h 614"/>
                  <a:gd name="T2" fmla="*/ 2147483646 w 1060"/>
                  <a:gd name="T3" fmla="*/ 0 h 614"/>
                  <a:gd name="T4" fmla="*/ 0 w 1060"/>
                  <a:gd name="T5" fmla="*/ 2147483646 h 614"/>
                  <a:gd name="T6" fmla="*/ 2147483646 w 1060"/>
                  <a:gd name="T7" fmla="*/ 2147483646 h 614"/>
                  <a:gd name="T8" fmla="*/ 2147483646 w 1060"/>
                  <a:gd name="T9" fmla="*/ 0 h 61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60"/>
                  <a:gd name="T16" fmla="*/ 0 h 614"/>
                  <a:gd name="T17" fmla="*/ 1060 w 1060"/>
                  <a:gd name="T18" fmla="*/ 614 h 61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60" h="614">
                    <a:moveTo>
                      <a:pt x="1060" y="0"/>
                    </a:moveTo>
                    <a:lnTo>
                      <a:pt x="352" y="0"/>
                    </a:lnTo>
                    <a:lnTo>
                      <a:pt x="0" y="614"/>
                    </a:lnTo>
                    <a:lnTo>
                      <a:pt x="708" y="614"/>
                    </a:lnTo>
                    <a:lnTo>
                      <a:pt x="1060" y="0"/>
                    </a:lnTo>
                    <a:close/>
                  </a:path>
                </a:pathLst>
              </a:custGeom>
              <a:solidFill>
                <a:srgbClr val="5CB5A3"/>
              </a:solidFill>
              <a:ln>
                <a:noFill/>
              </a:ln>
            </p:spPr>
            <p:txBody>
              <a:bodyPr tIns="0" anchor="ctr" anchorCtr="1"/>
              <a:lstStyle>
                <a:lvl1pPr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1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5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lnSpc>
                    <a:spcPct val="90000"/>
                  </a:lnSpc>
                  <a:spcBef>
                    <a:spcPts val="375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en-US" altLang="zh-CN" sz="32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1580802" y="3582066"/>
              <a:ext cx="3890368" cy="1126462"/>
              <a:chOff x="1580802" y="3582066"/>
              <a:chExt cx="3890368" cy="1126462"/>
            </a:xfrm>
          </p:grpSpPr>
          <p:grpSp>
            <p:nvGrpSpPr>
              <p:cNvPr id="61" name="组合 60"/>
              <p:cNvGrpSpPr/>
              <p:nvPr/>
            </p:nvGrpSpPr>
            <p:grpSpPr>
              <a:xfrm>
                <a:off x="1580802" y="3663423"/>
                <a:ext cx="516372" cy="613193"/>
                <a:chOff x="1580802" y="3705711"/>
                <a:chExt cx="516372" cy="613193"/>
              </a:xfrm>
            </p:grpSpPr>
            <p:sp>
              <p:nvSpPr>
                <p:cNvPr id="51" name="Freeform 1179"/>
                <p:cNvSpPr/>
                <p:nvPr/>
              </p:nvSpPr>
              <p:spPr bwMode="auto">
                <a:xfrm>
                  <a:off x="1709895" y="4064057"/>
                  <a:ext cx="258186" cy="123528"/>
                </a:xfrm>
                <a:custGeom>
                  <a:avLst/>
                  <a:gdLst>
                    <a:gd name="T0" fmla="*/ 5 w 98"/>
                    <a:gd name="T1" fmla="*/ 5 h 47"/>
                    <a:gd name="T2" fmla="*/ 23 w 98"/>
                    <a:gd name="T3" fmla="*/ 5 h 47"/>
                    <a:gd name="T4" fmla="*/ 76 w 98"/>
                    <a:gd name="T5" fmla="*/ 5 h 47"/>
                    <a:gd name="T6" fmla="*/ 93 w 98"/>
                    <a:gd name="T7" fmla="*/ 5 h 47"/>
                    <a:gd name="T8" fmla="*/ 93 w 98"/>
                    <a:gd name="T9" fmla="*/ 23 h 47"/>
                    <a:gd name="T10" fmla="*/ 5 w 98"/>
                    <a:gd name="T11" fmla="*/ 23 h 47"/>
                    <a:gd name="T12" fmla="*/ 5 w 98"/>
                    <a:gd name="T13" fmla="*/ 5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8" h="47">
                      <a:moveTo>
                        <a:pt x="5" y="5"/>
                      </a:moveTo>
                      <a:cubicBezTo>
                        <a:pt x="10" y="0"/>
                        <a:pt x="18" y="0"/>
                        <a:pt x="23" y="5"/>
                      </a:cubicBezTo>
                      <a:cubicBezTo>
                        <a:pt x="37" y="20"/>
                        <a:pt x="61" y="20"/>
                        <a:pt x="76" y="5"/>
                      </a:cubicBezTo>
                      <a:cubicBezTo>
                        <a:pt x="80" y="0"/>
                        <a:pt x="88" y="0"/>
                        <a:pt x="93" y="5"/>
                      </a:cubicBezTo>
                      <a:cubicBezTo>
                        <a:pt x="98" y="10"/>
                        <a:pt x="98" y="18"/>
                        <a:pt x="93" y="23"/>
                      </a:cubicBezTo>
                      <a:cubicBezTo>
                        <a:pt x="69" y="47"/>
                        <a:pt x="29" y="47"/>
                        <a:pt x="5" y="23"/>
                      </a:cubicBezTo>
                      <a:cubicBezTo>
                        <a:pt x="0" y="18"/>
                        <a:pt x="0" y="10"/>
                        <a:pt x="5" y="5"/>
                      </a:cubicBezTo>
                      <a:close/>
                    </a:path>
                  </a:pathLst>
                </a:custGeom>
                <a:solidFill>
                  <a:srgbClr val="32949D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2" name="Freeform 1180"/>
                <p:cNvSpPr/>
                <p:nvPr/>
              </p:nvSpPr>
              <p:spPr bwMode="auto">
                <a:xfrm>
                  <a:off x="1625319" y="4147523"/>
                  <a:ext cx="426232" cy="171381"/>
                </a:xfrm>
                <a:custGeom>
                  <a:avLst/>
                  <a:gdLst>
                    <a:gd name="T0" fmla="*/ 5 w 162"/>
                    <a:gd name="T1" fmla="*/ 5 h 65"/>
                    <a:gd name="T2" fmla="*/ 22 w 162"/>
                    <a:gd name="T3" fmla="*/ 5 h 65"/>
                    <a:gd name="T4" fmla="*/ 140 w 162"/>
                    <a:gd name="T5" fmla="*/ 5 h 65"/>
                    <a:gd name="T6" fmla="*/ 157 w 162"/>
                    <a:gd name="T7" fmla="*/ 5 h 65"/>
                    <a:gd name="T8" fmla="*/ 157 w 162"/>
                    <a:gd name="T9" fmla="*/ 23 h 65"/>
                    <a:gd name="T10" fmla="*/ 5 w 162"/>
                    <a:gd name="T11" fmla="*/ 23 h 65"/>
                    <a:gd name="T12" fmla="*/ 5 w 162"/>
                    <a:gd name="T13" fmla="*/ 5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62" h="65">
                      <a:moveTo>
                        <a:pt x="5" y="5"/>
                      </a:moveTo>
                      <a:cubicBezTo>
                        <a:pt x="9" y="0"/>
                        <a:pt x="17" y="0"/>
                        <a:pt x="22" y="5"/>
                      </a:cubicBezTo>
                      <a:cubicBezTo>
                        <a:pt x="55" y="37"/>
                        <a:pt x="107" y="38"/>
                        <a:pt x="140" y="5"/>
                      </a:cubicBezTo>
                      <a:cubicBezTo>
                        <a:pt x="145" y="0"/>
                        <a:pt x="153" y="0"/>
                        <a:pt x="157" y="5"/>
                      </a:cubicBezTo>
                      <a:cubicBezTo>
                        <a:pt x="162" y="10"/>
                        <a:pt x="162" y="18"/>
                        <a:pt x="157" y="23"/>
                      </a:cubicBezTo>
                      <a:cubicBezTo>
                        <a:pt x="115" y="65"/>
                        <a:pt x="47" y="65"/>
                        <a:pt x="5" y="23"/>
                      </a:cubicBezTo>
                      <a:cubicBezTo>
                        <a:pt x="0" y="18"/>
                        <a:pt x="0" y="10"/>
                        <a:pt x="5" y="5"/>
                      </a:cubicBezTo>
                      <a:close/>
                    </a:path>
                  </a:pathLst>
                </a:custGeom>
                <a:solidFill>
                  <a:srgbClr val="32949D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3" name="Freeform 1181"/>
                <p:cNvSpPr/>
                <p:nvPr/>
              </p:nvSpPr>
              <p:spPr bwMode="auto">
                <a:xfrm>
                  <a:off x="1580802" y="3705711"/>
                  <a:ext cx="516372" cy="297139"/>
                </a:xfrm>
                <a:custGeom>
                  <a:avLst/>
                  <a:gdLst>
                    <a:gd name="T0" fmla="*/ 155 w 196"/>
                    <a:gd name="T1" fmla="*/ 31 h 113"/>
                    <a:gd name="T2" fmla="*/ 149 w 196"/>
                    <a:gd name="T3" fmla="*/ 32 h 113"/>
                    <a:gd name="T4" fmla="*/ 103 w 196"/>
                    <a:gd name="T5" fmla="*/ 0 h 113"/>
                    <a:gd name="T6" fmla="*/ 62 w 196"/>
                    <a:gd name="T7" fmla="*/ 23 h 113"/>
                    <a:gd name="T8" fmla="*/ 57 w 196"/>
                    <a:gd name="T9" fmla="*/ 22 h 113"/>
                    <a:gd name="T10" fmla="*/ 26 w 196"/>
                    <a:gd name="T11" fmla="*/ 51 h 113"/>
                    <a:gd name="T12" fmla="*/ 0 w 196"/>
                    <a:gd name="T13" fmla="*/ 81 h 113"/>
                    <a:gd name="T14" fmla="*/ 31 w 196"/>
                    <a:gd name="T15" fmla="*/ 112 h 113"/>
                    <a:gd name="T16" fmla="*/ 155 w 196"/>
                    <a:gd name="T17" fmla="*/ 113 h 113"/>
                    <a:gd name="T18" fmla="*/ 196 w 196"/>
                    <a:gd name="T19" fmla="*/ 72 h 113"/>
                    <a:gd name="T20" fmla="*/ 155 w 196"/>
                    <a:gd name="T21" fmla="*/ 31 h 1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96" h="113">
                      <a:moveTo>
                        <a:pt x="155" y="31"/>
                      </a:moveTo>
                      <a:cubicBezTo>
                        <a:pt x="153" y="31"/>
                        <a:pt x="151" y="31"/>
                        <a:pt x="149" y="32"/>
                      </a:cubicBezTo>
                      <a:cubicBezTo>
                        <a:pt x="142" y="13"/>
                        <a:pt x="124" y="0"/>
                        <a:pt x="103" y="0"/>
                      </a:cubicBezTo>
                      <a:cubicBezTo>
                        <a:pt x="86" y="0"/>
                        <a:pt x="71" y="9"/>
                        <a:pt x="62" y="23"/>
                      </a:cubicBezTo>
                      <a:cubicBezTo>
                        <a:pt x="60" y="22"/>
                        <a:pt x="59" y="22"/>
                        <a:pt x="57" y="22"/>
                      </a:cubicBezTo>
                      <a:cubicBezTo>
                        <a:pt x="41" y="22"/>
                        <a:pt x="28" y="35"/>
                        <a:pt x="26" y="51"/>
                      </a:cubicBezTo>
                      <a:cubicBezTo>
                        <a:pt x="12" y="53"/>
                        <a:pt x="0" y="66"/>
                        <a:pt x="0" y="81"/>
                      </a:cubicBezTo>
                      <a:cubicBezTo>
                        <a:pt x="0" y="99"/>
                        <a:pt x="14" y="112"/>
                        <a:pt x="31" y="112"/>
                      </a:cubicBezTo>
                      <a:cubicBezTo>
                        <a:pt x="155" y="113"/>
                        <a:pt x="155" y="113"/>
                        <a:pt x="155" y="113"/>
                      </a:cubicBezTo>
                      <a:cubicBezTo>
                        <a:pt x="177" y="113"/>
                        <a:pt x="196" y="94"/>
                        <a:pt x="196" y="72"/>
                      </a:cubicBezTo>
                      <a:cubicBezTo>
                        <a:pt x="196" y="49"/>
                        <a:pt x="177" y="31"/>
                        <a:pt x="155" y="31"/>
                      </a:cubicBezTo>
                      <a:close/>
                    </a:path>
                  </a:pathLst>
                </a:custGeom>
                <a:solidFill>
                  <a:srgbClr val="32949D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34" name="文本框 33"/>
              <p:cNvSpPr txBox="1"/>
              <p:nvPr/>
            </p:nvSpPr>
            <p:spPr>
              <a:xfrm>
                <a:off x="2285056" y="3582066"/>
                <a:ext cx="3186114" cy="11264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添加内容</a:t>
                </a:r>
                <a:endParaRPr lang="en-US" altLang="zh-CN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基于演示设计的一站式在线演示、素材销售、服务交易</a:t>
                </a:r>
                <a:r>
                  <a:rPr lang="zh-CN" altLang="en-US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系统</a:t>
                </a:r>
                <a:endPara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2" name="组合 11"/>
          <p:cNvGrpSpPr/>
          <p:nvPr/>
        </p:nvGrpSpPr>
        <p:grpSpPr>
          <a:xfrm>
            <a:off x="1538514" y="4765121"/>
            <a:ext cx="9245617" cy="1467784"/>
            <a:chOff x="1538514" y="4765121"/>
            <a:chExt cx="9245617" cy="1467784"/>
          </a:xfrm>
        </p:grpSpPr>
        <p:sp>
          <p:nvSpPr>
            <p:cNvPr id="39" name="任意多边形 38"/>
            <p:cNvSpPr/>
            <p:nvPr/>
          </p:nvSpPr>
          <p:spPr bwMode="auto">
            <a:xfrm>
              <a:off x="5629274" y="4765121"/>
              <a:ext cx="5154857" cy="1303553"/>
            </a:xfrm>
            <a:custGeom>
              <a:avLst/>
              <a:gdLst>
                <a:gd name="connsiteX0" fmla="*/ 841804 w 5154857"/>
                <a:gd name="connsiteY0" fmla="*/ 0 h 1303553"/>
                <a:gd name="connsiteX1" fmla="*/ 2456609 w 5154857"/>
                <a:gd name="connsiteY1" fmla="*/ 0 h 1303553"/>
                <a:gd name="connsiteX2" fmla="*/ 2468506 w 5154857"/>
                <a:gd name="connsiteY2" fmla="*/ 0 h 1303553"/>
                <a:gd name="connsiteX3" fmla="*/ 2527788 w 5154857"/>
                <a:gd name="connsiteY3" fmla="*/ 0 h 1303553"/>
                <a:gd name="connsiteX4" fmla="*/ 4317306 w 5154857"/>
                <a:gd name="connsiteY4" fmla="*/ 0 h 1303553"/>
                <a:gd name="connsiteX5" fmla="*/ 5154857 w 5154857"/>
                <a:gd name="connsiteY5" fmla="*/ 1303553 h 1303553"/>
                <a:gd name="connsiteX6" fmla="*/ 3310816 w 5154857"/>
                <a:gd name="connsiteY6" fmla="*/ 1303553 h 1303553"/>
                <a:gd name="connsiteX7" fmla="*/ 3298919 w 5154857"/>
                <a:gd name="connsiteY7" fmla="*/ 1303553 h 1303553"/>
                <a:gd name="connsiteX8" fmla="*/ 1683607 w 5154857"/>
                <a:gd name="connsiteY8" fmla="*/ 1303553 h 1303553"/>
                <a:gd name="connsiteX9" fmla="*/ 1611919 w 5154857"/>
                <a:gd name="connsiteY9" fmla="*/ 1303553 h 1303553"/>
                <a:gd name="connsiteX10" fmla="*/ 0 w 5154857"/>
                <a:gd name="connsiteY10" fmla="*/ 1303553 h 1303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154857" h="1303553">
                  <a:moveTo>
                    <a:pt x="841804" y="0"/>
                  </a:moveTo>
                  <a:lnTo>
                    <a:pt x="2456609" y="0"/>
                  </a:lnTo>
                  <a:lnTo>
                    <a:pt x="2468506" y="0"/>
                  </a:lnTo>
                  <a:lnTo>
                    <a:pt x="2527788" y="0"/>
                  </a:lnTo>
                  <a:lnTo>
                    <a:pt x="4317306" y="0"/>
                  </a:lnTo>
                  <a:lnTo>
                    <a:pt x="5154857" y="1303553"/>
                  </a:lnTo>
                  <a:lnTo>
                    <a:pt x="3310816" y="1303553"/>
                  </a:lnTo>
                  <a:lnTo>
                    <a:pt x="3298919" y="1303553"/>
                  </a:lnTo>
                  <a:lnTo>
                    <a:pt x="1683607" y="1303553"/>
                  </a:lnTo>
                  <a:lnTo>
                    <a:pt x="1611919" y="1303553"/>
                  </a:lnTo>
                  <a:lnTo>
                    <a:pt x="0" y="1303553"/>
                  </a:lnTo>
                  <a:close/>
                </a:path>
              </a:pathLst>
            </a:custGeom>
            <a:solidFill>
              <a:srgbClr val="EEC89D"/>
            </a:solidFill>
            <a:ln>
              <a:noFill/>
            </a:ln>
          </p:spPr>
          <p:txBody>
            <a:bodyPr wrap="square" tIns="0" anchor="ctr" anchorCtr="1">
              <a:noAutofit/>
            </a:bodyPr>
            <a:lstStyle>
              <a:lvl1pPr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zh-CN" sz="3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1538514" y="5106443"/>
              <a:ext cx="3932656" cy="1126462"/>
              <a:chOff x="1538514" y="5106443"/>
              <a:chExt cx="3932656" cy="1126462"/>
            </a:xfrm>
          </p:grpSpPr>
          <p:grpSp>
            <p:nvGrpSpPr>
              <p:cNvPr id="62" name="组合 61"/>
              <p:cNvGrpSpPr/>
              <p:nvPr/>
            </p:nvGrpSpPr>
            <p:grpSpPr>
              <a:xfrm>
                <a:off x="1538514" y="5154673"/>
                <a:ext cx="613192" cy="636561"/>
                <a:chOff x="1538514" y="5154673"/>
                <a:chExt cx="613192" cy="636561"/>
              </a:xfrm>
            </p:grpSpPr>
            <p:sp>
              <p:nvSpPr>
                <p:cNvPr id="43" name="Oval 1171"/>
                <p:cNvSpPr>
                  <a:spLocks noChangeArrowheads="1"/>
                </p:cNvSpPr>
                <p:nvPr/>
              </p:nvSpPr>
              <p:spPr bwMode="auto">
                <a:xfrm>
                  <a:off x="1675397" y="5154673"/>
                  <a:ext cx="194755" cy="192530"/>
                </a:xfrm>
                <a:prstGeom prst="ellipse">
                  <a:avLst/>
                </a:prstGeom>
                <a:solidFill>
                  <a:srgbClr val="EEC89D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4" name="Oval 1172"/>
                <p:cNvSpPr>
                  <a:spLocks noChangeArrowheads="1"/>
                </p:cNvSpPr>
                <p:nvPr/>
              </p:nvSpPr>
              <p:spPr bwMode="auto">
                <a:xfrm>
                  <a:off x="1538514" y="5357217"/>
                  <a:ext cx="163591" cy="165816"/>
                </a:xfrm>
                <a:prstGeom prst="ellipse">
                  <a:avLst/>
                </a:prstGeom>
                <a:solidFill>
                  <a:srgbClr val="EEC89D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5" name="Oval 1173"/>
                <p:cNvSpPr>
                  <a:spLocks noChangeArrowheads="1"/>
                </p:cNvSpPr>
                <p:nvPr/>
              </p:nvSpPr>
              <p:spPr bwMode="auto">
                <a:xfrm>
                  <a:off x="1613075" y="5575341"/>
                  <a:ext cx="149127" cy="153577"/>
                </a:xfrm>
                <a:prstGeom prst="ellipse">
                  <a:avLst/>
                </a:prstGeom>
                <a:solidFill>
                  <a:srgbClr val="EEC89D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6" name="Oval 1174"/>
                <p:cNvSpPr>
                  <a:spLocks noChangeArrowheads="1"/>
                </p:cNvSpPr>
                <p:nvPr/>
              </p:nvSpPr>
              <p:spPr bwMode="auto">
                <a:xfrm>
                  <a:off x="1812279" y="5662141"/>
                  <a:ext cx="129093" cy="129093"/>
                </a:xfrm>
                <a:prstGeom prst="ellipse">
                  <a:avLst/>
                </a:prstGeom>
                <a:solidFill>
                  <a:srgbClr val="EEC89D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7" name="Oval 1175"/>
                <p:cNvSpPr>
                  <a:spLocks noChangeArrowheads="1"/>
                </p:cNvSpPr>
                <p:nvPr/>
              </p:nvSpPr>
              <p:spPr bwMode="auto">
                <a:xfrm>
                  <a:off x="1981435" y="5596485"/>
                  <a:ext cx="110174" cy="111289"/>
                </a:xfrm>
                <a:prstGeom prst="ellipse">
                  <a:avLst/>
                </a:prstGeom>
                <a:solidFill>
                  <a:srgbClr val="EEC89D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8" name="Oval 1176"/>
                <p:cNvSpPr>
                  <a:spLocks noChangeArrowheads="1"/>
                </p:cNvSpPr>
                <p:nvPr/>
              </p:nvSpPr>
              <p:spPr bwMode="auto">
                <a:xfrm>
                  <a:off x="2059336" y="5468501"/>
                  <a:ext cx="92370" cy="91255"/>
                </a:xfrm>
                <a:prstGeom prst="ellipse">
                  <a:avLst/>
                </a:prstGeom>
                <a:solidFill>
                  <a:srgbClr val="EEC89D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9" name="Oval 1177"/>
                <p:cNvSpPr>
                  <a:spLocks noChangeArrowheads="1"/>
                </p:cNvSpPr>
                <p:nvPr/>
              </p:nvSpPr>
              <p:spPr bwMode="auto">
                <a:xfrm>
                  <a:off x="2054886" y="5347198"/>
                  <a:ext cx="67886" cy="65661"/>
                </a:xfrm>
                <a:prstGeom prst="ellipse">
                  <a:avLst/>
                </a:prstGeom>
                <a:solidFill>
                  <a:srgbClr val="EEC89D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0" name="Oval 1178"/>
                <p:cNvSpPr>
                  <a:spLocks noChangeArrowheads="1"/>
                </p:cNvSpPr>
                <p:nvPr/>
              </p:nvSpPr>
              <p:spPr bwMode="auto">
                <a:xfrm>
                  <a:off x="1983660" y="5260398"/>
                  <a:ext cx="52307" cy="52307"/>
                </a:xfrm>
                <a:prstGeom prst="ellipse">
                  <a:avLst/>
                </a:prstGeom>
                <a:solidFill>
                  <a:srgbClr val="EEC89D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35" name="文本框 34"/>
              <p:cNvSpPr txBox="1"/>
              <p:nvPr/>
            </p:nvSpPr>
            <p:spPr>
              <a:xfrm>
                <a:off x="2285056" y="5106443"/>
                <a:ext cx="3186114" cy="11264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添加内容</a:t>
                </a:r>
                <a:endParaRPr lang="en-US" altLang="zh-CN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基于演示设计的一站式在线演示、素材销售、服务交易</a:t>
                </a:r>
                <a:r>
                  <a:rPr lang="zh-CN" altLang="en-US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系统</a:t>
                </a:r>
                <a:endPara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0">
        <p14:prism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1066800" y="1485900"/>
            <a:ext cx="10096500" cy="0"/>
          </a:xfrm>
          <a:prstGeom prst="line">
            <a:avLst/>
          </a:prstGeom>
          <a:ln w="38100">
            <a:solidFill>
              <a:srgbClr val="EEC89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1157060" y="523875"/>
            <a:ext cx="4529365" cy="769441"/>
            <a:chOff x="1157060" y="523875"/>
            <a:chExt cx="4529365" cy="769441"/>
          </a:xfrm>
        </p:grpSpPr>
        <p:sp>
          <p:nvSpPr>
            <p:cNvPr id="5" name="文本框 4"/>
            <p:cNvSpPr txBox="1"/>
            <p:nvPr/>
          </p:nvSpPr>
          <p:spPr>
            <a:xfrm>
              <a:off x="1628774" y="523875"/>
              <a:ext cx="405765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添加一级标题</a:t>
              </a:r>
              <a:r>
                <a:rPr lang="en-US" altLang="zh-CN" sz="4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4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Freeform 1740"/>
            <p:cNvSpPr/>
            <p:nvPr/>
          </p:nvSpPr>
          <p:spPr bwMode="auto">
            <a:xfrm>
              <a:off x="1157060" y="715068"/>
              <a:ext cx="514804" cy="457602"/>
            </a:xfrm>
            <a:custGeom>
              <a:avLst/>
              <a:gdLst>
                <a:gd name="T0" fmla="*/ 45 w 259"/>
                <a:gd name="T1" fmla="*/ 206 h 230"/>
                <a:gd name="T2" fmla="*/ 90 w 259"/>
                <a:gd name="T3" fmla="*/ 43 h 230"/>
                <a:gd name="T4" fmla="*/ 241 w 259"/>
                <a:gd name="T5" fmla="*/ 7 h 230"/>
                <a:gd name="T6" fmla="*/ 165 w 259"/>
                <a:gd name="T7" fmla="*/ 198 h 230"/>
                <a:gd name="T8" fmla="*/ 62 w 259"/>
                <a:gd name="T9" fmla="*/ 219 h 230"/>
                <a:gd name="T10" fmla="*/ 180 w 259"/>
                <a:gd name="T11" fmla="*/ 75 h 230"/>
                <a:gd name="T12" fmla="*/ 45 w 259"/>
                <a:gd name="T13" fmla="*/ 206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9" h="230">
                  <a:moveTo>
                    <a:pt x="45" y="206"/>
                  </a:moveTo>
                  <a:cubicBezTo>
                    <a:pt x="45" y="206"/>
                    <a:pt x="0" y="104"/>
                    <a:pt x="90" y="43"/>
                  </a:cubicBezTo>
                  <a:cubicBezTo>
                    <a:pt x="90" y="43"/>
                    <a:pt x="149" y="0"/>
                    <a:pt x="241" y="7"/>
                  </a:cubicBezTo>
                  <a:cubicBezTo>
                    <a:pt x="241" y="7"/>
                    <a:pt x="259" y="150"/>
                    <a:pt x="165" y="198"/>
                  </a:cubicBezTo>
                  <a:cubicBezTo>
                    <a:pt x="165" y="198"/>
                    <a:pt x="115" y="230"/>
                    <a:pt x="62" y="219"/>
                  </a:cubicBezTo>
                  <a:cubicBezTo>
                    <a:pt x="62" y="219"/>
                    <a:pt x="74" y="144"/>
                    <a:pt x="180" y="75"/>
                  </a:cubicBezTo>
                  <a:cubicBezTo>
                    <a:pt x="180" y="75"/>
                    <a:pt x="82" y="103"/>
                    <a:pt x="45" y="206"/>
                  </a:cubicBezTo>
                  <a:close/>
                </a:path>
              </a:pathLst>
            </a:custGeom>
            <a:solidFill>
              <a:srgbClr val="EC457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9555564" y="1958421"/>
            <a:ext cx="1302938" cy="1300817"/>
            <a:chOff x="9141799" y="-388870"/>
            <a:chExt cx="1426876" cy="1424554"/>
          </a:xfrm>
        </p:grpSpPr>
        <p:sp>
          <p:nvSpPr>
            <p:cNvPr id="15" name="椭圆形标注 14"/>
            <p:cNvSpPr/>
            <p:nvPr/>
          </p:nvSpPr>
          <p:spPr>
            <a:xfrm>
              <a:off x="9141799" y="-388870"/>
              <a:ext cx="1426876" cy="1424554"/>
            </a:xfrm>
            <a:prstGeom prst="wedgeEllipseCallout">
              <a:avLst>
                <a:gd name="adj1" fmla="val -78233"/>
                <a:gd name="adj2" fmla="val 44994"/>
              </a:avLst>
            </a:prstGeom>
            <a:solidFill>
              <a:srgbClr val="5CB5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8" name="组合 27"/>
            <p:cNvGrpSpPr/>
            <p:nvPr/>
          </p:nvGrpSpPr>
          <p:grpSpPr>
            <a:xfrm rot="17544967" flipH="1">
              <a:off x="9483393" y="-174271"/>
              <a:ext cx="743686" cy="871104"/>
              <a:chOff x="6956735" y="-588220"/>
              <a:chExt cx="532227" cy="623414"/>
            </a:xfrm>
          </p:grpSpPr>
          <p:sp>
            <p:nvSpPr>
              <p:cNvPr id="18" name="Freeform 88"/>
              <p:cNvSpPr/>
              <p:nvPr/>
            </p:nvSpPr>
            <p:spPr bwMode="auto">
              <a:xfrm>
                <a:off x="7228303" y="-588220"/>
                <a:ext cx="145695" cy="295353"/>
              </a:xfrm>
              <a:custGeom>
                <a:avLst/>
                <a:gdLst>
                  <a:gd name="T0" fmla="*/ 147 w 147"/>
                  <a:gd name="T1" fmla="*/ 151 h 298"/>
                  <a:gd name="T2" fmla="*/ 0 w 147"/>
                  <a:gd name="T3" fmla="*/ 298 h 298"/>
                  <a:gd name="T4" fmla="*/ 0 w 147"/>
                  <a:gd name="T5" fmla="*/ 0 h 298"/>
                  <a:gd name="T6" fmla="*/ 147 w 147"/>
                  <a:gd name="T7" fmla="*/ 151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7" h="298">
                    <a:moveTo>
                      <a:pt x="147" y="151"/>
                    </a:moveTo>
                    <a:lnTo>
                      <a:pt x="0" y="298"/>
                    </a:lnTo>
                    <a:lnTo>
                      <a:pt x="0" y="0"/>
                    </a:lnTo>
                    <a:lnTo>
                      <a:pt x="147" y="15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/>
              </a:p>
            </p:txBody>
          </p:sp>
          <p:sp>
            <p:nvSpPr>
              <p:cNvPr id="19" name="Freeform 89"/>
              <p:cNvSpPr/>
              <p:nvPr/>
            </p:nvSpPr>
            <p:spPr bwMode="auto">
              <a:xfrm>
                <a:off x="6956735" y="-487124"/>
                <a:ext cx="532227" cy="522318"/>
              </a:xfrm>
              <a:custGeom>
                <a:avLst/>
                <a:gdLst>
                  <a:gd name="T0" fmla="*/ 183 w 227"/>
                  <a:gd name="T1" fmla="*/ 93 h 223"/>
                  <a:gd name="T2" fmla="*/ 165 w 227"/>
                  <a:gd name="T3" fmla="*/ 153 h 223"/>
                  <a:gd name="T4" fmla="*/ 70 w 227"/>
                  <a:gd name="T5" fmla="*/ 153 h 223"/>
                  <a:gd name="T6" fmla="*/ 70 w 227"/>
                  <a:gd name="T7" fmla="*/ 59 h 223"/>
                  <a:gd name="T8" fmla="*/ 118 w 227"/>
                  <a:gd name="T9" fmla="*/ 39 h 223"/>
                  <a:gd name="T10" fmla="*/ 118 w 227"/>
                  <a:gd name="T11" fmla="*/ 0 h 223"/>
                  <a:gd name="T12" fmla="*/ 42 w 227"/>
                  <a:gd name="T13" fmla="*/ 31 h 223"/>
                  <a:gd name="T14" fmla="*/ 42 w 227"/>
                  <a:gd name="T15" fmla="*/ 182 h 223"/>
                  <a:gd name="T16" fmla="*/ 193 w 227"/>
                  <a:gd name="T17" fmla="*/ 182 h 223"/>
                  <a:gd name="T18" fmla="*/ 223 w 227"/>
                  <a:gd name="T19" fmla="*/ 93 h 223"/>
                  <a:gd name="T20" fmla="*/ 183 w 227"/>
                  <a:gd name="T21" fmla="*/ 93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27" h="223">
                    <a:moveTo>
                      <a:pt x="183" y="93"/>
                    </a:moveTo>
                    <a:cubicBezTo>
                      <a:pt x="187" y="114"/>
                      <a:pt x="181" y="137"/>
                      <a:pt x="165" y="153"/>
                    </a:cubicBezTo>
                    <a:cubicBezTo>
                      <a:pt x="139" y="179"/>
                      <a:pt x="96" y="179"/>
                      <a:pt x="70" y="153"/>
                    </a:cubicBezTo>
                    <a:cubicBezTo>
                      <a:pt x="44" y="127"/>
                      <a:pt x="44" y="85"/>
                      <a:pt x="70" y="59"/>
                    </a:cubicBezTo>
                    <a:cubicBezTo>
                      <a:pt x="83" y="46"/>
                      <a:pt x="100" y="39"/>
                      <a:pt x="118" y="39"/>
                    </a:cubicBezTo>
                    <a:cubicBezTo>
                      <a:pt x="118" y="0"/>
                      <a:pt x="118" y="0"/>
                      <a:pt x="118" y="0"/>
                    </a:cubicBezTo>
                    <a:cubicBezTo>
                      <a:pt x="90" y="0"/>
                      <a:pt x="63" y="10"/>
                      <a:pt x="42" y="31"/>
                    </a:cubicBezTo>
                    <a:cubicBezTo>
                      <a:pt x="0" y="72"/>
                      <a:pt x="0" y="140"/>
                      <a:pt x="42" y="182"/>
                    </a:cubicBezTo>
                    <a:cubicBezTo>
                      <a:pt x="84" y="223"/>
                      <a:pt x="151" y="223"/>
                      <a:pt x="193" y="182"/>
                    </a:cubicBezTo>
                    <a:cubicBezTo>
                      <a:pt x="217" y="157"/>
                      <a:pt x="227" y="124"/>
                      <a:pt x="223" y="93"/>
                    </a:cubicBezTo>
                    <a:lnTo>
                      <a:pt x="183" y="9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/>
              </a:p>
            </p:txBody>
          </p:sp>
        </p:grpSp>
      </p:grpSp>
      <p:grpSp>
        <p:nvGrpSpPr>
          <p:cNvPr id="36" name="组合 35"/>
          <p:cNvGrpSpPr/>
          <p:nvPr/>
        </p:nvGrpSpPr>
        <p:grpSpPr>
          <a:xfrm>
            <a:off x="6751295" y="3245005"/>
            <a:ext cx="1513895" cy="1511433"/>
            <a:chOff x="6541655" y="-459373"/>
            <a:chExt cx="1657900" cy="1655204"/>
          </a:xfrm>
        </p:grpSpPr>
        <p:sp>
          <p:nvSpPr>
            <p:cNvPr id="16" name="椭圆形标注 15"/>
            <p:cNvSpPr/>
            <p:nvPr/>
          </p:nvSpPr>
          <p:spPr>
            <a:xfrm>
              <a:off x="6541655" y="-459373"/>
              <a:ext cx="1657900" cy="1655204"/>
            </a:xfrm>
            <a:prstGeom prst="wedgeEllipseCallout">
              <a:avLst>
                <a:gd name="adj1" fmla="val 70505"/>
                <a:gd name="adj2" fmla="val -40752"/>
              </a:avLst>
            </a:prstGeom>
            <a:solidFill>
              <a:srgbClr val="F673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9" name="组合 28"/>
            <p:cNvGrpSpPr/>
            <p:nvPr/>
          </p:nvGrpSpPr>
          <p:grpSpPr>
            <a:xfrm rot="7049525" flipH="1">
              <a:off x="6848457" y="-291272"/>
              <a:ext cx="1158598" cy="1357103"/>
              <a:chOff x="6961092" y="-615549"/>
              <a:chExt cx="532227" cy="623414"/>
            </a:xfrm>
          </p:grpSpPr>
          <p:sp>
            <p:nvSpPr>
              <p:cNvPr id="30" name="Freeform 88"/>
              <p:cNvSpPr/>
              <p:nvPr/>
            </p:nvSpPr>
            <p:spPr bwMode="auto">
              <a:xfrm>
                <a:off x="7232659" y="-615549"/>
                <a:ext cx="145695" cy="295353"/>
              </a:xfrm>
              <a:custGeom>
                <a:avLst/>
                <a:gdLst>
                  <a:gd name="T0" fmla="*/ 147 w 147"/>
                  <a:gd name="T1" fmla="*/ 151 h 298"/>
                  <a:gd name="T2" fmla="*/ 0 w 147"/>
                  <a:gd name="T3" fmla="*/ 298 h 298"/>
                  <a:gd name="T4" fmla="*/ 0 w 147"/>
                  <a:gd name="T5" fmla="*/ 0 h 298"/>
                  <a:gd name="T6" fmla="*/ 147 w 147"/>
                  <a:gd name="T7" fmla="*/ 151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7" h="298">
                    <a:moveTo>
                      <a:pt x="147" y="151"/>
                    </a:moveTo>
                    <a:lnTo>
                      <a:pt x="0" y="298"/>
                    </a:lnTo>
                    <a:lnTo>
                      <a:pt x="0" y="0"/>
                    </a:lnTo>
                    <a:lnTo>
                      <a:pt x="147" y="15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/>
              </a:p>
            </p:txBody>
          </p:sp>
          <p:sp>
            <p:nvSpPr>
              <p:cNvPr id="31" name="Freeform 89"/>
              <p:cNvSpPr/>
              <p:nvPr/>
            </p:nvSpPr>
            <p:spPr bwMode="auto">
              <a:xfrm>
                <a:off x="6961092" y="-514453"/>
                <a:ext cx="532227" cy="522318"/>
              </a:xfrm>
              <a:custGeom>
                <a:avLst/>
                <a:gdLst>
                  <a:gd name="T0" fmla="*/ 183 w 227"/>
                  <a:gd name="T1" fmla="*/ 93 h 223"/>
                  <a:gd name="T2" fmla="*/ 165 w 227"/>
                  <a:gd name="T3" fmla="*/ 153 h 223"/>
                  <a:gd name="T4" fmla="*/ 70 w 227"/>
                  <a:gd name="T5" fmla="*/ 153 h 223"/>
                  <a:gd name="T6" fmla="*/ 70 w 227"/>
                  <a:gd name="T7" fmla="*/ 59 h 223"/>
                  <a:gd name="T8" fmla="*/ 118 w 227"/>
                  <a:gd name="T9" fmla="*/ 39 h 223"/>
                  <a:gd name="T10" fmla="*/ 118 w 227"/>
                  <a:gd name="T11" fmla="*/ 0 h 223"/>
                  <a:gd name="T12" fmla="*/ 42 w 227"/>
                  <a:gd name="T13" fmla="*/ 31 h 223"/>
                  <a:gd name="T14" fmla="*/ 42 w 227"/>
                  <a:gd name="T15" fmla="*/ 182 h 223"/>
                  <a:gd name="T16" fmla="*/ 193 w 227"/>
                  <a:gd name="T17" fmla="*/ 182 h 223"/>
                  <a:gd name="T18" fmla="*/ 223 w 227"/>
                  <a:gd name="T19" fmla="*/ 93 h 223"/>
                  <a:gd name="T20" fmla="*/ 183 w 227"/>
                  <a:gd name="T21" fmla="*/ 93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27" h="223">
                    <a:moveTo>
                      <a:pt x="183" y="93"/>
                    </a:moveTo>
                    <a:cubicBezTo>
                      <a:pt x="187" y="114"/>
                      <a:pt x="181" y="137"/>
                      <a:pt x="165" y="153"/>
                    </a:cubicBezTo>
                    <a:cubicBezTo>
                      <a:pt x="139" y="179"/>
                      <a:pt x="96" y="179"/>
                      <a:pt x="70" y="153"/>
                    </a:cubicBezTo>
                    <a:cubicBezTo>
                      <a:pt x="44" y="127"/>
                      <a:pt x="44" y="85"/>
                      <a:pt x="70" y="59"/>
                    </a:cubicBezTo>
                    <a:cubicBezTo>
                      <a:pt x="83" y="46"/>
                      <a:pt x="100" y="39"/>
                      <a:pt x="118" y="39"/>
                    </a:cubicBezTo>
                    <a:cubicBezTo>
                      <a:pt x="118" y="0"/>
                      <a:pt x="118" y="0"/>
                      <a:pt x="118" y="0"/>
                    </a:cubicBezTo>
                    <a:cubicBezTo>
                      <a:pt x="90" y="0"/>
                      <a:pt x="63" y="10"/>
                      <a:pt x="42" y="31"/>
                    </a:cubicBezTo>
                    <a:cubicBezTo>
                      <a:pt x="0" y="72"/>
                      <a:pt x="0" y="140"/>
                      <a:pt x="42" y="182"/>
                    </a:cubicBezTo>
                    <a:cubicBezTo>
                      <a:pt x="84" y="223"/>
                      <a:pt x="151" y="223"/>
                      <a:pt x="193" y="182"/>
                    </a:cubicBezTo>
                    <a:cubicBezTo>
                      <a:pt x="217" y="157"/>
                      <a:pt x="227" y="124"/>
                      <a:pt x="223" y="93"/>
                    </a:cubicBezTo>
                    <a:lnTo>
                      <a:pt x="183" y="9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/>
              </a:p>
            </p:txBody>
          </p:sp>
        </p:grpSp>
      </p:grpSp>
      <p:grpSp>
        <p:nvGrpSpPr>
          <p:cNvPr id="35" name="组合 34"/>
          <p:cNvGrpSpPr/>
          <p:nvPr/>
        </p:nvGrpSpPr>
        <p:grpSpPr>
          <a:xfrm>
            <a:off x="8232524" y="4530453"/>
            <a:ext cx="1669952" cy="1667236"/>
            <a:chOff x="10514469" y="670935"/>
            <a:chExt cx="1828800" cy="1825827"/>
          </a:xfrm>
        </p:grpSpPr>
        <p:sp>
          <p:nvSpPr>
            <p:cNvPr id="17" name="椭圆形标注 16"/>
            <p:cNvSpPr/>
            <p:nvPr/>
          </p:nvSpPr>
          <p:spPr>
            <a:xfrm>
              <a:off x="10514469" y="670935"/>
              <a:ext cx="1828800" cy="1825827"/>
            </a:xfrm>
            <a:prstGeom prst="wedgeEllipseCallout">
              <a:avLst>
                <a:gd name="adj1" fmla="val -3454"/>
                <a:gd name="adj2" fmla="val -86660"/>
              </a:avLst>
            </a:prstGeom>
            <a:solidFill>
              <a:srgbClr val="EC45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2" name="组合 31"/>
            <p:cNvGrpSpPr/>
            <p:nvPr/>
          </p:nvGrpSpPr>
          <p:grpSpPr>
            <a:xfrm rot="2344403" flipH="1">
              <a:off x="10894624" y="869557"/>
              <a:ext cx="1158598" cy="1357103"/>
              <a:chOff x="6956735" y="-588220"/>
              <a:chExt cx="532227" cy="623414"/>
            </a:xfrm>
          </p:grpSpPr>
          <p:sp>
            <p:nvSpPr>
              <p:cNvPr id="33" name="Freeform 88"/>
              <p:cNvSpPr/>
              <p:nvPr/>
            </p:nvSpPr>
            <p:spPr bwMode="auto">
              <a:xfrm>
                <a:off x="7228303" y="-588220"/>
                <a:ext cx="145695" cy="295353"/>
              </a:xfrm>
              <a:custGeom>
                <a:avLst/>
                <a:gdLst>
                  <a:gd name="T0" fmla="*/ 147 w 147"/>
                  <a:gd name="T1" fmla="*/ 151 h 298"/>
                  <a:gd name="T2" fmla="*/ 0 w 147"/>
                  <a:gd name="T3" fmla="*/ 298 h 298"/>
                  <a:gd name="T4" fmla="*/ 0 w 147"/>
                  <a:gd name="T5" fmla="*/ 0 h 298"/>
                  <a:gd name="T6" fmla="*/ 147 w 147"/>
                  <a:gd name="T7" fmla="*/ 151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7" h="298">
                    <a:moveTo>
                      <a:pt x="147" y="151"/>
                    </a:moveTo>
                    <a:lnTo>
                      <a:pt x="0" y="298"/>
                    </a:lnTo>
                    <a:lnTo>
                      <a:pt x="0" y="0"/>
                    </a:lnTo>
                    <a:lnTo>
                      <a:pt x="147" y="15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/>
              </a:p>
            </p:txBody>
          </p:sp>
          <p:sp>
            <p:nvSpPr>
              <p:cNvPr id="34" name="Freeform 89"/>
              <p:cNvSpPr/>
              <p:nvPr/>
            </p:nvSpPr>
            <p:spPr bwMode="auto">
              <a:xfrm>
                <a:off x="6956735" y="-487124"/>
                <a:ext cx="532227" cy="522318"/>
              </a:xfrm>
              <a:custGeom>
                <a:avLst/>
                <a:gdLst>
                  <a:gd name="T0" fmla="*/ 183 w 227"/>
                  <a:gd name="T1" fmla="*/ 93 h 223"/>
                  <a:gd name="T2" fmla="*/ 165 w 227"/>
                  <a:gd name="T3" fmla="*/ 153 h 223"/>
                  <a:gd name="T4" fmla="*/ 70 w 227"/>
                  <a:gd name="T5" fmla="*/ 153 h 223"/>
                  <a:gd name="T6" fmla="*/ 70 w 227"/>
                  <a:gd name="T7" fmla="*/ 59 h 223"/>
                  <a:gd name="T8" fmla="*/ 118 w 227"/>
                  <a:gd name="T9" fmla="*/ 39 h 223"/>
                  <a:gd name="T10" fmla="*/ 118 w 227"/>
                  <a:gd name="T11" fmla="*/ 0 h 223"/>
                  <a:gd name="T12" fmla="*/ 42 w 227"/>
                  <a:gd name="T13" fmla="*/ 31 h 223"/>
                  <a:gd name="T14" fmla="*/ 42 w 227"/>
                  <a:gd name="T15" fmla="*/ 182 h 223"/>
                  <a:gd name="T16" fmla="*/ 193 w 227"/>
                  <a:gd name="T17" fmla="*/ 182 h 223"/>
                  <a:gd name="T18" fmla="*/ 223 w 227"/>
                  <a:gd name="T19" fmla="*/ 93 h 223"/>
                  <a:gd name="T20" fmla="*/ 183 w 227"/>
                  <a:gd name="T21" fmla="*/ 93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27" h="223">
                    <a:moveTo>
                      <a:pt x="183" y="93"/>
                    </a:moveTo>
                    <a:cubicBezTo>
                      <a:pt x="187" y="114"/>
                      <a:pt x="181" y="137"/>
                      <a:pt x="165" y="153"/>
                    </a:cubicBezTo>
                    <a:cubicBezTo>
                      <a:pt x="139" y="179"/>
                      <a:pt x="96" y="179"/>
                      <a:pt x="70" y="153"/>
                    </a:cubicBezTo>
                    <a:cubicBezTo>
                      <a:pt x="44" y="127"/>
                      <a:pt x="44" y="85"/>
                      <a:pt x="70" y="59"/>
                    </a:cubicBezTo>
                    <a:cubicBezTo>
                      <a:pt x="83" y="46"/>
                      <a:pt x="100" y="39"/>
                      <a:pt x="118" y="39"/>
                    </a:cubicBezTo>
                    <a:cubicBezTo>
                      <a:pt x="118" y="0"/>
                      <a:pt x="118" y="0"/>
                      <a:pt x="118" y="0"/>
                    </a:cubicBezTo>
                    <a:cubicBezTo>
                      <a:pt x="90" y="0"/>
                      <a:pt x="63" y="10"/>
                      <a:pt x="42" y="31"/>
                    </a:cubicBezTo>
                    <a:cubicBezTo>
                      <a:pt x="0" y="72"/>
                      <a:pt x="0" y="140"/>
                      <a:pt x="42" y="182"/>
                    </a:cubicBezTo>
                    <a:cubicBezTo>
                      <a:pt x="84" y="223"/>
                      <a:pt x="151" y="223"/>
                      <a:pt x="193" y="182"/>
                    </a:cubicBezTo>
                    <a:cubicBezTo>
                      <a:pt x="217" y="157"/>
                      <a:pt x="227" y="124"/>
                      <a:pt x="223" y="93"/>
                    </a:cubicBezTo>
                    <a:lnTo>
                      <a:pt x="183" y="9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/>
              </a:p>
            </p:txBody>
          </p:sp>
        </p:grpSp>
      </p:grpSp>
      <p:sp>
        <p:nvSpPr>
          <p:cNvPr id="14" name="Freeform 1291"/>
          <p:cNvSpPr>
            <a:spLocks noEditPoints="1"/>
          </p:cNvSpPr>
          <p:nvPr/>
        </p:nvSpPr>
        <p:spPr bwMode="auto">
          <a:xfrm>
            <a:off x="7705999" y="2242737"/>
            <a:ext cx="2800424" cy="2635682"/>
          </a:xfrm>
          <a:custGeom>
            <a:avLst/>
            <a:gdLst>
              <a:gd name="T0" fmla="*/ 0 w 252"/>
              <a:gd name="T1" fmla="*/ 101 h 237"/>
              <a:gd name="T2" fmla="*/ 101 w 252"/>
              <a:gd name="T3" fmla="*/ 202 h 237"/>
              <a:gd name="T4" fmla="*/ 161 w 252"/>
              <a:gd name="T5" fmla="*/ 182 h 237"/>
              <a:gd name="T6" fmla="*/ 210 w 252"/>
              <a:gd name="T7" fmla="*/ 228 h 237"/>
              <a:gd name="T8" fmla="*/ 245 w 252"/>
              <a:gd name="T9" fmla="*/ 226 h 237"/>
              <a:gd name="T10" fmla="*/ 252 w 252"/>
              <a:gd name="T11" fmla="*/ 209 h 237"/>
              <a:gd name="T12" fmla="*/ 244 w 252"/>
              <a:gd name="T13" fmla="*/ 191 h 237"/>
              <a:gd name="T14" fmla="*/ 192 w 252"/>
              <a:gd name="T15" fmla="*/ 144 h 237"/>
              <a:gd name="T16" fmla="*/ 202 w 252"/>
              <a:gd name="T17" fmla="*/ 101 h 237"/>
              <a:gd name="T18" fmla="*/ 101 w 252"/>
              <a:gd name="T19" fmla="*/ 0 h 237"/>
              <a:gd name="T20" fmla="*/ 0 w 252"/>
              <a:gd name="T21" fmla="*/ 101 h 237"/>
              <a:gd name="T22" fmla="*/ 174 w 252"/>
              <a:gd name="T23" fmla="*/ 101 h 237"/>
              <a:gd name="T24" fmla="*/ 101 w 252"/>
              <a:gd name="T25" fmla="*/ 174 h 237"/>
              <a:gd name="T26" fmla="*/ 28 w 252"/>
              <a:gd name="T27" fmla="*/ 101 h 237"/>
              <a:gd name="T28" fmla="*/ 101 w 252"/>
              <a:gd name="T29" fmla="*/ 28 h 237"/>
              <a:gd name="T30" fmla="*/ 174 w 252"/>
              <a:gd name="T31" fmla="*/ 101 h 2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52" h="237">
                <a:moveTo>
                  <a:pt x="0" y="101"/>
                </a:moveTo>
                <a:cubicBezTo>
                  <a:pt x="0" y="157"/>
                  <a:pt x="45" y="202"/>
                  <a:pt x="101" y="202"/>
                </a:cubicBezTo>
                <a:cubicBezTo>
                  <a:pt x="123" y="202"/>
                  <a:pt x="144" y="194"/>
                  <a:pt x="161" y="182"/>
                </a:cubicBezTo>
                <a:cubicBezTo>
                  <a:pt x="210" y="228"/>
                  <a:pt x="210" y="228"/>
                  <a:pt x="210" y="228"/>
                </a:cubicBezTo>
                <a:cubicBezTo>
                  <a:pt x="220" y="237"/>
                  <a:pt x="236" y="236"/>
                  <a:pt x="245" y="226"/>
                </a:cubicBezTo>
                <a:cubicBezTo>
                  <a:pt x="250" y="221"/>
                  <a:pt x="252" y="215"/>
                  <a:pt x="252" y="209"/>
                </a:cubicBezTo>
                <a:cubicBezTo>
                  <a:pt x="252" y="203"/>
                  <a:pt x="249" y="196"/>
                  <a:pt x="244" y="191"/>
                </a:cubicBezTo>
                <a:cubicBezTo>
                  <a:pt x="192" y="144"/>
                  <a:pt x="192" y="144"/>
                  <a:pt x="192" y="144"/>
                </a:cubicBezTo>
                <a:cubicBezTo>
                  <a:pt x="198" y="131"/>
                  <a:pt x="202" y="116"/>
                  <a:pt x="202" y="101"/>
                </a:cubicBezTo>
                <a:cubicBezTo>
                  <a:pt x="202" y="45"/>
                  <a:pt x="157" y="0"/>
                  <a:pt x="101" y="0"/>
                </a:cubicBezTo>
                <a:cubicBezTo>
                  <a:pt x="45" y="0"/>
                  <a:pt x="0" y="45"/>
                  <a:pt x="0" y="101"/>
                </a:cubicBezTo>
                <a:close/>
                <a:moveTo>
                  <a:pt x="174" y="101"/>
                </a:moveTo>
                <a:cubicBezTo>
                  <a:pt x="174" y="141"/>
                  <a:pt x="142" y="174"/>
                  <a:pt x="101" y="174"/>
                </a:cubicBezTo>
                <a:cubicBezTo>
                  <a:pt x="61" y="174"/>
                  <a:pt x="28" y="141"/>
                  <a:pt x="28" y="101"/>
                </a:cubicBezTo>
                <a:cubicBezTo>
                  <a:pt x="28" y="60"/>
                  <a:pt x="61" y="28"/>
                  <a:pt x="101" y="28"/>
                </a:cubicBezTo>
                <a:cubicBezTo>
                  <a:pt x="142" y="28"/>
                  <a:pt x="174" y="60"/>
                  <a:pt x="174" y="101"/>
                </a:cubicBezTo>
                <a:close/>
              </a:path>
            </a:pathLst>
          </a:custGeom>
          <a:solidFill>
            <a:srgbClr val="5AA1A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085850" y="2008384"/>
            <a:ext cx="5010150" cy="1421107"/>
            <a:chOff x="1085850" y="2008384"/>
            <a:chExt cx="5010150" cy="1421107"/>
          </a:xfrm>
        </p:grpSpPr>
        <p:sp>
          <p:nvSpPr>
            <p:cNvPr id="7" name="任意多边形 6"/>
            <p:cNvSpPr/>
            <p:nvPr/>
          </p:nvSpPr>
          <p:spPr>
            <a:xfrm>
              <a:off x="1085850" y="2008384"/>
              <a:ext cx="5010150" cy="1421107"/>
            </a:xfrm>
            <a:custGeom>
              <a:avLst/>
              <a:gdLst>
                <a:gd name="connsiteX0" fmla="*/ 0 w 5372100"/>
                <a:gd name="connsiteY0" fmla="*/ 0 h 1571625"/>
                <a:gd name="connsiteX1" fmla="*/ 5372100 w 5372100"/>
                <a:gd name="connsiteY1" fmla="*/ 0 h 1571625"/>
                <a:gd name="connsiteX2" fmla="*/ 5372100 w 5372100"/>
                <a:gd name="connsiteY2" fmla="*/ 168208 h 1571625"/>
                <a:gd name="connsiteX3" fmla="*/ 4962525 w 5372100"/>
                <a:gd name="connsiteY3" fmla="*/ 338137 h 1571625"/>
                <a:gd name="connsiteX4" fmla="*/ 5372100 w 5372100"/>
                <a:gd name="connsiteY4" fmla="*/ 508068 h 1571625"/>
                <a:gd name="connsiteX5" fmla="*/ 5372100 w 5372100"/>
                <a:gd name="connsiteY5" fmla="*/ 1571625 h 1571625"/>
                <a:gd name="connsiteX6" fmla="*/ 0 w 5372100"/>
                <a:gd name="connsiteY6" fmla="*/ 1571625 h 1571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72100" h="1571625">
                  <a:moveTo>
                    <a:pt x="0" y="0"/>
                  </a:moveTo>
                  <a:lnTo>
                    <a:pt x="5372100" y="0"/>
                  </a:lnTo>
                  <a:lnTo>
                    <a:pt x="5372100" y="168208"/>
                  </a:lnTo>
                  <a:lnTo>
                    <a:pt x="4962525" y="338137"/>
                  </a:lnTo>
                  <a:lnTo>
                    <a:pt x="5372100" y="508068"/>
                  </a:lnTo>
                  <a:lnTo>
                    <a:pt x="5372100" y="1571625"/>
                  </a:lnTo>
                  <a:lnTo>
                    <a:pt x="0" y="1571625"/>
                  </a:lnTo>
                  <a:close/>
                </a:path>
              </a:pathLst>
            </a:custGeom>
            <a:solidFill>
              <a:srgbClr val="5CB5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1671864" y="2147016"/>
              <a:ext cx="3799306" cy="11264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添加内容</a:t>
              </a:r>
              <a:endParaRPr lang="en-US" altLang="zh-CN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基于演示设计的一站式在线</a:t>
              </a:r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演示、素材</a:t>
              </a: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销售、服务交易</a:t>
              </a:r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系统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085850" y="3358854"/>
            <a:ext cx="5010150" cy="1421107"/>
            <a:chOff x="1085850" y="3358854"/>
            <a:chExt cx="5010150" cy="1421107"/>
          </a:xfrm>
        </p:grpSpPr>
        <p:sp>
          <p:nvSpPr>
            <p:cNvPr id="8" name="任意多边形 7"/>
            <p:cNvSpPr/>
            <p:nvPr/>
          </p:nvSpPr>
          <p:spPr>
            <a:xfrm>
              <a:off x="1085850" y="3358854"/>
              <a:ext cx="5010150" cy="1421107"/>
            </a:xfrm>
            <a:custGeom>
              <a:avLst/>
              <a:gdLst>
                <a:gd name="connsiteX0" fmla="*/ 0 w 5372100"/>
                <a:gd name="connsiteY0" fmla="*/ 0 h 1571625"/>
                <a:gd name="connsiteX1" fmla="*/ 5372100 w 5372100"/>
                <a:gd name="connsiteY1" fmla="*/ 0 h 1571625"/>
                <a:gd name="connsiteX2" fmla="*/ 5372100 w 5372100"/>
                <a:gd name="connsiteY2" fmla="*/ 168208 h 1571625"/>
                <a:gd name="connsiteX3" fmla="*/ 4962525 w 5372100"/>
                <a:gd name="connsiteY3" fmla="*/ 338137 h 1571625"/>
                <a:gd name="connsiteX4" fmla="*/ 5372100 w 5372100"/>
                <a:gd name="connsiteY4" fmla="*/ 508068 h 1571625"/>
                <a:gd name="connsiteX5" fmla="*/ 5372100 w 5372100"/>
                <a:gd name="connsiteY5" fmla="*/ 1571625 h 1571625"/>
                <a:gd name="connsiteX6" fmla="*/ 0 w 5372100"/>
                <a:gd name="connsiteY6" fmla="*/ 1571625 h 1571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72100" h="1571625">
                  <a:moveTo>
                    <a:pt x="0" y="0"/>
                  </a:moveTo>
                  <a:lnTo>
                    <a:pt x="5372100" y="0"/>
                  </a:lnTo>
                  <a:lnTo>
                    <a:pt x="5372100" y="168208"/>
                  </a:lnTo>
                  <a:lnTo>
                    <a:pt x="4962525" y="338137"/>
                  </a:lnTo>
                  <a:lnTo>
                    <a:pt x="5372100" y="508068"/>
                  </a:lnTo>
                  <a:lnTo>
                    <a:pt x="5372100" y="1571625"/>
                  </a:lnTo>
                  <a:lnTo>
                    <a:pt x="0" y="1571625"/>
                  </a:lnTo>
                  <a:close/>
                </a:path>
              </a:pathLst>
            </a:custGeom>
            <a:solidFill>
              <a:srgbClr val="F673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671864" y="3554163"/>
              <a:ext cx="3799306" cy="11264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添加内容</a:t>
              </a:r>
              <a:endParaRPr lang="en-US" altLang="zh-CN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基于演示设计的一站式在线</a:t>
              </a:r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演示、素材</a:t>
              </a: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销售、服务交易</a:t>
              </a:r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系统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085850" y="4779961"/>
            <a:ext cx="5010150" cy="1421107"/>
            <a:chOff x="1085850" y="4779961"/>
            <a:chExt cx="5010150" cy="1421107"/>
          </a:xfrm>
        </p:grpSpPr>
        <p:sp>
          <p:nvSpPr>
            <p:cNvPr id="9" name="任意多边形 8"/>
            <p:cNvSpPr/>
            <p:nvPr/>
          </p:nvSpPr>
          <p:spPr>
            <a:xfrm>
              <a:off x="1085850" y="4779961"/>
              <a:ext cx="5010150" cy="1421107"/>
            </a:xfrm>
            <a:custGeom>
              <a:avLst/>
              <a:gdLst>
                <a:gd name="connsiteX0" fmla="*/ 0 w 5372100"/>
                <a:gd name="connsiteY0" fmla="*/ 0 h 1571625"/>
                <a:gd name="connsiteX1" fmla="*/ 5372100 w 5372100"/>
                <a:gd name="connsiteY1" fmla="*/ 0 h 1571625"/>
                <a:gd name="connsiteX2" fmla="*/ 5372100 w 5372100"/>
                <a:gd name="connsiteY2" fmla="*/ 168208 h 1571625"/>
                <a:gd name="connsiteX3" fmla="*/ 4962525 w 5372100"/>
                <a:gd name="connsiteY3" fmla="*/ 338137 h 1571625"/>
                <a:gd name="connsiteX4" fmla="*/ 5372100 w 5372100"/>
                <a:gd name="connsiteY4" fmla="*/ 508068 h 1571625"/>
                <a:gd name="connsiteX5" fmla="*/ 5372100 w 5372100"/>
                <a:gd name="connsiteY5" fmla="*/ 1571625 h 1571625"/>
                <a:gd name="connsiteX6" fmla="*/ 0 w 5372100"/>
                <a:gd name="connsiteY6" fmla="*/ 1571625 h 1571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72100" h="1571625">
                  <a:moveTo>
                    <a:pt x="0" y="0"/>
                  </a:moveTo>
                  <a:lnTo>
                    <a:pt x="5372100" y="0"/>
                  </a:lnTo>
                  <a:lnTo>
                    <a:pt x="5372100" y="168208"/>
                  </a:lnTo>
                  <a:lnTo>
                    <a:pt x="4962525" y="338137"/>
                  </a:lnTo>
                  <a:lnTo>
                    <a:pt x="5372100" y="508068"/>
                  </a:lnTo>
                  <a:lnTo>
                    <a:pt x="5372100" y="1571625"/>
                  </a:lnTo>
                  <a:lnTo>
                    <a:pt x="0" y="1571625"/>
                  </a:lnTo>
                  <a:close/>
                </a:path>
              </a:pathLst>
            </a:custGeom>
            <a:solidFill>
              <a:srgbClr val="EC45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1671864" y="4927283"/>
              <a:ext cx="3799306" cy="11264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添加内容</a:t>
              </a:r>
              <a:endParaRPr lang="en-US" altLang="zh-CN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基于演示设计的一站式在线</a:t>
              </a:r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演示、素材</a:t>
              </a: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销售、服务交易</a:t>
              </a:r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系统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0">
        <p14:prism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1066800" y="1485900"/>
            <a:ext cx="10096500" cy="0"/>
          </a:xfrm>
          <a:prstGeom prst="line">
            <a:avLst/>
          </a:prstGeom>
          <a:ln w="38100">
            <a:solidFill>
              <a:srgbClr val="EEC89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1157060" y="523875"/>
            <a:ext cx="4529365" cy="769441"/>
            <a:chOff x="1157060" y="523875"/>
            <a:chExt cx="4529365" cy="769441"/>
          </a:xfrm>
        </p:grpSpPr>
        <p:sp>
          <p:nvSpPr>
            <p:cNvPr id="5" name="文本框 4"/>
            <p:cNvSpPr txBox="1"/>
            <p:nvPr/>
          </p:nvSpPr>
          <p:spPr>
            <a:xfrm>
              <a:off x="1628774" y="523875"/>
              <a:ext cx="405765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添加一级标题</a:t>
              </a:r>
              <a:r>
                <a:rPr lang="en-US" altLang="zh-CN" sz="4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4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Freeform 1740"/>
            <p:cNvSpPr/>
            <p:nvPr/>
          </p:nvSpPr>
          <p:spPr bwMode="auto">
            <a:xfrm>
              <a:off x="1157060" y="715068"/>
              <a:ext cx="514804" cy="457602"/>
            </a:xfrm>
            <a:custGeom>
              <a:avLst/>
              <a:gdLst>
                <a:gd name="T0" fmla="*/ 45 w 259"/>
                <a:gd name="T1" fmla="*/ 206 h 230"/>
                <a:gd name="T2" fmla="*/ 90 w 259"/>
                <a:gd name="T3" fmla="*/ 43 h 230"/>
                <a:gd name="T4" fmla="*/ 241 w 259"/>
                <a:gd name="T5" fmla="*/ 7 h 230"/>
                <a:gd name="T6" fmla="*/ 165 w 259"/>
                <a:gd name="T7" fmla="*/ 198 h 230"/>
                <a:gd name="T8" fmla="*/ 62 w 259"/>
                <a:gd name="T9" fmla="*/ 219 h 230"/>
                <a:gd name="T10" fmla="*/ 180 w 259"/>
                <a:gd name="T11" fmla="*/ 75 h 230"/>
                <a:gd name="T12" fmla="*/ 45 w 259"/>
                <a:gd name="T13" fmla="*/ 206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9" h="230">
                  <a:moveTo>
                    <a:pt x="45" y="206"/>
                  </a:moveTo>
                  <a:cubicBezTo>
                    <a:pt x="45" y="206"/>
                    <a:pt x="0" y="104"/>
                    <a:pt x="90" y="43"/>
                  </a:cubicBezTo>
                  <a:cubicBezTo>
                    <a:pt x="90" y="43"/>
                    <a:pt x="149" y="0"/>
                    <a:pt x="241" y="7"/>
                  </a:cubicBezTo>
                  <a:cubicBezTo>
                    <a:pt x="241" y="7"/>
                    <a:pt x="259" y="150"/>
                    <a:pt x="165" y="198"/>
                  </a:cubicBezTo>
                  <a:cubicBezTo>
                    <a:pt x="165" y="198"/>
                    <a:pt x="115" y="230"/>
                    <a:pt x="62" y="219"/>
                  </a:cubicBezTo>
                  <a:cubicBezTo>
                    <a:pt x="62" y="219"/>
                    <a:pt x="74" y="144"/>
                    <a:pt x="180" y="75"/>
                  </a:cubicBezTo>
                  <a:cubicBezTo>
                    <a:pt x="180" y="75"/>
                    <a:pt x="82" y="103"/>
                    <a:pt x="45" y="206"/>
                  </a:cubicBezTo>
                  <a:close/>
                </a:path>
              </a:pathLst>
            </a:custGeom>
            <a:solidFill>
              <a:srgbClr val="EC457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361930" y="1971875"/>
            <a:ext cx="9468140" cy="3814817"/>
            <a:chOff x="1361930" y="1971875"/>
            <a:chExt cx="9468140" cy="3814817"/>
          </a:xfrm>
        </p:grpSpPr>
        <p:grpSp>
          <p:nvGrpSpPr>
            <p:cNvPr id="29" name="组合 28"/>
            <p:cNvGrpSpPr/>
            <p:nvPr/>
          </p:nvGrpSpPr>
          <p:grpSpPr>
            <a:xfrm>
              <a:off x="1361930" y="2701701"/>
              <a:ext cx="9468140" cy="2309713"/>
              <a:chOff x="1728487" y="2305050"/>
              <a:chExt cx="9468140" cy="2309713"/>
            </a:xfrm>
          </p:grpSpPr>
          <p:sp>
            <p:nvSpPr>
              <p:cNvPr id="7" name="正五边形 5"/>
              <p:cNvSpPr>
                <a:spLocks noChangeArrowheads="1"/>
              </p:cNvSpPr>
              <p:nvPr/>
            </p:nvSpPr>
            <p:spPr bwMode="auto">
              <a:xfrm>
                <a:off x="2795874" y="2305050"/>
                <a:ext cx="989142" cy="914338"/>
              </a:xfrm>
              <a:prstGeom prst="pentagon">
                <a:avLst/>
              </a:prstGeom>
              <a:noFill/>
              <a:ln w="50800">
                <a:solidFill>
                  <a:srgbClr val="32949D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8" name="Freeform 72"/>
              <p:cNvSpPr>
                <a:spLocks noEditPoints="1" noChangeArrowheads="1"/>
              </p:cNvSpPr>
              <p:nvPr/>
            </p:nvSpPr>
            <p:spPr bwMode="auto">
              <a:xfrm>
                <a:off x="3029947" y="2530881"/>
                <a:ext cx="575740" cy="561822"/>
              </a:xfrm>
              <a:custGeom>
                <a:avLst/>
                <a:gdLst>
                  <a:gd name="T0" fmla="*/ 2147483646 w 411"/>
                  <a:gd name="T1" fmla="*/ 2147483646 h 412"/>
                  <a:gd name="T2" fmla="*/ 2147483646 w 411"/>
                  <a:gd name="T3" fmla="*/ 2147483646 h 412"/>
                  <a:gd name="T4" fmla="*/ 2147483646 w 411"/>
                  <a:gd name="T5" fmla="*/ 2147483646 h 412"/>
                  <a:gd name="T6" fmla="*/ 2147483646 w 411"/>
                  <a:gd name="T7" fmla="*/ 2147483646 h 412"/>
                  <a:gd name="T8" fmla="*/ 2147483646 w 411"/>
                  <a:gd name="T9" fmla="*/ 0 h 412"/>
                  <a:gd name="T10" fmla="*/ 2147483646 w 411"/>
                  <a:gd name="T11" fmla="*/ 2147483646 h 412"/>
                  <a:gd name="T12" fmla="*/ 2147483646 w 411"/>
                  <a:gd name="T13" fmla="*/ 2147483646 h 412"/>
                  <a:gd name="T14" fmla="*/ 2147483646 w 411"/>
                  <a:gd name="T15" fmla="*/ 2147483646 h 412"/>
                  <a:gd name="T16" fmla="*/ 2147483646 w 411"/>
                  <a:gd name="T17" fmla="*/ 2147483646 h 412"/>
                  <a:gd name="T18" fmla="*/ 0 w 411"/>
                  <a:gd name="T19" fmla="*/ 2147483646 h 412"/>
                  <a:gd name="T20" fmla="*/ 2147483646 w 411"/>
                  <a:gd name="T21" fmla="*/ 2147483646 h 412"/>
                  <a:gd name="T22" fmla="*/ 2147483646 w 411"/>
                  <a:gd name="T23" fmla="*/ 2147483646 h 412"/>
                  <a:gd name="T24" fmla="*/ 2147483646 w 411"/>
                  <a:gd name="T25" fmla="*/ 2147483646 h 412"/>
                  <a:gd name="T26" fmla="*/ 2147483646 w 411"/>
                  <a:gd name="T27" fmla="*/ 2147483646 h 412"/>
                  <a:gd name="T28" fmla="*/ 2147483646 w 411"/>
                  <a:gd name="T29" fmla="*/ 2147483646 h 412"/>
                  <a:gd name="T30" fmla="*/ 2147483646 w 411"/>
                  <a:gd name="T31" fmla="*/ 2147483646 h 412"/>
                  <a:gd name="T32" fmla="*/ 2147483646 w 411"/>
                  <a:gd name="T33" fmla="*/ 2147483646 h 412"/>
                  <a:gd name="T34" fmla="*/ 2147483646 w 411"/>
                  <a:gd name="T35" fmla="*/ 2147483646 h 412"/>
                  <a:gd name="T36" fmla="*/ 2147483646 w 411"/>
                  <a:gd name="T37" fmla="*/ 2147483646 h 412"/>
                  <a:gd name="T38" fmla="*/ 2147483646 w 411"/>
                  <a:gd name="T39" fmla="*/ 2147483646 h 412"/>
                  <a:gd name="T40" fmla="*/ 2147483646 w 411"/>
                  <a:gd name="T41" fmla="*/ 2147483646 h 412"/>
                  <a:gd name="T42" fmla="*/ 2147483646 w 411"/>
                  <a:gd name="T43" fmla="*/ 2147483646 h 412"/>
                  <a:gd name="T44" fmla="*/ 2147483646 w 411"/>
                  <a:gd name="T45" fmla="*/ 2147483646 h 412"/>
                  <a:gd name="T46" fmla="*/ 2147483646 w 411"/>
                  <a:gd name="T47" fmla="*/ 2147483646 h 412"/>
                  <a:gd name="T48" fmla="*/ 2147483646 w 411"/>
                  <a:gd name="T49" fmla="*/ 2147483646 h 412"/>
                  <a:gd name="T50" fmla="*/ 2147483646 w 411"/>
                  <a:gd name="T51" fmla="*/ 2147483646 h 412"/>
                  <a:gd name="T52" fmla="*/ 2147483646 w 411"/>
                  <a:gd name="T53" fmla="*/ 2147483646 h 412"/>
                  <a:gd name="T54" fmla="*/ 2147483646 w 411"/>
                  <a:gd name="T55" fmla="*/ 2147483646 h 412"/>
                  <a:gd name="T56" fmla="*/ 2147483646 w 411"/>
                  <a:gd name="T57" fmla="*/ 2147483646 h 412"/>
                  <a:gd name="T58" fmla="*/ 2147483646 w 411"/>
                  <a:gd name="T59" fmla="*/ 2147483646 h 412"/>
                  <a:gd name="T60" fmla="*/ 2147483646 w 411"/>
                  <a:gd name="T61" fmla="*/ 2147483646 h 412"/>
                  <a:gd name="T62" fmla="*/ 2147483646 w 411"/>
                  <a:gd name="T63" fmla="*/ 2147483646 h 412"/>
                  <a:gd name="T64" fmla="*/ 2147483646 w 411"/>
                  <a:gd name="T65" fmla="*/ 2147483646 h 412"/>
                  <a:gd name="T66" fmla="*/ 2147483646 w 411"/>
                  <a:gd name="T67" fmla="*/ 2147483646 h 412"/>
                  <a:gd name="T68" fmla="*/ 2147483646 w 411"/>
                  <a:gd name="T69" fmla="*/ 2147483646 h 412"/>
                  <a:gd name="T70" fmla="*/ 2147483646 w 411"/>
                  <a:gd name="T71" fmla="*/ 2147483646 h 412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411"/>
                  <a:gd name="T109" fmla="*/ 0 h 412"/>
                  <a:gd name="T110" fmla="*/ 411 w 411"/>
                  <a:gd name="T111" fmla="*/ 412 h 412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411" h="412">
                    <a:moveTo>
                      <a:pt x="337" y="198"/>
                    </a:moveTo>
                    <a:cubicBezTo>
                      <a:pt x="316" y="198"/>
                      <a:pt x="298" y="206"/>
                      <a:pt x="284" y="220"/>
                    </a:cubicBezTo>
                    <a:cubicBezTo>
                      <a:pt x="249" y="185"/>
                      <a:pt x="249" y="185"/>
                      <a:pt x="249" y="185"/>
                    </a:cubicBezTo>
                    <a:cubicBezTo>
                      <a:pt x="270" y="166"/>
                      <a:pt x="283" y="138"/>
                      <a:pt x="283" y="107"/>
                    </a:cubicBezTo>
                    <a:cubicBezTo>
                      <a:pt x="283" y="48"/>
                      <a:pt x="235" y="0"/>
                      <a:pt x="176" y="0"/>
                    </a:cubicBezTo>
                    <a:cubicBezTo>
                      <a:pt x="117" y="0"/>
                      <a:pt x="68" y="48"/>
                      <a:pt x="68" y="107"/>
                    </a:cubicBezTo>
                    <a:cubicBezTo>
                      <a:pt x="68" y="144"/>
                      <a:pt x="88" y="177"/>
                      <a:pt x="116" y="196"/>
                    </a:cubicBezTo>
                    <a:cubicBezTo>
                      <a:pt x="96" y="266"/>
                      <a:pt x="96" y="266"/>
                      <a:pt x="96" y="266"/>
                    </a:cubicBezTo>
                    <a:cubicBezTo>
                      <a:pt x="89" y="264"/>
                      <a:pt x="82" y="263"/>
                      <a:pt x="74" y="263"/>
                    </a:cubicBezTo>
                    <a:cubicBezTo>
                      <a:pt x="33" y="263"/>
                      <a:pt x="0" y="296"/>
                      <a:pt x="0" y="337"/>
                    </a:cubicBezTo>
                    <a:cubicBezTo>
                      <a:pt x="0" y="378"/>
                      <a:pt x="33" y="412"/>
                      <a:pt x="74" y="412"/>
                    </a:cubicBezTo>
                    <a:cubicBezTo>
                      <a:pt x="115" y="412"/>
                      <a:pt x="149" y="378"/>
                      <a:pt x="149" y="337"/>
                    </a:cubicBezTo>
                    <a:cubicBezTo>
                      <a:pt x="149" y="309"/>
                      <a:pt x="133" y="284"/>
                      <a:pt x="110" y="272"/>
                    </a:cubicBezTo>
                    <a:cubicBezTo>
                      <a:pt x="130" y="204"/>
                      <a:pt x="130" y="204"/>
                      <a:pt x="130" y="204"/>
                    </a:cubicBezTo>
                    <a:cubicBezTo>
                      <a:pt x="144" y="210"/>
                      <a:pt x="159" y="214"/>
                      <a:pt x="176" y="214"/>
                    </a:cubicBezTo>
                    <a:cubicBezTo>
                      <a:pt x="199" y="214"/>
                      <a:pt x="220" y="207"/>
                      <a:pt x="238" y="195"/>
                    </a:cubicBezTo>
                    <a:cubicBezTo>
                      <a:pt x="275" y="232"/>
                      <a:pt x="275" y="232"/>
                      <a:pt x="275" y="232"/>
                    </a:cubicBezTo>
                    <a:cubicBezTo>
                      <a:pt x="267" y="243"/>
                      <a:pt x="262" y="257"/>
                      <a:pt x="262" y="273"/>
                    </a:cubicBezTo>
                    <a:cubicBezTo>
                      <a:pt x="262" y="314"/>
                      <a:pt x="296" y="347"/>
                      <a:pt x="337" y="347"/>
                    </a:cubicBezTo>
                    <a:cubicBezTo>
                      <a:pt x="378" y="347"/>
                      <a:pt x="411" y="314"/>
                      <a:pt x="411" y="273"/>
                    </a:cubicBezTo>
                    <a:cubicBezTo>
                      <a:pt x="411" y="231"/>
                      <a:pt x="378" y="198"/>
                      <a:pt x="337" y="198"/>
                    </a:cubicBezTo>
                    <a:close/>
                    <a:moveTo>
                      <a:pt x="134" y="337"/>
                    </a:moveTo>
                    <a:cubicBezTo>
                      <a:pt x="134" y="370"/>
                      <a:pt x="107" y="397"/>
                      <a:pt x="74" y="397"/>
                    </a:cubicBezTo>
                    <a:cubicBezTo>
                      <a:pt x="41" y="397"/>
                      <a:pt x="14" y="370"/>
                      <a:pt x="14" y="337"/>
                    </a:cubicBezTo>
                    <a:cubicBezTo>
                      <a:pt x="14" y="304"/>
                      <a:pt x="41" y="278"/>
                      <a:pt x="74" y="278"/>
                    </a:cubicBezTo>
                    <a:cubicBezTo>
                      <a:pt x="107" y="278"/>
                      <a:pt x="134" y="304"/>
                      <a:pt x="134" y="337"/>
                    </a:cubicBezTo>
                    <a:close/>
                    <a:moveTo>
                      <a:pt x="83" y="107"/>
                    </a:moveTo>
                    <a:cubicBezTo>
                      <a:pt x="83" y="56"/>
                      <a:pt x="125" y="14"/>
                      <a:pt x="176" y="14"/>
                    </a:cubicBezTo>
                    <a:cubicBezTo>
                      <a:pt x="227" y="14"/>
                      <a:pt x="268" y="56"/>
                      <a:pt x="268" y="107"/>
                    </a:cubicBezTo>
                    <a:cubicBezTo>
                      <a:pt x="268" y="158"/>
                      <a:pt x="227" y="200"/>
                      <a:pt x="176" y="200"/>
                    </a:cubicBezTo>
                    <a:cubicBezTo>
                      <a:pt x="125" y="200"/>
                      <a:pt x="83" y="158"/>
                      <a:pt x="83" y="107"/>
                    </a:cubicBezTo>
                    <a:close/>
                    <a:moveTo>
                      <a:pt x="337" y="332"/>
                    </a:moveTo>
                    <a:cubicBezTo>
                      <a:pt x="304" y="332"/>
                      <a:pt x="277" y="306"/>
                      <a:pt x="277" y="273"/>
                    </a:cubicBezTo>
                    <a:cubicBezTo>
                      <a:pt x="277" y="240"/>
                      <a:pt x="304" y="213"/>
                      <a:pt x="337" y="213"/>
                    </a:cubicBezTo>
                    <a:cubicBezTo>
                      <a:pt x="370" y="213"/>
                      <a:pt x="397" y="240"/>
                      <a:pt x="397" y="273"/>
                    </a:cubicBezTo>
                    <a:cubicBezTo>
                      <a:pt x="397" y="306"/>
                      <a:pt x="370" y="332"/>
                      <a:pt x="337" y="332"/>
                    </a:cubicBezTo>
                    <a:close/>
                  </a:path>
                </a:pathLst>
              </a:custGeom>
              <a:solidFill>
                <a:srgbClr val="EC4570"/>
              </a:solidFill>
              <a:ln>
                <a:noFill/>
              </a:ln>
            </p:spPr>
            <p:txBody>
              <a:bodyPr lIns="68571" tIns="34286" rIns="68571" bIns="34286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" name="正五边形 10"/>
              <p:cNvSpPr>
                <a:spLocks noChangeArrowheads="1"/>
              </p:cNvSpPr>
              <p:nvPr/>
            </p:nvSpPr>
            <p:spPr bwMode="auto">
              <a:xfrm>
                <a:off x="8964797" y="3700425"/>
                <a:ext cx="989142" cy="914338"/>
              </a:xfrm>
              <a:prstGeom prst="pentagon">
                <a:avLst/>
              </a:prstGeom>
              <a:noFill/>
              <a:ln w="50800">
                <a:solidFill>
                  <a:srgbClr val="32949D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defRPr/>
                </a:pPr>
                <a:endParaRPr kumimoji="0" lang="zh-CN" altLang="en-US" sz="1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0" name="Freeform 13"/>
              <p:cNvSpPr>
                <a:spLocks noEditPoints="1" noChangeArrowheads="1"/>
              </p:cNvSpPr>
              <p:nvPr/>
            </p:nvSpPr>
            <p:spPr bwMode="auto">
              <a:xfrm>
                <a:off x="9302692" y="3940943"/>
                <a:ext cx="313354" cy="558150"/>
              </a:xfrm>
              <a:custGeom>
                <a:avLst/>
                <a:gdLst>
                  <a:gd name="T0" fmla="*/ 9279079 w 122"/>
                  <a:gd name="T1" fmla="*/ 301232310 h 225"/>
                  <a:gd name="T2" fmla="*/ 64951398 w 122"/>
                  <a:gd name="T3" fmla="*/ 356844330 h 225"/>
                  <a:gd name="T4" fmla="*/ 78870017 w 122"/>
                  <a:gd name="T5" fmla="*/ 352209457 h 225"/>
                  <a:gd name="T6" fmla="*/ 552083654 w 122"/>
                  <a:gd name="T7" fmla="*/ 194643144 h 225"/>
                  <a:gd name="T8" fmla="*/ 552083654 w 122"/>
                  <a:gd name="T9" fmla="*/ 139031125 h 225"/>
                  <a:gd name="T10" fmla="*/ 487132256 w 122"/>
                  <a:gd name="T11" fmla="*/ 106589166 h 225"/>
                  <a:gd name="T12" fmla="*/ 13918618 w 122"/>
                  <a:gd name="T13" fmla="*/ 264157631 h 225"/>
                  <a:gd name="T14" fmla="*/ 501050875 w 122"/>
                  <a:gd name="T15" fmla="*/ 129761379 h 225"/>
                  <a:gd name="T16" fmla="*/ 528888111 w 122"/>
                  <a:gd name="T17" fmla="*/ 162201185 h 225"/>
                  <a:gd name="T18" fmla="*/ 514969493 w 122"/>
                  <a:gd name="T19" fmla="*/ 194643144 h 225"/>
                  <a:gd name="T20" fmla="*/ 64951398 w 122"/>
                  <a:gd name="T21" fmla="*/ 329037244 h 225"/>
                  <a:gd name="T22" fmla="*/ 41753701 w 122"/>
                  <a:gd name="T23" fmla="*/ 310499904 h 225"/>
                  <a:gd name="T24" fmla="*/ 37114162 w 122"/>
                  <a:gd name="T25" fmla="*/ 273425224 h 225"/>
                  <a:gd name="T26" fmla="*/ 491771796 w 122"/>
                  <a:gd name="T27" fmla="*/ 129761379 h 225"/>
                  <a:gd name="T28" fmla="*/ 64951398 w 122"/>
                  <a:gd name="T29" fmla="*/ 199275865 h 225"/>
                  <a:gd name="T30" fmla="*/ 306198834 w 122"/>
                  <a:gd name="T31" fmla="*/ 129761379 h 225"/>
                  <a:gd name="T32" fmla="*/ 338673456 w 122"/>
                  <a:gd name="T33" fmla="*/ 46344426 h 225"/>
                  <a:gd name="T34" fmla="*/ 41753701 w 122"/>
                  <a:gd name="T35" fmla="*/ 78784232 h 225"/>
                  <a:gd name="T36" fmla="*/ 13918618 w 122"/>
                  <a:gd name="T37" fmla="*/ 162201185 h 225"/>
                  <a:gd name="T38" fmla="*/ 283001136 w 122"/>
                  <a:gd name="T39" fmla="*/ 37074680 h 225"/>
                  <a:gd name="T40" fmla="*/ 310838373 w 122"/>
                  <a:gd name="T41" fmla="*/ 55612019 h 225"/>
                  <a:gd name="T42" fmla="*/ 301559294 w 122"/>
                  <a:gd name="T43" fmla="*/ 101956445 h 225"/>
                  <a:gd name="T44" fmla="*/ 64951398 w 122"/>
                  <a:gd name="T45" fmla="*/ 171470932 h 225"/>
                  <a:gd name="T46" fmla="*/ 37114162 w 122"/>
                  <a:gd name="T47" fmla="*/ 139031125 h 225"/>
                  <a:gd name="T48" fmla="*/ 556723194 w 122"/>
                  <a:gd name="T49" fmla="*/ 468068369 h 225"/>
                  <a:gd name="T50" fmla="*/ 487132256 w 122"/>
                  <a:gd name="T51" fmla="*/ 417091222 h 225"/>
                  <a:gd name="T52" fmla="*/ 334033916 w 122"/>
                  <a:gd name="T53" fmla="*/ 509777921 h 225"/>
                  <a:gd name="T54" fmla="*/ 255163900 w 122"/>
                  <a:gd name="T55" fmla="*/ 639539300 h 225"/>
                  <a:gd name="T56" fmla="*/ 245886975 w 122"/>
                  <a:gd name="T57" fmla="*/ 458798622 h 225"/>
                  <a:gd name="T58" fmla="*/ 552083654 w 122"/>
                  <a:gd name="T59" fmla="*/ 352209457 h 225"/>
                  <a:gd name="T60" fmla="*/ 552083654 w 122"/>
                  <a:gd name="T61" fmla="*/ 296597437 h 225"/>
                  <a:gd name="T62" fmla="*/ 41753701 w 122"/>
                  <a:gd name="T63" fmla="*/ 393919009 h 225"/>
                  <a:gd name="T64" fmla="*/ 4639539 w 122"/>
                  <a:gd name="T65" fmla="*/ 449531029 h 225"/>
                  <a:gd name="T66" fmla="*/ 13918618 w 122"/>
                  <a:gd name="T67" fmla="*/ 472703242 h 225"/>
                  <a:gd name="T68" fmla="*/ 51032780 w 122"/>
                  <a:gd name="T69" fmla="*/ 509777921 h 225"/>
                  <a:gd name="T70" fmla="*/ 129902797 w 122"/>
                  <a:gd name="T71" fmla="*/ 560755068 h 225"/>
                  <a:gd name="T72" fmla="*/ 78870017 w 122"/>
                  <a:gd name="T73" fmla="*/ 639539300 h 225"/>
                  <a:gd name="T74" fmla="*/ 185575116 w 122"/>
                  <a:gd name="T75" fmla="*/ 968576544 h 225"/>
                  <a:gd name="T76" fmla="*/ 245886975 w 122"/>
                  <a:gd name="T77" fmla="*/ 1042725903 h 225"/>
                  <a:gd name="T78" fmla="*/ 403624854 w 122"/>
                  <a:gd name="T79" fmla="*/ 991748757 h 225"/>
                  <a:gd name="T80" fmla="*/ 510329953 w 122"/>
                  <a:gd name="T81" fmla="*/ 866620098 h 225"/>
                  <a:gd name="T82" fmla="*/ 459297173 w 122"/>
                  <a:gd name="T83" fmla="*/ 639539300 h 225"/>
                  <a:gd name="T84" fmla="*/ 482492717 w 122"/>
                  <a:gd name="T85" fmla="*/ 542217728 h 225"/>
                  <a:gd name="T86" fmla="*/ 556723194 w 122"/>
                  <a:gd name="T87" fmla="*/ 468068369 h 225"/>
                  <a:gd name="T88" fmla="*/ 218049738 w 122"/>
                  <a:gd name="T89" fmla="*/ 468068369 h 225"/>
                  <a:gd name="T90" fmla="*/ 227328817 w 122"/>
                  <a:gd name="T91" fmla="*/ 639539300 h 225"/>
                  <a:gd name="T92" fmla="*/ 162377419 w 122"/>
                  <a:gd name="T93" fmla="*/ 560755068 h 225"/>
                  <a:gd name="T94" fmla="*/ 111344639 w 122"/>
                  <a:gd name="T95" fmla="*/ 500508175 h 225"/>
                  <a:gd name="T96" fmla="*/ 55672319 w 122"/>
                  <a:gd name="T97" fmla="*/ 481970835 h 225"/>
                  <a:gd name="T98" fmla="*/ 37114162 w 122"/>
                  <a:gd name="T99" fmla="*/ 449531029 h 225"/>
                  <a:gd name="T100" fmla="*/ 37114162 w 122"/>
                  <a:gd name="T101" fmla="*/ 430993689 h 225"/>
                  <a:gd name="T102" fmla="*/ 55672319 w 122"/>
                  <a:gd name="T103" fmla="*/ 417091222 h 225"/>
                  <a:gd name="T104" fmla="*/ 111344639 w 122"/>
                  <a:gd name="T105" fmla="*/ 398553882 h 225"/>
                  <a:gd name="T106" fmla="*/ 501050875 w 122"/>
                  <a:gd name="T107" fmla="*/ 287329844 h 225"/>
                  <a:gd name="T108" fmla="*/ 528888111 w 122"/>
                  <a:gd name="T109" fmla="*/ 319769650 h 225"/>
                  <a:gd name="T110" fmla="*/ 514969493 w 122"/>
                  <a:gd name="T111" fmla="*/ 352209457 h 225"/>
                  <a:gd name="T112" fmla="*/ 199491580 w 122"/>
                  <a:gd name="T113" fmla="*/ 454165902 h 225"/>
                  <a:gd name="T114" fmla="*/ 477855331 w 122"/>
                  <a:gd name="T115" fmla="*/ 514410642 h 225"/>
                  <a:gd name="T116" fmla="*/ 426820397 w 122"/>
                  <a:gd name="T117" fmla="*/ 639539300 h 225"/>
                  <a:gd name="T118" fmla="*/ 361871153 w 122"/>
                  <a:gd name="T119" fmla="*/ 509777921 h 225"/>
                  <a:gd name="T120" fmla="*/ 491771796 w 122"/>
                  <a:gd name="T121" fmla="*/ 444896156 h 225"/>
                  <a:gd name="T122" fmla="*/ 528888111 w 122"/>
                  <a:gd name="T123" fmla="*/ 477335962 h 225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122"/>
                  <a:gd name="T187" fmla="*/ 0 h 225"/>
                  <a:gd name="T188" fmla="*/ 122 w 122"/>
                  <a:gd name="T189" fmla="*/ 225 h 225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122" h="225">
                    <a:moveTo>
                      <a:pt x="3" y="57"/>
                    </a:moveTo>
                    <a:cubicBezTo>
                      <a:pt x="1" y="59"/>
                      <a:pt x="1" y="62"/>
                      <a:pt x="2" y="65"/>
                    </a:cubicBezTo>
                    <a:cubicBezTo>
                      <a:pt x="3" y="69"/>
                      <a:pt x="3" y="69"/>
                      <a:pt x="3" y="69"/>
                    </a:cubicBezTo>
                    <a:cubicBezTo>
                      <a:pt x="4" y="74"/>
                      <a:pt x="9" y="77"/>
                      <a:pt x="14" y="77"/>
                    </a:cubicBezTo>
                    <a:cubicBezTo>
                      <a:pt x="14" y="77"/>
                      <a:pt x="14" y="77"/>
                      <a:pt x="14" y="77"/>
                    </a:cubicBezTo>
                    <a:cubicBezTo>
                      <a:pt x="15" y="77"/>
                      <a:pt x="16" y="77"/>
                      <a:pt x="17" y="76"/>
                    </a:cubicBezTo>
                    <a:cubicBezTo>
                      <a:pt x="112" y="48"/>
                      <a:pt x="112" y="48"/>
                      <a:pt x="112" y="48"/>
                    </a:cubicBezTo>
                    <a:cubicBezTo>
                      <a:pt x="115" y="47"/>
                      <a:pt x="118" y="45"/>
                      <a:pt x="119" y="42"/>
                    </a:cubicBezTo>
                    <a:cubicBezTo>
                      <a:pt x="120" y="40"/>
                      <a:pt x="121" y="37"/>
                      <a:pt x="120" y="34"/>
                    </a:cubicBezTo>
                    <a:cubicBezTo>
                      <a:pt x="119" y="30"/>
                      <a:pt x="119" y="30"/>
                      <a:pt x="119" y="30"/>
                    </a:cubicBezTo>
                    <a:cubicBezTo>
                      <a:pt x="117" y="25"/>
                      <a:pt x="113" y="22"/>
                      <a:pt x="108" y="22"/>
                    </a:cubicBezTo>
                    <a:cubicBezTo>
                      <a:pt x="107" y="22"/>
                      <a:pt x="106" y="22"/>
                      <a:pt x="105" y="23"/>
                    </a:cubicBezTo>
                    <a:cubicBezTo>
                      <a:pt x="9" y="51"/>
                      <a:pt x="9" y="51"/>
                      <a:pt x="9" y="51"/>
                    </a:cubicBezTo>
                    <a:cubicBezTo>
                      <a:pt x="6" y="52"/>
                      <a:pt x="4" y="54"/>
                      <a:pt x="3" y="57"/>
                    </a:cubicBezTo>
                    <a:close/>
                    <a:moveTo>
                      <a:pt x="106" y="28"/>
                    </a:moveTo>
                    <a:cubicBezTo>
                      <a:pt x="107" y="28"/>
                      <a:pt x="107" y="28"/>
                      <a:pt x="108" y="28"/>
                    </a:cubicBezTo>
                    <a:cubicBezTo>
                      <a:pt x="110" y="28"/>
                      <a:pt x="112" y="30"/>
                      <a:pt x="113" y="32"/>
                    </a:cubicBezTo>
                    <a:cubicBezTo>
                      <a:pt x="114" y="35"/>
                      <a:pt x="114" y="35"/>
                      <a:pt x="114" y="35"/>
                    </a:cubicBezTo>
                    <a:cubicBezTo>
                      <a:pt x="115" y="37"/>
                      <a:pt x="114" y="38"/>
                      <a:pt x="114" y="40"/>
                    </a:cubicBezTo>
                    <a:cubicBezTo>
                      <a:pt x="113" y="41"/>
                      <a:pt x="112" y="42"/>
                      <a:pt x="111" y="42"/>
                    </a:cubicBezTo>
                    <a:cubicBezTo>
                      <a:pt x="15" y="71"/>
                      <a:pt x="15" y="71"/>
                      <a:pt x="15" y="71"/>
                    </a:cubicBezTo>
                    <a:cubicBezTo>
                      <a:pt x="15" y="71"/>
                      <a:pt x="14" y="71"/>
                      <a:pt x="14" y="71"/>
                    </a:cubicBezTo>
                    <a:cubicBezTo>
                      <a:pt x="14" y="71"/>
                      <a:pt x="14" y="71"/>
                      <a:pt x="14" y="71"/>
                    </a:cubicBezTo>
                    <a:cubicBezTo>
                      <a:pt x="11" y="71"/>
                      <a:pt x="9" y="69"/>
                      <a:pt x="9" y="67"/>
                    </a:cubicBezTo>
                    <a:cubicBezTo>
                      <a:pt x="8" y="63"/>
                      <a:pt x="8" y="63"/>
                      <a:pt x="8" y="63"/>
                    </a:cubicBezTo>
                    <a:cubicBezTo>
                      <a:pt x="7" y="62"/>
                      <a:pt x="7" y="61"/>
                      <a:pt x="8" y="59"/>
                    </a:cubicBezTo>
                    <a:cubicBezTo>
                      <a:pt x="9" y="58"/>
                      <a:pt x="10" y="57"/>
                      <a:pt x="11" y="57"/>
                    </a:cubicBezTo>
                    <a:lnTo>
                      <a:pt x="106" y="28"/>
                    </a:lnTo>
                    <a:close/>
                    <a:moveTo>
                      <a:pt x="3" y="35"/>
                    </a:moveTo>
                    <a:cubicBezTo>
                      <a:pt x="4" y="40"/>
                      <a:pt x="9" y="43"/>
                      <a:pt x="14" y="43"/>
                    </a:cubicBezTo>
                    <a:cubicBezTo>
                      <a:pt x="15" y="43"/>
                      <a:pt x="16" y="43"/>
                      <a:pt x="17" y="43"/>
                    </a:cubicBezTo>
                    <a:cubicBezTo>
                      <a:pt x="66" y="28"/>
                      <a:pt x="66" y="28"/>
                      <a:pt x="66" y="28"/>
                    </a:cubicBezTo>
                    <a:cubicBezTo>
                      <a:pt x="72" y="26"/>
                      <a:pt x="76" y="19"/>
                      <a:pt x="74" y="13"/>
                    </a:cubicBezTo>
                    <a:cubicBezTo>
                      <a:pt x="73" y="10"/>
                      <a:pt x="73" y="10"/>
                      <a:pt x="73" y="10"/>
                    </a:cubicBezTo>
                    <a:cubicBezTo>
                      <a:pt x="71" y="4"/>
                      <a:pt x="65" y="0"/>
                      <a:pt x="59" y="2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3" y="19"/>
                      <a:pt x="0" y="25"/>
                      <a:pt x="2" y="31"/>
                    </a:cubicBezTo>
                    <a:lnTo>
                      <a:pt x="3" y="35"/>
                    </a:lnTo>
                    <a:close/>
                    <a:moveTo>
                      <a:pt x="11" y="23"/>
                    </a:moveTo>
                    <a:cubicBezTo>
                      <a:pt x="61" y="8"/>
                      <a:pt x="61" y="8"/>
                      <a:pt x="61" y="8"/>
                    </a:cubicBezTo>
                    <a:cubicBezTo>
                      <a:pt x="61" y="8"/>
                      <a:pt x="62" y="8"/>
                      <a:pt x="62" y="8"/>
                    </a:cubicBezTo>
                    <a:cubicBezTo>
                      <a:pt x="64" y="8"/>
                      <a:pt x="67" y="9"/>
                      <a:pt x="67" y="12"/>
                    </a:cubicBezTo>
                    <a:cubicBezTo>
                      <a:pt x="68" y="15"/>
                      <a:pt x="68" y="15"/>
                      <a:pt x="68" y="15"/>
                    </a:cubicBezTo>
                    <a:cubicBezTo>
                      <a:pt x="69" y="18"/>
                      <a:pt x="68" y="21"/>
                      <a:pt x="65" y="22"/>
                    </a:cubicBezTo>
                    <a:cubicBezTo>
                      <a:pt x="15" y="37"/>
                      <a:pt x="15" y="37"/>
                      <a:pt x="15" y="37"/>
                    </a:cubicBezTo>
                    <a:cubicBezTo>
                      <a:pt x="15" y="37"/>
                      <a:pt x="14" y="37"/>
                      <a:pt x="14" y="37"/>
                    </a:cubicBezTo>
                    <a:cubicBezTo>
                      <a:pt x="11" y="37"/>
                      <a:pt x="9" y="36"/>
                      <a:pt x="9" y="33"/>
                    </a:cubicBezTo>
                    <a:cubicBezTo>
                      <a:pt x="8" y="30"/>
                      <a:pt x="8" y="30"/>
                      <a:pt x="8" y="30"/>
                    </a:cubicBezTo>
                    <a:cubicBezTo>
                      <a:pt x="7" y="27"/>
                      <a:pt x="8" y="24"/>
                      <a:pt x="11" y="23"/>
                    </a:cubicBezTo>
                    <a:close/>
                    <a:moveTo>
                      <a:pt x="120" y="101"/>
                    </a:moveTo>
                    <a:cubicBezTo>
                      <a:pt x="119" y="97"/>
                      <a:pt x="119" y="97"/>
                      <a:pt x="119" y="97"/>
                    </a:cubicBezTo>
                    <a:cubicBezTo>
                      <a:pt x="117" y="92"/>
                      <a:pt x="110" y="88"/>
                      <a:pt x="105" y="90"/>
                    </a:cubicBezTo>
                    <a:cubicBezTo>
                      <a:pt x="82" y="96"/>
                      <a:pt x="82" y="96"/>
                      <a:pt x="82" y="96"/>
                    </a:cubicBezTo>
                    <a:cubicBezTo>
                      <a:pt x="76" y="98"/>
                      <a:pt x="72" y="104"/>
                      <a:pt x="72" y="110"/>
                    </a:cubicBezTo>
                    <a:cubicBezTo>
                      <a:pt x="72" y="138"/>
                      <a:pt x="72" y="138"/>
                      <a:pt x="72" y="138"/>
                    </a:cubicBezTo>
                    <a:cubicBezTo>
                      <a:pt x="55" y="138"/>
                      <a:pt x="55" y="138"/>
                      <a:pt x="55" y="138"/>
                    </a:cubicBezTo>
                    <a:cubicBezTo>
                      <a:pt x="55" y="106"/>
                      <a:pt x="55" y="106"/>
                      <a:pt x="55" y="106"/>
                    </a:cubicBezTo>
                    <a:cubicBezTo>
                      <a:pt x="55" y="104"/>
                      <a:pt x="54" y="101"/>
                      <a:pt x="53" y="99"/>
                    </a:cubicBezTo>
                    <a:cubicBezTo>
                      <a:pt x="112" y="82"/>
                      <a:pt x="112" y="82"/>
                      <a:pt x="112" y="82"/>
                    </a:cubicBezTo>
                    <a:cubicBezTo>
                      <a:pt x="115" y="81"/>
                      <a:pt x="118" y="79"/>
                      <a:pt x="119" y="76"/>
                    </a:cubicBezTo>
                    <a:cubicBezTo>
                      <a:pt x="120" y="73"/>
                      <a:pt x="121" y="70"/>
                      <a:pt x="120" y="67"/>
                    </a:cubicBezTo>
                    <a:cubicBezTo>
                      <a:pt x="119" y="64"/>
                      <a:pt x="119" y="64"/>
                      <a:pt x="119" y="64"/>
                    </a:cubicBezTo>
                    <a:cubicBezTo>
                      <a:pt x="117" y="58"/>
                      <a:pt x="110" y="54"/>
                      <a:pt x="105" y="56"/>
                    </a:cubicBezTo>
                    <a:cubicBezTo>
                      <a:pt x="9" y="85"/>
                      <a:pt x="9" y="85"/>
                      <a:pt x="9" y="85"/>
                    </a:cubicBezTo>
                    <a:cubicBezTo>
                      <a:pt x="6" y="86"/>
                      <a:pt x="4" y="88"/>
                      <a:pt x="3" y="90"/>
                    </a:cubicBezTo>
                    <a:cubicBezTo>
                      <a:pt x="1" y="92"/>
                      <a:pt x="1" y="95"/>
                      <a:pt x="1" y="97"/>
                    </a:cubicBezTo>
                    <a:cubicBezTo>
                      <a:pt x="2" y="98"/>
                      <a:pt x="2" y="98"/>
                      <a:pt x="2" y="99"/>
                    </a:cubicBezTo>
                    <a:cubicBezTo>
                      <a:pt x="3" y="102"/>
                      <a:pt x="3" y="102"/>
                      <a:pt x="3" y="102"/>
                    </a:cubicBezTo>
                    <a:cubicBezTo>
                      <a:pt x="4" y="106"/>
                      <a:pt x="7" y="109"/>
                      <a:pt x="10" y="110"/>
                    </a:cubicBezTo>
                    <a:cubicBezTo>
                      <a:pt x="11" y="110"/>
                      <a:pt x="11" y="110"/>
                      <a:pt x="11" y="110"/>
                    </a:cubicBezTo>
                    <a:cubicBezTo>
                      <a:pt x="23" y="113"/>
                      <a:pt x="23" y="113"/>
                      <a:pt x="23" y="113"/>
                    </a:cubicBezTo>
                    <a:cubicBezTo>
                      <a:pt x="26" y="114"/>
                      <a:pt x="28" y="118"/>
                      <a:pt x="28" y="121"/>
                    </a:cubicBezTo>
                    <a:cubicBezTo>
                      <a:pt x="28" y="138"/>
                      <a:pt x="28" y="138"/>
                      <a:pt x="28" y="138"/>
                    </a:cubicBezTo>
                    <a:cubicBezTo>
                      <a:pt x="17" y="138"/>
                      <a:pt x="17" y="138"/>
                      <a:pt x="17" y="138"/>
                    </a:cubicBezTo>
                    <a:cubicBezTo>
                      <a:pt x="17" y="187"/>
                      <a:pt x="17" y="187"/>
                      <a:pt x="17" y="187"/>
                    </a:cubicBezTo>
                    <a:cubicBezTo>
                      <a:pt x="17" y="199"/>
                      <a:pt x="28" y="208"/>
                      <a:pt x="40" y="209"/>
                    </a:cubicBezTo>
                    <a:cubicBezTo>
                      <a:pt x="40" y="214"/>
                      <a:pt x="40" y="214"/>
                      <a:pt x="40" y="214"/>
                    </a:cubicBezTo>
                    <a:cubicBezTo>
                      <a:pt x="40" y="220"/>
                      <a:pt x="46" y="225"/>
                      <a:pt x="53" y="225"/>
                    </a:cubicBezTo>
                    <a:cubicBezTo>
                      <a:pt x="74" y="225"/>
                      <a:pt x="74" y="225"/>
                      <a:pt x="74" y="225"/>
                    </a:cubicBezTo>
                    <a:cubicBezTo>
                      <a:pt x="81" y="225"/>
                      <a:pt x="87" y="220"/>
                      <a:pt x="87" y="214"/>
                    </a:cubicBezTo>
                    <a:cubicBezTo>
                      <a:pt x="87" y="209"/>
                      <a:pt x="87" y="209"/>
                      <a:pt x="87" y="209"/>
                    </a:cubicBezTo>
                    <a:cubicBezTo>
                      <a:pt x="99" y="208"/>
                      <a:pt x="110" y="199"/>
                      <a:pt x="110" y="187"/>
                    </a:cubicBezTo>
                    <a:cubicBezTo>
                      <a:pt x="110" y="138"/>
                      <a:pt x="110" y="138"/>
                      <a:pt x="110" y="138"/>
                    </a:cubicBezTo>
                    <a:cubicBezTo>
                      <a:pt x="99" y="138"/>
                      <a:pt x="99" y="138"/>
                      <a:pt x="99" y="138"/>
                    </a:cubicBezTo>
                    <a:cubicBezTo>
                      <a:pt x="99" y="125"/>
                      <a:pt x="99" y="125"/>
                      <a:pt x="99" y="125"/>
                    </a:cubicBezTo>
                    <a:cubicBezTo>
                      <a:pt x="99" y="122"/>
                      <a:pt x="101" y="118"/>
                      <a:pt x="104" y="117"/>
                    </a:cubicBezTo>
                    <a:cubicBezTo>
                      <a:pt x="112" y="115"/>
                      <a:pt x="112" y="115"/>
                      <a:pt x="112" y="115"/>
                    </a:cubicBezTo>
                    <a:cubicBezTo>
                      <a:pt x="118" y="113"/>
                      <a:pt x="122" y="107"/>
                      <a:pt x="120" y="101"/>
                    </a:cubicBezTo>
                    <a:close/>
                    <a:moveTo>
                      <a:pt x="43" y="98"/>
                    </a:moveTo>
                    <a:cubicBezTo>
                      <a:pt x="45" y="99"/>
                      <a:pt x="46" y="100"/>
                      <a:pt x="47" y="101"/>
                    </a:cubicBezTo>
                    <a:cubicBezTo>
                      <a:pt x="48" y="103"/>
                      <a:pt x="49" y="104"/>
                      <a:pt x="49" y="106"/>
                    </a:cubicBezTo>
                    <a:cubicBezTo>
                      <a:pt x="49" y="138"/>
                      <a:pt x="49" y="138"/>
                      <a:pt x="49" y="138"/>
                    </a:cubicBezTo>
                    <a:cubicBezTo>
                      <a:pt x="35" y="138"/>
                      <a:pt x="35" y="138"/>
                      <a:pt x="35" y="138"/>
                    </a:cubicBezTo>
                    <a:cubicBezTo>
                      <a:pt x="35" y="121"/>
                      <a:pt x="35" y="121"/>
                      <a:pt x="35" y="121"/>
                    </a:cubicBezTo>
                    <a:cubicBezTo>
                      <a:pt x="35" y="116"/>
                      <a:pt x="30" y="110"/>
                      <a:pt x="25" y="108"/>
                    </a:cubicBezTo>
                    <a:cubicBezTo>
                      <a:pt x="25" y="108"/>
                      <a:pt x="24" y="108"/>
                      <a:pt x="24" y="108"/>
                    </a:cubicBezTo>
                    <a:cubicBezTo>
                      <a:pt x="13" y="104"/>
                      <a:pt x="13" y="104"/>
                      <a:pt x="13" y="104"/>
                    </a:cubicBezTo>
                    <a:cubicBezTo>
                      <a:pt x="12" y="104"/>
                      <a:pt x="12" y="104"/>
                      <a:pt x="12" y="104"/>
                    </a:cubicBezTo>
                    <a:cubicBezTo>
                      <a:pt x="10" y="104"/>
                      <a:pt x="9" y="102"/>
                      <a:pt x="9" y="101"/>
                    </a:cubicBezTo>
                    <a:cubicBezTo>
                      <a:pt x="8" y="97"/>
                      <a:pt x="8" y="97"/>
                      <a:pt x="8" y="97"/>
                    </a:cubicBezTo>
                    <a:cubicBezTo>
                      <a:pt x="8" y="97"/>
                      <a:pt x="8" y="97"/>
                      <a:pt x="8" y="97"/>
                    </a:cubicBezTo>
                    <a:cubicBezTo>
                      <a:pt x="7" y="96"/>
                      <a:pt x="7" y="94"/>
                      <a:pt x="8" y="93"/>
                    </a:cubicBezTo>
                    <a:cubicBezTo>
                      <a:pt x="9" y="92"/>
                      <a:pt x="10" y="91"/>
                      <a:pt x="11" y="90"/>
                    </a:cubicBezTo>
                    <a:cubicBezTo>
                      <a:pt x="12" y="90"/>
                      <a:pt x="12" y="90"/>
                      <a:pt x="12" y="90"/>
                    </a:cubicBezTo>
                    <a:cubicBezTo>
                      <a:pt x="13" y="90"/>
                      <a:pt x="13" y="90"/>
                      <a:pt x="13" y="90"/>
                    </a:cubicBezTo>
                    <a:cubicBezTo>
                      <a:pt x="24" y="86"/>
                      <a:pt x="24" y="86"/>
                      <a:pt x="24" y="86"/>
                    </a:cubicBezTo>
                    <a:cubicBezTo>
                      <a:pt x="106" y="62"/>
                      <a:pt x="106" y="62"/>
                      <a:pt x="106" y="62"/>
                    </a:cubicBezTo>
                    <a:cubicBezTo>
                      <a:pt x="107" y="62"/>
                      <a:pt x="107" y="62"/>
                      <a:pt x="108" y="62"/>
                    </a:cubicBezTo>
                    <a:cubicBezTo>
                      <a:pt x="110" y="62"/>
                      <a:pt x="112" y="63"/>
                      <a:pt x="113" y="66"/>
                    </a:cubicBezTo>
                    <a:cubicBezTo>
                      <a:pt x="114" y="69"/>
                      <a:pt x="114" y="69"/>
                      <a:pt x="114" y="69"/>
                    </a:cubicBezTo>
                    <a:cubicBezTo>
                      <a:pt x="115" y="71"/>
                      <a:pt x="114" y="72"/>
                      <a:pt x="114" y="73"/>
                    </a:cubicBezTo>
                    <a:cubicBezTo>
                      <a:pt x="113" y="74"/>
                      <a:pt x="112" y="75"/>
                      <a:pt x="111" y="76"/>
                    </a:cubicBezTo>
                    <a:cubicBezTo>
                      <a:pt x="49" y="94"/>
                      <a:pt x="49" y="94"/>
                      <a:pt x="49" y="94"/>
                    </a:cubicBezTo>
                    <a:cubicBezTo>
                      <a:pt x="39" y="97"/>
                      <a:pt x="43" y="98"/>
                      <a:pt x="43" y="98"/>
                    </a:cubicBezTo>
                    <a:close/>
                    <a:moveTo>
                      <a:pt x="111" y="109"/>
                    </a:moveTo>
                    <a:cubicBezTo>
                      <a:pt x="103" y="111"/>
                      <a:pt x="103" y="111"/>
                      <a:pt x="103" y="111"/>
                    </a:cubicBezTo>
                    <a:cubicBezTo>
                      <a:pt x="97" y="113"/>
                      <a:pt x="92" y="119"/>
                      <a:pt x="92" y="125"/>
                    </a:cubicBezTo>
                    <a:cubicBezTo>
                      <a:pt x="92" y="138"/>
                      <a:pt x="92" y="138"/>
                      <a:pt x="92" y="138"/>
                    </a:cubicBezTo>
                    <a:cubicBezTo>
                      <a:pt x="78" y="138"/>
                      <a:pt x="78" y="138"/>
                      <a:pt x="78" y="138"/>
                    </a:cubicBezTo>
                    <a:cubicBezTo>
                      <a:pt x="78" y="110"/>
                      <a:pt x="78" y="110"/>
                      <a:pt x="78" y="110"/>
                    </a:cubicBezTo>
                    <a:cubicBezTo>
                      <a:pt x="78" y="107"/>
                      <a:pt x="81" y="103"/>
                      <a:pt x="84" y="102"/>
                    </a:cubicBezTo>
                    <a:cubicBezTo>
                      <a:pt x="106" y="96"/>
                      <a:pt x="106" y="96"/>
                      <a:pt x="106" y="96"/>
                    </a:cubicBezTo>
                    <a:cubicBezTo>
                      <a:pt x="109" y="95"/>
                      <a:pt x="112" y="96"/>
                      <a:pt x="113" y="99"/>
                    </a:cubicBezTo>
                    <a:cubicBezTo>
                      <a:pt x="114" y="103"/>
                      <a:pt x="114" y="103"/>
                      <a:pt x="114" y="103"/>
                    </a:cubicBezTo>
                    <a:cubicBezTo>
                      <a:pt x="115" y="106"/>
                      <a:pt x="113" y="109"/>
                      <a:pt x="111" y="109"/>
                    </a:cubicBezTo>
                    <a:close/>
                  </a:path>
                </a:pathLst>
              </a:custGeom>
              <a:solidFill>
                <a:srgbClr val="F67375"/>
              </a:solidFill>
              <a:ln>
                <a:noFill/>
              </a:ln>
            </p:spPr>
            <p:txBody>
              <a:bodyPr lIns="68571" tIns="34286" rIns="68571" bIns="34286"/>
              <a:lstStyle/>
              <a:p>
                <a:pPr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" name="正五边形 9"/>
              <p:cNvSpPr>
                <a:spLocks noChangeArrowheads="1"/>
              </p:cNvSpPr>
              <p:nvPr/>
            </p:nvSpPr>
            <p:spPr bwMode="auto">
              <a:xfrm>
                <a:off x="6899680" y="2354622"/>
                <a:ext cx="989142" cy="916173"/>
              </a:xfrm>
              <a:prstGeom prst="pentagon">
                <a:avLst/>
              </a:prstGeom>
              <a:noFill/>
              <a:ln w="50800">
                <a:solidFill>
                  <a:srgbClr val="32949D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 kumimoji="1"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defRPr/>
                </a:pPr>
                <a:endParaRPr kumimoji="0" lang="zh-CN" altLang="en-US" sz="18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2" name="Freeform 78"/>
              <p:cNvSpPr>
                <a:spLocks noEditPoints="1" noChangeArrowheads="1"/>
              </p:cNvSpPr>
              <p:nvPr/>
            </p:nvSpPr>
            <p:spPr bwMode="auto">
              <a:xfrm>
                <a:off x="7173394" y="2644714"/>
                <a:ext cx="487020" cy="473693"/>
              </a:xfrm>
              <a:custGeom>
                <a:avLst/>
                <a:gdLst>
                  <a:gd name="T0" fmla="*/ 242527593 w 347"/>
                  <a:gd name="T1" fmla="*/ 0 h 347"/>
                  <a:gd name="T2" fmla="*/ 0 w 347"/>
                  <a:gd name="T3" fmla="*/ 242402285 h 347"/>
                  <a:gd name="T4" fmla="*/ 242527593 w 347"/>
                  <a:gd name="T5" fmla="*/ 483410632 h 347"/>
                  <a:gd name="T6" fmla="*/ 483660888 w 347"/>
                  <a:gd name="T7" fmla="*/ 242402285 h 347"/>
                  <a:gd name="T8" fmla="*/ 242527593 w 347"/>
                  <a:gd name="T9" fmla="*/ 0 h 347"/>
                  <a:gd name="T10" fmla="*/ 462753500 w 347"/>
                  <a:gd name="T11" fmla="*/ 231256687 h 347"/>
                  <a:gd name="T12" fmla="*/ 394455323 w 347"/>
                  <a:gd name="T13" fmla="*/ 231256687 h 347"/>
                  <a:gd name="T14" fmla="*/ 321975433 w 347"/>
                  <a:gd name="T15" fmla="*/ 36221126 h 347"/>
                  <a:gd name="T16" fmla="*/ 462753500 w 347"/>
                  <a:gd name="T17" fmla="*/ 231256687 h 347"/>
                  <a:gd name="T18" fmla="*/ 242527593 w 347"/>
                  <a:gd name="T19" fmla="*/ 462513374 h 347"/>
                  <a:gd name="T20" fmla="*/ 204893350 w 347"/>
                  <a:gd name="T21" fmla="*/ 252153945 h 347"/>
                  <a:gd name="T22" fmla="*/ 278767539 w 347"/>
                  <a:gd name="T23" fmla="*/ 252153945 h 347"/>
                  <a:gd name="T24" fmla="*/ 242527593 w 347"/>
                  <a:gd name="T25" fmla="*/ 462513374 h 347"/>
                  <a:gd name="T26" fmla="*/ 204893350 w 347"/>
                  <a:gd name="T27" fmla="*/ 231256687 h 347"/>
                  <a:gd name="T28" fmla="*/ 242527593 w 347"/>
                  <a:gd name="T29" fmla="*/ 20897257 h 347"/>
                  <a:gd name="T30" fmla="*/ 242527593 w 347"/>
                  <a:gd name="T31" fmla="*/ 20897257 h 347"/>
                  <a:gd name="T32" fmla="*/ 278767539 w 347"/>
                  <a:gd name="T33" fmla="*/ 231256687 h 347"/>
                  <a:gd name="T34" fmla="*/ 204893350 w 347"/>
                  <a:gd name="T35" fmla="*/ 231256687 h 347"/>
                  <a:gd name="T36" fmla="*/ 213256777 w 347"/>
                  <a:gd name="T37" fmla="*/ 26469466 h 347"/>
                  <a:gd name="T38" fmla="*/ 185380260 w 347"/>
                  <a:gd name="T39" fmla="*/ 231256687 h 347"/>
                  <a:gd name="T40" fmla="*/ 110112953 w 347"/>
                  <a:gd name="T41" fmla="*/ 231256687 h 347"/>
                  <a:gd name="T42" fmla="*/ 213256777 w 347"/>
                  <a:gd name="T43" fmla="*/ 26469466 h 347"/>
                  <a:gd name="T44" fmla="*/ 185380260 w 347"/>
                  <a:gd name="T45" fmla="*/ 252153945 h 347"/>
                  <a:gd name="T46" fmla="*/ 213256777 w 347"/>
                  <a:gd name="T47" fmla="*/ 458335103 h 347"/>
                  <a:gd name="T48" fmla="*/ 110112953 w 347"/>
                  <a:gd name="T49" fmla="*/ 252153945 h 347"/>
                  <a:gd name="T50" fmla="*/ 185380260 w 347"/>
                  <a:gd name="T51" fmla="*/ 252153945 h 347"/>
                  <a:gd name="T52" fmla="*/ 270404111 w 347"/>
                  <a:gd name="T53" fmla="*/ 458335103 h 347"/>
                  <a:gd name="T54" fmla="*/ 299674927 w 347"/>
                  <a:gd name="T55" fmla="*/ 252153945 h 347"/>
                  <a:gd name="T56" fmla="*/ 373547935 w 347"/>
                  <a:gd name="T57" fmla="*/ 252153945 h 347"/>
                  <a:gd name="T58" fmla="*/ 270404111 w 347"/>
                  <a:gd name="T59" fmla="*/ 458335103 h 347"/>
                  <a:gd name="T60" fmla="*/ 299674927 w 347"/>
                  <a:gd name="T61" fmla="*/ 231256687 h 347"/>
                  <a:gd name="T62" fmla="*/ 270404111 w 347"/>
                  <a:gd name="T63" fmla="*/ 26469466 h 347"/>
                  <a:gd name="T64" fmla="*/ 373547935 w 347"/>
                  <a:gd name="T65" fmla="*/ 231256687 h 347"/>
                  <a:gd name="T66" fmla="*/ 299674927 w 347"/>
                  <a:gd name="T67" fmla="*/ 231256687 h 347"/>
                  <a:gd name="T68" fmla="*/ 163078573 w 347"/>
                  <a:gd name="T69" fmla="*/ 36221126 h 347"/>
                  <a:gd name="T70" fmla="*/ 89205565 w 347"/>
                  <a:gd name="T71" fmla="*/ 231256687 h 347"/>
                  <a:gd name="T72" fmla="*/ 20907388 w 347"/>
                  <a:gd name="T73" fmla="*/ 231256687 h 347"/>
                  <a:gd name="T74" fmla="*/ 163078573 w 347"/>
                  <a:gd name="T75" fmla="*/ 36221126 h 347"/>
                  <a:gd name="T76" fmla="*/ 20907388 w 347"/>
                  <a:gd name="T77" fmla="*/ 252153945 h 347"/>
                  <a:gd name="T78" fmla="*/ 89205565 w 347"/>
                  <a:gd name="T79" fmla="*/ 252153945 h 347"/>
                  <a:gd name="T80" fmla="*/ 163078573 w 347"/>
                  <a:gd name="T81" fmla="*/ 448582263 h 347"/>
                  <a:gd name="T82" fmla="*/ 20907388 w 347"/>
                  <a:gd name="T83" fmla="*/ 252153945 h 347"/>
                  <a:gd name="T84" fmla="*/ 321975433 w 347"/>
                  <a:gd name="T85" fmla="*/ 448582263 h 347"/>
                  <a:gd name="T86" fmla="*/ 394455323 w 347"/>
                  <a:gd name="T87" fmla="*/ 252153945 h 347"/>
                  <a:gd name="T88" fmla="*/ 462753500 w 347"/>
                  <a:gd name="T89" fmla="*/ 252153945 h 347"/>
                  <a:gd name="T90" fmla="*/ 321975433 w 347"/>
                  <a:gd name="T91" fmla="*/ 448582263 h 347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347"/>
                  <a:gd name="T139" fmla="*/ 0 h 347"/>
                  <a:gd name="T140" fmla="*/ 347 w 347"/>
                  <a:gd name="T141" fmla="*/ 347 h 347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347" h="347">
                    <a:moveTo>
                      <a:pt x="174" y="0"/>
                    </a:moveTo>
                    <a:cubicBezTo>
                      <a:pt x="78" y="0"/>
                      <a:pt x="0" y="78"/>
                      <a:pt x="0" y="174"/>
                    </a:cubicBezTo>
                    <a:cubicBezTo>
                      <a:pt x="0" y="269"/>
                      <a:pt x="78" y="347"/>
                      <a:pt x="174" y="347"/>
                    </a:cubicBezTo>
                    <a:cubicBezTo>
                      <a:pt x="269" y="347"/>
                      <a:pt x="347" y="269"/>
                      <a:pt x="347" y="174"/>
                    </a:cubicBezTo>
                    <a:cubicBezTo>
                      <a:pt x="347" y="78"/>
                      <a:pt x="269" y="0"/>
                      <a:pt x="174" y="0"/>
                    </a:cubicBezTo>
                    <a:close/>
                    <a:moveTo>
                      <a:pt x="332" y="166"/>
                    </a:moveTo>
                    <a:cubicBezTo>
                      <a:pt x="283" y="166"/>
                      <a:pt x="283" y="166"/>
                      <a:pt x="283" y="166"/>
                    </a:cubicBezTo>
                    <a:cubicBezTo>
                      <a:pt x="281" y="107"/>
                      <a:pt x="261" y="55"/>
                      <a:pt x="231" y="26"/>
                    </a:cubicBezTo>
                    <a:cubicBezTo>
                      <a:pt x="288" y="48"/>
                      <a:pt x="329" y="102"/>
                      <a:pt x="332" y="166"/>
                    </a:cubicBezTo>
                    <a:close/>
                    <a:moveTo>
                      <a:pt x="174" y="332"/>
                    </a:moveTo>
                    <a:cubicBezTo>
                      <a:pt x="165" y="330"/>
                      <a:pt x="148" y="277"/>
                      <a:pt x="147" y="181"/>
                    </a:cubicBezTo>
                    <a:cubicBezTo>
                      <a:pt x="200" y="181"/>
                      <a:pt x="200" y="181"/>
                      <a:pt x="200" y="181"/>
                    </a:cubicBezTo>
                    <a:cubicBezTo>
                      <a:pt x="199" y="277"/>
                      <a:pt x="183" y="330"/>
                      <a:pt x="174" y="332"/>
                    </a:cubicBezTo>
                    <a:close/>
                    <a:moveTo>
                      <a:pt x="147" y="166"/>
                    </a:moveTo>
                    <a:cubicBezTo>
                      <a:pt x="148" y="70"/>
                      <a:pt x="165" y="17"/>
                      <a:pt x="174" y="15"/>
                    </a:cubicBezTo>
                    <a:cubicBezTo>
                      <a:pt x="174" y="15"/>
                      <a:pt x="174" y="15"/>
                      <a:pt x="174" y="15"/>
                    </a:cubicBezTo>
                    <a:cubicBezTo>
                      <a:pt x="183" y="17"/>
                      <a:pt x="199" y="70"/>
                      <a:pt x="200" y="166"/>
                    </a:cubicBezTo>
                    <a:lnTo>
                      <a:pt x="147" y="166"/>
                    </a:lnTo>
                    <a:close/>
                    <a:moveTo>
                      <a:pt x="153" y="19"/>
                    </a:moveTo>
                    <a:cubicBezTo>
                      <a:pt x="138" y="51"/>
                      <a:pt x="133" y="118"/>
                      <a:pt x="133" y="166"/>
                    </a:cubicBezTo>
                    <a:cubicBezTo>
                      <a:pt x="79" y="166"/>
                      <a:pt x="79" y="166"/>
                      <a:pt x="79" y="166"/>
                    </a:cubicBezTo>
                    <a:cubicBezTo>
                      <a:pt x="81" y="94"/>
                      <a:pt x="112" y="34"/>
                      <a:pt x="153" y="19"/>
                    </a:cubicBezTo>
                    <a:close/>
                    <a:moveTo>
                      <a:pt x="133" y="181"/>
                    </a:moveTo>
                    <a:cubicBezTo>
                      <a:pt x="133" y="229"/>
                      <a:pt x="138" y="296"/>
                      <a:pt x="153" y="329"/>
                    </a:cubicBezTo>
                    <a:cubicBezTo>
                      <a:pt x="112" y="313"/>
                      <a:pt x="81" y="254"/>
                      <a:pt x="79" y="181"/>
                    </a:cubicBezTo>
                    <a:lnTo>
                      <a:pt x="133" y="181"/>
                    </a:lnTo>
                    <a:close/>
                    <a:moveTo>
                      <a:pt x="194" y="329"/>
                    </a:moveTo>
                    <a:cubicBezTo>
                      <a:pt x="209" y="296"/>
                      <a:pt x="214" y="229"/>
                      <a:pt x="215" y="181"/>
                    </a:cubicBezTo>
                    <a:cubicBezTo>
                      <a:pt x="268" y="181"/>
                      <a:pt x="268" y="181"/>
                      <a:pt x="268" y="181"/>
                    </a:cubicBezTo>
                    <a:cubicBezTo>
                      <a:pt x="266" y="254"/>
                      <a:pt x="235" y="313"/>
                      <a:pt x="194" y="329"/>
                    </a:cubicBezTo>
                    <a:close/>
                    <a:moveTo>
                      <a:pt x="215" y="166"/>
                    </a:moveTo>
                    <a:cubicBezTo>
                      <a:pt x="214" y="118"/>
                      <a:pt x="209" y="51"/>
                      <a:pt x="194" y="19"/>
                    </a:cubicBezTo>
                    <a:cubicBezTo>
                      <a:pt x="235" y="34"/>
                      <a:pt x="266" y="94"/>
                      <a:pt x="268" y="166"/>
                    </a:cubicBezTo>
                    <a:lnTo>
                      <a:pt x="215" y="166"/>
                    </a:lnTo>
                    <a:close/>
                    <a:moveTo>
                      <a:pt x="117" y="26"/>
                    </a:moveTo>
                    <a:cubicBezTo>
                      <a:pt x="87" y="55"/>
                      <a:pt x="66" y="107"/>
                      <a:pt x="64" y="166"/>
                    </a:cubicBezTo>
                    <a:cubicBezTo>
                      <a:pt x="15" y="166"/>
                      <a:pt x="15" y="166"/>
                      <a:pt x="15" y="166"/>
                    </a:cubicBezTo>
                    <a:cubicBezTo>
                      <a:pt x="18" y="102"/>
                      <a:pt x="59" y="48"/>
                      <a:pt x="117" y="26"/>
                    </a:cubicBezTo>
                    <a:close/>
                    <a:moveTo>
                      <a:pt x="15" y="181"/>
                    </a:moveTo>
                    <a:cubicBezTo>
                      <a:pt x="64" y="181"/>
                      <a:pt x="64" y="181"/>
                      <a:pt x="64" y="181"/>
                    </a:cubicBezTo>
                    <a:cubicBezTo>
                      <a:pt x="66" y="241"/>
                      <a:pt x="87" y="292"/>
                      <a:pt x="117" y="322"/>
                    </a:cubicBezTo>
                    <a:cubicBezTo>
                      <a:pt x="59" y="300"/>
                      <a:pt x="18" y="245"/>
                      <a:pt x="15" y="181"/>
                    </a:cubicBezTo>
                    <a:close/>
                    <a:moveTo>
                      <a:pt x="231" y="322"/>
                    </a:moveTo>
                    <a:cubicBezTo>
                      <a:pt x="261" y="292"/>
                      <a:pt x="281" y="241"/>
                      <a:pt x="283" y="181"/>
                    </a:cubicBezTo>
                    <a:cubicBezTo>
                      <a:pt x="332" y="181"/>
                      <a:pt x="332" y="181"/>
                      <a:pt x="332" y="181"/>
                    </a:cubicBezTo>
                    <a:cubicBezTo>
                      <a:pt x="329" y="245"/>
                      <a:pt x="288" y="300"/>
                      <a:pt x="231" y="322"/>
                    </a:cubicBezTo>
                    <a:close/>
                  </a:path>
                </a:pathLst>
              </a:custGeom>
              <a:solidFill>
                <a:srgbClr val="5CB5A3"/>
              </a:solidFill>
              <a:ln>
                <a:noFill/>
              </a:ln>
            </p:spPr>
            <p:txBody>
              <a:bodyPr lIns="68571" tIns="34286" rIns="68571" bIns="34286"/>
              <a:lstStyle/>
              <a:p>
                <a:pPr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" name="正五边形 8"/>
              <p:cNvSpPr>
                <a:spLocks noChangeArrowheads="1"/>
              </p:cNvSpPr>
              <p:nvPr/>
            </p:nvSpPr>
            <p:spPr bwMode="auto">
              <a:xfrm>
                <a:off x="4851552" y="3700425"/>
                <a:ext cx="989142" cy="914338"/>
              </a:xfrm>
              <a:prstGeom prst="pentagon">
                <a:avLst/>
              </a:prstGeom>
              <a:noFill/>
              <a:ln w="50800">
                <a:solidFill>
                  <a:srgbClr val="32949D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4" name="Freeform 77"/>
              <p:cNvSpPr>
                <a:spLocks noEditPoints="1" noChangeArrowheads="1"/>
              </p:cNvSpPr>
              <p:nvPr/>
            </p:nvSpPr>
            <p:spPr bwMode="auto">
              <a:xfrm>
                <a:off x="5078074" y="4007040"/>
                <a:ext cx="577629" cy="385564"/>
              </a:xfrm>
              <a:custGeom>
                <a:avLst/>
                <a:gdLst>
                  <a:gd name="T0" fmla="*/ 2147483646 w 413"/>
                  <a:gd name="T1" fmla="*/ 2147483646 h 283"/>
                  <a:gd name="T2" fmla="*/ 2147483646 w 413"/>
                  <a:gd name="T3" fmla="*/ 2147483646 h 283"/>
                  <a:gd name="T4" fmla="*/ 2147483646 w 413"/>
                  <a:gd name="T5" fmla="*/ 2147483646 h 283"/>
                  <a:gd name="T6" fmla="*/ 0 w 413"/>
                  <a:gd name="T7" fmla="*/ 2147483646 h 283"/>
                  <a:gd name="T8" fmla="*/ 2147483646 w 413"/>
                  <a:gd name="T9" fmla="*/ 2147483646 h 283"/>
                  <a:gd name="T10" fmla="*/ 2147483646 w 413"/>
                  <a:gd name="T11" fmla="*/ 2147483646 h 283"/>
                  <a:gd name="T12" fmla="*/ 2147483646 w 413"/>
                  <a:gd name="T13" fmla="*/ 0 h 283"/>
                  <a:gd name="T14" fmla="*/ 2147483646 w 413"/>
                  <a:gd name="T15" fmla="*/ 2147483646 h 283"/>
                  <a:gd name="T16" fmla="*/ 2147483646 w 413"/>
                  <a:gd name="T17" fmla="*/ 2147483646 h 283"/>
                  <a:gd name="T18" fmla="*/ 2147483646 w 413"/>
                  <a:gd name="T19" fmla="*/ 2147483646 h 283"/>
                  <a:gd name="T20" fmla="*/ 2147483646 w 413"/>
                  <a:gd name="T21" fmla="*/ 2147483646 h 283"/>
                  <a:gd name="T22" fmla="*/ 2147483646 w 413"/>
                  <a:gd name="T23" fmla="*/ 2147483646 h 283"/>
                  <a:gd name="T24" fmla="*/ 2147483646 w 413"/>
                  <a:gd name="T25" fmla="*/ 2147483646 h 283"/>
                  <a:gd name="T26" fmla="*/ 2147483646 w 413"/>
                  <a:gd name="T27" fmla="*/ 2147483646 h 283"/>
                  <a:gd name="T28" fmla="*/ 2147483646 w 413"/>
                  <a:gd name="T29" fmla="*/ 2147483646 h 283"/>
                  <a:gd name="T30" fmla="*/ 2147483646 w 413"/>
                  <a:gd name="T31" fmla="*/ 2147483646 h 283"/>
                  <a:gd name="T32" fmla="*/ 2147483646 w 413"/>
                  <a:gd name="T33" fmla="*/ 2147483646 h 283"/>
                  <a:gd name="T34" fmla="*/ 2147483646 w 413"/>
                  <a:gd name="T35" fmla="*/ 2147483646 h 283"/>
                  <a:gd name="T36" fmla="*/ 2147483646 w 413"/>
                  <a:gd name="T37" fmla="*/ 2147483646 h 283"/>
                  <a:gd name="T38" fmla="*/ 2147483646 w 413"/>
                  <a:gd name="T39" fmla="*/ 2147483646 h 283"/>
                  <a:gd name="T40" fmla="*/ 2147483646 w 413"/>
                  <a:gd name="T41" fmla="*/ 2147483646 h 283"/>
                  <a:gd name="T42" fmla="*/ 2147483646 w 413"/>
                  <a:gd name="T43" fmla="*/ 2147483646 h 283"/>
                  <a:gd name="T44" fmla="*/ 2147483646 w 413"/>
                  <a:gd name="T45" fmla="*/ 2147483646 h 283"/>
                  <a:gd name="T46" fmla="*/ 2147483646 w 413"/>
                  <a:gd name="T47" fmla="*/ 2147483646 h 283"/>
                  <a:gd name="T48" fmla="*/ 2147483646 w 413"/>
                  <a:gd name="T49" fmla="*/ 2147483646 h 283"/>
                  <a:gd name="T50" fmla="*/ 2147483646 w 413"/>
                  <a:gd name="T51" fmla="*/ 2147483646 h 283"/>
                  <a:gd name="T52" fmla="*/ 2147483646 w 413"/>
                  <a:gd name="T53" fmla="*/ 2147483646 h 283"/>
                  <a:gd name="T54" fmla="*/ 2147483646 w 413"/>
                  <a:gd name="T55" fmla="*/ 2147483646 h 283"/>
                  <a:gd name="T56" fmla="*/ 2147483646 w 413"/>
                  <a:gd name="T57" fmla="*/ 2147483646 h 283"/>
                  <a:gd name="T58" fmla="*/ 2147483646 w 413"/>
                  <a:gd name="T59" fmla="*/ 2147483646 h 283"/>
                  <a:gd name="T60" fmla="*/ 2147483646 w 413"/>
                  <a:gd name="T61" fmla="*/ 2147483646 h 283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413"/>
                  <a:gd name="T94" fmla="*/ 0 h 283"/>
                  <a:gd name="T95" fmla="*/ 413 w 413"/>
                  <a:gd name="T96" fmla="*/ 283 h 283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413" h="283">
                    <a:moveTo>
                      <a:pt x="340" y="283"/>
                    </a:moveTo>
                    <a:cubicBezTo>
                      <a:pt x="73" y="283"/>
                      <a:pt x="73" y="283"/>
                      <a:pt x="73" y="283"/>
                    </a:cubicBezTo>
                    <a:cubicBezTo>
                      <a:pt x="73" y="283"/>
                      <a:pt x="72" y="283"/>
                      <a:pt x="72" y="283"/>
                    </a:cubicBezTo>
                    <a:cubicBezTo>
                      <a:pt x="32" y="282"/>
                      <a:pt x="0" y="249"/>
                      <a:pt x="0" y="209"/>
                    </a:cubicBezTo>
                    <a:cubicBezTo>
                      <a:pt x="0" y="169"/>
                      <a:pt x="31" y="137"/>
                      <a:pt x="70" y="135"/>
                    </a:cubicBezTo>
                    <a:cubicBezTo>
                      <a:pt x="67" y="126"/>
                      <a:pt x="66" y="117"/>
                      <a:pt x="66" y="107"/>
                    </a:cubicBezTo>
                    <a:cubicBezTo>
                      <a:pt x="66" y="48"/>
                      <a:pt x="114" y="0"/>
                      <a:pt x="173" y="0"/>
                    </a:cubicBezTo>
                    <a:cubicBezTo>
                      <a:pt x="217" y="0"/>
                      <a:pt x="257" y="27"/>
                      <a:pt x="273" y="69"/>
                    </a:cubicBezTo>
                    <a:cubicBezTo>
                      <a:pt x="273" y="69"/>
                      <a:pt x="273" y="69"/>
                      <a:pt x="273" y="69"/>
                    </a:cubicBezTo>
                    <a:cubicBezTo>
                      <a:pt x="311" y="69"/>
                      <a:pt x="343" y="98"/>
                      <a:pt x="346" y="135"/>
                    </a:cubicBezTo>
                    <a:cubicBezTo>
                      <a:pt x="384" y="139"/>
                      <a:pt x="413" y="171"/>
                      <a:pt x="413" y="209"/>
                    </a:cubicBezTo>
                    <a:cubicBezTo>
                      <a:pt x="413" y="249"/>
                      <a:pt x="381" y="282"/>
                      <a:pt x="341" y="283"/>
                    </a:cubicBezTo>
                    <a:cubicBezTo>
                      <a:pt x="340" y="283"/>
                      <a:pt x="340" y="283"/>
                      <a:pt x="340" y="283"/>
                    </a:cubicBezTo>
                    <a:close/>
                    <a:moveTo>
                      <a:pt x="73" y="268"/>
                    </a:moveTo>
                    <a:cubicBezTo>
                      <a:pt x="339" y="268"/>
                      <a:pt x="339" y="268"/>
                      <a:pt x="339" y="268"/>
                    </a:cubicBezTo>
                    <a:cubicBezTo>
                      <a:pt x="339" y="268"/>
                      <a:pt x="340" y="268"/>
                      <a:pt x="340" y="268"/>
                    </a:cubicBezTo>
                    <a:cubicBezTo>
                      <a:pt x="372" y="268"/>
                      <a:pt x="398" y="241"/>
                      <a:pt x="398" y="209"/>
                    </a:cubicBezTo>
                    <a:cubicBezTo>
                      <a:pt x="398" y="176"/>
                      <a:pt x="372" y="150"/>
                      <a:pt x="339" y="150"/>
                    </a:cubicBezTo>
                    <a:cubicBezTo>
                      <a:pt x="335" y="150"/>
                      <a:pt x="332" y="146"/>
                      <a:pt x="332" y="142"/>
                    </a:cubicBezTo>
                    <a:cubicBezTo>
                      <a:pt x="332" y="110"/>
                      <a:pt x="305" y="83"/>
                      <a:pt x="273" y="83"/>
                    </a:cubicBezTo>
                    <a:cubicBezTo>
                      <a:pt x="271" y="83"/>
                      <a:pt x="270" y="83"/>
                      <a:pt x="268" y="84"/>
                    </a:cubicBezTo>
                    <a:cubicBezTo>
                      <a:pt x="265" y="84"/>
                      <a:pt x="262" y="82"/>
                      <a:pt x="261" y="79"/>
                    </a:cubicBezTo>
                    <a:cubicBezTo>
                      <a:pt x="248" y="40"/>
                      <a:pt x="213" y="15"/>
                      <a:pt x="173" y="15"/>
                    </a:cubicBezTo>
                    <a:cubicBezTo>
                      <a:pt x="122" y="15"/>
                      <a:pt x="81" y="56"/>
                      <a:pt x="81" y="107"/>
                    </a:cubicBezTo>
                    <a:cubicBezTo>
                      <a:pt x="81" y="118"/>
                      <a:pt x="83" y="129"/>
                      <a:pt x="87" y="140"/>
                    </a:cubicBezTo>
                    <a:cubicBezTo>
                      <a:pt x="88" y="142"/>
                      <a:pt x="87" y="145"/>
                      <a:pt x="86" y="147"/>
                    </a:cubicBezTo>
                    <a:cubicBezTo>
                      <a:pt x="84" y="149"/>
                      <a:pt x="82" y="150"/>
                      <a:pt x="79" y="150"/>
                    </a:cubicBezTo>
                    <a:cubicBezTo>
                      <a:pt x="77" y="150"/>
                      <a:pt x="75" y="150"/>
                      <a:pt x="73" y="150"/>
                    </a:cubicBezTo>
                    <a:cubicBezTo>
                      <a:pt x="41" y="150"/>
                      <a:pt x="14" y="176"/>
                      <a:pt x="14" y="209"/>
                    </a:cubicBezTo>
                    <a:cubicBezTo>
                      <a:pt x="14" y="241"/>
                      <a:pt x="41" y="268"/>
                      <a:pt x="73" y="268"/>
                    </a:cubicBezTo>
                    <a:cubicBezTo>
                      <a:pt x="73" y="268"/>
                      <a:pt x="73" y="268"/>
                      <a:pt x="73" y="268"/>
                    </a:cubicBezTo>
                    <a:close/>
                  </a:path>
                </a:pathLst>
              </a:custGeom>
              <a:solidFill>
                <a:srgbClr val="EEC89D"/>
              </a:solidFill>
              <a:ln>
                <a:noFill/>
              </a:ln>
            </p:spPr>
            <p:txBody>
              <a:bodyPr lIns="68571" tIns="34286" rIns="68571" bIns="34286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15" name="直接连接符 19"/>
              <p:cNvCxnSpPr>
                <a:cxnSpLocks noChangeShapeType="1"/>
                <a:stCxn id="7" idx="4"/>
                <a:endCxn id="13" idx="1"/>
              </p:cNvCxnSpPr>
              <p:nvPr/>
            </p:nvCxnSpPr>
            <p:spPr bwMode="auto">
              <a:xfrm>
                <a:off x="3596250" y="3219386"/>
                <a:ext cx="1255303" cy="829881"/>
              </a:xfrm>
              <a:prstGeom prst="line">
                <a:avLst/>
              </a:prstGeom>
              <a:noFill/>
              <a:ln w="50800">
                <a:solidFill>
                  <a:srgbClr val="32949D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6" name="直接连接符 21"/>
              <p:cNvCxnSpPr>
                <a:cxnSpLocks noChangeShapeType="1"/>
                <a:stCxn id="11" idx="2"/>
                <a:endCxn id="13" idx="5"/>
              </p:cNvCxnSpPr>
              <p:nvPr/>
            </p:nvCxnSpPr>
            <p:spPr bwMode="auto">
              <a:xfrm flipH="1">
                <a:off x="5840694" y="3270795"/>
                <a:ext cx="1247754" cy="778472"/>
              </a:xfrm>
              <a:prstGeom prst="line">
                <a:avLst/>
              </a:prstGeom>
              <a:noFill/>
              <a:ln w="50800">
                <a:solidFill>
                  <a:srgbClr val="32949D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7" name="直接连接符 24"/>
              <p:cNvCxnSpPr>
                <a:cxnSpLocks noChangeShapeType="1"/>
                <a:stCxn id="9" idx="1"/>
                <a:endCxn id="11" idx="4"/>
              </p:cNvCxnSpPr>
              <p:nvPr/>
            </p:nvCxnSpPr>
            <p:spPr bwMode="auto">
              <a:xfrm flipH="1" flipV="1">
                <a:off x="7698168" y="3270795"/>
                <a:ext cx="1266631" cy="778472"/>
              </a:xfrm>
              <a:prstGeom prst="line">
                <a:avLst/>
              </a:prstGeom>
              <a:noFill/>
              <a:ln w="50800">
                <a:solidFill>
                  <a:srgbClr val="32949D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3" name="直接连接符 21"/>
              <p:cNvCxnSpPr>
                <a:cxnSpLocks noChangeShapeType="1"/>
              </p:cNvCxnSpPr>
              <p:nvPr/>
            </p:nvCxnSpPr>
            <p:spPr bwMode="auto">
              <a:xfrm flipH="1">
                <a:off x="1728487" y="3232695"/>
                <a:ext cx="1247754" cy="778472"/>
              </a:xfrm>
              <a:prstGeom prst="line">
                <a:avLst/>
              </a:prstGeom>
              <a:noFill/>
              <a:ln w="50800">
                <a:solidFill>
                  <a:srgbClr val="32949D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4" name="直接连接符 21"/>
              <p:cNvCxnSpPr>
                <a:cxnSpLocks noChangeShapeType="1"/>
              </p:cNvCxnSpPr>
              <p:nvPr/>
            </p:nvCxnSpPr>
            <p:spPr bwMode="auto">
              <a:xfrm flipH="1">
                <a:off x="9948873" y="3270795"/>
                <a:ext cx="1247754" cy="778472"/>
              </a:xfrm>
              <a:prstGeom prst="line">
                <a:avLst/>
              </a:prstGeom>
              <a:noFill/>
              <a:ln w="50800">
                <a:solidFill>
                  <a:srgbClr val="32949D"/>
                </a:solidFill>
                <a:prstDash val="solid"/>
                <a:round/>
                <a:headEnd type="arrow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30" name="文本框 29"/>
            <p:cNvSpPr txBox="1"/>
            <p:nvPr/>
          </p:nvSpPr>
          <p:spPr>
            <a:xfrm>
              <a:off x="1671865" y="4697163"/>
              <a:ext cx="2726296" cy="10895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基于</a:t>
              </a: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演示设计的一站式在线</a:t>
              </a:r>
              <a:r>
                <a:rPr lang="zh-CN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演示、素材</a:t>
              </a: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销售、服务交易</a:t>
              </a:r>
              <a:r>
                <a:rPr lang="zh-CN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系统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5772671" y="4697163"/>
              <a:ext cx="2726296" cy="10895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基于</a:t>
              </a: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演示设计的一站式在线</a:t>
              </a:r>
              <a:r>
                <a:rPr lang="zh-CN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演示、素材</a:t>
              </a: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销售、服务交易</a:t>
              </a:r>
              <a:r>
                <a:rPr lang="zh-CN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系统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3573207" y="1971875"/>
              <a:ext cx="2726296" cy="10895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基于</a:t>
              </a: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演示设计的一站式在线</a:t>
              </a:r>
              <a:r>
                <a:rPr lang="zh-CN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演示、素材</a:t>
              </a: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销售、服务交易</a:t>
              </a:r>
              <a:r>
                <a:rPr lang="zh-CN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系统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7729663" y="1971875"/>
              <a:ext cx="2726296" cy="10895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基于</a:t>
              </a: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演示设计的一站式在线</a:t>
              </a:r>
              <a:r>
                <a:rPr lang="zh-CN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演示、素材</a:t>
              </a: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销售、服务交易</a:t>
              </a:r>
              <a:r>
                <a:rPr lang="zh-CN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系统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0">
        <p14:prism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1066800" y="1485900"/>
            <a:ext cx="10096500" cy="0"/>
          </a:xfrm>
          <a:prstGeom prst="line">
            <a:avLst/>
          </a:prstGeom>
          <a:ln w="38100">
            <a:solidFill>
              <a:srgbClr val="EEC89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1157060" y="523875"/>
            <a:ext cx="4529365" cy="769441"/>
            <a:chOff x="1157060" y="523875"/>
            <a:chExt cx="4529365" cy="769441"/>
          </a:xfrm>
        </p:grpSpPr>
        <p:sp>
          <p:nvSpPr>
            <p:cNvPr id="5" name="文本框 4"/>
            <p:cNvSpPr txBox="1"/>
            <p:nvPr/>
          </p:nvSpPr>
          <p:spPr>
            <a:xfrm>
              <a:off x="1628774" y="523875"/>
              <a:ext cx="405765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添加一级标题</a:t>
              </a:r>
              <a:r>
                <a:rPr lang="en-US" altLang="zh-CN" sz="4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4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Freeform 1740"/>
            <p:cNvSpPr/>
            <p:nvPr/>
          </p:nvSpPr>
          <p:spPr bwMode="auto">
            <a:xfrm>
              <a:off x="1157060" y="715068"/>
              <a:ext cx="514804" cy="457602"/>
            </a:xfrm>
            <a:custGeom>
              <a:avLst/>
              <a:gdLst>
                <a:gd name="T0" fmla="*/ 45 w 259"/>
                <a:gd name="T1" fmla="*/ 206 h 230"/>
                <a:gd name="T2" fmla="*/ 90 w 259"/>
                <a:gd name="T3" fmla="*/ 43 h 230"/>
                <a:gd name="T4" fmla="*/ 241 w 259"/>
                <a:gd name="T5" fmla="*/ 7 h 230"/>
                <a:gd name="T6" fmla="*/ 165 w 259"/>
                <a:gd name="T7" fmla="*/ 198 h 230"/>
                <a:gd name="T8" fmla="*/ 62 w 259"/>
                <a:gd name="T9" fmla="*/ 219 h 230"/>
                <a:gd name="T10" fmla="*/ 180 w 259"/>
                <a:gd name="T11" fmla="*/ 75 h 230"/>
                <a:gd name="T12" fmla="*/ 45 w 259"/>
                <a:gd name="T13" fmla="*/ 206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9" h="230">
                  <a:moveTo>
                    <a:pt x="45" y="206"/>
                  </a:moveTo>
                  <a:cubicBezTo>
                    <a:pt x="45" y="206"/>
                    <a:pt x="0" y="104"/>
                    <a:pt x="90" y="43"/>
                  </a:cubicBezTo>
                  <a:cubicBezTo>
                    <a:pt x="90" y="43"/>
                    <a:pt x="149" y="0"/>
                    <a:pt x="241" y="7"/>
                  </a:cubicBezTo>
                  <a:cubicBezTo>
                    <a:pt x="241" y="7"/>
                    <a:pt x="259" y="150"/>
                    <a:pt x="165" y="198"/>
                  </a:cubicBezTo>
                  <a:cubicBezTo>
                    <a:pt x="165" y="198"/>
                    <a:pt x="115" y="230"/>
                    <a:pt x="62" y="219"/>
                  </a:cubicBezTo>
                  <a:cubicBezTo>
                    <a:pt x="62" y="219"/>
                    <a:pt x="74" y="144"/>
                    <a:pt x="180" y="75"/>
                  </a:cubicBezTo>
                  <a:cubicBezTo>
                    <a:pt x="180" y="75"/>
                    <a:pt x="82" y="103"/>
                    <a:pt x="45" y="206"/>
                  </a:cubicBezTo>
                  <a:close/>
                </a:path>
              </a:pathLst>
            </a:custGeom>
            <a:solidFill>
              <a:srgbClr val="EC457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066800" y="2078334"/>
            <a:ext cx="3848100" cy="3848100"/>
            <a:chOff x="3295650" y="2233611"/>
            <a:chExt cx="3848100" cy="3848100"/>
          </a:xfrm>
        </p:grpSpPr>
        <p:sp>
          <p:nvSpPr>
            <p:cNvPr id="7" name="椭圆 6"/>
            <p:cNvSpPr/>
            <p:nvPr/>
          </p:nvSpPr>
          <p:spPr>
            <a:xfrm>
              <a:off x="3295650" y="2233611"/>
              <a:ext cx="3848100" cy="3848100"/>
            </a:xfrm>
            <a:prstGeom prst="ellipse">
              <a:avLst/>
            </a:prstGeom>
            <a:solidFill>
              <a:srgbClr val="3294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4425943" y="2924927"/>
              <a:ext cx="1587515" cy="1418196"/>
              <a:chOff x="986064" y="2985373"/>
              <a:chExt cx="1587515" cy="1418196"/>
            </a:xfrm>
          </p:grpSpPr>
          <p:sp>
            <p:nvSpPr>
              <p:cNvPr id="8" name="椭圆 7"/>
              <p:cNvSpPr/>
              <p:nvPr/>
            </p:nvSpPr>
            <p:spPr>
              <a:xfrm>
                <a:off x="986064" y="3031969"/>
                <a:ext cx="1371600" cy="1371600"/>
              </a:xfrm>
              <a:prstGeom prst="ellipse">
                <a:avLst/>
              </a:prstGeom>
              <a:solidFill>
                <a:srgbClr val="5CB5A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Freeform 187"/>
              <p:cNvSpPr/>
              <p:nvPr/>
            </p:nvSpPr>
            <p:spPr bwMode="auto">
              <a:xfrm>
                <a:off x="1110389" y="2985373"/>
                <a:ext cx="1463190" cy="1209596"/>
              </a:xfrm>
              <a:custGeom>
                <a:avLst/>
                <a:gdLst>
                  <a:gd name="T0" fmla="*/ 113 w 244"/>
                  <a:gd name="T1" fmla="*/ 189 h 202"/>
                  <a:gd name="T2" fmla="*/ 76 w 244"/>
                  <a:gd name="T3" fmla="*/ 191 h 202"/>
                  <a:gd name="T4" fmla="*/ 12 w 244"/>
                  <a:gd name="T5" fmla="*/ 128 h 202"/>
                  <a:gd name="T6" fmla="*/ 10 w 244"/>
                  <a:gd name="T7" fmla="*/ 91 h 202"/>
                  <a:gd name="T8" fmla="*/ 47 w 244"/>
                  <a:gd name="T9" fmla="*/ 93 h 202"/>
                  <a:gd name="T10" fmla="*/ 73 w 244"/>
                  <a:gd name="T11" fmla="*/ 119 h 202"/>
                  <a:gd name="T12" fmla="*/ 110 w 244"/>
                  <a:gd name="T13" fmla="*/ 117 h 202"/>
                  <a:gd name="T14" fmla="*/ 196 w 244"/>
                  <a:gd name="T15" fmla="*/ 14 h 202"/>
                  <a:gd name="T16" fmla="*/ 233 w 244"/>
                  <a:gd name="T17" fmla="*/ 9 h 202"/>
                  <a:gd name="T18" fmla="*/ 234 w 244"/>
                  <a:gd name="T19" fmla="*/ 46 h 202"/>
                  <a:gd name="T20" fmla="*/ 113 w 244"/>
                  <a:gd name="T21" fmla="*/ 189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4" h="202">
                    <a:moveTo>
                      <a:pt x="113" y="189"/>
                    </a:moveTo>
                    <a:cubicBezTo>
                      <a:pt x="103" y="201"/>
                      <a:pt x="87" y="202"/>
                      <a:pt x="76" y="191"/>
                    </a:cubicBezTo>
                    <a:cubicBezTo>
                      <a:pt x="12" y="128"/>
                      <a:pt x="12" y="128"/>
                      <a:pt x="12" y="128"/>
                    </a:cubicBezTo>
                    <a:cubicBezTo>
                      <a:pt x="1" y="118"/>
                      <a:pt x="0" y="101"/>
                      <a:pt x="10" y="91"/>
                    </a:cubicBezTo>
                    <a:cubicBezTo>
                      <a:pt x="19" y="82"/>
                      <a:pt x="36" y="82"/>
                      <a:pt x="47" y="93"/>
                    </a:cubicBezTo>
                    <a:cubicBezTo>
                      <a:pt x="73" y="119"/>
                      <a:pt x="73" y="119"/>
                      <a:pt x="73" y="119"/>
                    </a:cubicBezTo>
                    <a:cubicBezTo>
                      <a:pt x="83" y="129"/>
                      <a:pt x="100" y="128"/>
                      <a:pt x="110" y="117"/>
                    </a:cubicBezTo>
                    <a:cubicBezTo>
                      <a:pt x="196" y="14"/>
                      <a:pt x="196" y="14"/>
                      <a:pt x="196" y="14"/>
                    </a:cubicBezTo>
                    <a:cubicBezTo>
                      <a:pt x="206" y="2"/>
                      <a:pt x="222" y="0"/>
                      <a:pt x="233" y="9"/>
                    </a:cubicBezTo>
                    <a:cubicBezTo>
                      <a:pt x="243" y="17"/>
                      <a:pt x="244" y="34"/>
                      <a:pt x="234" y="46"/>
                    </a:cubicBezTo>
                    <a:lnTo>
                      <a:pt x="113" y="18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11" name="文本框 10"/>
            <p:cNvSpPr txBox="1"/>
            <p:nvPr/>
          </p:nvSpPr>
          <p:spPr>
            <a:xfrm>
              <a:off x="3792021" y="4456351"/>
              <a:ext cx="2855359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单击此处添加内容单击此处添加内容单击此处添加内容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552950" y="2053881"/>
            <a:ext cx="6413950" cy="4101940"/>
            <a:chOff x="4552950" y="2053881"/>
            <a:chExt cx="6413950" cy="4101940"/>
          </a:xfrm>
        </p:grpSpPr>
        <p:grpSp>
          <p:nvGrpSpPr>
            <p:cNvPr id="49" name="组合 48"/>
            <p:cNvGrpSpPr/>
            <p:nvPr/>
          </p:nvGrpSpPr>
          <p:grpSpPr>
            <a:xfrm>
              <a:off x="4552950" y="2053881"/>
              <a:ext cx="2885070" cy="865674"/>
              <a:chOff x="4552950" y="2053881"/>
              <a:chExt cx="2885070" cy="865674"/>
            </a:xfrm>
          </p:grpSpPr>
          <p:grpSp>
            <p:nvGrpSpPr>
              <p:cNvPr id="31" name="组合 30"/>
              <p:cNvGrpSpPr/>
              <p:nvPr/>
            </p:nvGrpSpPr>
            <p:grpSpPr>
              <a:xfrm>
                <a:off x="6572345" y="2053881"/>
                <a:ext cx="865675" cy="865674"/>
                <a:chOff x="3733800" y="-1447800"/>
                <a:chExt cx="1143000" cy="1143000"/>
              </a:xfrm>
            </p:grpSpPr>
            <p:sp>
              <p:nvSpPr>
                <p:cNvPr id="14" name="椭圆 13"/>
                <p:cNvSpPr/>
                <p:nvPr/>
              </p:nvSpPr>
              <p:spPr>
                <a:xfrm>
                  <a:off x="3733800" y="-1447800"/>
                  <a:ext cx="1143000" cy="1143000"/>
                </a:xfrm>
                <a:prstGeom prst="ellipse">
                  <a:avLst/>
                </a:prstGeom>
                <a:solidFill>
                  <a:srgbClr val="F6737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grpSp>
              <p:nvGrpSpPr>
                <p:cNvPr id="30" name="组合 29"/>
                <p:cNvGrpSpPr/>
                <p:nvPr/>
              </p:nvGrpSpPr>
              <p:grpSpPr>
                <a:xfrm>
                  <a:off x="4018708" y="-1151197"/>
                  <a:ext cx="573184" cy="549794"/>
                  <a:chOff x="4019506" y="-1174327"/>
                  <a:chExt cx="573184" cy="549794"/>
                </a:xfrm>
              </p:grpSpPr>
              <p:sp>
                <p:nvSpPr>
                  <p:cNvPr id="18" name="Freeform 1904"/>
                  <p:cNvSpPr/>
                  <p:nvPr/>
                </p:nvSpPr>
                <p:spPr bwMode="auto">
                  <a:xfrm>
                    <a:off x="4019506" y="-1119739"/>
                    <a:ext cx="133550" cy="94557"/>
                  </a:xfrm>
                  <a:custGeom>
                    <a:avLst/>
                    <a:gdLst>
                      <a:gd name="T0" fmla="*/ 17 w 58"/>
                      <a:gd name="T1" fmla="*/ 0 h 41"/>
                      <a:gd name="T2" fmla="*/ 0 w 58"/>
                      <a:gd name="T3" fmla="*/ 41 h 41"/>
                      <a:gd name="T4" fmla="*/ 58 w 58"/>
                      <a:gd name="T5" fmla="*/ 41 h 41"/>
                      <a:gd name="T6" fmla="*/ 17 w 58"/>
                      <a:gd name="T7" fmla="*/ 0 h 4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58" h="41">
                        <a:moveTo>
                          <a:pt x="17" y="0"/>
                        </a:moveTo>
                        <a:cubicBezTo>
                          <a:pt x="7" y="11"/>
                          <a:pt x="1" y="25"/>
                          <a:pt x="0" y="41"/>
                        </a:cubicBezTo>
                        <a:cubicBezTo>
                          <a:pt x="58" y="41"/>
                          <a:pt x="58" y="41"/>
                          <a:pt x="58" y="41"/>
                        </a:cubicBezTo>
                        <a:lnTo>
                          <a:pt x="17" y="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9" name="Freeform 1905"/>
                  <p:cNvSpPr/>
                  <p:nvPr/>
                </p:nvSpPr>
                <p:spPr bwMode="auto">
                  <a:xfrm>
                    <a:off x="4019506" y="-1001784"/>
                    <a:ext cx="133550" cy="94557"/>
                  </a:xfrm>
                  <a:custGeom>
                    <a:avLst/>
                    <a:gdLst>
                      <a:gd name="T0" fmla="*/ 0 w 58"/>
                      <a:gd name="T1" fmla="*/ 0 h 41"/>
                      <a:gd name="T2" fmla="*/ 17 w 58"/>
                      <a:gd name="T3" fmla="*/ 41 h 41"/>
                      <a:gd name="T4" fmla="*/ 58 w 58"/>
                      <a:gd name="T5" fmla="*/ 0 h 41"/>
                      <a:gd name="T6" fmla="*/ 0 w 58"/>
                      <a:gd name="T7" fmla="*/ 0 h 4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58" h="41">
                        <a:moveTo>
                          <a:pt x="0" y="0"/>
                        </a:moveTo>
                        <a:cubicBezTo>
                          <a:pt x="1" y="15"/>
                          <a:pt x="7" y="30"/>
                          <a:pt x="17" y="41"/>
                        </a:cubicBezTo>
                        <a:cubicBezTo>
                          <a:pt x="58" y="0"/>
                          <a:pt x="58" y="0"/>
                          <a:pt x="58" y="0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20" name="Freeform 1906"/>
                  <p:cNvSpPr/>
                  <p:nvPr/>
                </p:nvSpPr>
                <p:spPr bwMode="auto">
                  <a:xfrm>
                    <a:off x="4074094" y="-1174327"/>
                    <a:ext cx="94557" cy="133550"/>
                  </a:xfrm>
                  <a:custGeom>
                    <a:avLst/>
                    <a:gdLst>
                      <a:gd name="T0" fmla="*/ 41 w 41"/>
                      <a:gd name="T1" fmla="*/ 0 h 58"/>
                      <a:gd name="T2" fmla="*/ 0 w 41"/>
                      <a:gd name="T3" fmla="*/ 17 h 58"/>
                      <a:gd name="T4" fmla="*/ 41 w 41"/>
                      <a:gd name="T5" fmla="*/ 58 h 58"/>
                      <a:gd name="T6" fmla="*/ 41 w 41"/>
                      <a:gd name="T7" fmla="*/ 0 h 5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41" h="58">
                        <a:moveTo>
                          <a:pt x="41" y="0"/>
                        </a:moveTo>
                        <a:cubicBezTo>
                          <a:pt x="25" y="1"/>
                          <a:pt x="11" y="7"/>
                          <a:pt x="0" y="17"/>
                        </a:cubicBezTo>
                        <a:cubicBezTo>
                          <a:pt x="41" y="58"/>
                          <a:pt x="41" y="58"/>
                          <a:pt x="41" y="58"/>
                        </a:cubicBezTo>
                        <a:lnTo>
                          <a:pt x="41" y="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21" name="Freeform 1907"/>
                  <p:cNvSpPr/>
                  <p:nvPr/>
                </p:nvSpPr>
                <p:spPr bwMode="auto">
                  <a:xfrm>
                    <a:off x="4192045" y="-1174327"/>
                    <a:ext cx="94557" cy="133550"/>
                  </a:xfrm>
                  <a:custGeom>
                    <a:avLst/>
                    <a:gdLst>
                      <a:gd name="T0" fmla="*/ 41 w 41"/>
                      <a:gd name="T1" fmla="*/ 17 h 58"/>
                      <a:gd name="T2" fmla="*/ 0 w 41"/>
                      <a:gd name="T3" fmla="*/ 0 h 58"/>
                      <a:gd name="T4" fmla="*/ 0 w 41"/>
                      <a:gd name="T5" fmla="*/ 58 h 58"/>
                      <a:gd name="T6" fmla="*/ 41 w 41"/>
                      <a:gd name="T7" fmla="*/ 17 h 5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41" h="58">
                        <a:moveTo>
                          <a:pt x="41" y="17"/>
                        </a:moveTo>
                        <a:cubicBezTo>
                          <a:pt x="29" y="7"/>
                          <a:pt x="15" y="1"/>
                          <a:pt x="0" y="0"/>
                        </a:cubicBezTo>
                        <a:cubicBezTo>
                          <a:pt x="0" y="58"/>
                          <a:pt x="0" y="58"/>
                          <a:pt x="0" y="58"/>
                        </a:cubicBezTo>
                        <a:lnTo>
                          <a:pt x="41" y="17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22" name="Freeform 1908"/>
                  <p:cNvSpPr/>
                  <p:nvPr/>
                </p:nvSpPr>
                <p:spPr bwMode="auto">
                  <a:xfrm>
                    <a:off x="4074094" y="-986189"/>
                    <a:ext cx="94557" cy="134525"/>
                  </a:xfrm>
                  <a:custGeom>
                    <a:avLst/>
                    <a:gdLst>
                      <a:gd name="T0" fmla="*/ 0 w 41"/>
                      <a:gd name="T1" fmla="*/ 41 h 58"/>
                      <a:gd name="T2" fmla="*/ 41 w 41"/>
                      <a:gd name="T3" fmla="*/ 58 h 58"/>
                      <a:gd name="T4" fmla="*/ 41 w 41"/>
                      <a:gd name="T5" fmla="*/ 0 h 58"/>
                      <a:gd name="T6" fmla="*/ 0 w 41"/>
                      <a:gd name="T7" fmla="*/ 41 h 5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41" h="58">
                        <a:moveTo>
                          <a:pt x="0" y="41"/>
                        </a:moveTo>
                        <a:cubicBezTo>
                          <a:pt x="11" y="50"/>
                          <a:pt x="25" y="57"/>
                          <a:pt x="41" y="58"/>
                        </a:cubicBezTo>
                        <a:cubicBezTo>
                          <a:pt x="41" y="0"/>
                          <a:pt x="41" y="0"/>
                          <a:pt x="41" y="0"/>
                        </a:cubicBezTo>
                        <a:lnTo>
                          <a:pt x="0" y="41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23" name="Freeform 1909"/>
                  <p:cNvSpPr/>
                  <p:nvPr/>
                </p:nvSpPr>
                <p:spPr bwMode="auto">
                  <a:xfrm>
                    <a:off x="4208619" y="-1119739"/>
                    <a:ext cx="133550" cy="94557"/>
                  </a:xfrm>
                  <a:custGeom>
                    <a:avLst/>
                    <a:gdLst>
                      <a:gd name="T0" fmla="*/ 58 w 58"/>
                      <a:gd name="T1" fmla="*/ 41 h 41"/>
                      <a:gd name="T2" fmla="*/ 41 w 58"/>
                      <a:gd name="T3" fmla="*/ 0 h 41"/>
                      <a:gd name="T4" fmla="*/ 0 w 58"/>
                      <a:gd name="T5" fmla="*/ 41 h 41"/>
                      <a:gd name="T6" fmla="*/ 58 w 58"/>
                      <a:gd name="T7" fmla="*/ 41 h 4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58" h="41">
                        <a:moveTo>
                          <a:pt x="58" y="41"/>
                        </a:moveTo>
                        <a:cubicBezTo>
                          <a:pt x="57" y="25"/>
                          <a:pt x="50" y="11"/>
                          <a:pt x="41" y="0"/>
                        </a:cubicBezTo>
                        <a:cubicBezTo>
                          <a:pt x="0" y="41"/>
                          <a:pt x="0" y="41"/>
                          <a:pt x="0" y="41"/>
                        </a:cubicBezTo>
                        <a:lnTo>
                          <a:pt x="58" y="41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24" name="Freeform 1910"/>
                  <p:cNvSpPr>
                    <a:spLocks noEditPoints="1"/>
                  </p:cNvSpPr>
                  <p:nvPr/>
                </p:nvSpPr>
                <p:spPr bwMode="auto">
                  <a:xfrm>
                    <a:off x="4187172" y="-996911"/>
                    <a:ext cx="405518" cy="372378"/>
                  </a:xfrm>
                  <a:custGeom>
                    <a:avLst/>
                    <a:gdLst>
                      <a:gd name="T0" fmla="*/ 88 w 176"/>
                      <a:gd name="T1" fmla="*/ 0 h 162"/>
                      <a:gd name="T2" fmla="*/ 0 w 176"/>
                      <a:gd name="T3" fmla="*/ 0 h 162"/>
                      <a:gd name="T4" fmla="*/ 26 w 176"/>
                      <a:gd name="T5" fmla="*/ 151 h 162"/>
                      <a:gd name="T6" fmla="*/ 36 w 176"/>
                      <a:gd name="T7" fmla="*/ 162 h 162"/>
                      <a:gd name="T8" fmla="*/ 88 w 176"/>
                      <a:gd name="T9" fmla="*/ 162 h 162"/>
                      <a:gd name="T10" fmla="*/ 140 w 176"/>
                      <a:gd name="T11" fmla="*/ 162 h 162"/>
                      <a:gd name="T12" fmla="*/ 149 w 176"/>
                      <a:gd name="T13" fmla="*/ 151 h 162"/>
                      <a:gd name="T14" fmla="*/ 176 w 176"/>
                      <a:gd name="T15" fmla="*/ 0 h 162"/>
                      <a:gd name="T16" fmla="*/ 88 w 176"/>
                      <a:gd name="T17" fmla="*/ 0 h 162"/>
                      <a:gd name="T18" fmla="*/ 139 w 176"/>
                      <a:gd name="T19" fmla="*/ 132 h 162"/>
                      <a:gd name="T20" fmla="*/ 130 w 176"/>
                      <a:gd name="T21" fmla="*/ 142 h 162"/>
                      <a:gd name="T22" fmla="*/ 88 w 176"/>
                      <a:gd name="T23" fmla="*/ 142 h 162"/>
                      <a:gd name="T24" fmla="*/ 45 w 176"/>
                      <a:gd name="T25" fmla="*/ 142 h 162"/>
                      <a:gd name="T26" fmla="*/ 37 w 176"/>
                      <a:gd name="T27" fmla="*/ 132 h 162"/>
                      <a:gd name="T28" fmla="*/ 16 w 176"/>
                      <a:gd name="T29" fmla="*/ 13 h 162"/>
                      <a:gd name="T30" fmla="*/ 88 w 176"/>
                      <a:gd name="T31" fmla="*/ 13 h 162"/>
                      <a:gd name="T32" fmla="*/ 159 w 176"/>
                      <a:gd name="T33" fmla="*/ 13 h 162"/>
                      <a:gd name="T34" fmla="*/ 139 w 176"/>
                      <a:gd name="T35" fmla="*/ 132 h 16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</a:cxnLst>
                    <a:rect l="0" t="0" r="r" b="b"/>
                    <a:pathLst>
                      <a:path w="176" h="162">
                        <a:moveTo>
                          <a:pt x="88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6" y="151"/>
                          <a:pt x="26" y="151"/>
                          <a:pt x="26" y="151"/>
                        </a:cubicBezTo>
                        <a:cubicBezTo>
                          <a:pt x="28" y="161"/>
                          <a:pt x="36" y="162"/>
                          <a:pt x="36" y="162"/>
                        </a:cubicBezTo>
                        <a:cubicBezTo>
                          <a:pt x="88" y="162"/>
                          <a:pt x="88" y="162"/>
                          <a:pt x="88" y="162"/>
                        </a:cubicBezTo>
                        <a:cubicBezTo>
                          <a:pt x="140" y="162"/>
                          <a:pt x="140" y="162"/>
                          <a:pt x="140" y="162"/>
                        </a:cubicBezTo>
                        <a:cubicBezTo>
                          <a:pt x="140" y="162"/>
                          <a:pt x="148" y="161"/>
                          <a:pt x="149" y="151"/>
                        </a:cubicBezTo>
                        <a:cubicBezTo>
                          <a:pt x="176" y="0"/>
                          <a:pt x="176" y="0"/>
                          <a:pt x="176" y="0"/>
                        </a:cubicBezTo>
                        <a:lnTo>
                          <a:pt x="88" y="0"/>
                        </a:lnTo>
                        <a:close/>
                        <a:moveTo>
                          <a:pt x="139" y="132"/>
                        </a:moveTo>
                        <a:cubicBezTo>
                          <a:pt x="137" y="141"/>
                          <a:pt x="130" y="142"/>
                          <a:pt x="130" y="142"/>
                        </a:cubicBezTo>
                        <a:cubicBezTo>
                          <a:pt x="88" y="142"/>
                          <a:pt x="88" y="142"/>
                          <a:pt x="88" y="142"/>
                        </a:cubicBezTo>
                        <a:cubicBezTo>
                          <a:pt x="45" y="142"/>
                          <a:pt x="45" y="142"/>
                          <a:pt x="45" y="142"/>
                        </a:cubicBezTo>
                        <a:cubicBezTo>
                          <a:pt x="45" y="142"/>
                          <a:pt x="38" y="141"/>
                          <a:pt x="37" y="132"/>
                        </a:cubicBezTo>
                        <a:cubicBezTo>
                          <a:pt x="16" y="13"/>
                          <a:pt x="16" y="13"/>
                          <a:pt x="16" y="13"/>
                        </a:cubicBezTo>
                        <a:cubicBezTo>
                          <a:pt x="88" y="13"/>
                          <a:pt x="88" y="13"/>
                          <a:pt x="88" y="13"/>
                        </a:cubicBezTo>
                        <a:cubicBezTo>
                          <a:pt x="159" y="13"/>
                          <a:pt x="159" y="13"/>
                          <a:pt x="159" y="13"/>
                        </a:cubicBezTo>
                        <a:lnTo>
                          <a:pt x="139" y="132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25" name="Freeform 1911"/>
                  <p:cNvSpPr/>
                  <p:nvPr/>
                </p:nvSpPr>
                <p:spPr bwMode="auto">
                  <a:xfrm>
                    <a:off x="4261256" y="-891633"/>
                    <a:ext cx="258325" cy="187162"/>
                  </a:xfrm>
                  <a:custGeom>
                    <a:avLst/>
                    <a:gdLst>
                      <a:gd name="T0" fmla="*/ 132 w 265"/>
                      <a:gd name="T1" fmla="*/ 0 h 192"/>
                      <a:gd name="T2" fmla="*/ 0 w 265"/>
                      <a:gd name="T3" fmla="*/ 0 h 192"/>
                      <a:gd name="T4" fmla="*/ 35 w 265"/>
                      <a:gd name="T5" fmla="*/ 192 h 192"/>
                      <a:gd name="T6" fmla="*/ 132 w 265"/>
                      <a:gd name="T7" fmla="*/ 192 h 192"/>
                      <a:gd name="T8" fmla="*/ 229 w 265"/>
                      <a:gd name="T9" fmla="*/ 192 h 192"/>
                      <a:gd name="T10" fmla="*/ 265 w 265"/>
                      <a:gd name="T11" fmla="*/ 0 h 192"/>
                      <a:gd name="T12" fmla="*/ 132 w 265"/>
                      <a:gd name="T13" fmla="*/ 0 h 19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65" h="192">
                        <a:moveTo>
                          <a:pt x="132" y="0"/>
                        </a:moveTo>
                        <a:lnTo>
                          <a:pt x="0" y="0"/>
                        </a:lnTo>
                        <a:lnTo>
                          <a:pt x="35" y="192"/>
                        </a:lnTo>
                        <a:lnTo>
                          <a:pt x="132" y="192"/>
                        </a:lnTo>
                        <a:lnTo>
                          <a:pt x="229" y="192"/>
                        </a:lnTo>
                        <a:lnTo>
                          <a:pt x="265" y="0"/>
                        </a:lnTo>
                        <a:lnTo>
                          <a:pt x="132" y="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</p:grpSp>
          <p:cxnSp>
            <p:nvCxnSpPr>
              <p:cNvPr id="37" name="直接连接符 36"/>
              <p:cNvCxnSpPr/>
              <p:nvPr/>
            </p:nvCxnSpPr>
            <p:spPr>
              <a:xfrm flipV="1">
                <a:off x="4552950" y="2486718"/>
                <a:ext cx="2019395" cy="5905"/>
              </a:xfrm>
              <a:prstGeom prst="line">
                <a:avLst/>
              </a:prstGeom>
              <a:ln w="101600">
                <a:solidFill>
                  <a:srgbClr val="F6737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6" name="组合 55"/>
            <p:cNvGrpSpPr/>
            <p:nvPr/>
          </p:nvGrpSpPr>
          <p:grpSpPr>
            <a:xfrm>
              <a:off x="4572000" y="5036397"/>
              <a:ext cx="2866020" cy="865674"/>
              <a:chOff x="4572000" y="5036397"/>
              <a:chExt cx="2866020" cy="865674"/>
            </a:xfrm>
          </p:grpSpPr>
          <p:grpSp>
            <p:nvGrpSpPr>
              <p:cNvPr id="34" name="组合 33"/>
              <p:cNvGrpSpPr/>
              <p:nvPr/>
            </p:nvGrpSpPr>
            <p:grpSpPr>
              <a:xfrm>
                <a:off x="6572345" y="5036397"/>
                <a:ext cx="865675" cy="865674"/>
                <a:chOff x="6644981" y="-1447800"/>
                <a:chExt cx="1143000" cy="1143000"/>
              </a:xfrm>
            </p:grpSpPr>
            <p:sp>
              <p:nvSpPr>
                <p:cNvPr id="16" name="椭圆 15"/>
                <p:cNvSpPr/>
                <p:nvPr/>
              </p:nvSpPr>
              <p:spPr>
                <a:xfrm>
                  <a:off x="6644981" y="-1447800"/>
                  <a:ext cx="1143000" cy="1143000"/>
                </a:xfrm>
                <a:prstGeom prst="ellipse">
                  <a:avLst/>
                </a:prstGeom>
                <a:solidFill>
                  <a:srgbClr val="EC457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grpSp>
              <p:nvGrpSpPr>
                <p:cNvPr id="32" name="组合 31"/>
                <p:cNvGrpSpPr/>
                <p:nvPr/>
              </p:nvGrpSpPr>
              <p:grpSpPr>
                <a:xfrm>
                  <a:off x="6855803" y="-1164355"/>
                  <a:ext cx="721357" cy="576110"/>
                  <a:chOff x="6631987" y="-1163605"/>
                  <a:chExt cx="721357" cy="576110"/>
                </a:xfrm>
              </p:grpSpPr>
              <p:sp>
                <p:nvSpPr>
                  <p:cNvPr id="26" name="Oval 2140"/>
                  <p:cNvSpPr>
                    <a:spLocks noChangeArrowheads="1"/>
                  </p:cNvSpPr>
                  <p:nvPr/>
                </p:nvSpPr>
                <p:spPr bwMode="auto">
                  <a:xfrm>
                    <a:off x="6864966" y="-930626"/>
                    <a:ext cx="112102" cy="111127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27" name="Freeform 2141"/>
                  <p:cNvSpPr>
                    <a:spLocks noEditPoints="1"/>
                  </p:cNvSpPr>
                  <p:nvPr/>
                </p:nvSpPr>
                <p:spPr bwMode="auto">
                  <a:xfrm>
                    <a:off x="6631987" y="-1163605"/>
                    <a:ext cx="686262" cy="576110"/>
                  </a:xfrm>
                  <a:custGeom>
                    <a:avLst/>
                    <a:gdLst>
                      <a:gd name="T0" fmla="*/ 298 w 298"/>
                      <a:gd name="T1" fmla="*/ 143 h 250"/>
                      <a:gd name="T2" fmla="*/ 298 w 298"/>
                      <a:gd name="T3" fmla="*/ 143 h 250"/>
                      <a:gd name="T4" fmla="*/ 298 w 298"/>
                      <a:gd name="T5" fmla="*/ 69 h 250"/>
                      <a:gd name="T6" fmla="*/ 283 w 298"/>
                      <a:gd name="T7" fmla="*/ 69 h 250"/>
                      <a:gd name="T8" fmla="*/ 283 w 298"/>
                      <a:gd name="T9" fmla="*/ 132 h 250"/>
                      <a:gd name="T10" fmla="*/ 249 w 298"/>
                      <a:gd name="T11" fmla="*/ 143 h 250"/>
                      <a:gd name="T12" fmla="*/ 250 w 298"/>
                      <a:gd name="T13" fmla="*/ 125 h 250"/>
                      <a:gd name="T14" fmla="*/ 125 w 298"/>
                      <a:gd name="T15" fmla="*/ 0 h 250"/>
                      <a:gd name="T16" fmla="*/ 0 w 298"/>
                      <a:gd name="T17" fmla="*/ 125 h 250"/>
                      <a:gd name="T18" fmla="*/ 125 w 298"/>
                      <a:gd name="T19" fmla="*/ 250 h 250"/>
                      <a:gd name="T20" fmla="*/ 245 w 298"/>
                      <a:gd name="T21" fmla="*/ 160 h 250"/>
                      <a:gd name="T22" fmla="*/ 298 w 298"/>
                      <a:gd name="T23" fmla="*/ 143 h 250"/>
                      <a:gd name="T24" fmla="*/ 298 w 298"/>
                      <a:gd name="T25" fmla="*/ 143 h 250"/>
                      <a:gd name="T26" fmla="*/ 298 w 298"/>
                      <a:gd name="T27" fmla="*/ 143 h 250"/>
                      <a:gd name="T28" fmla="*/ 125 w 298"/>
                      <a:gd name="T29" fmla="*/ 171 h 250"/>
                      <a:gd name="T30" fmla="*/ 80 w 298"/>
                      <a:gd name="T31" fmla="*/ 125 h 250"/>
                      <a:gd name="T32" fmla="*/ 125 w 298"/>
                      <a:gd name="T33" fmla="*/ 79 h 250"/>
                      <a:gd name="T34" fmla="*/ 171 w 298"/>
                      <a:gd name="T35" fmla="*/ 125 h 250"/>
                      <a:gd name="T36" fmla="*/ 125 w 298"/>
                      <a:gd name="T37" fmla="*/ 171 h 250"/>
                      <a:gd name="T38" fmla="*/ 215 w 298"/>
                      <a:gd name="T39" fmla="*/ 166 h 250"/>
                      <a:gd name="T40" fmla="*/ 218 w 298"/>
                      <a:gd name="T41" fmla="*/ 176 h 250"/>
                      <a:gd name="T42" fmla="*/ 217 w 298"/>
                      <a:gd name="T43" fmla="*/ 178 h 250"/>
                      <a:gd name="T44" fmla="*/ 179 w 298"/>
                      <a:gd name="T45" fmla="*/ 191 h 250"/>
                      <a:gd name="T46" fmla="*/ 176 w 298"/>
                      <a:gd name="T47" fmla="*/ 190 h 250"/>
                      <a:gd name="T48" fmla="*/ 174 w 298"/>
                      <a:gd name="T49" fmla="*/ 183 h 250"/>
                      <a:gd name="T50" fmla="*/ 172 w 298"/>
                      <a:gd name="T51" fmla="*/ 182 h 250"/>
                      <a:gd name="T52" fmla="*/ 163 w 298"/>
                      <a:gd name="T53" fmla="*/ 182 h 250"/>
                      <a:gd name="T54" fmla="*/ 162 w 298"/>
                      <a:gd name="T55" fmla="*/ 179 h 250"/>
                      <a:gd name="T56" fmla="*/ 169 w 298"/>
                      <a:gd name="T57" fmla="*/ 173 h 250"/>
                      <a:gd name="T58" fmla="*/ 170 w 298"/>
                      <a:gd name="T59" fmla="*/ 171 h 250"/>
                      <a:gd name="T60" fmla="*/ 168 w 298"/>
                      <a:gd name="T61" fmla="*/ 165 h 250"/>
                      <a:gd name="T62" fmla="*/ 169 w 298"/>
                      <a:gd name="T63" fmla="*/ 162 h 250"/>
                      <a:gd name="T64" fmla="*/ 207 w 298"/>
                      <a:gd name="T65" fmla="*/ 149 h 250"/>
                      <a:gd name="T66" fmla="*/ 210 w 298"/>
                      <a:gd name="T67" fmla="*/ 151 h 250"/>
                      <a:gd name="T68" fmla="*/ 213 w 298"/>
                      <a:gd name="T69" fmla="*/ 160 h 250"/>
                      <a:gd name="T70" fmla="*/ 247 w 298"/>
                      <a:gd name="T71" fmla="*/ 149 h 250"/>
                      <a:gd name="T72" fmla="*/ 249 w 298"/>
                      <a:gd name="T73" fmla="*/ 154 h 250"/>
                      <a:gd name="T74" fmla="*/ 215 w 298"/>
                      <a:gd name="T75" fmla="*/ 166 h 25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</a:cxnLst>
                    <a:rect l="0" t="0" r="r" b="b"/>
                    <a:pathLst>
                      <a:path w="298" h="250">
                        <a:moveTo>
                          <a:pt x="298" y="143"/>
                        </a:moveTo>
                        <a:cubicBezTo>
                          <a:pt x="298" y="143"/>
                          <a:pt x="298" y="143"/>
                          <a:pt x="298" y="143"/>
                        </a:cubicBezTo>
                        <a:cubicBezTo>
                          <a:pt x="298" y="69"/>
                          <a:pt x="298" y="69"/>
                          <a:pt x="298" y="69"/>
                        </a:cubicBezTo>
                        <a:cubicBezTo>
                          <a:pt x="283" y="69"/>
                          <a:pt x="283" y="69"/>
                          <a:pt x="283" y="69"/>
                        </a:cubicBezTo>
                        <a:cubicBezTo>
                          <a:pt x="283" y="132"/>
                          <a:pt x="283" y="132"/>
                          <a:pt x="283" y="132"/>
                        </a:cubicBezTo>
                        <a:cubicBezTo>
                          <a:pt x="249" y="143"/>
                          <a:pt x="249" y="143"/>
                          <a:pt x="249" y="143"/>
                        </a:cubicBezTo>
                        <a:cubicBezTo>
                          <a:pt x="250" y="137"/>
                          <a:pt x="250" y="131"/>
                          <a:pt x="250" y="125"/>
                        </a:cubicBezTo>
                        <a:cubicBezTo>
                          <a:pt x="250" y="56"/>
                          <a:pt x="194" y="0"/>
                          <a:pt x="125" y="0"/>
                        </a:cubicBezTo>
                        <a:cubicBezTo>
                          <a:pt x="56" y="0"/>
                          <a:pt x="0" y="56"/>
                          <a:pt x="0" y="125"/>
                        </a:cubicBezTo>
                        <a:cubicBezTo>
                          <a:pt x="0" y="194"/>
                          <a:pt x="56" y="250"/>
                          <a:pt x="125" y="250"/>
                        </a:cubicBezTo>
                        <a:cubicBezTo>
                          <a:pt x="182" y="250"/>
                          <a:pt x="230" y="212"/>
                          <a:pt x="245" y="160"/>
                        </a:cubicBezTo>
                        <a:cubicBezTo>
                          <a:pt x="298" y="143"/>
                          <a:pt x="298" y="143"/>
                          <a:pt x="298" y="143"/>
                        </a:cubicBezTo>
                        <a:cubicBezTo>
                          <a:pt x="298" y="143"/>
                          <a:pt x="298" y="143"/>
                          <a:pt x="298" y="143"/>
                        </a:cubicBezTo>
                        <a:cubicBezTo>
                          <a:pt x="298" y="143"/>
                          <a:pt x="298" y="143"/>
                          <a:pt x="298" y="143"/>
                        </a:cubicBezTo>
                        <a:close/>
                        <a:moveTo>
                          <a:pt x="125" y="171"/>
                        </a:moveTo>
                        <a:cubicBezTo>
                          <a:pt x="100" y="171"/>
                          <a:pt x="80" y="150"/>
                          <a:pt x="80" y="125"/>
                        </a:cubicBezTo>
                        <a:cubicBezTo>
                          <a:pt x="80" y="100"/>
                          <a:pt x="100" y="79"/>
                          <a:pt x="125" y="79"/>
                        </a:cubicBezTo>
                        <a:cubicBezTo>
                          <a:pt x="151" y="79"/>
                          <a:pt x="171" y="100"/>
                          <a:pt x="171" y="125"/>
                        </a:cubicBezTo>
                        <a:cubicBezTo>
                          <a:pt x="171" y="150"/>
                          <a:pt x="151" y="171"/>
                          <a:pt x="125" y="171"/>
                        </a:cubicBezTo>
                        <a:close/>
                        <a:moveTo>
                          <a:pt x="215" y="166"/>
                        </a:moveTo>
                        <a:cubicBezTo>
                          <a:pt x="218" y="176"/>
                          <a:pt x="218" y="176"/>
                          <a:pt x="218" y="176"/>
                        </a:cubicBezTo>
                        <a:cubicBezTo>
                          <a:pt x="218" y="177"/>
                          <a:pt x="218" y="178"/>
                          <a:pt x="217" y="178"/>
                        </a:cubicBezTo>
                        <a:cubicBezTo>
                          <a:pt x="179" y="191"/>
                          <a:pt x="179" y="191"/>
                          <a:pt x="179" y="191"/>
                        </a:cubicBezTo>
                        <a:cubicBezTo>
                          <a:pt x="178" y="191"/>
                          <a:pt x="176" y="191"/>
                          <a:pt x="176" y="190"/>
                        </a:cubicBezTo>
                        <a:cubicBezTo>
                          <a:pt x="174" y="183"/>
                          <a:pt x="174" y="183"/>
                          <a:pt x="174" y="183"/>
                        </a:cubicBezTo>
                        <a:cubicBezTo>
                          <a:pt x="174" y="182"/>
                          <a:pt x="173" y="182"/>
                          <a:pt x="172" y="182"/>
                        </a:cubicBezTo>
                        <a:cubicBezTo>
                          <a:pt x="163" y="182"/>
                          <a:pt x="163" y="182"/>
                          <a:pt x="163" y="182"/>
                        </a:cubicBezTo>
                        <a:cubicBezTo>
                          <a:pt x="161" y="182"/>
                          <a:pt x="160" y="180"/>
                          <a:pt x="162" y="179"/>
                        </a:cubicBezTo>
                        <a:cubicBezTo>
                          <a:pt x="169" y="173"/>
                          <a:pt x="169" y="173"/>
                          <a:pt x="169" y="173"/>
                        </a:cubicBezTo>
                        <a:cubicBezTo>
                          <a:pt x="170" y="173"/>
                          <a:pt x="170" y="172"/>
                          <a:pt x="170" y="171"/>
                        </a:cubicBezTo>
                        <a:cubicBezTo>
                          <a:pt x="168" y="165"/>
                          <a:pt x="168" y="165"/>
                          <a:pt x="168" y="165"/>
                        </a:cubicBezTo>
                        <a:cubicBezTo>
                          <a:pt x="167" y="164"/>
                          <a:pt x="168" y="162"/>
                          <a:pt x="169" y="162"/>
                        </a:cubicBezTo>
                        <a:cubicBezTo>
                          <a:pt x="207" y="149"/>
                          <a:pt x="207" y="149"/>
                          <a:pt x="207" y="149"/>
                        </a:cubicBezTo>
                        <a:cubicBezTo>
                          <a:pt x="208" y="149"/>
                          <a:pt x="209" y="150"/>
                          <a:pt x="210" y="151"/>
                        </a:cubicBezTo>
                        <a:cubicBezTo>
                          <a:pt x="213" y="160"/>
                          <a:pt x="213" y="160"/>
                          <a:pt x="213" y="160"/>
                        </a:cubicBezTo>
                        <a:cubicBezTo>
                          <a:pt x="247" y="149"/>
                          <a:pt x="247" y="149"/>
                          <a:pt x="247" y="149"/>
                        </a:cubicBezTo>
                        <a:cubicBezTo>
                          <a:pt x="249" y="154"/>
                          <a:pt x="249" y="154"/>
                          <a:pt x="249" y="154"/>
                        </a:cubicBezTo>
                        <a:lnTo>
                          <a:pt x="215" y="166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28" name="Freeform 2142"/>
                  <p:cNvSpPr/>
                  <p:nvPr/>
                </p:nvSpPr>
                <p:spPr bwMode="auto">
                  <a:xfrm>
                    <a:off x="7251963" y="-1054425"/>
                    <a:ext cx="101381" cy="101381"/>
                  </a:xfrm>
                  <a:custGeom>
                    <a:avLst/>
                    <a:gdLst>
                      <a:gd name="T0" fmla="*/ 36 w 44"/>
                      <a:gd name="T1" fmla="*/ 44 h 44"/>
                      <a:gd name="T2" fmla="*/ 8 w 44"/>
                      <a:gd name="T3" fmla="*/ 44 h 44"/>
                      <a:gd name="T4" fmla="*/ 0 w 44"/>
                      <a:gd name="T5" fmla="*/ 36 h 44"/>
                      <a:gd name="T6" fmla="*/ 0 w 44"/>
                      <a:gd name="T7" fmla="*/ 8 h 44"/>
                      <a:gd name="T8" fmla="*/ 8 w 44"/>
                      <a:gd name="T9" fmla="*/ 0 h 44"/>
                      <a:gd name="T10" fmla="*/ 36 w 44"/>
                      <a:gd name="T11" fmla="*/ 0 h 44"/>
                      <a:gd name="T12" fmla="*/ 44 w 44"/>
                      <a:gd name="T13" fmla="*/ 8 h 44"/>
                      <a:gd name="T14" fmla="*/ 44 w 44"/>
                      <a:gd name="T15" fmla="*/ 36 h 44"/>
                      <a:gd name="T16" fmla="*/ 36 w 44"/>
                      <a:gd name="T17" fmla="*/ 44 h 4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44" h="44">
                        <a:moveTo>
                          <a:pt x="36" y="44"/>
                        </a:moveTo>
                        <a:cubicBezTo>
                          <a:pt x="8" y="44"/>
                          <a:pt x="8" y="44"/>
                          <a:pt x="8" y="44"/>
                        </a:cubicBezTo>
                        <a:cubicBezTo>
                          <a:pt x="3" y="44"/>
                          <a:pt x="0" y="40"/>
                          <a:pt x="0" y="36"/>
                        </a:cubicBezTo>
                        <a:cubicBezTo>
                          <a:pt x="0" y="8"/>
                          <a:pt x="0" y="8"/>
                          <a:pt x="0" y="8"/>
                        </a:cubicBezTo>
                        <a:cubicBezTo>
                          <a:pt x="0" y="4"/>
                          <a:pt x="3" y="0"/>
                          <a:pt x="8" y="0"/>
                        </a:cubicBezTo>
                        <a:cubicBezTo>
                          <a:pt x="36" y="0"/>
                          <a:pt x="36" y="0"/>
                          <a:pt x="36" y="0"/>
                        </a:cubicBezTo>
                        <a:cubicBezTo>
                          <a:pt x="40" y="0"/>
                          <a:pt x="44" y="4"/>
                          <a:pt x="44" y="8"/>
                        </a:cubicBezTo>
                        <a:cubicBezTo>
                          <a:pt x="44" y="36"/>
                          <a:pt x="44" y="36"/>
                          <a:pt x="44" y="36"/>
                        </a:cubicBezTo>
                        <a:cubicBezTo>
                          <a:pt x="44" y="40"/>
                          <a:pt x="40" y="44"/>
                          <a:pt x="36" y="44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</p:grpSp>
          <p:cxnSp>
            <p:nvCxnSpPr>
              <p:cNvPr id="38" name="直接连接符 37"/>
              <p:cNvCxnSpPr/>
              <p:nvPr/>
            </p:nvCxnSpPr>
            <p:spPr>
              <a:xfrm>
                <a:off x="4572000" y="5469234"/>
                <a:ext cx="2000345" cy="0"/>
              </a:xfrm>
              <a:prstGeom prst="line">
                <a:avLst/>
              </a:prstGeom>
              <a:ln w="101600">
                <a:solidFill>
                  <a:srgbClr val="EC457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5" name="组合 54"/>
            <p:cNvGrpSpPr/>
            <p:nvPr/>
          </p:nvGrpSpPr>
          <p:grpSpPr>
            <a:xfrm>
              <a:off x="5141326" y="3545139"/>
              <a:ext cx="2273439" cy="865674"/>
              <a:chOff x="5141326" y="3545139"/>
              <a:chExt cx="2273439" cy="865674"/>
            </a:xfrm>
          </p:grpSpPr>
          <p:grpSp>
            <p:nvGrpSpPr>
              <p:cNvPr id="33" name="组合 32"/>
              <p:cNvGrpSpPr/>
              <p:nvPr/>
            </p:nvGrpSpPr>
            <p:grpSpPr>
              <a:xfrm>
                <a:off x="6549090" y="3545139"/>
                <a:ext cx="865675" cy="865674"/>
                <a:chOff x="5114925" y="-1447800"/>
                <a:chExt cx="1143000" cy="1143000"/>
              </a:xfrm>
            </p:grpSpPr>
            <p:sp>
              <p:nvSpPr>
                <p:cNvPr id="15" name="椭圆 14"/>
                <p:cNvSpPr/>
                <p:nvPr/>
              </p:nvSpPr>
              <p:spPr>
                <a:xfrm>
                  <a:off x="5114925" y="-1447800"/>
                  <a:ext cx="1143000" cy="1143000"/>
                </a:xfrm>
                <a:prstGeom prst="ellipse">
                  <a:avLst/>
                </a:prstGeom>
                <a:solidFill>
                  <a:srgbClr val="EEC89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7" name="Freeform 1819"/>
                <p:cNvSpPr/>
                <p:nvPr/>
              </p:nvSpPr>
              <p:spPr bwMode="auto">
                <a:xfrm>
                  <a:off x="5450034" y="-1126337"/>
                  <a:ext cx="472783" cy="500075"/>
                </a:xfrm>
                <a:custGeom>
                  <a:avLst/>
                  <a:gdLst>
                    <a:gd name="T0" fmla="*/ 204 w 205"/>
                    <a:gd name="T1" fmla="*/ 0 h 217"/>
                    <a:gd name="T2" fmla="*/ 68 w 205"/>
                    <a:gd name="T3" fmla="*/ 44 h 217"/>
                    <a:gd name="T4" fmla="*/ 68 w 205"/>
                    <a:gd name="T5" fmla="*/ 143 h 217"/>
                    <a:gd name="T6" fmla="*/ 32 w 205"/>
                    <a:gd name="T7" fmla="*/ 144 h 217"/>
                    <a:gd name="T8" fmla="*/ 8 w 205"/>
                    <a:gd name="T9" fmla="*/ 193 h 217"/>
                    <a:gd name="T10" fmla="*/ 60 w 205"/>
                    <a:gd name="T11" fmla="*/ 208 h 217"/>
                    <a:gd name="T12" fmla="*/ 86 w 205"/>
                    <a:gd name="T13" fmla="*/ 165 h 217"/>
                    <a:gd name="T14" fmla="*/ 86 w 205"/>
                    <a:gd name="T15" fmla="*/ 75 h 217"/>
                    <a:gd name="T16" fmla="*/ 184 w 205"/>
                    <a:gd name="T17" fmla="*/ 48 h 217"/>
                    <a:gd name="T18" fmla="*/ 186 w 205"/>
                    <a:gd name="T19" fmla="*/ 122 h 217"/>
                    <a:gd name="T20" fmla="*/ 150 w 205"/>
                    <a:gd name="T21" fmla="*/ 122 h 217"/>
                    <a:gd name="T22" fmla="*/ 125 w 205"/>
                    <a:gd name="T23" fmla="*/ 171 h 217"/>
                    <a:gd name="T24" fmla="*/ 178 w 205"/>
                    <a:gd name="T25" fmla="*/ 186 h 217"/>
                    <a:gd name="T26" fmla="*/ 204 w 205"/>
                    <a:gd name="T27" fmla="*/ 148 h 217"/>
                    <a:gd name="T28" fmla="*/ 204 w 205"/>
                    <a:gd name="T29" fmla="*/ 148 h 217"/>
                    <a:gd name="T30" fmla="*/ 204 w 205"/>
                    <a:gd name="T31" fmla="*/ 0 h 2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205" h="217">
                      <a:moveTo>
                        <a:pt x="204" y="0"/>
                      </a:moveTo>
                      <a:cubicBezTo>
                        <a:pt x="68" y="44"/>
                        <a:pt x="68" y="44"/>
                        <a:pt x="68" y="44"/>
                      </a:cubicBezTo>
                      <a:cubicBezTo>
                        <a:pt x="68" y="143"/>
                        <a:pt x="68" y="143"/>
                        <a:pt x="68" y="143"/>
                      </a:cubicBezTo>
                      <a:cubicBezTo>
                        <a:pt x="58" y="139"/>
                        <a:pt x="45" y="139"/>
                        <a:pt x="32" y="144"/>
                      </a:cubicBezTo>
                      <a:cubicBezTo>
                        <a:pt x="11" y="153"/>
                        <a:pt x="0" y="175"/>
                        <a:pt x="8" y="193"/>
                      </a:cubicBezTo>
                      <a:cubicBezTo>
                        <a:pt x="16" y="210"/>
                        <a:pt x="39" y="217"/>
                        <a:pt x="60" y="208"/>
                      </a:cubicBezTo>
                      <a:cubicBezTo>
                        <a:pt x="79" y="199"/>
                        <a:pt x="90" y="181"/>
                        <a:pt x="86" y="165"/>
                      </a:cubicBezTo>
                      <a:cubicBezTo>
                        <a:pt x="86" y="75"/>
                        <a:pt x="86" y="75"/>
                        <a:pt x="86" y="75"/>
                      </a:cubicBezTo>
                      <a:cubicBezTo>
                        <a:pt x="184" y="48"/>
                        <a:pt x="184" y="48"/>
                        <a:pt x="184" y="48"/>
                      </a:cubicBezTo>
                      <a:cubicBezTo>
                        <a:pt x="186" y="122"/>
                        <a:pt x="186" y="122"/>
                        <a:pt x="186" y="122"/>
                      </a:cubicBezTo>
                      <a:cubicBezTo>
                        <a:pt x="175" y="117"/>
                        <a:pt x="162" y="117"/>
                        <a:pt x="150" y="122"/>
                      </a:cubicBezTo>
                      <a:cubicBezTo>
                        <a:pt x="129" y="132"/>
                        <a:pt x="118" y="153"/>
                        <a:pt x="125" y="171"/>
                      </a:cubicBezTo>
                      <a:cubicBezTo>
                        <a:pt x="133" y="189"/>
                        <a:pt x="157" y="195"/>
                        <a:pt x="178" y="186"/>
                      </a:cubicBezTo>
                      <a:cubicBezTo>
                        <a:pt x="195" y="179"/>
                        <a:pt x="205" y="163"/>
                        <a:pt x="204" y="148"/>
                      </a:cubicBezTo>
                      <a:cubicBezTo>
                        <a:pt x="204" y="148"/>
                        <a:pt x="204" y="148"/>
                        <a:pt x="204" y="148"/>
                      </a:cubicBezTo>
                      <a:lnTo>
                        <a:pt x="204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cxnSp>
            <p:nvCxnSpPr>
              <p:cNvPr id="39" name="直接连接符 38"/>
              <p:cNvCxnSpPr/>
              <p:nvPr/>
            </p:nvCxnSpPr>
            <p:spPr>
              <a:xfrm>
                <a:off x="5141326" y="3981538"/>
                <a:ext cx="1407764" cy="0"/>
              </a:xfrm>
              <a:prstGeom prst="line">
                <a:avLst/>
              </a:prstGeom>
              <a:ln w="101600">
                <a:solidFill>
                  <a:srgbClr val="EEC89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0" name="直接连接符 39"/>
            <p:cNvCxnSpPr/>
            <p:nvPr/>
          </p:nvCxnSpPr>
          <p:spPr>
            <a:xfrm flipH="1">
              <a:off x="6572345" y="5867743"/>
              <a:ext cx="34" cy="2"/>
            </a:xfrm>
            <a:prstGeom prst="line">
              <a:avLst/>
            </a:prstGeom>
            <a:ln w="101600">
              <a:solidFill>
                <a:srgbClr val="EC457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文本框 40"/>
            <p:cNvSpPr txBox="1"/>
            <p:nvPr/>
          </p:nvSpPr>
          <p:spPr>
            <a:xfrm>
              <a:off x="7780786" y="2053881"/>
              <a:ext cx="3186114" cy="11264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F6737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添加内容</a:t>
              </a:r>
              <a:endParaRPr lang="en-US" altLang="zh-CN" sz="2400" b="1" dirty="0" smtClean="0">
                <a:solidFill>
                  <a:srgbClr val="F6737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基于演示设计的一站式在线演示、素材销售、服务交易</a:t>
              </a:r>
              <a:r>
                <a:rPr lang="zh-CN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系统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7780786" y="3541620"/>
              <a:ext cx="3186114" cy="11264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EEC89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添加内容</a:t>
              </a:r>
              <a:endParaRPr lang="en-US" altLang="zh-CN" sz="2400" b="1" dirty="0" smtClean="0">
                <a:solidFill>
                  <a:srgbClr val="EEC89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基于演示设计的一站式在线演示、素材销售、服务交易</a:t>
              </a:r>
              <a:r>
                <a:rPr lang="zh-CN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系统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7780786" y="5029359"/>
              <a:ext cx="3186114" cy="11264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EC457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添加内容</a:t>
              </a:r>
              <a:endParaRPr lang="en-US" altLang="zh-CN" sz="2400" b="1" dirty="0" smtClean="0">
                <a:solidFill>
                  <a:srgbClr val="EC457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基于演示设计的一站式在线演示、素材销售、服务交易</a:t>
              </a:r>
              <a:r>
                <a:rPr lang="zh-CN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系统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0">
        <p14:prism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/>
          <p:cNvCxnSpPr/>
          <p:nvPr/>
        </p:nvCxnSpPr>
        <p:spPr>
          <a:xfrm>
            <a:off x="1066800" y="1485900"/>
            <a:ext cx="10096500" cy="0"/>
          </a:xfrm>
          <a:prstGeom prst="line">
            <a:avLst/>
          </a:prstGeom>
          <a:ln w="38100">
            <a:solidFill>
              <a:srgbClr val="EEC89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1157060" y="523875"/>
            <a:ext cx="4529365" cy="769441"/>
            <a:chOff x="1157060" y="523875"/>
            <a:chExt cx="4529365" cy="769441"/>
          </a:xfrm>
        </p:grpSpPr>
        <p:sp>
          <p:nvSpPr>
            <p:cNvPr id="6" name="文本框 5"/>
            <p:cNvSpPr txBox="1"/>
            <p:nvPr/>
          </p:nvSpPr>
          <p:spPr>
            <a:xfrm>
              <a:off x="1628774" y="523875"/>
              <a:ext cx="405765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添加一级标题</a:t>
              </a:r>
              <a:r>
                <a:rPr lang="en-US" altLang="zh-CN" sz="4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endParaRPr lang="zh-CN" altLang="en-US" sz="4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Freeform 1740"/>
            <p:cNvSpPr/>
            <p:nvPr/>
          </p:nvSpPr>
          <p:spPr bwMode="auto">
            <a:xfrm>
              <a:off x="1157060" y="715068"/>
              <a:ext cx="514804" cy="457602"/>
            </a:xfrm>
            <a:custGeom>
              <a:avLst/>
              <a:gdLst>
                <a:gd name="T0" fmla="*/ 45 w 259"/>
                <a:gd name="T1" fmla="*/ 206 h 230"/>
                <a:gd name="T2" fmla="*/ 90 w 259"/>
                <a:gd name="T3" fmla="*/ 43 h 230"/>
                <a:gd name="T4" fmla="*/ 241 w 259"/>
                <a:gd name="T5" fmla="*/ 7 h 230"/>
                <a:gd name="T6" fmla="*/ 165 w 259"/>
                <a:gd name="T7" fmla="*/ 198 h 230"/>
                <a:gd name="T8" fmla="*/ 62 w 259"/>
                <a:gd name="T9" fmla="*/ 219 h 230"/>
                <a:gd name="T10" fmla="*/ 180 w 259"/>
                <a:gd name="T11" fmla="*/ 75 h 230"/>
                <a:gd name="T12" fmla="*/ 45 w 259"/>
                <a:gd name="T13" fmla="*/ 206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9" h="230">
                  <a:moveTo>
                    <a:pt x="45" y="206"/>
                  </a:moveTo>
                  <a:cubicBezTo>
                    <a:pt x="45" y="206"/>
                    <a:pt x="0" y="104"/>
                    <a:pt x="90" y="43"/>
                  </a:cubicBezTo>
                  <a:cubicBezTo>
                    <a:pt x="90" y="43"/>
                    <a:pt x="149" y="0"/>
                    <a:pt x="241" y="7"/>
                  </a:cubicBezTo>
                  <a:cubicBezTo>
                    <a:pt x="241" y="7"/>
                    <a:pt x="259" y="150"/>
                    <a:pt x="165" y="198"/>
                  </a:cubicBezTo>
                  <a:cubicBezTo>
                    <a:pt x="165" y="198"/>
                    <a:pt x="115" y="230"/>
                    <a:pt x="62" y="219"/>
                  </a:cubicBezTo>
                  <a:cubicBezTo>
                    <a:pt x="62" y="219"/>
                    <a:pt x="74" y="144"/>
                    <a:pt x="180" y="75"/>
                  </a:cubicBezTo>
                  <a:cubicBezTo>
                    <a:pt x="180" y="75"/>
                    <a:pt x="82" y="103"/>
                    <a:pt x="45" y="206"/>
                  </a:cubicBezTo>
                  <a:close/>
                </a:path>
              </a:pathLst>
            </a:custGeom>
            <a:solidFill>
              <a:srgbClr val="EC457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650" t="30697" r="701" b="1540"/>
          <a:stretch>
            <a:fillRect/>
          </a:stretch>
        </p:blipFill>
        <p:spPr>
          <a:xfrm>
            <a:off x="4439829" y="2076450"/>
            <a:ext cx="3312342" cy="4191000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1084906" y="2147016"/>
            <a:ext cx="3186114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  <a:endParaRPr lang="en-US" altLang="zh-CN" sz="2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基于演示设计的一站式在线演示、素材销售、服务交易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系统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958136" y="2147016"/>
            <a:ext cx="3186114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  <a:endParaRPr lang="en-US" altLang="zh-CN" sz="2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基于演示设计的一站式在线演示、素材销售、服务交易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系统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084906" y="4737816"/>
            <a:ext cx="3186114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  <a:endParaRPr lang="en-US" altLang="zh-CN" sz="2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基于演示设计的一站式在线演示、素材销售、服务交易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系统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958136" y="4737816"/>
            <a:ext cx="3186114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  <a:endParaRPr lang="en-US" altLang="zh-CN" sz="2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基于演示设计的一站式在线演示、素材销售、服务交易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系统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0">
        <p14:prism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0" y="-65037"/>
            <a:ext cx="5372100" cy="6923037"/>
            <a:chOff x="0" y="-65037"/>
            <a:chExt cx="5372100" cy="6923037"/>
          </a:xfrm>
        </p:grpSpPr>
        <p:sp>
          <p:nvSpPr>
            <p:cNvPr id="12" name="矩形 11"/>
            <p:cNvSpPr/>
            <p:nvPr/>
          </p:nvSpPr>
          <p:spPr>
            <a:xfrm>
              <a:off x="0" y="-65037"/>
              <a:ext cx="2705100" cy="6923037"/>
            </a:xfrm>
            <a:prstGeom prst="rect">
              <a:avLst/>
            </a:prstGeom>
            <a:solidFill>
              <a:srgbClr val="5CB5A3">
                <a:alpha val="8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0" y="1885950"/>
              <a:ext cx="5372100" cy="1571625"/>
              <a:chOff x="0" y="1885950"/>
              <a:chExt cx="5372100" cy="1571625"/>
            </a:xfrm>
          </p:grpSpPr>
          <p:sp>
            <p:nvSpPr>
              <p:cNvPr id="11" name="任意多边形 10"/>
              <p:cNvSpPr/>
              <p:nvPr/>
            </p:nvSpPr>
            <p:spPr>
              <a:xfrm>
                <a:off x="0" y="1885950"/>
                <a:ext cx="5372100" cy="1571625"/>
              </a:xfrm>
              <a:custGeom>
                <a:avLst/>
                <a:gdLst>
                  <a:gd name="connsiteX0" fmla="*/ 0 w 5372100"/>
                  <a:gd name="connsiteY0" fmla="*/ 0 h 1571625"/>
                  <a:gd name="connsiteX1" fmla="*/ 5372100 w 5372100"/>
                  <a:gd name="connsiteY1" fmla="*/ 0 h 1571625"/>
                  <a:gd name="connsiteX2" fmla="*/ 5372100 w 5372100"/>
                  <a:gd name="connsiteY2" fmla="*/ 168208 h 1571625"/>
                  <a:gd name="connsiteX3" fmla="*/ 4962525 w 5372100"/>
                  <a:gd name="connsiteY3" fmla="*/ 338137 h 1571625"/>
                  <a:gd name="connsiteX4" fmla="*/ 5372100 w 5372100"/>
                  <a:gd name="connsiteY4" fmla="*/ 508068 h 1571625"/>
                  <a:gd name="connsiteX5" fmla="*/ 5372100 w 5372100"/>
                  <a:gd name="connsiteY5" fmla="*/ 1571625 h 1571625"/>
                  <a:gd name="connsiteX6" fmla="*/ 0 w 5372100"/>
                  <a:gd name="connsiteY6" fmla="*/ 1571625 h 1571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372100" h="1571625">
                    <a:moveTo>
                      <a:pt x="0" y="0"/>
                    </a:moveTo>
                    <a:lnTo>
                      <a:pt x="5372100" y="0"/>
                    </a:lnTo>
                    <a:lnTo>
                      <a:pt x="5372100" y="168208"/>
                    </a:lnTo>
                    <a:lnTo>
                      <a:pt x="4962525" y="338137"/>
                    </a:lnTo>
                    <a:lnTo>
                      <a:pt x="5372100" y="508068"/>
                    </a:lnTo>
                    <a:lnTo>
                      <a:pt x="5372100" y="1571625"/>
                    </a:lnTo>
                    <a:lnTo>
                      <a:pt x="0" y="1571625"/>
                    </a:lnTo>
                    <a:close/>
                  </a:path>
                </a:pathLst>
              </a:custGeom>
              <a:solidFill>
                <a:srgbClr val="ED66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907757" y="2163931"/>
                <a:ext cx="3556586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60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目录</a:t>
                </a:r>
                <a:r>
                  <a:rPr lang="en-US" altLang="zh-CN" sz="60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3</a:t>
                </a:r>
                <a:endParaRPr lang="zh-CN" altLang="en-US" sz="6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6" name="组合 15"/>
          <p:cNvGrpSpPr/>
          <p:nvPr/>
        </p:nvGrpSpPr>
        <p:grpSpPr>
          <a:xfrm>
            <a:off x="1101139" y="976164"/>
            <a:ext cx="2508836" cy="466725"/>
            <a:chOff x="729664" y="976164"/>
            <a:chExt cx="2508836" cy="466725"/>
          </a:xfrm>
        </p:grpSpPr>
        <p:sp>
          <p:nvSpPr>
            <p:cNvPr id="6" name="矩形 5"/>
            <p:cNvSpPr/>
            <p:nvPr/>
          </p:nvSpPr>
          <p:spPr>
            <a:xfrm>
              <a:off x="729664" y="976164"/>
              <a:ext cx="2508836" cy="466725"/>
            </a:xfrm>
            <a:prstGeom prst="rect">
              <a:avLst/>
            </a:prstGeom>
            <a:solidFill>
              <a:srgbClr val="ED66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818711" y="978694"/>
              <a:ext cx="233074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单击此处加内容</a:t>
              </a:r>
              <a:endPara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0">
        <p14:prism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/>
        </p:nvCxnSpPr>
        <p:spPr>
          <a:xfrm>
            <a:off x="1066800" y="1485900"/>
            <a:ext cx="10096500" cy="0"/>
          </a:xfrm>
          <a:prstGeom prst="line">
            <a:avLst/>
          </a:prstGeom>
          <a:ln w="38100">
            <a:solidFill>
              <a:srgbClr val="EEC89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1109172" y="523875"/>
            <a:ext cx="4577253" cy="769441"/>
            <a:chOff x="1109172" y="523875"/>
            <a:chExt cx="4577253" cy="769441"/>
          </a:xfrm>
        </p:grpSpPr>
        <p:sp>
          <p:nvSpPr>
            <p:cNvPr id="8" name="文本框 7"/>
            <p:cNvSpPr txBox="1"/>
            <p:nvPr/>
          </p:nvSpPr>
          <p:spPr>
            <a:xfrm>
              <a:off x="1628774" y="523875"/>
              <a:ext cx="405765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添加一级标题</a:t>
              </a:r>
              <a:r>
                <a:rPr lang="en-US" altLang="zh-CN" sz="4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4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1109172" y="593228"/>
              <a:ext cx="483218" cy="577030"/>
              <a:chOff x="4678268" y="5858260"/>
              <a:chExt cx="104347" cy="124607"/>
            </a:xfrm>
            <a:solidFill>
              <a:srgbClr val="EC4570"/>
            </a:solidFill>
          </p:grpSpPr>
          <p:sp>
            <p:nvSpPr>
              <p:cNvPr id="10" name="Oval 1801"/>
              <p:cNvSpPr>
                <a:spLocks noChangeArrowheads="1"/>
              </p:cNvSpPr>
              <p:nvPr/>
            </p:nvSpPr>
            <p:spPr bwMode="auto">
              <a:xfrm>
                <a:off x="4678268" y="5889630"/>
                <a:ext cx="26141" cy="2592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" name="Oval 1802"/>
              <p:cNvSpPr>
                <a:spLocks noChangeArrowheads="1"/>
              </p:cNvSpPr>
              <p:nvPr/>
            </p:nvSpPr>
            <p:spPr bwMode="auto">
              <a:xfrm>
                <a:off x="4704409" y="5889630"/>
                <a:ext cx="25706" cy="2592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" name="Oval 1803"/>
              <p:cNvSpPr>
                <a:spLocks noChangeArrowheads="1"/>
              </p:cNvSpPr>
              <p:nvPr/>
            </p:nvSpPr>
            <p:spPr bwMode="auto">
              <a:xfrm>
                <a:off x="4730115" y="5889630"/>
                <a:ext cx="26359" cy="2592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" name="Oval 1804"/>
              <p:cNvSpPr>
                <a:spLocks noChangeArrowheads="1"/>
              </p:cNvSpPr>
              <p:nvPr/>
            </p:nvSpPr>
            <p:spPr bwMode="auto">
              <a:xfrm>
                <a:off x="4756474" y="5889630"/>
                <a:ext cx="26141" cy="2592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" name="Oval 1805"/>
              <p:cNvSpPr>
                <a:spLocks noChangeArrowheads="1"/>
              </p:cNvSpPr>
              <p:nvPr/>
            </p:nvSpPr>
            <p:spPr bwMode="auto">
              <a:xfrm>
                <a:off x="4691121" y="5911850"/>
                <a:ext cx="26141" cy="2635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" name="Oval 1806"/>
              <p:cNvSpPr>
                <a:spLocks noChangeArrowheads="1"/>
              </p:cNvSpPr>
              <p:nvPr/>
            </p:nvSpPr>
            <p:spPr bwMode="auto">
              <a:xfrm>
                <a:off x="4717262" y="5911850"/>
                <a:ext cx="26359" cy="2635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" name="Oval 1807"/>
              <p:cNvSpPr>
                <a:spLocks noChangeArrowheads="1"/>
              </p:cNvSpPr>
              <p:nvPr/>
            </p:nvSpPr>
            <p:spPr bwMode="auto">
              <a:xfrm>
                <a:off x="4743621" y="5911850"/>
                <a:ext cx="25706" cy="2635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" name="Oval 1808"/>
              <p:cNvSpPr>
                <a:spLocks noChangeArrowheads="1"/>
              </p:cNvSpPr>
              <p:nvPr/>
            </p:nvSpPr>
            <p:spPr bwMode="auto">
              <a:xfrm>
                <a:off x="4704409" y="5934506"/>
                <a:ext cx="25706" cy="2635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" name="Oval 1809"/>
              <p:cNvSpPr>
                <a:spLocks noChangeArrowheads="1"/>
              </p:cNvSpPr>
              <p:nvPr/>
            </p:nvSpPr>
            <p:spPr bwMode="auto">
              <a:xfrm>
                <a:off x="4730115" y="5934506"/>
                <a:ext cx="26359" cy="2635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" name="Oval 1810"/>
              <p:cNvSpPr>
                <a:spLocks noChangeArrowheads="1"/>
              </p:cNvSpPr>
              <p:nvPr/>
            </p:nvSpPr>
            <p:spPr bwMode="auto">
              <a:xfrm>
                <a:off x="4717262" y="5956726"/>
                <a:ext cx="26359" cy="261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" name="Freeform 1811"/>
              <p:cNvSpPr/>
              <p:nvPr/>
            </p:nvSpPr>
            <p:spPr bwMode="auto">
              <a:xfrm>
                <a:off x="4691121" y="5902700"/>
                <a:ext cx="78206" cy="67314"/>
              </a:xfrm>
              <a:custGeom>
                <a:avLst/>
                <a:gdLst>
                  <a:gd name="T0" fmla="*/ 0 w 359"/>
                  <a:gd name="T1" fmla="*/ 0 h 309"/>
                  <a:gd name="T2" fmla="*/ 179 w 359"/>
                  <a:gd name="T3" fmla="*/ 309 h 309"/>
                  <a:gd name="T4" fmla="*/ 359 w 359"/>
                  <a:gd name="T5" fmla="*/ 0 h 309"/>
                  <a:gd name="T6" fmla="*/ 0 w 359"/>
                  <a:gd name="T7" fmla="*/ 0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9" h="309">
                    <a:moveTo>
                      <a:pt x="0" y="0"/>
                    </a:moveTo>
                    <a:lnTo>
                      <a:pt x="179" y="309"/>
                    </a:lnTo>
                    <a:lnTo>
                      <a:pt x="359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" name="Freeform 1812"/>
              <p:cNvSpPr/>
              <p:nvPr/>
            </p:nvSpPr>
            <p:spPr bwMode="auto">
              <a:xfrm>
                <a:off x="4730115" y="5858260"/>
                <a:ext cx="26359" cy="31370"/>
              </a:xfrm>
              <a:custGeom>
                <a:avLst/>
                <a:gdLst>
                  <a:gd name="T0" fmla="*/ 0 w 51"/>
                  <a:gd name="T1" fmla="*/ 61 h 61"/>
                  <a:gd name="T2" fmla="*/ 51 w 51"/>
                  <a:gd name="T3" fmla="*/ 0 h 61"/>
                  <a:gd name="T4" fmla="*/ 51 w 51"/>
                  <a:gd name="T5" fmla="*/ 30 h 61"/>
                  <a:gd name="T6" fmla="*/ 0 w 51"/>
                  <a:gd name="T7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1" h="61">
                    <a:moveTo>
                      <a:pt x="0" y="61"/>
                    </a:moveTo>
                    <a:cubicBezTo>
                      <a:pt x="0" y="61"/>
                      <a:pt x="6" y="3"/>
                      <a:pt x="51" y="0"/>
                    </a:cubicBezTo>
                    <a:cubicBezTo>
                      <a:pt x="51" y="30"/>
                      <a:pt x="51" y="30"/>
                      <a:pt x="51" y="30"/>
                    </a:cubicBezTo>
                    <a:cubicBezTo>
                      <a:pt x="51" y="30"/>
                      <a:pt x="30" y="18"/>
                      <a:pt x="0" y="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1117600" y="2090058"/>
            <a:ext cx="4296358" cy="4064000"/>
            <a:chOff x="1117600" y="2090058"/>
            <a:chExt cx="4296358" cy="4064000"/>
          </a:xfrm>
        </p:grpSpPr>
        <p:grpSp>
          <p:nvGrpSpPr>
            <p:cNvPr id="6" name="组合 5"/>
            <p:cNvGrpSpPr/>
            <p:nvPr/>
          </p:nvGrpSpPr>
          <p:grpSpPr>
            <a:xfrm>
              <a:off x="1117600" y="2090058"/>
              <a:ext cx="4064000" cy="4064000"/>
              <a:chOff x="1117600" y="2090058"/>
              <a:chExt cx="4064000" cy="4064000"/>
            </a:xfrm>
          </p:grpSpPr>
          <p:sp>
            <p:nvSpPr>
              <p:cNvPr id="4" name="椭圆 3"/>
              <p:cNvSpPr/>
              <p:nvPr/>
            </p:nvSpPr>
            <p:spPr>
              <a:xfrm>
                <a:off x="1117600" y="2090058"/>
                <a:ext cx="4064000" cy="4064000"/>
              </a:xfrm>
              <a:prstGeom prst="ellipse">
                <a:avLst/>
              </a:prstGeom>
              <a:solidFill>
                <a:srgbClr val="3F98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" name="同心圆 4"/>
              <p:cNvSpPr/>
              <p:nvPr/>
            </p:nvSpPr>
            <p:spPr>
              <a:xfrm>
                <a:off x="1350781" y="2323239"/>
                <a:ext cx="3597638" cy="3597638"/>
              </a:xfrm>
              <a:prstGeom prst="donut">
                <a:avLst>
                  <a:gd name="adj" fmla="val 291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61" name="组合 60"/>
            <p:cNvGrpSpPr/>
            <p:nvPr/>
          </p:nvGrpSpPr>
          <p:grpSpPr>
            <a:xfrm>
              <a:off x="4301274" y="5074287"/>
              <a:ext cx="708876" cy="708876"/>
              <a:chOff x="9212362" y="310243"/>
              <a:chExt cx="1143000" cy="1143000"/>
            </a:xfrm>
          </p:grpSpPr>
          <p:sp>
            <p:nvSpPr>
              <p:cNvPr id="25" name="椭圆 24"/>
              <p:cNvSpPr/>
              <p:nvPr/>
            </p:nvSpPr>
            <p:spPr>
              <a:xfrm>
                <a:off x="9212362" y="310243"/>
                <a:ext cx="1143000" cy="1143000"/>
              </a:xfrm>
              <a:prstGeom prst="ellipse">
                <a:avLst/>
              </a:prstGeom>
              <a:solidFill>
                <a:srgbClr val="EEC89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60" name="组合 59"/>
              <p:cNvGrpSpPr/>
              <p:nvPr/>
            </p:nvGrpSpPr>
            <p:grpSpPr>
              <a:xfrm>
                <a:off x="9495586" y="639511"/>
                <a:ext cx="576553" cy="484464"/>
                <a:chOff x="8764884" y="-602779"/>
                <a:chExt cx="576553" cy="484464"/>
              </a:xfrm>
            </p:grpSpPr>
            <p:sp>
              <p:nvSpPr>
                <p:cNvPr id="29" name="Freeform 1792"/>
                <p:cNvSpPr/>
                <p:nvPr/>
              </p:nvSpPr>
              <p:spPr bwMode="auto">
                <a:xfrm>
                  <a:off x="9086193" y="-602779"/>
                  <a:ext cx="203194" cy="179172"/>
                </a:xfrm>
                <a:custGeom>
                  <a:avLst/>
                  <a:gdLst>
                    <a:gd name="T0" fmla="*/ 82 w 86"/>
                    <a:gd name="T1" fmla="*/ 34 h 76"/>
                    <a:gd name="T2" fmla="*/ 77 w 86"/>
                    <a:gd name="T3" fmla="*/ 16 h 76"/>
                    <a:gd name="T4" fmla="*/ 54 w 86"/>
                    <a:gd name="T5" fmla="*/ 4 h 76"/>
                    <a:gd name="T6" fmla="*/ 36 w 86"/>
                    <a:gd name="T7" fmla="*/ 9 h 76"/>
                    <a:gd name="T8" fmla="*/ 0 w 86"/>
                    <a:gd name="T9" fmla="*/ 76 h 76"/>
                    <a:gd name="T10" fmla="*/ 60 w 86"/>
                    <a:gd name="T11" fmla="*/ 76 h 76"/>
                    <a:gd name="T12" fmla="*/ 82 w 86"/>
                    <a:gd name="T13" fmla="*/ 34 h 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6" h="76">
                      <a:moveTo>
                        <a:pt x="82" y="34"/>
                      </a:moveTo>
                      <a:cubicBezTo>
                        <a:pt x="86" y="27"/>
                        <a:pt x="83" y="20"/>
                        <a:pt x="77" y="16"/>
                      </a:cubicBezTo>
                      <a:cubicBezTo>
                        <a:pt x="54" y="4"/>
                        <a:pt x="54" y="4"/>
                        <a:pt x="54" y="4"/>
                      </a:cubicBezTo>
                      <a:cubicBezTo>
                        <a:pt x="47" y="0"/>
                        <a:pt x="39" y="3"/>
                        <a:pt x="36" y="9"/>
                      </a:cubicBezTo>
                      <a:cubicBezTo>
                        <a:pt x="0" y="76"/>
                        <a:pt x="0" y="76"/>
                        <a:pt x="0" y="76"/>
                      </a:cubicBezTo>
                      <a:cubicBezTo>
                        <a:pt x="60" y="76"/>
                        <a:pt x="60" y="76"/>
                        <a:pt x="60" y="76"/>
                      </a:cubicBezTo>
                      <a:lnTo>
                        <a:pt x="82" y="3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0" name="Freeform 1793"/>
                <p:cNvSpPr/>
                <p:nvPr/>
              </p:nvSpPr>
              <p:spPr bwMode="auto">
                <a:xfrm>
                  <a:off x="8764884" y="-380567"/>
                  <a:ext cx="576553" cy="262252"/>
                </a:xfrm>
                <a:custGeom>
                  <a:avLst/>
                  <a:gdLst>
                    <a:gd name="T0" fmla="*/ 190 w 244"/>
                    <a:gd name="T1" fmla="*/ 0 h 111"/>
                    <a:gd name="T2" fmla="*/ 130 w 244"/>
                    <a:gd name="T3" fmla="*/ 0 h 111"/>
                    <a:gd name="T4" fmla="*/ 0 w 244"/>
                    <a:gd name="T5" fmla="*/ 0 h 111"/>
                    <a:gd name="T6" fmla="*/ 122 w 244"/>
                    <a:gd name="T7" fmla="*/ 111 h 111"/>
                    <a:gd name="T8" fmla="*/ 244 w 244"/>
                    <a:gd name="T9" fmla="*/ 0 h 111"/>
                    <a:gd name="T10" fmla="*/ 190 w 244"/>
                    <a:gd name="T11" fmla="*/ 0 h 1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44" h="111">
                      <a:moveTo>
                        <a:pt x="190" y="0"/>
                      </a:moveTo>
                      <a:cubicBezTo>
                        <a:pt x="130" y="0"/>
                        <a:pt x="130" y="0"/>
                        <a:pt x="13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5" y="63"/>
                        <a:pt x="58" y="111"/>
                        <a:pt x="122" y="111"/>
                      </a:cubicBezTo>
                      <a:cubicBezTo>
                        <a:pt x="185" y="111"/>
                        <a:pt x="238" y="63"/>
                        <a:pt x="244" y="0"/>
                      </a:cubicBezTo>
                      <a:lnTo>
                        <a:pt x="19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57" name="组合 56"/>
            <p:cNvGrpSpPr/>
            <p:nvPr/>
          </p:nvGrpSpPr>
          <p:grpSpPr>
            <a:xfrm>
              <a:off x="4370826" y="2495981"/>
              <a:ext cx="708876" cy="708876"/>
              <a:chOff x="6427603" y="63297"/>
              <a:chExt cx="1143000" cy="1143000"/>
            </a:xfrm>
          </p:grpSpPr>
          <p:sp>
            <p:nvSpPr>
              <p:cNvPr id="23" name="椭圆 22"/>
              <p:cNvSpPr/>
              <p:nvPr/>
            </p:nvSpPr>
            <p:spPr>
              <a:xfrm>
                <a:off x="6427603" y="63297"/>
                <a:ext cx="1143000" cy="1143000"/>
              </a:xfrm>
              <a:prstGeom prst="ellipse">
                <a:avLst/>
              </a:prstGeom>
              <a:solidFill>
                <a:srgbClr val="5CB5A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56" name="组合 55"/>
              <p:cNvGrpSpPr/>
              <p:nvPr/>
            </p:nvGrpSpPr>
            <p:grpSpPr>
              <a:xfrm>
                <a:off x="6705320" y="410081"/>
                <a:ext cx="587567" cy="449432"/>
                <a:chOff x="6218428" y="-581763"/>
                <a:chExt cx="587567" cy="449432"/>
              </a:xfrm>
            </p:grpSpPr>
            <p:sp>
              <p:nvSpPr>
                <p:cNvPr id="35" name="Freeform 1922"/>
                <p:cNvSpPr/>
                <p:nvPr/>
              </p:nvSpPr>
              <p:spPr bwMode="auto">
                <a:xfrm>
                  <a:off x="6218428" y="-581763"/>
                  <a:ext cx="433419" cy="449432"/>
                </a:xfrm>
                <a:custGeom>
                  <a:avLst/>
                  <a:gdLst>
                    <a:gd name="T0" fmla="*/ 182 w 183"/>
                    <a:gd name="T1" fmla="*/ 0 h 190"/>
                    <a:gd name="T2" fmla="*/ 92 w 183"/>
                    <a:gd name="T3" fmla="*/ 0 h 190"/>
                    <a:gd name="T4" fmla="*/ 1 w 183"/>
                    <a:gd name="T5" fmla="*/ 0 h 190"/>
                    <a:gd name="T6" fmla="*/ 7 w 183"/>
                    <a:gd name="T7" fmla="*/ 71 h 190"/>
                    <a:gd name="T8" fmla="*/ 60 w 183"/>
                    <a:gd name="T9" fmla="*/ 190 h 190"/>
                    <a:gd name="T10" fmla="*/ 92 w 183"/>
                    <a:gd name="T11" fmla="*/ 190 h 190"/>
                    <a:gd name="T12" fmla="*/ 123 w 183"/>
                    <a:gd name="T13" fmla="*/ 190 h 190"/>
                    <a:gd name="T14" fmla="*/ 176 w 183"/>
                    <a:gd name="T15" fmla="*/ 71 h 190"/>
                    <a:gd name="T16" fmla="*/ 182 w 183"/>
                    <a:gd name="T17" fmla="*/ 0 h 1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83" h="190">
                      <a:moveTo>
                        <a:pt x="182" y="0"/>
                      </a:moveTo>
                      <a:cubicBezTo>
                        <a:pt x="92" y="0"/>
                        <a:pt x="92" y="0"/>
                        <a:pt x="92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32"/>
                        <a:pt x="7" y="71"/>
                        <a:pt x="7" y="71"/>
                      </a:cubicBezTo>
                      <a:cubicBezTo>
                        <a:pt x="20" y="147"/>
                        <a:pt x="60" y="190"/>
                        <a:pt x="60" y="190"/>
                      </a:cubicBezTo>
                      <a:cubicBezTo>
                        <a:pt x="92" y="190"/>
                        <a:pt x="92" y="190"/>
                        <a:pt x="92" y="190"/>
                      </a:cubicBezTo>
                      <a:cubicBezTo>
                        <a:pt x="123" y="190"/>
                        <a:pt x="123" y="190"/>
                        <a:pt x="123" y="190"/>
                      </a:cubicBezTo>
                      <a:cubicBezTo>
                        <a:pt x="123" y="190"/>
                        <a:pt x="163" y="147"/>
                        <a:pt x="176" y="71"/>
                      </a:cubicBezTo>
                      <a:cubicBezTo>
                        <a:pt x="176" y="71"/>
                        <a:pt x="183" y="32"/>
                        <a:pt x="182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6" name="Freeform 1923"/>
                <p:cNvSpPr>
                  <a:spLocks noEditPoints="1"/>
                </p:cNvSpPr>
                <p:nvPr/>
              </p:nvSpPr>
              <p:spPr bwMode="auto">
                <a:xfrm>
                  <a:off x="6573771" y="-548730"/>
                  <a:ext cx="232224" cy="232224"/>
                </a:xfrm>
                <a:custGeom>
                  <a:avLst/>
                  <a:gdLst>
                    <a:gd name="T0" fmla="*/ 49 w 98"/>
                    <a:gd name="T1" fmla="*/ 98 h 98"/>
                    <a:gd name="T2" fmla="*/ 0 w 98"/>
                    <a:gd name="T3" fmla="*/ 49 h 98"/>
                    <a:gd name="T4" fmla="*/ 49 w 98"/>
                    <a:gd name="T5" fmla="*/ 0 h 98"/>
                    <a:gd name="T6" fmla="*/ 98 w 98"/>
                    <a:gd name="T7" fmla="*/ 49 h 98"/>
                    <a:gd name="T8" fmla="*/ 49 w 98"/>
                    <a:gd name="T9" fmla="*/ 98 h 98"/>
                    <a:gd name="T10" fmla="*/ 49 w 98"/>
                    <a:gd name="T11" fmla="*/ 24 h 98"/>
                    <a:gd name="T12" fmla="*/ 24 w 98"/>
                    <a:gd name="T13" fmla="*/ 49 h 98"/>
                    <a:gd name="T14" fmla="*/ 49 w 98"/>
                    <a:gd name="T15" fmla="*/ 74 h 98"/>
                    <a:gd name="T16" fmla="*/ 74 w 98"/>
                    <a:gd name="T17" fmla="*/ 49 h 98"/>
                    <a:gd name="T18" fmla="*/ 49 w 98"/>
                    <a:gd name="T19" fmla="*/ 24 h 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8" h="98">
                      <a:moveTo>
                        <a:pt x="49" y="98"/>
                      </a:moveTo>
                      <a:cubicBezTo>
                        <a:pt x="22" y="98"/>
                        <a:pt x="0" y="76"/>
                        <a:pt x="0" y="49"/>
                      </a:cubicBezTo>
                      <a:cubicBezTo>
                        <a:pt x="0" y="22"/>
                        <a:pt x="22" y="0"/>
                        <a:pt x="49" y="0"/>
                      </a:cubicBezTo>
                      <a:cubicBezTo>
                        <a:pt x="76" y="0"/>
                        <a:pt x="98" y="22"/>
                        <a:pt x="98" y="49"/>
                      </a:cubicBezTo>
                      <a:cubicBezTo>
                        <a:pt x="98" y="76"/>
                        <a:pt x="76" y="98"/>
                        <a:pt x="49" y="98"/>
                      </a:cubicBezTo>
                      <a:close/>
                      <a:moveTo>
                        <a:pt x="49" y="24"/>
                      </a:moveTo>
                      <a:cubicBezTo>
                        <a:pt x="35" y="24"/>
                        <a:pt x="24" y="36"/>
                        <a:pt x="24" y="49"/>
                      </a:cubicBezTo>
                      <a:cubicBezTo>
                        <a:pt x="24" y="63"/>
                        <a:pt x="35" y="74"/>
                        <a:pt x="49" y="74"/>
                      </a:cubicBezTo>
                      <a:cubicBezTo>
                        <a:pt x="63" y="74"/>
                        <a:pt x="74" y="63"/>
                        <a:pt x="74" y="49"/>
                      </a:cubicBezTo>
                      <a:cubicBezTo>
                        <a:pt x="74" y="36"/>
                        <a:pt x="63" y="24"/>
                        <a:pt x="49" y="2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59" name="组合 58"/>
            <p:cNvGrpSpPr/>
            <p:nvPr/>
          </p:nvGrpSpPr>
          <p:grpSpPr>
            <a:xfrm>
              <a:off x="4705082" y="3771654"/>
              <a:ext cx="708876" cy="708876"/>
              <a:chOff x="7813472" y="109800"/>
              <a:chExt cx="1143000" cy="1143000"/>
            </a:xfrm>
          </p:grpSpPr>
          <p:sp>
            <p:nvSpPr>
              <p:cNvPr id="24" name="椭圆 23"/>
              <p:cNvSpPr/>
              <p:nvPr/>
            </p:nvSpPr>
            <p:spPr>
              <a:xfrm>
                <a:off x="7813472" y="109800"/>
                <a:ext cx="1143000" cy="1143000"/>
              </a:xfrm>
              <a:prstGeom prst="ellipse">
                <a:avLst/>
              </a:prstGeom>
              <a:solidFill>
                <a:srgbClr val="EC45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58" name="组合 57"/>
              <p:cNvGrpSpPr/>
              <p:nvPr/>
            </p:nvGrpSpPr>
            <p:grpSpPr>
              <a:xfrm>
                <a:off x="8058657" y="339470"/>
                <a:ext cx="652630" cy="683660"/>
                <a:chOff x="7437604" y="-723900"/>
                <a:chExt cx="652630" cy="683660"/>
              </a:xfrm>
            </p:grpSpPr>
            <p:sp>
              <p:nvSpPr>
                <p:cNvPr id="45" name="Freeform 2072"/>
                <p:cNvSpPr/>
                <p:nvPr/>
              </p:nvSpPr>
              <p:spPr bwMode="auto">
                <a:xfrm>
                  <a:off x="7690850" y="-723900"/>
                  <a:ext cx="115110" cy="156152"/>
                </a:xfrm>
                <a:custGeom>
                  <a:avLst/>
                  <a:gdLst>
                    <a:gd name="T0" fmla="*/ 30 w 49"/>
                    <a:gd name="T1" fmla="*/ 34 h 66"/>
                    <a:gd name="T2" fmla="*/ 26 w 49"/>
                    <a:gd name="T3" fmla="*/ 56 h 66"/>
                    <a:gd name="T4" fmla="*/ 28 w 49"/>
                    <a:gd name="T5" fmla="*/ 1 h 66"/>
                    <a:gd name="T6" fmla="*/ 33 w 49"/>
                    <a:gd name="T7" fmla="*/ 1 h 66"/>
                    <a:gd name="T8" fmla="*/ 46 w 49"/>
                    <a:gd name="T9" fmla="*/ 29 h 66"/>
                    <a:gd name="T10" fmla="*/ 41 w 49"/>
                    <a:gd name="T11" fmla="*/ 55 h 66"/>
                    <a:gd name="T12" fmla="*/ 36 w 49"/>
                    <a:gd name="T13" fmla="*/ 52 h 66"/>
                    <a:gd name="T14" fmla="*/ 30 w 49"/>
                    <a:gd name="T15" fmla="*/ 34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9" h="66">
                      <a:moveTo>
                        <a:pt x="30" y="34"/>
                      </a:moveTo>
                      <a:cubicBezTo>
                        <a:pt x="30" y="34"/>
                        <a:pt x="22" y="46"/>
                        <a:pt x="26" y="56"/>
                      </a:cubicBezTo>
                      <a:cubicBezTo>
                        <a:pt x="29" y="66"/>
                        <a:pt x="0" y="42"/>
                        <a:pt x="28" y="1"/>
                      </a:cubicBezTo>
                      <a:cubicBezTo>
                        <a:pt x="29" y="0"/>
                        <a:pt x="31" y="0"/>
                        <a:pt x="33" y="1"/>
                      </a:cubicBezTo>
                      <a:cubicBezTo>
                        <a:pt x="36" y="5"/>
                        <a:pt x="42" y="13"/>
                        <a:pt x="46" y="29"/>
                      </a:cubicBezTo>
                      <a:cubicBezTo>
                        <a:pt x="49" y="42"/>
                        <a:pt x="45" y="50"/>
                        <a:pt x="41" y="55"/>
                      </a:cubicBezTo>
                      <a:cubicBezTo>
                        <a:pt x="39" y="57"/>
                        <a:pt x="35" y="55"/>
                        <a:pt x="36" y="52"/>
                      </a:cubicBezTo>
                      <a:cubicBezTo>
                        <a:pt x="37" y="46"/>
                        <a:pt x="37" y="37"/>
                        <a:pt x="30" y="3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6" name="Freeform 2073"/>
                <p:cNvSpPr/>
                <p:nvPr/>
              </p:nvSpPr>
              <p:spPr bwMode="auto">
                <a:xfrm>
                  <a:off x="7737892" y="-569752"/>
                  <a:ext cx="52051" cy="137134"/>
                </a:xfrm>
                <a:custGeom>
                  <a:avLst/>
                  <a:gdLst>
                    <a:gd name="T0" fmla="*/ 15 w 22"/>
                    <a:gd name="T1" fmla="*/ 58 h 58"/>
                    <a:gd name="T2" fmla="*/ 7 w 22"/>
                    <a:gd name="T3" fmla="*/ 58 h 58"/>
                    <a:gd name="T4" fmla="*/ 0 w 22"/>
                    <a:gd name="T5" fmla="*/ 51 h 58"/>
                    <a:gd name="T6" fmla="*/ 0 w 22"/>
                    <a:gd name="T7" fmla="*/ 7 h 58"/>
                    <a:gd name="T8" fmla="*/ 7 w 22"/>
                    <a:gd name="T9" fmla="*/ 0 h 58"/>
                    <a:gd name="T10" fmla="*/ 15 w 22"/>
                    <a:gd name="T11" fmla="*/ 0 h 58"/>
                    <a:gd name="T12" fmla="*/ 22 w 22"/>
                    <a:gd name="T13" fmla="*/ 7 h 58"/>
                    <a:gd name="T14" fmla="*/ 22 w 22"/>
                    <a:gd name="T15" fmla="*/ 51 h 58"/>
                    <a:gd name="T16" fmla="*/ 15 w 22"/>
                    <a:gd name="T17" fmla="*/ 58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2" h="58">
                      <a:moveTo>
                        <a:pt x="15" y="58"/>
                      </a:moveTo>
                      <a:cubicBezTo>
                        <a:pt x="7" y="58"/>
                        <a:pt x="7" y="58"/>
                        <a:pt x="7" y="58"/>
                      </a:cubicBezTo>
                      <a:cubicBezTo>
                        <a:pt x="3" y="58"/>
                        <a:pt x="0" y="55"/>
                        <a:pt x="0" y="51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3"/>
                        <a:pt x="3" y="0"/>
                        <a:pt x="7" y="0"/>
                      </a:cubicBez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19" y="0"/>
                        <a:pt x="22" y="3"/>
                        <a:pt x="22" y="7"/>
                      </a:cubicBezTo>
                      <a:cubicBezTo>
                        <a:pt x="22" y="51"/>
                        <a:pt x="22" y="51"/>
                        <a:pt x="22" y="51"/>
                      </a:cubicBezTo>
                      <a:cubicBezTo>
                        <a:pt x="22" y="55"/>
                        <a:pt x="19" y="58"/>
                        <a:pt x="15" y="5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7" name="Freeform 2074"/>
                <p:cNvSpPr/>
                <p:nvPr/>
              </p:nvSpPr>
              <p:spPr bwMode="auto">
                <a:xfrm>
                  <a:off x="7531693" y="-723900"/>
                  <a:ext cx="116112" cy="156152"/>
                </a:xfrm>
                <a:custGeom>
                  <a:avLst/>
                  <a:gdLst>
                    <a:gd name="T0" fmla="*/ 31 w 49"/>
                    <a:gd name="T1" fmla="*/ 34 h 66"/>
                    <a:gd name="T2" fmla="*/ 26 w 49"/>
                    <a:gd name="T3" fmla="*/ 56 h 66"/>
                    <a:gd name="T4" fmla="*/ 29 w 49"/>
                    <a:gd name="T5" fmla="*/ 1 h 66"/>
                    <a:gd name="T6" fmla="*/ 33 w 49"/>
                    <a:gd name="T7" fmla="*/ 1 h 66"/>
                    <a:gd name="T8" fmla="*/ 46 w 49"/>
                    <a:gd name="T9" fmla="*/ 29 h 66"/>
                    <a:gd name="T10" fmla="*/ 41 w 49"/>
                    <a:gd name="T11" fmla="*/ 55 h 66"/>
                    <a:gd name="T12" fmla="*/ 36 w 49"/>
                    <a:gd name="T13" fmla="*/ 52 h 66"/>
                    <a:gd name="T14" fmla="*/ 31 w 49"/>
                    <a:gd name="T15" fmla="*/ 34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9" h="66">
                      <a:moveTo>
                        <a:pt x="31" y="34"/>
                      </a:moveTo>
                      <a:cubicBezTo>
                        <a:pt x="31" y="34"/>
                        <a:pt x="23" y="46"/>
                        <a:pt x="26" y="56"/>
                      </a:cubicBezTo>
                      <a:cubicBezTo>
                        <a:pt x="30" y="66"/>
                        <a:pt x="0" y="42"/>
                        <a:pt x="29" y="1"/>
                      </a:cubicBezTo>
                      <a:cubicBezTo>
                        <a:pt x="30" y="0"/>
                        <a:pt x="32" y="0"/>
                        <a:pt x="33" y="1"/>
                      </a:cubicBezTo>
                      <a:cubicBezTo>
                        <a:pt x="37" y="5"/>
                        <a:pt x="43" y="13"/>
                        <a:pt x="46" y="29"/>
                      </a:cubicBezTo>
                      <a:cubicBezTo>
                        <a:pt x="49" y="42"/>
                        <a:pt x="45" y="50"/>
                        <a:pt x="41" y="55"/>
                      </a:cubicBezTo>
                      <a:cubicBezTo>
                        <a:pt x="39" y="57"/>
                        <a:pt x="36" y="55"/>
                        <a:pt x="36" y="52"/>
                      </a:cubicBezTo>
                      <a:cubicBezTo>
                        <a:pt x="37" y="46"/>
                        <a:pt x="38" y="37"/>
                        <a:pt x="31" y="3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8" name="Freeform 2075"/>
                <p:cNvSpPr/>
                <p:nvPr/>
              </p:nvSpPr>
              <p:spPr bwMode="auto">
                <a:xfrm>
                  <a:off x="7581745" y="-569752"/>
                  <a:ext cx="52051" cy="137134"/>
                </a:xfrm>
                <a:custGeom>
                  <a:avLst/>
                  <a:gdLst>
                    <a:gd name="T0" fmla="*/ 15 w 22"/>
                    <a:gd name="T1" fmla="*/ 58 h 58"/>
                    <a:gd name="T2" fmla="*/ 7 w 22"/>
                    <a:gd name="T3" fmla="*/ 58 h 58"/>
                    <a:gd name="T4" fmla="*/ 0 w 22"/>
                    <a:gd name="T5" fmla="*/ 51 h 58"/>
                    <a:gd name="T6" fmla="*/ 0 w 22"/>
                    <a:gd name="T7" fmla="*/ 7 h 58"/>
                    <a:gd name="T8" fmla="*/ 7 w 22"/>
                    <a:gd name="T9" fmla="*/ 0 h 58"/>
                    <a:gd name="T10" fmla="*/ 15 w 22"/>
                    <a:gd name="T11" fmla="*/ 0 h 58"/>
                    <a:gd name="T12" fmla="*/ 22 w 22"/>
                    <a:gd name="T13" fmla="*/ 7 h 58"/>
                    <a:gd name="T14" fmla="*/ 22 w 22"/>
                    <a:gd name="T15" fmla="*/ 51 h 58"/>
                    <a:gd name="T16" fmla="*/ 15 w 22"/>
                    <a:gd name="T17" fmla="*/ 58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2" h="58">
                      <a:moveTo>
                        <a:pt x="15" y="58"/>
                      </a:moveTo>
                      <a:cubicBezTo>
                        <a:pt x="7" y="58"/>
                        <a:pt x="7" y="58"/>
                        <a:pt x="7" y="58"/>
                      </a:cubicBezTo>
                      <a:cubicBezTo>
                        <a:pt x="3" y="58"/>
                        <a:pt x="0" y="55"/>
                        <a:pt x="0" y="51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3"/>
                        <a:pt x="3" y="0"/>
                        <a:pt x="7" y="0"/>
                      </a:cubicBez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19" y="0"/>
                        <a:pt x="22" y="3"/>
                        <a:pt x="22" y="7"/>
                      </a:cubicBezTo>
                      <a:cubicBezTo>
                        <a:pt x="22" y="51"/>
                        <a:pt x="22" y="51"/>
                        <a:pt x="22" y="51"/>
                      </a:cubicBezTo>
                      <a:cubicBezTo>
                        <a:pt x="22" y="55"/>
                        <a:pt x="19" y="58"/>
                        <a:pt x="15" y="5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9" name="Freeform 2076"/>
                <p:cNvSpPr/>
                <p:nvPr/>
              </p:nvSpPr>
              <p:spPr bwMode="auto">
                <a:xfrm>
                  <a:off x="7880029" y="-723900"/>
                  <a:ext cx="115110" cy="156152"/>
                </a:xfrm>
                <a:custGeom>
                  <a:avLst/>
                  <a:gdLst>
                    <a:gd name="T0" fmla="*/ 19 w 49"/>
                    <a:gd name="T1" fmla="*/ 34 h 66"/>
                    <a:gd name="T2" fmla="*/ 23 w 49"/>
                    <a:gd name="T3" fmla="*/ 56 h 66"/>
                    <a:gd name="T4" fmla="*/ 21 w 49"/>
                    <a:gd name="T5" fmla="*/ 1 h 66"/>
                    <a:gd name="T6" fmla="*/ 17 w 49"/>
                    <a:gd name="T7" fmla="*/ 1 h 66"/>
                    <a:gd name="T8" fmla="*/ 3 w 49"/>
                    <a:gd name="T9" fmla="*/ 29 h 66"/>
                    <a:gd name="T10" fmla="*/ 8 w 49"/>
                    <a:gd name="T11" fmla="*/ 55 h 66"/>
                    <a:gd name="T12" fmla="*/ 13 w 49"/>
                    <a:gd name="T13" fmla="*/ 52 h 66"/>
                    <a:gd name="T14" fmla="*/ 19 w 49"/>
                    <a:gd name="T15" fmla="*/ 34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9" h="66">
                      <a:moveTo>
                        <a:pt x="19" y="34"/>
                      </a:moveTo>
                      <a:cubicBezTo>
                        <a:pt x="19" y="34"/>
                        <a:pt x="27" y="46"/>
                        <a:pt x="23" y="56"/>
                      </a:cubicBezTo>
                      <a:cubicBezTo>
                        <a:pt x="20" y="66"/>
                        <a:pt x="49" y="42"/>
                        <a:pt x="21" y="1"/>
                      </a:cubicBezTo>
                      <a:cubicBezTo>
                        <a:pt x="20" y="0"/>
                        <a:pt x="18" y="0"/>
                        <a:pt x="17" y="1"/>
                      </a:cubicBezTo>
                      <a:cubicBezTo>
                        <a:pt x="13" y="5"/>
                        <a:pt x="7" y="13"/>
                        <a:pt x="3" y="29"/>
                      </a:cubicBezTo>
                      <a:cubicBezTo>
                        <a:pt x="0" y="42"/>
                        <a:pt x="4" y="50"/>
                        <a:pt x="8" y="55"/>
                      </a:cubicBezTo>
                      <a:cubicBezTo>
                        <a:pt x="10" y="57"/>
                        <a:pt x="14" y="55"/>
                        <a:pt x="13" y="52"/>
                      </a:cubicBezTo>
                      <a:cubicBezTo>
                        <a:pt x="12" y="46"/>
                        <a:pt x="12" y="37"/>
                        <a:pt x="19" y="3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0" name="Freeform 2077"/>
                <p:cNvSpPr/>
                <p:nvPr/>
              </p:nvSpPr>
              <p:spPr bwMode="auto">
                <a:xfrm>
                  <a:off x="7896047" y="-569752"/>
                  <a:ext cx="52051" cy="137134"/>
                </a:xfrm>
                <a:custGeom>
                  <a:avLst/>
                  <a:gdLst>
                    <a:gd name="T0" fmla="*/ 7 w 22"/>
                    <a:gd name="T1" fmla="*/ 58 h 58"/>
                    <a:gd name="T2" fmla="*/ 15 w 22"/>
                    <a:gd name="T3" fmla="*/ 58 h 58"/>
                    <a:gd name="T4" fmla="*/ 22 w 22"/>
                    <a:gd name="T5" fmla="*/ 51 h 58"/>
                    <a:gd name="T6" fmla="*/ 22 w 22"/>
                    <a:gd name="T7" fmla="*/ 7 h 58"/>
                    <a:gd name="T8" fmla="*/ 15 w 22"/>
                    <a:gd name="T9" fmla="*/ 0 h 58"/>
                    <a:gd name="T10" fmla="*/ 7 w 22"/>
                    <a:gd name="T11" fmla="*/ 0 h 58"/>
                    <a:gd name="T12" fmla="*/ 0 w 22"/>
                    <a:gd name="T13" fmla="*/ 7 h 58"/>
                    <a:gd name="T14" fmla="*/ 0 w 22"/>
                    <a:gd name="T15" fmla="*/ 51 h 58"/>
                    <a:gd name="T16" fmla="*/ 7 w 22"/>
                    <a:gd name="T17" fmla="*/ 58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2" h="58">
                      <a:moveTo>
                        <a:pt x="7" y="58"/>
                      </a:moveTo>
                      <a:cubicBezTo>
                        <a:pt x="15" y="58"/>
                        <a:pt x="15" y="58"/>
                        <a:pt x="15" y="58"/>
                      </a:cubicBezTo>
                      <a:cubicBezTo>
                        <a:pt x="19" y="58"/>
                        <a:pt x="22" y="55"/>
                        <a:pt x="22" y="51"/>
                      </a:cubicBezTo>
                      <a:cubicBezTo>
                        <a:pt x="22" y="7"/>
                        <a:pt x="22" y="7"/>
                        <a:pt x="22" y="7"/>
                      </a:cubicBezTo>
                      <a:cubicBezTo>
                        <a:pt x="22" y="3"/>
                        <a:pt x="19" y="0"/>
                        <a:pt x="15" y="0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3" y="0"/>
                        <a:pt x="0" y="3"/>
                        <a:pt x="0" y="7"/>
                      </a:cubicBezTo>
                      <a:cubicBezTo>
                        <a:pt x="0" y="51"/>
                        <a:pt x="0" y="51"/>
                        <a:pt x="0" y="51"/>
                      </a:cubicBezTo>
                      <a:cubicBezTo>
                        <a:pt x="0" y="55"/>
                        <a:pt x="3" y="58"/>
                        <a:pt x="7" y="5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1" name="Freeform 2078"/>
                <p:cNvSpPr>
                  <a:spLocks noEditPoints="1"/>
                </p:cNvSpPr>
                <p:nvPr/>
              </p:nvSpPr>
              <p:spPr bwMode="auto">
                <a:xfrm>
                  <a:off x="7465633" y="-456640"/>
                  <a:ext cx="596573" cy="411396"/>
                </a:xfrm>
                <a:custGeom>
                  <a:avLst/>
                  <a:gdLst>
                    <a:gd name="T0" fmla="*/ 230 w 252"/>
                    <a:gd name="T1" fmla="*/ 174 h 174"/>
                    <a:gd name="T2" fmla="*/ 22 w 252"/>
                    <a:gd name="T3" fmla="*/ 174 h 174"/>
                    <a:gd name="T4" fmla="*/ 0 w 252"/>
                    <a:gd name="T5" fmla="*/ 152 h 174"/>
                    <a:gd name="T6" fmla="*/ 0 w 252"/>
                    <a:gd name="T7" fmla="*/ 22 h 174"/>
                    <a:gd name="T8" fmla="*/ 22 w 252"/>
                    <a:gd name="T9" fmla="*/ 0 h 174"/>
                    <a:gd name="T10" fmla="*/ 230 w 252"/>
                    <a:gd name="T11" fmla="*/ 0 h 174"/>
                    <a:gd name="T12" fmla="*/ 252 w 252"/>
                    <a:gd name="T13" fmla="*/ 22 h 174"/>
                    <a:gd name="T14" fmla="*/ 252 w 252"/>
                    <a:gd name="T15" fmla="*/ 152 h 174"/>
                    <a:gd name="T16" fmla="*/ 230 w 252"/>
                    <a:gd name="T17" fmla="*/ 174 h 174"/>
                    <a:gd name="T18" fmla="*/ 22 w 252"/>
                    <a:gd name="T19" fmla="*/ 12 h 174"/>
                    <a:gd name="T20" fmla="*/ 12 w 252"/>
                    <a:gd name="T21" fmla="*/ 22 h 174"/>
                    <a:gd name="T22" fmla="*/ 12 w 252"/>
                    <a:gd name="T23" fmla="*/ 152 h 174"/>
                    <a:gd name="T24" fmla="*/ 22 w 252"/>
                    <a:gd name="T25" fmla="*/ 162 h 174"/>
                    <a:gd name="T26" fmla="*/ 230 w 252"/>
                    <a:gd name="T27" fmla="*/ 162 h 174"/>
                    <a:gd name="T28" fmla="*/ 240 w 252"/>
                    <a:gd name="T29" fmla="*/ 152 h 174"/>
                    <a:gd name="T30" fmla="*/ 240 w 252"/>
                    <a:gd name="T31" fmla="*/ 22 h 174"/>
                    <a:gd name="T32" fmla="*/ 230 w 252"/>
                    <a:gd name="T33" fmla="*/ 12 h 174"/>
                    <a:gd name="T34" fmla="*/ 22 w 252"/>
                    <a:gd name="T35" fmla="*/ 12 h 1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252" h="174">
                      <a:moveTo>
                        <a:pt x="230" y="174"/>
                      </a:moveTo>
                      <a:cubicBezTo>
                        <a:pt x="22" y="174"/>
                        <a:pt x="22" y="174"/>
                        <a:pt x="22" y="174"/>
                      </a:cubicBezTo>
                      <a:cubicBezTo>
                        <a:pt x="10" y="174"/>
                        <a:pt x="0" y="164"/>
                        <a:pt x="0" y="152"/>
                      </a:cubicBezTo>
                      <a:cubicBezTo>
                        <a:pt x="0" y="22"/>
                        <a:pt x="0" y="22"/>
                        <a:pt x="0" y="22"/>
                      </a:cubicBezTo>
                      <a:cubicBezTo>
                        <a:pt x="0" y="10"/>
                        <a:pt x="10" y="0"/>
                        <a:pt x="22" y="0"/>
                      </a:cubicBezTo>
                      <a:cubicBezTo>
                        <a:pt x="230" y="0"/>
                        <a:pt x="230" y="0"/>
                        <a:pt x="230" y="0"/>
                      </a:cubicBezTo>
                      <a:cubicBezTo>
                        <a:pt x="243" y="0"/>
                        <a:pt x="252" y="10"/>
                        <a:pt x="252" y="22"/>
                      </a:cubicBezTo>
                      <a:cubicBezTo>
                        <a:pt x="252" y="152"/>
                        <a:pt x="252" y="152"/>
                        <a:pt x="252" y="152"/>
                      </a:cubicBezTo>
                      <a:cubicBezTo>
                        <a:pt x="252" y="164"/>
                        <a:pt x="243" y="174"/>
                        <a:pt x="230" y="174"/>
                      </a:cubicBezTo>
                      <a:close/>
                      <a:moveTo>
                        <a:pt x="22" y="12"/>
                      </a:moveTo>
                      <a:cubicBezTo>
                        <a:pt x="17" y="12"/>
                        <a:pt x="12" y="17"/>
                        <a:pt x="12" y="22"/>
                      </a:cubicBezTo>
                      <a:cubicBezTo>
                        <a:pt x="12" y="152"/>
                        <a:pt x="12" y="152"/>
                        <a:pt x="12" y="152"/>
                      </a:cubicBezTo>
                      <a:cubicBezTo>
                        <a:pt x="12" y="158"/>
                        <a:pt x="17" y="162"/>
                        <a:pt x="22" y="162"/>
                      </a:cubicBezTo>
                      <a:cubicBezTo>
                        <a:pt x="230" y="162"/>
                        <a:pt x="230" y="162"/>
                        <a:pt x="230" y="162"/>
                      </a:cubicBezTo>
                      <a:cubicBezTo>
                        <a:pt x="236" y="162"/>
                        <a:pt x="240" y="158"/>
                        <a:pt x="240" y="152"/>
                      </a:cubicBezTo>
                      <a:cubicBezTo>
                        <a:pt x="240" y="22"/>
                        <a:pt x="240" y="22"/>
                        <a:pt x="240" y="22"/>
                      </a:cubicBezTo>
                      <a:cubicBezTo>
                        <a:pt x="240" y="17"/>
                        <a:pt x="236" y="12"/>
                        <a:pt x="230" y="12"/>
                      </a:cubicBezTo>
                      <a:lnTo>
                        <a:pt x="22" y="12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2" name="Freeform 2079"/>
                <p:cNvSpPr/>
                <p:nvPr/>
              </p:nvSpPr>
              <p:spPr bwMode="auto">
                <a:xfrm>
                  <a:off x="7437604" y="-125323"/>
                  <a:ext cx="652630" cy="85083"/>
                </a:xfrm>
                <a:custGeom>
                  <a:avLst/>
                  <a:gdLst>
                    <a:gd name="T0" fmla="*/ 260 w 276"/>
                    <a:gd name="T1" fmla="*/ 36 h 36"/>
                    <a:gd name="T2" fmla="*/ 16 w 276"/>
                    <a:gd name="T3" fmla="*/ 36 h 36"/>
                    <a:gd name="T4" fmla="*/ 0 w 276"/>
                    <a:gd name="T5" fmla="*/ 20 h 36"/>
                    <a:gd name="T6" fmla="*/ 0 w 276"/>
                    <a:gd name="T7" fmla="*/ 16 h 36"/>
                    <a:gd name="T8" fmla="*/ 16 w 276"/>
                    <a:gd name="T9" fmla="*/ 0 h 36"/>
                    <a:gd name="T10" fmla="*/ 260 w 276"/>
                    <a:gd name="T11" fmla="*/ 0 h 36"/>
                    <a:gd name="T12" fmla="*/ 276 w 276"/>
                    <a:gd name="T13" fmla="*/ 16 h 36"/>
                    <a:gd name="T14" fmla="*/ 276 w 276"/>
                    <a:gd name="T15" fmla="*/ 20 h 36"/>
                    <a:gd name="T16" fmla="*/ 260 w 276"/>
                    <a:gd name="T17" fmla="*/ 36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76" h="36">
                      <a:moveTo>
                        <a:pt x="260" y="36"/>
                      </a:moveTo>
                      <a:cubicBezTo>
                        <a:pt x="16" y="36"/>
                        <a:pt x="16" y="36"/>
                        <a:pt x="16" y="36"/>
                      </a:cubicBezTo>
                      <a:cubicBezTo>
                        <a:pt x="8" y="36"/>
                        <a:pt x="0" y="29"/>
                        <a:pt x="0" y="20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7"/>
                        <a:pt x="8" y="0"/>
                        <a:pt x="16" y="0"/>
                      </a:cubicBezTo>
                      <a:cubicBezTo>
                        <a:pt x="260" y="0"/>
                        <a:pt x="260" y="0"/>
                        <a:pt x="260" y="0"/>
                      </a:cubicBezTo>
                      <a:cubicBezTo>
                        <a:pt x="269" y="0"/>
                        <a:pt x="276" y="7"/>
                        <a:pt x="276" y="16"/>
                      </a:cubicBezTo>
                      <a:cubicBezTo>
                        <a:pt x="276" y="20"/>
                        <a:pt x="276" y="20"/>
                        <a:pt x="276" y="20"/>
                      </a:cubicBezTo>
                      <a:cubicBezTo>
                        <a:pt x="276" y="29"/>
                        <a:pt x="269" y="36"/>
                        <a:pt x="260" y="36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3" name="Freeform 2080"/>
                <p:cNvSpPr/>
                <p:nvPr/>
              </p:nvSpPr>
              <p:spPr bwMode="auto">
                <a:xfrm>
                  <a:off x="7479647" y="-442626"/>
                  <a:ext cx="567547" cy="192185"/>
                </a:xfrm>
                <a:custGeom>
                  <a:avLst/>
                  <a:gdLst>
                    <a:gd name="T0" fmla="*/ 0 w 240"/>
                    <a:gd name="T1" fmla="*/ 45 h 81"/>
                    <a:gd name="T2" fmla="*/ 27 w 240"/>
                    <a:gd name="T3" fmla="*/ 68 h 81"/>
                    <a:gd name="T4" fmla="*/ 64 w 240"/>
                    <a:gd name="T5" fmla="*/ 45 h 81"/>
                    <a:gd name="T6" fmla="*/ 95 w 240"/>
                    <a:gd name="T7" fmla="*/ 68 h 81"/>
                    <a:gd name="T8" fmla="*/ 146 w 240"/>
                    <a:gd name="T9" fmla="*/ 45 h 81"/>
                    <a:gd name="T10" fmla="*/ 180 w 240"/>
                    <a:gd name="T11" fmla="*/ 68 h 81"/>
                    <a:gd name="T12" fmla="*/ 215 w 240"/>
                    <a:gd name="T13" fmla="*/ 45 h 81"/>
                    <a:gd name="T14" fmla="*/ 240 w 240"/>
                    <a:gd name="T15" fmla="*/ 68 h 81"/>
                    <a:gd name="T16" fmla="*/ 240 w 240"/>
                    <a:gd name="T17" fmla="*/ 16 h 81"/>
                    <a:gd name="T18" fmla="*/ 224 w 240"/>
                    <a:gd name="T19" fmla="*/ 0 h 81"/>
                    <a:gd name="T20" fmla="*/ 16 w 240"/>
                    <a:gd name="T21" fmla="*/ 0 h 81"/>
                    <a:gd name="T22" fmla="*/ 0 w 240"/>
                    <a:gd name="T23" fmla="*/ 8 h 81"/>
                    <a:gd name="T24" fmla="*/ 0 w 240"/>
                    <a:gd name="T25" fmla="*/ 45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40" h="81">
                      <a:moveTo>
                        <a:pt x="0" y="45"/>
                      </a:moveTo>
                      <a:cubicBezTo>
                        <a:pt x="0" y="45"/>
                        <a:pt x="7" y="66"/>
                        <a:pt x="27" y="68"/>
                      </a:cubicBezTo>
                      <a:cubicBezTo>
                        <a:pt x="48" y="71"/>
                        <a:pt x="56" y="45"/>
                        <a:pt x="64" y="45"/>
                      </a:cubicBezTo>
                      <a:cubicBezTo>
                        <a:pt x="72" y="45"/>
                        <a:pt x="76" y="59"/>
                        <a:pt x="95" y="68"/>
                      </a:cubicBezTo>
                      <a:cubicBezTo>
                        <a:pt x="120" y="81"/>
                        <a:pt x="133" y="44"/>
                        <a:pt x="146" y="45"/>
                      </a:cubicBezTo>
                      <a:cubicBezTo>
                        <a:pt x="159" y="47"/>
                        <a:pt x="167" y="69"/>
                        <a:pt x="180" y="68"/>
                      </a:cubicBezTo>
                      <a:cubicBezTo>
                        <a:pt x="192" y="68"/>
                        <a:pt x="204" y="47"/>
                        <a:pt x="215" y="45"/>
                      </a:cubicBezTo>
                      <a:cubicBezTo>
                        <a:pt x="226" y="44"/>
                        <a:pt x="240" y="68"/>
                        <a:pt x="240" y="68"/>
                      </a:cubicBezTo>
                      <a:cubicBezTo>
                        <a:pt x="240" y="16"/>
                        <a:pt x="240" y="16"/>
                        <a:pt x="240" y="16"/>
                      </a:cubicBezTo>
                      <a:cubicBezTo>
                        <a:pt x="224" y="0"/>
                        <a:pt x="224" y="0"/>
                        <a:pt x="224" y="0"/>
                      </a:cubicBez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0" y="8"/>
                        <a:pt x="0" y="8"/>
                        <a:pt x="0" y="8"/>
                      </a:cubicBezTo>
                      <a:lnTo>
                        <a:pt x="0" y="45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4" name="Rectangle 2081"/>
                <p:cNvSpPr>
                  <a:spLocks noChangeArrowheads="1"/>
                </p:cNvSpPr>
                <p:nvPr/>
              </p:nvSpPr>
              <p:spPr bwMode="auto">
                <a:xfrm>
                  <a:off x="7479647" y="-217409"/>
                  <a:ext cx="567547" cy="2802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81" name="文本框 80"/>
            <p:cNvSpPr txBox="1"/>
            <p:nvPr/>
          </p:nvSpPr>
          <p:spPr>
            <a:xfrm>
              <a:off x="2094338" y="3060229"/>
              <a:ext cx="2110524" cy="21236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单击此处添加内容</a:t>
              </a:r>
              <a:endParaRPr lang="zh-CN" altLang="en-US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010150" y="1727916"/>
            <a:ext cx="5848350" cy="4475591"/>
            <a:chOff x="5010150" y="1727916"/>
            <a:chExt cx="5848350" cy="4475591"/>
          </a:xfrm>
        </p:grpSpPr>
        <p:cxnSp>
          <p:nvCxnSpPr>
            <p:cNvPr id="71" name="直接箭头连接符 70"/>
            <p:cNvCxnSpPr>
              <a:stCxn id="24" idx="6"/>
            </p:cNvCxnSpPr>
            <p:nvPr/>
          </p:nvCxnSpPr>
          <p:spPr>
            <a:xfrm flipV="1">
              <a:off x="5413958" y="3842198"/>
              <a:ext cx="2083165" cy="283894"/>
            </a:xfrm>
            <a:prstGeom prst="straightConnector1">
              <a:avLst/>
            </a:prstGeom>
            <a:ln w="76200">
              <a:solidFill>
                <a:srgbClr val="EC457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直接箭头连接符 69"/>
            <p:cNvCxnSpPr>
              <a:stCxn id="23" idx="6"/>
            </p:cNvCxnSpPr>
            <p:nvPr/>
          </p:nvCxnSpPr>
          <p:spPr>
            <a:xfrm flipV="1">
              <a:off x="5079702" y="2225647"/>
              <a:ext cx="2434912" cy="624772"/>
            </a:xfrm>
            <a:prstGeom prst="straightConnector1">
              <a:avLst/>
            </a:prstGeom>
            <a:ln w="76200">
              <a:solidFill>
                <a:srgbClr val="5CB5A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直接箭头连接符 72"/>
            <p:cNvCxnSpPr>
              <a:stCxn id="25" idx="6"/>
            </p:cNvCxnSpPr>
            <p:nvPr/>
          </p:nvCxnSpPr>
          <p:spPr>
            <a:xfrm>
              <a:off x="5010150" y="5428725"/>
              <a:ext cx="2495550" cy="354438"/>
            </a:xfrm>
            <a:prstGeom prst="straightConnector1">
              <a:avLst/>
            </a:prstGeom>
            <a:ln w="76200">
              <a:solidFill>
                <a:srgbClr val="EEC89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5" name="组合 64"/>
            <p:cNvGrpSpPr/>
            <p:nvPr/>
          </p:nvGrpSpPr>
          <p:grpSpPr>
            <a:xfrm>
              <a:off x="5864595" y="3473106"/>
              <a:ext cx="1143000" cy="1143000"/>
              <a:chOff x="11734664" y="287045"/>
              <a:chExt cx="1143000" cy="1143000"/>
            </a:xfrm>
          </p:grpSpPr>
          <p:sp>
            <p:nvSpPr>
              <p:cNvPr id="27" name="椭圆 26"/>
              <p:cNvSpPr/>
              <p:nvPr/>
            </p:nvSpPr>
            <p:spPr>
              <a:xfrm>
                <a:off x="11734664" y="287045"/>
                <a:ext cx="1143000" cy="1143000"/>
              </a:xfrm>
              <a:prstGeom prst="ellipse">
                <a:avLst/>
              </a:prstGeom>
              <a:solidFill>
                <a:srgbClr val="EC45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64" name="组合 63"/>
              <p:cNvGrpSpPr/>
              <p:nvPr/>
            </p:nvGrpSpPr>
            <p:grpSpPr>
              <a:xfrm>
                <a:off x="11951322" y="614811"/>
                <a:ext cx="709685" cy="487469"/>
                <a:chOff x="11381402" y="-612792"/>
                <a:chExt cx="709685" cy="487469"/>
              </a:xfrm>
            </p:grpSpPr>
            <p:sp>
              <p:nvSpPr>
                <p:cNvPr id="37" name="Freeform 1936"/>
                <p:cNvSpPr/>
                <p:nvPr/>
              </p:nvSpPr>
              <p:spPr bwMode="auto">
                <a:xfrm>
                  <a:off x="11619631" y="-612792"/>
                  <a:ext cx="213206" cy="80079"/>
                </a:xfrm>
                <a:custGeom>
                  <a:avLst/>
                  <a:gdLst>
                    <a:gd name="T0" fmla="*/ 65 w 90"/>
                    <a:gd name="T1" fmla="*/ 15 h 34"/>
                    <a:gd name="T2" fmla="*/ 49 w 90"/>
                    <a:gd name="T3" fmla="*/ 0 h 34"/>
                    <a:gd name="T4" fmla="*/ 41 w 90"/>
                    <a:gd name="T5" fmla="*/ 0 h 34"/>
                    <a:gd name="T6" fmla="*/ 25 w 90"/>
                    <a:gd name="T7" fmla="*/ 15 h 34"/>
                    <a:gd name="T8" fmla="*/ 0 w 90"/>
                    <a:gd name="T9" fmla="*/ 34 h 34"/>
                    <a:gd name="T10" fmla="*/ 90 w 90"/>
                    <a:gd name="T11" fmla="*/ 34 h 34"/>
                    <a:gd name="T12" fmla="*/ 65 w 90"/>
                    <a:gd name="T13" fmla="*/ 15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0" h="34">
                      <a:moveTo>
                        <a:pt x="65" y="15"/>
                      </a:moveTo>
                      <a:cubicBezTo>
                        <a:pt x="64" y="7"/>
                        <a:pt x="57" y="0"/>
                        <a:pt x="49" y="0"/>
                      </a:cubicBezTo>
                      <a:cubicBezTo>
                        <a:pt x="41" y="0"/>
                        <a:pt x="41" y="0"/>
                        <a:pt x="41" y="0"/>
                      </a:cubicBezTo>
                      <a:cubicBezTo>
                        <a:pt x="32" y="0"/>
                        <a:pt x="26" y="7"/>
                        <a:pt x="25" y="15"/>
                      </a:cubicBezTo>
                      <a:cubicBezTo>
                        <a:pt x="15" y="19"/>
                        <a:pt x="7" y="25"/>
                        <a:pt x="0" y="34"/>
                      </a:cubicBezTo>
                      <a:cubicBezTo>
                        <a:pt x="90" y="34"/>
                        <a:pt x="90" y="34"/>
                        <a:pt x="90" y="34"/>
                      </a:cubicBezTo>
                      <a:cubicBezTo>
                        <a:pt x="83" y="25"/>
                        <a:pt x="74" y="19"/>
                        <a:pt x="65" y="15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8" name="Freeform 1937"/>
                <p:cNvSpPr>
                  <a:spLocks noEditPoints="1"/>
                </p:cNvSpPr>
                <p:nvPr/>
              </p:nvSpPr>
              <p:spPr bwMode="auto">
                <a:xfrm>
                  <a:off x="11381402" y="-517701"/>
                  <a:ext cx="709685" cy="392378"/>
                </a:xfrm>
                <a:custGeom>
                  <a:avLst/>
                  <a:gdLst>
                    <a:gd name="T0" fmla="*/ 273 w 300"/>
                    <a:gd name="T1" fmla="*/ 15 h 166"/>
                    <a:gd name="T2" fmla="*/ 213 w 300"/>
                    <a:gd name="T3" fmla="*/ 8 h 166"/>
                    <a:gd name="T4" fmla="*/ 197 w 300"/>
                    <a:gd name="T5" fmla="*/ 1 h 166"/>
                    <a:gd name="T6" fmla="*/ 94 w 300"/>
                    <a:gd name="T7" fmla="*/ 1 h 166"/>
                    <a:gd name="T8" fmla="*/ 55 w 300"/>
                    <a:gd name="T9" fmla="*/ 35 h 166"/>
                    <a:gd name="T10" fmla="*/ 46 w 300"/>
                    <a:gd name="T11" fmla="*/ 25 h 166"/>
                    <a:gd name="T12" fmla="*/ 0 w 300"/>
                    <a:gd name="T13" fmla="*/ 25 h 166"/>
                    <a:gd name="T14" fmla="*/ 27 w 300"/>
                    <a:gd name="T15" fmla="*/ 84 h 166"/>
                    <a:gd name="T16" fmla="*/ 101 w 300"/>
                    <a:gd name="T17" fmla="*/ 166 h 166"/>
                    <a:gd name="T18" fmla="*/ 195 w 300"/>
                    <a:gd name="T19" fmla="*/ 166 h 166"/>
                    <a:gd name="T20" fmla="*/ 242 w 300"/>
                    <a:gd name="T21" fmla="*/ 121 h 166"/>
                    <a:gd name="T22" fmla="*/ 296 w 300"/>
                    <a:gd name="T23" fmla="*/ 68 h 166"/>
                    <a:gd name="T24" fmla="*/ 273 w 300"/>
                    <a:gd name="T25" fmla="*/ 15 h 166"/>
                    <a:gd name="T26" fmla="*/ 163 w 300"/>
                    <a:gd name="T27" fmla="*/ 133 h 166"/>
                    <a:gd name="T28" fmla="*/ 115 w 300"/>
                    <a:gd name="T29" fmla="*/ 141 h 166"/>
                    <a:gd name="T30" fmla="*/ 170 w 300"/>
                    <a:gd name="T31" fmla="*/ 67 h 166"/>
                    <a:gd name="T32" fmla="*/ 98 w 300"/>
                    <a:gd name="T33" fmla="*/ 128 h 166"/>
                    <a:gd name="T34" fmla="*/ 122 w 300"/>
                    <a:gd name="T35" fmla="*/ 51 h 166"/>
                    <a:gd name="T36" fmla="*/ 203 w 300"/>
                    <a:gd name="T37" fmla="*/ 32 h 166"/>
                    <a:gd name="T38" fmla="*/ 163 w 300"/>
                    <a:gd name="T39" fmla="*/ 133 h 166"/>
                    <a:gd name="T40" fmla="*/ 273 w 300"/>
                    <a:gd name="T41" fmla="*/ 63 h 166"/>
                    <a:gd name="T42" fmla="*/ 254 w 300"/>
                    <a:gd name="T43" fmla="*/ 88 h 166"/>
                    <a:gd name="T44" fmla="*/ 254 w 300"/>
                    <a:gd name="T45" fmla="*/ 74 h 166"/>
                    <a:gd name="T46" fmla="*/ 236 w 300"/>
                    <a:gd name="T47" fmla="*/ 26 h 166"/>
                    <a:gd name="T48" fmla="*/ 259 w 300"/>
                    <a:gd name="T49" fmla="*/ 34 h 166"/>
                    <a:gd name="T50" fmla="*/ 273 w 300"/>
                    <a:gd name="T51" fmla="*/ 63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300" h="166">
                      <a:moveTo>
                        <a:pt x="273" y="15"/>
                      </a:moveTo>
                      <a:cubicBezTo>
                        <a:pt x="256" y="2"/>
                        <a:pt x="234" y="0"/>
                        <a:pt x="213" y="8"/>
                      </a:cubicBezTo>
                      <a:cubicBezTo>
                        <a:pt x="204" y="3"/>
                        <a:pt x="197" y="1"/>
                        <a:pt x="197" y="1"/>
                      </a:cubicBezTo>
                      <a:cubicBezTo>
                        <a:pt x="94" y="1"/>
                        <a:pt x="94" y="1"/>
                        <a:pt x="94" y="1"/>
                      </a:cubicBezTo>
                      <a:cubicBezTo>
                        <a:pt x="67" y="11"/>
                        <a:pt x="55" y="35"/>
                        <a:pt x="55" y="35"/>
                      </a:cubicBezTo>
                      <a:cubicBezTo>
                        <a:pt x="46" y="25"/>
                        <a:pt x="46" y="25"/>
                        <a:pt x="46" y="25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27" y="84"/>
                        <a:pt x="27" y="84"/>
                        <a:pt x="27" y="84"/>
                      </a:cubicBezTo>
                      <a:cubicBezTo>
                        <a:pt x="57" y="156"/>
                        <a:pt x="101" y="166"/>
                        <a:pt x="101" y="166"/>
                      </a:cubicBezTo>
                      <a:cubicBezTo>
                        <a:pt x="195" y="166"/>
                        <a:pt x="195" y="166"/>
                        <a:pt x="195" y="166"/>
                      </a:cubicBezTo>
                      <a:cubicBezTo>
                        <a:pt x="195" y="166"/>
                        <a:pt x="225" y="150"/>
                        <a:pt x="242" y="121"/>
                      </a:cubicBezTo>
                      <a:cubicBezTo>
                        <a:pt x="255" y="115"/>
                        <a:pt x="289" y="97"/>
                        <a:pt x="296" y="68"/>
                      </a:cubicBezTo>
                      <a:cubicBezTo>
                        <a:pt x="300" y="50"/>
                        <a:pt x="291" y="28"/>
                        <a:pt x="273" y="15"/>
                      </a:cubicBezTo>
                      <a:close/>
                      <a:moveTo>
                        <a:pt x="163" y="133"/>
                      </a:moveTo>
                      <a:cubicBezTo>
                        <a:pt x="163" y="133"/>
                        <a:pt x="143" y="147"/>
                        <a:pt x="115" y="141"/>
                      </a:cubicBezTo>
                      <a:cubicBezTo>
                        <a:pt x="115" y="141"/>
                        <a:pt x="114" y="104"/>
                        <a:pt x="170" y="67"/>
                      </a:cubicBezTo>
                      <a:cubicBezTo>
                        <a:pt x="170" y="67"/>
                        <a:pt x="118" y="74"/>
                        <a:pt x="98" y="128"/>
                      </a:cubicBezTo>
                      <a:cubicBezTo>
                        <a:pt x="98" y="128"/>
                        <a:pt x="75" y="83"/>
                        <a:pt x="122" y="51"/>
                      </a:cubicBezTo>
                      <a:cubicBezTo>
                        <a:pt x="122" y="51"/>
                        <a:pt x="154" y="28"/>
                        <a:pt x="203" y="32"/>
                      </a:cubicBezTo>
                      <a:cubicBezTo>
                        <a:pt x="203" y="32"/>
                        <a:pt x="213" y="107"/>
                        <a:pt x="163" y="133"/>
                      </a:cubicBezTo>
                      <a:close/>
                      <a:moveTo>
                        <a:pt x="273" y="63"/>
                      </a:moveTo>
                      <a:cubicBezTo>
                        <a:pt x="271" y="72"/>
                        <a:pt x="263" y="81"/>
                        <a:pt x="254" y="88"/>
                      </a:cubicBezTo>
                      <a:cubicBezTo>
                        <a:pt x="254" y="83"/>
                        <a:pt x="254" y="79"/>
                        <a:pt x="254" y="74"/>
                      </a:cubicBezTo>
                      <a:cubicBezTo>
                        <a:pt x="253" y="53"/>
                        <a:pt x="245" y="37"/>
                        <a:pt x="236" y="26"/>
                      </a:cubicBezTo>
                      <a:cubicBezTo>
                        <a:pt x="247" y="26"/>
                        <a:pt x="255" y="31"/>
                        <a:pt x="259" y="34"/>
                      </a:cubicBezTo>
                      <a:cubicBezTo>
                        <a:pt x="269" y="41"/>
                        <a:pt x="275" y="54"/>
                        <a:pt x="273" y="63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67" name="组合 66"/>
            <p:cNvGrpSpPr/>
            <p:nvPr/>
          </p:nvGrpSpPr>
          <p:grpSpPr>
            <a:xfrm>
              <a:off x="5864595" y="5060507"/>
              <a:ext cx="1143000" cy="1143000"/>
              <a:chOff x="12761051" y="138402"/>
              <a:chExt cx="1143000" cy="1143000"/>
            </a:xfrm>
          </p:grpSpPr>
          <p:sp>
            <p:nvSpPr>
              <p:cNvPr id="28" name="椭圆 27"/>
              <p:cNvSpPr/>
              <p:nvPr/>
            </p:nvSpPr>
            <p:spPr>
              <a:xfrm>
                <a:off x="12761051" y="138402"/>
                <a:ext cx="1143000" cy="1143000"/>
              </a:xfrm>
              <a:prstGeom prst="ellipse">
                <a:avLst/>
              </a:prstGeom>
              <a:solidFill>
                <a:srgbClr val="EEC89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66" name="组合 65"/>
              <p:cNvGrpSpPr/>
              <p:nvPr/>
            </p:nvGrpSpPr>
            <p:grpSpPr>
              <a:xfrm>
                <a:off x="12964699" y="443646"/>
                <a:ext cx="735705" cy="532513"/>
                <a:chOff x="12613591" y="-624803"/>
                <a:chExt cx="735705" cy="532513"/>
              </a:xfrm>
            </p:grpSpPr>
            <p:sp>
              <p:nvSpPr>
                <p:cNvPr id="39" name="Freeform 1938"/>
                <p:cNvSpPr/>
                <p:nvPr/>
              </p:nvSpPr>
              <p:spPr bwMode="auto">
                <a:xfrm>
                  <a:off x="12613591" y="-624803"/>
                  <a:ext cx="279271" cy="163159"/>
                </a:xfrm>
                <a:custGeom>
                  <a:avLst/>
                  <a:gdLst>
                    <a:gd name="T0" fmla="*/ 115 w 118"/>
                    <a:gd name="T1" fmla="*/ 0 h 69"/>
                    <a:gd name="T2" fmla="*/ 59 w 118"/>
                    <a:gd name="T3" fmla="*/ 0 h 69"/>
                    <a:gd name="T4" fmla="*/ 3 w 118"/>
                    <a:gd name="T5" fmla="*/ 0 h 69"/>
                    <a:gd name="T6" fmla="*/ 31 w 118"/>
                    <a:gd name="T7" fmla="*/ 69 h 69"/>
                    <a:gd name="T8" fmla="*/ 59 w 118"/>
                    <a:gd name="T9" fmla="*/ 69 h 69"/>
                    <a:gd name="T10" fmla="*/ 87 w 118"/>
                    <a:gd name="T11" fmla="*/ 69 h 69"/>
                    <a:gd name="T12" fmla="*/ 115 w 118"/>
                    <a:gd name="T13" fmla="*/ 0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8" h="69">
                      <a:moveTo>
                        <a:pt x="115" y="0"/>
                      </a:moveTo>
                      <a:cubicBezTo>
                        <a:pt x="59" y="0"/>
                        <a:pt x="59" y="0"/>
                        <a:pt x="59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0" y="48"/>
                        <a:pt x="31" y="69"/>
                        <a:pt x="31" y="69"/>
                      </a:cubicBezTo>
                      <a:cubicBezTo>
                        <a:pt x="59" y="69"/>
                        <a:pt x="59" y="69"/>
                        <a:pt x="59" y="69"/>
                      </a:cubicBezTo>
                      <a:cubicBezTo>
                        <a:pt x="87" y="69"/>
                        <a:pt x="87" y="69"/>
                        <a:pt x="87" y="69"/>
                      </a:cubicBezTo>
                      <a:cubicBezTo>
                        <a:pt x="87" y="69"/>
                        <a:pt x="118" y="48"/>
                        <a:pt x="115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0" name="Freeform 1939"/>
                <p:cNvSpPr/>
                <p:nvPr/>
              </p:nvSpPr>
              <p:spPr bwMode="auto">
                <a:xfrm>
                  <a:off x="12620598" y="-449633"/>
                  <a:ext cx="265256" cy="21021"/>
                </a:xfrm>
                <a:custGeom>
                  <a:avLst/>
                  <a:gdLst>
                    <a:gd name="T0" fmla="*/ 108 w 112"/>
                    <a:gd name="T1" fmla="*/ 9 h 9"/>
                    <a:gd name="T2" fmla="*/ 4 w 112"/>
                    <a:gd name="T3" fmla="*/ 9 h 9"/>
                    <a:gd name="T4" fmla="*/ 0 w 112"/>
                    <a:gd name="T5" fmla="*/ 4 h 9"/>
                    <a:gd name="T6" fmla="*/ 0 w 112"/>
                    <a:gd name="T7" fmla="*/ 4 h 9"/>
                    <a:gd name="T8" fmla="*/ 4 w 112"/>
                    <a:gd name="T9" fmla="*/ 0 h 9"/>
                    <a:gd name="T10" fmla="*/ 108 w 112"/>
                    <a:gd name="T11" fmla="*/ 0 h 9"/>
                    <a:gd name="T12" fmla="*/ 112 w 112"/>
                    <a:gd name="T13" fmla="*/ 4 h 9"/>
                    <a:gd name="T14" fmla="*/ 112 w 112"/>
                    <a:gd name="T15" fmla="*/ 4 h 9"/>
                    <a:gd name="T16" fmla="*/ 108 w 112"/>
                    <a:gd name="T17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12" h="9">
                      <a:moveTo>
                        <a:pt x="108" y="9"/>
                      </a:moveTo>
                      <a:cubicBezTo>
                        <a:pt x="4" y="9"/>
                        <a:pt x="4" y="9"/>
                        <a:pt x="4" y="9"/>
                      </a:cubicBezTo>
                      <a:cubicBezTo>
                        <a:pt x="2" y="9"/>
                        <a:pt x="0" y="7"/>
                        <a:pt x="0" y="4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2"/>
                        <a:pt x="2" y="0"/>
                        <a:pt x="4" y="0"/>
                      </a:cubicBezTo>
                      <a:cubicBezTo>
                        <a:pt x="108" y="0"/>
                        <a:pt x="108" y="0"/>
                        <a:pt x="108" y="0"/>
                      </a:cubicBezTo>
                      <a:cubicBezTo>
                        <a:pt x="110" y="0"/>
                        <a:pt x="112" y="2"/>
                        <a:pt x="112" y="4"/>
                      </a:cubicBezTo>
                      <a:cubicBezTo>
                        <a:pt x="112" y="4"/>
                        <a:pt x="112" y="4"/>
                        <a:pt x="112" y="4"/>
                      </a:cubicBezTo>
                      <a:cubicBezTo>
                        <a:pt x="112" y="7"/>
                        <a:pt x="110" y="9"/>
                        <a:pt x="108" y="9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1" name="Freeform 1940"/>
                <p:cNvSpPr/>
                <p:nvPr/>
              </p:nvSpPr>
              <p:spPr bwMode="auto">
                <a:xfrm>
                  <a:off x="12665636" y="-439625"/>
                  <a:ext cx="175170" cy="21021"/>
                </a:xfrm>
                <a:custGeom>
                  <a:avLst/>
                  <a:gdLst>
                    <a:gd name="T0" fmla="*/ 69 w 74"/>
                    <a:gd name="T1" fmla="*/ 9 h 9"/>
                    <a:gd name="T2" fmla="*/ 4 w 74"/>
                    <a:gd name="T3" fmla="*/ 9 h 9"/>
                    <a:gd name="T4" fmla="*/ 0 w 74"/>
                    <a:gd name="T5" fmla="*/ 4 h 9"/>
                    <a:gd name="T6" fmla="*/ 0 w 74"/>
                    <a:gd name="T7" fmla="*/ 4 h 9"/>
                    <a:gd name="T8" fmla="*/ 4 w 74"/>
                    <a:gd name="T9" fmla="*/ 0 h 9"/>
                    <a:gd name="T10" fmla="*/ 69 w 74"/>
                    <a:gd name="T11" fmla="*/ 0 h 9"/>
                    <a:gd name="T12" fmla="*/ 74 w 74"/>
                    <a:gd name="T13" fmla="*/ 4 h 9"/>
                    <a:gd name="T14" fmla="*/ 74 w 74"/>
                    <a:gd name="T15" fmla="*/ 4 h 9"/>
                    <a:gd name="T16" fmla="*/ 69 w 74"/>
                    <a:gd name="T17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4" h="9">
                      <a:moveTo>
                        <a:pt x="69" y="9"/>
                      </a:moveTo>
                      <a:cubicBezTo>
                        <a:pt x="4" y="9"/>
                        <a:pt x="4" y="9"/>
                        <a:pt x="4" y="9"/>
                      </a:cubicBezTo>
                      <a:cubicBezTo>
                        <a:pt x="2" y="9"/>
                        <a:pt x="0" y="7"/>
                        <a:pt x="0" y="4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2"/>
                        <a:pt x="2" y="0"/>
                        <a:pt x="4" y="0"/>
                      </a:cubicBezTo>
                      <a:cubicBezTo>
                        <a:pt x="69" y="0"/>
                        <a:pt x="69" y="0"/>
                        <a:pt x="69" y="0"/>
                      </a:cubicBezTo>
                      <a:cubicBezTo>
                        <a:pt x="72" y="0"/>
                        <a:pt x="74" y="2"/>
                        <a:pt x="74" y="4"/>
                      </a:cubicBezTo>
                      <a:cubicBezTo>
                        <a:pt x="74" y="4"/>
                        <a:pt x="74" y="4"/>
                        <a:pt x="74" y="4"/>
                      </a:cubicBezTo>
                      <a:cubicBezTo>
                        <a:pt x="74" y="7"/>
                        <a:pt x="72" y="9"/>
                        <a:pt x="69" y="9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2" name="Freeform 1941"/>
                <p:cNvSpPr/>
                <p:nvPr/>
              </p:nvSpPr>
              <p:spPr bwMode="auto">
                <a:xfrm>
                  <a:off x="12828795" y="-598777"/>
                  <a:ext cx="118115" cy="121116"/>
                </a:xfrm>
                <a:custGeom>
                  <a:avLst/>
                  <a:gdLst>
                    <a:gd name="T0" fmla="*/ 4 w 50"/>
                    <a:gd name="T1" fmla="*/ 51 h 51"/>
                    <a:gd name="T2" fmla="*/ 0 w 50"/>
                    <a:gd name="T3" fmla="*/ 41 h 51"/>
                    <a:gd name="T4" fmla="*/ 37 w 50"/>
                    <a:gd name="T5" fmla="*/ 16 h 51"/>
                    <a:gd name="T6" fmla="*/ 38 w 50"/>
                    <a:gd name="T7" fmla="*/ 12 h 51"/>
                    <a:gd name="T8" fmla="*/ 33 w 50"/>
                    <a:gd name="T9" fmla="*/ 11 h 51"/>
                    <a:gd name="T10" fmla="*/ 32 w 50"/>
                    <a:gd name="T11" fmla="*/ 11 h 51"/>
                    <a:gd name="T12" fmla="*/ 14 w 50"/>
                    <a:gd name="T13" fmla="*/ 11 h 51"/>
                    <a:gd name="T14" fmla="*/ 14 w 50"/>
                    <a:gd name="T15" fmla="*/ 0 h 51"/>
                    <a:gd name="T16" fmla="*/ 32 w 50"/>
                    <a:gd name="T17" fmla="*/ 0 h 51"/>
                    <a:gd name="T18" fmla="*/ 48 w 50"/>
                    <a:gd name="T19" fmla="*/ 6 h 51"/>
                    <a:gd name="T20" fmla="*/ 46 w 50"/>
                    <a:gd name="T21" fmla="*/ 21 h 51"/>
                    <a:gd name="T22" fmla="*/ 4 w 50"/>
                    <a:gd name="T23" fmla="*/ 51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50" h="51">
                      <a:moveTo>
                        <a:pt x="4" y="51"/>
                      </a:moveTo>
                      <a:cubicBezTo>
                        <a:pt x="0" y="41"/>
                        <a:pt x="0" y="41"/>
                        <a:pt x="0" y="41"/>
                      </a:cubicBezTo>
                      <a:cubicBezTo>
                        <a:pt x="8" y="37"/>
                        <a:pt x="31" y="26"/>
                        <a:pt x="37" y="16"/>
                      </a:cubicBezTo>
                      <a:cubicBezTo>
                        <a:pt x="39" y="13"/>
                        <a:pt x="38" y="12"/>
                        <a:pt x="38" y="12"/>
                      </a:cubicBezTo>
                      <a:cubicBezTo>
                        <a:pt x="38" y="11"/>
                        <a:pt x="35" y="11"/>
                        <a:pt x="33" y="11"/>
                      </a:cubicBezTo>
                      <a:cubicBezTo>
                        <a:pt x="32" y="11"/>
                        <a:pt x="32" y="11"/>
                        <a:pt x="32" y="11"/>
                      </a:cubicBezTo>
                      <a:cubicBezTo>
                        <a:pt x="14" y="11"/>
                        <a:pt x="14" y="11"/>
                        <a:pt x="14" y="11"/>
                      </a:cubicBez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32" y="0"/>
                        <a:pt x="32" y="0"/>
                        <a:pt x="32" y="0"/>
                      </a:cubicBezTo>
                      <a:cubicBezTo>
                        <a:pt x="35" y="0"/>
                        <a:pt x="44" y="0"/>
                        <a:pt x="48" y="6"/>
                      </a:cubicBezTo>
                      <a:cubicBezTo>
                        <a:pt x="50" y="10"/>
                        <a:pt x="50" y="15"/>
                        <a:pt x="46" y="21"/>
                      </a:cubicBezTo>
                      <a:cubicBezTo>
                        <a:pt x="37" y="37"/>
                        <a:pt x="7" y="49"/>
                        <a:pt x="4" y="51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3" name="Freeform 1942"/>
                <p:cNvSpPr>
                  <a:spLocks noEditPoints="1"/>
                </p:cNvSpPr>
                <p:nvPr/>
              </p:nvSpPr>
              <p:spPr bwMode="auto">
                <a:xfrm>
                  <a:off x="12802770" y="-392578"/>
                  <a:ext cx="546526" cy="300288"/>
                </a:xfrm>
                <a:custGeom>
                  <a:avLst/>
                  <a:gdLst>
                    <a:gd name="T0" fmla="*/ 210 w 231"/>
                    <a:gd name="T1" fmla="*/ 11 h 127"/>
                    <a:gd name="T2" fmla="*/ 164 w 231"/>
                    <a:gd name="T3" fmla="*/ 6 h 127"/>
                    <a:gd name="T4" fmla="*/ 152 w 231"/>
                    <a:gd name="T5" fmla="*/ 1 h 127"/>
                    <a:gd name="T6" fmla="*/ 73 w 231"/>
                    <a:gd name="T7" fmla="*/ 1 h 127"/>
                    <a:gd name="T8" fmla="*/ 43 w 231"/>
                    <a:gd name="T9" fmla="*/ 26 h 127"/>
                    <a:gd name="T10" fmla="*/ 36 w 231"/>
                    <a:gd name="T11" fmla="*/ 19 h 127"/>
                    <a:gd name="T12" fmla="*/ 0 w 231"/>
                    <a:gd name="T13" fmla="*/ 19 h 127"/>
                    <a:gd name="T14" fmla="*/ 21 w 231"/>
                    <a:gd name="T15" fmla="*/ 64 h 127"/>
                    <a:gd name="T16" fmla="*/ 78 w 231"/>
                    <a:gd name="T17" fmla="*/ 127 h 127"/>
                    <a:gd name="T18" fmla="*/ 150 w 231"/>
                    <a:gd name="T19" fmla="*/ 127 h 127"/>
                    <a:gd name="T20" fmla="*/ 186 w 231"/>
                    <a:gd name="T21" fmla="*/ 93 h 127"/>
                    <a:gd name="T22" fmla="*/ 228 w 231"/>
                    <a:gd name="T23" fmla="*/ 52 h 127"/>
                    <a:gd name="T24" fmla="*/ 210 w 231"/>
                    <a:gd name="T25" fmla="*/ 11 h 127"/>
                    <a:gd name="T26" fmla="*/ 210 w 231"/>
                    <a:gd name="T27" fmla="*/ 48 h 127"/>
                    <a:gd name="T28" fmla="*/ 195 w 231"/>
                    <a:gd name="T29" fmla="*/ 67 h 127"/>
                    <a:gd name="T30" fmla="*/ 196 w 231"/>
                    <a:gd name="T31" fmla="*/ 57 h 127"/>
                    <a:gd name="T32" fmla="*/ 182 w 231"/>
                    <a:gd name="T33" fmla="*/ 20 h 127"/>
                    <a:gd name="T34" fmla="*/ 200 w 231"/>
                    <a:gd name="T35" fmla="*/ 26 h 127"/>
                    <a:gd name="T36" fmla="*/ 210 w 231"/>
                    <a:gd name="T37" fmla="*/ 48 h 1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31" h="127">
                      <a:moveTo>
                        <a:pt x="210" y="11"/>
                      </a:moveTo>
                      <a:cubicBezTo>
                        <a:pt x="197" y="1"/>
                        <a:pt x="180" y="0"/>
                        <a:pt x="164" y="6"/>
                      </a:cubicBezTo>
                      <a:cubicBezTo>
                        <a:pt x="157" y="2"/>
                        <a:pt x="152" y="1"/>
                        <a:pt x="152" y="1"/>
                      </a:cubicBezTo>
                      <a:cubicBezTo>
                        <a:pt x="73" y="1"/>
                        <a:pt x="73" y="1"/>
                        <a:pt x="73" y="1"/>
                      </a:cubicBezTo>
                      <a:cubicBezTo>
                        <a:pt x="52" y="8"/>
                        <a:pt x="43" y="26"/>
                        <a:pt x="43" y="26"/>
                      </a:cubicBezTo>
                      <a:cubicBezTo>
                        <a:pt x="36" y="19"/>
                        <a:pt x="36" y="19"/>
                        <a:pt x="36" y="19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21" y="64"/>
                        <a:pt x="21" y="64"/>
                        <a:pt x="21" y="64"/>
                      </a:cubicBezTo>
                      <a:cubicBezTo>
                        <a:pt x="44" y="119"/>
                        <a:pt x="78" y="127"/>
                        <a:pt x="78" y="127"/>
                      </a:cubicBezTo>
                      <a:cubicBezTo>
                        <a:pt x="150" y="127"/>
                        <a:pt x="150" y="127"/>
                        <a:pt x="150" y="127"/>
                      </a:cubicBezTo>
                      <a:cubicBezTo>
                        <a:pt x="150" y="127"/>
                        <a:pt x="173" y="115"/>
                        <a:pt x="186" y="93"/>
                      </a:cubicBezTo>
                      <a:cubicBezTo>
                        <a:pt x="196" y="88"/>
                        <a:pt x="222" y="74"/>
                        <a:pt x="228" y="52"/>
                      </a:cubicBezTo>
                      <a:cubicBezTo>
                        <a:pt x="231" y="38"/>
                        <a:pt x="224" y="21"/>
                        <a:pt x="210" y="11"/>
                      </a:cubicBezTo>
                      <a:close/>
                      <a:moveTo>
                        <a:pt x="210" y="48"/>
                      </a:moveTo>
                      <a:cubicBezTo>
                        <a:pt x="209" y="55"/>
                        <a:pt x="202" y="62"/>
                        <a:pt x="195" y="67"/>
                      </a:cubicBezTo>
                      <a:cubicBezTo>
                        <a:pt x="196" y="64"/>
                        <a:pt x="196" y="60"/>
                        <a:pt x="196" y="57"/>
                      </a:cubicBezTo>
                      <a:cubicBezTo>
                        <a:pt x="195" y="40"/>
                        <a:pt x="189" y="29"/>
                        <a:pt x="182" y="20"/>
                      </a:cubicBezTo>
                      <a:cubicBezTo>
                        <a:pt x="190" y="20"/>
                        <a:pt x="197" y="23"/>
                        <a:pt x="200" y="26"/>
                      </a:cubicBezTo>
                      <a:cubicBezTo>
                        <a:pt x="208" y="31"/>
                        <a:pt x="212" y="41"/>
                        <a:pt x="210" y="4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4" name="Freeform 1943"/>
                <p:cNvSpPr/>
                <p:nvPr/>
              </p:nvSpPr>
              <p:spPr bwMode="auto">
                <a:xfrm>
                  <a:off x="12986950" y="-465650"/>
                  <a:ext cx="164156" cy="61061"/>
                </a:xfrm>
                <a:custGeom>
                  <a:avLst/>
                  <a:gdLst>
                    <a:gd name="T0" fmla="*/ 50 w 69"/>
                    <a:gd name="T1" fmla="*/ 11 h 26"/>
                    <a:gd name="T2" fmla="*/ 38 w 69"/>
                    <a:gd name="T3" fmla="*/ 0 h 26"/>
                    <a:gd name="T4" fmla="*/ 31 w 69"/>
                    <a:gd name="T5" fmla="*/ 0 h 26"/>
                    <a:gd name="T6" fmla="*/ 19 w 69"/>
                    <a:gd name="T7" fmla="*/ 11 h 26"/>
                    <a:gd name="T8" fmla="*/ 0 w 69"/>
                    <a:gd name="T9" fmla="*/ 26 h 26"/>
                    <a:gd name="T10" fmla="*/ 69 w 69"/>
                    <a:gd name="T11" fmla="*/ 26 h 26"/>
                    <a:gd name="T12" fmla="*/ 50 w 69"/>
                    <a:gd name="T13" fmla="*/ 11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9" h="26">
                      <a:moveTo>
                        <a:pt x="50" y="11"/>
                      </a:moveTo>
                      <a:cubicBezTo>
                        <a:pt x="49" y="5"/>
                        <a:pt x="44" y="0"/>
                        <a:pt x="38" y="0"/>
                      </a:cubicBezTo>
                      <a:cubicBezTo>
                        <a:pt x="31" y="0"/>
                        <a:pt x="31" y="0"/>
                        <a:pt x="31" y="0"/>
                      </a:cubicBezTo>
                      <a:cubicBezTo>
                        <a:pt x="25" y="0"/>
                        <a:pt x="20" y="5"/>
                        <a:pt x="19" y="11"/>
                      </a:cubicBezTo>
                      <a:cubicBezTo>
                        <a:pt x="12" y="14"/>
                        <a:pt x="5" y="19"/>
                        <a:pt x="0" y="26"/>
                      </a:cubicBezTo>
                      <a:cubicBezTo>
                        <a:pt x="69" y="26"/>
                        <a:pt x="69" y="26"/>
                        <a:pt x="69" y="26"/>
                      </a:cubicBezTo>
                      <a:cubicBezTo>
                        <a:pt x="64" y="19"/>
                        <a:pt x="57" y="14"/>
                        <a:pt x="50" y="11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63" name="组合 62"/>
            <p:cNvGrpSpPr/>
            <p:nvPr/>
          </p:nvGrpSpPr>
          <p:grpSpPr>
            <a:xfrm>
              <a:off x="5864595" y="1885704"/>
              <a:ext cx="1143000" cy="1143000"/>
              <a:chOff x="10496414" y="287045"/>
              <a:chExt cx="1143000" cy="1143000"/>
            </a:xfrm>
          </p:grpSpPr>
          <p:sp>
            <p:nvSpPr>
              <p:cNvPr id="26" name="椭圆 25"/>
              <p:cNvSpPr/>
              <p:nvPr/>
            </p:nvSpPr>
            <p:spPr>
              <a:xfrm>
                <a:off x="10496414" y="287045"/>
                <a:ext cx="1143000" cy="1143000"/>
              </a:xfrm>
              <a:prstGeom prst="ellipse">
                <a:avLst/>
              </a:prstGeom>
              <a:solidFill>
                <a:srgbClr val="5CB5A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62" name="组合 61"/>
              <p:cNvGrpSpPr/>
              <p:nvPr/>
            </p:nvGrpSpPr>
            <p:grpSpPr>
              <a:xfrm>
                <a:off x="10704066" y="587784"/>
                <a:ext cx="727696" cy="541523"/>
                <a:chOff x="10014087" y="-676853"/>
                <a:chExt cx="727696" cy="541523"/>
              </a:xfrm>
            </p:grpSpPr>
            <p:sp>
              <p:nvSpPr>
                <p:cNvPr id="31" name="Freeform 1797"/>
                <p:cNvSpPr/>
                <p:nvPr/>
              </p:nvSpPr>
              <p:spPr bwMode="auto">
                <a:xfrm>
                  <a:off x="10392451" y="-361549"/>
                  <a:ext cx="340327" cy="226219"/>
                </a:xfrm>
                <a:custGeom>
                  <a:avLst/>
                  <a:gdLst>
                    <a:gd name="T0" fmla="*/ 112 w 144"/>
                    <a:gd name="T1" fmla="*/ 3 h 96"/>
                    <a:gd name="T2" fmla="*/ 72 w 144"/>
                    <a:gd name="T3" fmla="*/ 10 h 96"/>
                    <a:gd name="T4" fmla="*/ 31 w 144"/>
                    <a:gd name="T5" fmla="*/ 3 h 96"/>
                    <a:gd name="T6" fmla="*/ 4 w 144"/>
                    <a:gd name="T7" fmla="*/ 46 h 96"/>
                    <a:gd name="T8" fmla="*/ 72 w 144"/>
                    <a:gd name="T9" fmla="*/ 96 h 96"/>
                    <a:gd name="T10" fmla="*/ 139 w 144"/>
                    <a:gd name="T11" fmla="*/ 46 h 96"/>
                    <a:gd name="T12" fmla="*/ 112 w 144"/>
                    <a:gd name="T13" fmla="*/ 3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44" h="96">
                      <a:moveTo>
                        <a:pt x="112" y="3"/>
                      </a:moveTo>
                      <a:cubicBezTo>
                        <a:pt x="90" y="0"/>
                        <a:pt x="82" y="10"/>
                        <a:pt x="72" y="10"/>
                      </a:cubicBezTo>
                      <a:cubicBezTo>
                        <a:pt x="62" y="10"/>
                        <a:pt x="53" y="0"/>
                        <a:pt x="31" y="3"/>
                      </a:cubicBezTo>
                      <a:cubicBezTo>
                        <a:pt x="12" y="5"/>
                        <a:pt x="0" y="21"/>
                        <a:pt x="4" y="46"/>
                      </a:cubicBezTo>
                      <a:cubicBezTo>
                        <a:pt x="9" y="69"/>
                        <a:pt x="35" y="96"/>
                        <a:pt x="72" y="96"/>
                      </a:cubicBezTo>
                      <a:cubicBezTo>
                        <a:pt x="108" y="96"/>
                        <a:pt x="135" y="69"/>
                        <a:pt x="139" y="46"/>
                      </a:cubicBezTo>
                      <a:cubicBezTo>
                        <a:pt x="144" y="21"/>
                        <a:pt x="131" y="5"/>
                        <a:pt x="112" y="3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2" name="Freeform 1798"/>
                <p:cNvSpPr/>
                <p:nvPr/>
              </p:nvSpPr>
              <p:spPr bwMode="auto">
                <a:xfrm>
                  <a:off x="10014087" y="-361549"/>
                  <a:ext cx="340327" cy="226219"/>
                </a:xfrm>
                <a:custGeom>
                  <a:avLst/>
                  <a:gdLst>
                    <a:gd name="T0" fmla="*/ 113 w 144"/>
                    <a:gd name="T1" fmla="*/ 3 h 96"/>
                    <a:gd name="T2" fmla="*/ 72 w 144"/>
                    <a:gd name="T3" fmla="*/ 10 h 96"/>
                    <a:gd name="T4" fmla="*/ 31 w 144"/>
                    <a:gd name="T5" fmla="*/ 3 h 96"/>
                    <a:gd name="T6" fmla="*/ 5 w 144"/>
                    <a:gd name="T7" fmla="*/ 46 h 96"/>
                    <a:gd name="T8" fmla="*/ 72 w 144"/>
                    <a:gd name="T9" fmla="*/ 96 h 96"/>
                    <a:gd name="T10" fmla="*/ 139 w 144"/>
                    <a:gd name="T11" fmla="*/ 46 h 96"/>
                    <a:gd name="T12" fmla="*/ 113 w 144"/>
                    <a:gd name="T13" fmla="*/ 3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44" h="96">
                      <a:moveTo>
                        <a:pt x="113" y="3"/>
                      </a:moveTo>
                      <a:cubicBezTo>
                        <a:pt x="91" y="0"/>
                        <a:pt x="82" y="10"/>
                        <a:pt x="72" y="10"/>
                      </a:cubicBezTo>
                      <a:cubicBezTo>
                        <a:pt x="62" y="10"/>
                        <a:pt x="54" y="0"/>
                        <a:pt x="31" y="3"/>
                      </a:cubicBezTo>
                      <a:cubicBezTo>
                        <a:pt x="13" y="5"/>
                        <a:pt x="0" y="21"/>
                        <a:pt x="5" y="46"/>
                      </a:cubicBezTo>
                      <a:cubicBezTo>
                        <a:pt x="9" y="69"/>
                        <a:pt x="36" y="96"/>
                        <a:pt x="72" y="96"/>
                      </a:cubicBezTo>
                      <a:cubicBezTo>
                        <a:pt x="108" y="96"/>
                        <a:pt x="135" y="69"/>
                        <a:pt x="139" y="46"/>
                      </a:cubicBezTo>
                      <a:cubicBezTo>
                        <a:pt x="144" y="21"/>
                        <a:pt x="132" y="5"/>
                        <a:pt x="113" y="3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3" name="Freeform 1799"/>
                <p:cNvSpPr/>
                <p:nvPr/>
              </p:nvSpPr>
              <p:spPr bwMode="auto">
                <a:xfrm>
                  <a:off x="10167234" y="-638817"/>
                  <a:ext cx="418403" cy="277268"/>
                </a:xfrm>
                <a:custGeom>
                  <a:avLst/>
                  <a:gdLst>
                    <a:gd name="T0" fmla="*/ 167 w 177"/>
                    <a:gd name="T1" fmla="*/ 116 h 117"/>
                    <a:gd name="T2" fmla="*/ 160 w 177"/>
                    <a:gd name="T3" fmla="*/ 113 h 117"/>
                    <a:gd name="T4" fmla="*/ 89 w 177"/>
                    <a:gd name="T5" fmla="*/ 24 h 117"/>
                    <a:gd name="T6" fmla="*/ 17 w 177"/>
                    <a:gd name="T7" fmla="*/ 113 h 117"/>
                    <a:gd name="T8" fmla="*/ 4 w 177"/>
                    <a:gd name="T9" fmla="*/ 114 h 117"/>
                    <a:gd name="T10" fmla="*/ 3 w 177"/>
                    <a:gd name="T11" fmla="*/ 101 h 117"/>
                    <a:gd name="T12" fmla="*/ 82 w 177"/>
                    <a:gd name="T13" fmla="*/ 3 h 117"/>
                    <a:gd name="T14" fmla="*/ 89 w 177"/>
                    <a:gd name="T15" fmla="*/ 0 h 117"/>
                    <a:gd name="T16" fmla="*/ 89 w 177"/>
                    <a:gd name="T17" fmla="*/ 0 h 117"/>
                    <a:gd name="T18" fmla="*/ 96 w 177"/>
                    <a:gd name="T19" fmla="*/ 4 h 117"/>
                    <a:gd name="T20" fmla="*/ 174 w 177"/>
                    <a:gd name="T21" fmla="*/ 101 h 117"/>
                    <a:gd name="T22" fmla="*/ 172 w 177"/>
                    <a:gd name="T23" fmla="*/ 114 h 117"/>
                    <a:gd name="T24" fmla="*/ 167 w 177"/>
                    <a:gd name="T25" fmla="*/ 116 h 1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77" h="117">
                      <a:moveTo>
                        <a:pt x="167" y="116"/>
                      </a:moveTo>
                      <a:cubicBezTo>
                        <a:pt x="164" y="116"/>
                        <a:pt x="161" y="115"/>
                        <a:pt x="160" y="113"/>
                      </a:cubicBezTo>
                      <a:cubicBezTo>
                        <a:pt x="89" y="24"/>
                        <a:pt x="89" y="24"/>
                        <a:pt x="89" y="24"/>
                      </a:cubicBezTo>
                      <a:cubicBezTo>
                        <a:pt x="17" y="113"/>
                        <a:pt x="17" y="113"/>
                        <a:pt x="17" y="113"/>
                      </a:cubicBezTo>
                      <a:cubicBezTo>
                        <a:pt x="14" y="117"/>
                        <a:pt x="8" y="117"/>
                        <a:pt x="4" y="114"/>
                      </a:cubicBezTo>
                      <a:cubicBezTo>
                        <a:pt x="0" y="111"/>
                        <a:pt x="0" y="105"/>
                        <a:pt x="3" y="101"/>
                      </a:cubicBezTo>
                      <a:cubicBezTo>
                        <a:pt x="82" y="3"/>
                        <a:pt x="82" y="3"/>
                        <a:pt x="82" y="3"/>
                      </a:cubicBezTo>
                      <a:cubicBezTo>
                        <a:pt x="83" y="1"/>
                        <a:pt x="86" y="0"/>
                        <a:pt x="89" y="0"/>
                      </a:cubicBezTo>
                      <a:cubicBezTo>
                        <a:pt x="89" y="0"/>
                        <a:pt x="89" y="0"/>
                        <a:pt x="89" y="0"/>
                      </a:cubicBezTo>
                      <a:cubicBezTo>
                        <a:pt x="91" y="0"/>
                        <a:pt x="94" y="1"/>
                        <a:pt x="96" y="4"/>
                      </a:cubicBezTo>
                      <a:cubicBezTo>
                        <a:pt x="174" y="101"/>
                        <a:pt x="174" y="101"/>
                        <a:pt x="174" y="101"/>
                      </a:cubicBezTo>
                      <a:cubicBezTo>
                        <a:pt x="177" y="105"/>
                        <a:pt x="176" y="111"/>
                        <a:pt x="172" y="114"/>
                      </a:cubicBezTo>
                      <a:cubicBezTo>
                        <a:pt x="171" y="116"/>
                        <a:pt x="169" y="116"/>
                        <a:pt x="167" y="116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4" name="Freeform 1800"/>
                <p:cNvSpPr/>
                <p:nvPr/>
              </p:nvSpPr>
              <p:spPr bwMode="auto">
                <a:xfrm>
                  <a:off x="10491543" y="-676853"/>
                  <a:ext cx="250240" cy="170166"/>
                </a:xfrm>
                <a:custGeom>
                  <a:avLst/>
                  <a:gdLst>
                    <a:gd name="T0" fmla="*/ 0 w 106"/>
                    <a:gd name="T1" fmla="*/ 44 h 72"/>
                    <a:gd name="T2" fmla="*/ 50 w 106"/>
                    <a:gd name="T3" fmla="*/ 1 h 72"/>
                    <a:gd name="T4" fmla="*/ 106 w 106"/>
                    <a:gd name="T5" fmla="*/ 22 h 72"/>
                    <a:gd name="T6" fmla="*/ 41 w 106"/>
                    <a:gd name="T7" fmla="*/ 68 h 72"/>
                    <a:gd name="T8" fmla="*/ 3 w 106"/>
                    <a:gd name="T9" fmla="*/ 52 h 72"/>
                    <a:gd name="T10" fmla="*/ 72 w 106"/>
                    <a:gd name="T11" fmla="*/ 31 h 72"/>
                    <a:gd name="T12" fmla="*/ 0 w 106"/>
                    <a:gd name="T13" fmla="*/ 44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6" h="72">
                      <a:moveTo>
                        <a:pt x="0" y="44"/>
                      </a:moveTo>
                      <a:cubicBezTo>
                        <a:pt x="0" y="44"/>
                        <a:pt x="8" y="2"/>
                        <a:pt x="50" y="1"/>
                      </a:cubicBezTo>
                      <a:cubicBezTo>
                        <a:pt x="50" y="1"/>
                        <a:pt x="78" y="0"/>
                        <a:pt x="106" y="22"/>
                      </a:cubicBezTo>
                      <a:cubicBezTo>
                        <a:pt x="106" y="22"/>
                        <a:pt x="82" y="72"/>
                        <a:pt x="41" y="68"/>
                      </a:cubicBezTo>
                      <a:cubicBezTo>
                        <a:pt x="41" y="68"/>
                        <a:pt x="18" y="67"/>
                        <a:pt x="3" y="52"/>
                      </a:cubicBezTo>
                      <a:cubicBezTo>
                        <a:pt x="3" y="52"/>
                        <a:pt x="23" y="31"/>
                        <a:pt x="72" y="31"/>
                      </a:cubicBezTo>
                      <a:cubicBezTo>
                        <a:pt x="72" y="31"/>
                        <a:pt x="35" y="19"/>
                        <a:pt x="0" y="4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72" name="文本框 71"/>
            <p:cNvSpPr txBox="1"/>
            <p:nvPr/>
          </p:nvSpPr>
          <p:spPr>
            <a:xfrm>
              <a:off x="7672386" y="1727916"/>
              <a:ext cx="3186114" cy="11264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5CB5A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添加内容</a:t>
              </a:r>
              <a:endParaRPr lang="en-US" altLang="zh-CN" sz="2400" b="1" dirty="0" smtClean="0">
                <a:solidFill>
                  <a:srgbClr val="5CB5A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基于演示设计的一站式在线演示、素材销售、服务交易</a:t>
              </a:r>
              <a:r>
                <a:rPr lang="zh-CN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系统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4" name="文本框 73"/>
            <p:cNvSpPr txBox="1"/>
            <p:nvPr/>
          </p:nvSpPr>
          <p:spPr>
            <a:xfrm>
              <a:off x="7672386" y="3399284"/>
              <a:ext cx="3186114" cy="11264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EC457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添加内容</a:t>
              </a:r>
              <a:endParaRPr lang="en-US" altLang="zh-CN" sz="2400" b="1" dirty="0" smtClean="0">
                <a:solidFill>
                  <a:srgbClr val="EC457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基于演示设计的一站式在线演示、素材销售、服务交易</a:t>
              </a:r>
              <a:r>
                <a:rPr lang="zh-CN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系统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6" name="文本框 75"/>
            <p:cNvSpPr txBox="1"/>
            <p:nvPr/>
          </p:nvSpPr>
          <p:spPr>
            <a:xfrm>
              <a:off x="7672386" y="5059986"/>
              <a:ext cx="3186114" cy="11264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EEC89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添加内容</a:t>
              </a:r>
              <a:endParaRPr lang="en-US" altLang="zh-CN" sz="2400" b="1" dirty="0" smtClean="0">
                <a:solidFill>
                  <a:srgbClr val="EEC89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基于演示设计的一站式在线演示、素材销售、服务交易</a:t>
              </a:r>
              <a:r>
                <a:rPr lang="zh-CN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系统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0">
        <p14:prism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16" t="1801" r="34252" b="10080"/>
          <a:stretch>
            <a:fillRect/>
          </a:stretch>
        </p:blipFill>
        <p:spPr>
          <a:xfrm flipH="1">
            <a:off x="8317554" y="1866900"/>
            <a:ext cx="3874446" cy="4991100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4965700" y="2314574"/>
            <a:ext cx="3691537" cy="2638425"/>
            <a:chOff x="4933950" y="2371724"/>
            <a:chExt cx="3691537" cy="2638425"/>
          </a:xfrm>
        </p:grpSpPr>
        <p:sp>
          <p:nvSpPr>
            <p:cNvPr id="9" name="任意多边形 8"/>
            <p:cNvSpPr/>
            <p:nvPr/>
          </p:nvSpPr>
          <p:spPr>
            <a:xfrm>
              <a:off x="4933950" y="2371724"/>
              <a:ext cx="3691537" cy="2638425"/>
            </a:xfrm>
            <a:custGeom>
              <a:avLst/>
              <a:gdLst>
                <a:gd name="connsiteX0" fmla="*/ 538367 w 3691537"/>
                <a:gd name="connsiteY0" fmla="*/ 120398 h 2638425"/>
                <a:gd name="connsiteX1" fmla="*/ 138754 w 3691537"/>
                <a:gd name="connsiteY1" fmla="*/ 520011 h 2638425"/>
                <a:gd name="connsiteX2" fmla="*/ 138754 w 3691537"/>
                <a:gd name="connsiteY2" fmla="*/ 1119410 h 2638425"/>
                <a:gd name="connsiteX3" fmla="*/ 138754 w 3691537"/>
                <a:gd name="connsiteY3" fmla="*/ 2118413 h 2638425"/>
                <a:gd name="connsiteX4" fmla="*/ 538367 w 3691537"/>
                <a:gd name="connsiteY4" fmla="*/ 2518026 h 2638425"/>
                <a:gd name="connsiteX5" fmla="*/ 1750618 w 3691537"/>
                <a:gd name="connsiteY5" fmla="*/ 2518026 h 2638425"/>
                <a:gd name="connsiteX6" fmla="*/ 2441417 w 3691537"/>
                <a:gd name="connsiteY6" fmla="*/ 2518026 h 2638425"/>
                <a:gd name="connsiteX7" fmla="*/ 2502337 w 3691537"/>
                <a:gd name="connsiteY7" fmla="*/ 2518026 h 2638425"/>
                <a:gd name="connsiteX8" fmla="*/ 2901950 w 3691537"/>
                <a:gd name="connsiteY8" fmla="*/ 2118413 h 2638425"/>
                <a:gd name="connsiteX9" fmla="*/ 2901950 w 3691537"/>
                <a:gd name="connsiteY9" fmla="*/ 1302908 h 2638425"/>
                <a:gd name="connsiteX10" fmla="*/ 2901950 w 3691537"/>
                <a:gd name="connsiteY10" fmla="*/ 1119410 h 2638425"/>
                <a:gd name="connsiteX11" fmla="*/ 2901950 w 3691537"/>
                <a:gd name="connsiteY11" fmla="*/ 520011 h 2638425"/>
                <a:gd name="connsiteX12" fmla="*/ 2502337 w 3691537"/>
                <a:gd name="connsiteY12" fmla="*/ 120398 h 2638425"/>
                <a:gd name="connsiteX13" fmla="*/ 2441417 w 3691537"/>
                <a:gd name="connsiteY13" fmla="*/ 120398 h 2638425"/>
                <a:gd name="connsiteX14" fmla="*/ 1750618 w 3691537"/>
                <a:gd name="connsiteY14" fmla="*/ 120398 h 2638425"/>
                <a:gd name="connsiteX15" fmla="*/ 439746 w 3691537"/>
                <a:gd name="connsiteY15" fmla="*/ 0 h 2638425"/>
                <a:gd name="connsiteX16" fmla="*/ 1773745 w 3691537"/>
                <a:gd name="connsiteY16" fmla="*/ 0 h 2638425"/>
                <a:gd name="connsiteX17" fmla="*/ 2533921 w 3691537"/>
                <a:gd name="connsiteY17" fmla="*/ 0 h 2638425"/>
                <a:gd name="connsiteX18" fmla="*/ 2600959 w 3691537"/>
                <a:gd name="connsiteY18" fmla="*/ 0 h 2638425"/>
                <a:gd name="connsiteX19" fmla="*/ 3040705 w 3691537"/>
                <a:gd name="connsiteY19" fmla="*/ 439746 h 2638425"/>
                <a:gd name="connsiteX20" fmla="*/ 3040705 w 3691537"/>
                <a:gd name="connsiteY20" fmla="*/ 439738 h 2638425"/>
                <a:gd name="connsiteX21" fmla="*/ 3691537 w 3691537"/>
                <a:gd name="connsiteY21" fmla="*/ 1123468 h 2638425"/>
                <a:gd name="connsiteX22" fmla="*/ 3040705 w 3691537"/>
                <a:gd name="connsiteY22" fmla="*/ 1099344 h 2638425"/>
                <a:gd name="connsiteX23" fmla="*/ 3040705 w 3691537"/>
                <a:gd name="connsiteY23" fmla="*/ 2198679 h 2638425"/>
                <a:gd name="connsiteX24" fmla="*/ 2600959 w 3691537"/>
                <a:gd name="connsiteY24" fmla="*/ 2638425 h 2638425"/>
                <a:gd name="connsiteX25" fmla="*/ 2533921 w 3691537"/>
                <a:gd name="connsiteY25" fmla="*/ 2638425 h 2638425"/>
                <a:gd name="connsiteX26" fmla="*/ 1773745 w 3691537"/>
                <a:gd name="connsiteY26" fmla="*/ 2638425 h 2638425"/>
                <a:gd name="connsiteX27" fmla="*/ 439746 w 3691537"/>
                <a:gd name="connsiteY27" fmla="*/ 2638425 h 2638425"/>
                <a:gd name="connsiteX28" fmla="*/ 0 w 3691537"/>
                <a:gd name="connsiteY28" fmla="*/ 2198679 h 2638425"/>
                <a:gd name="connsiteX29" fmla="*/ 0 w 3691537"/>
                <a:gd name="connsiteY29" fmla="*/ 1099344 h 2638425"/>
                <a:gd name="connsiteX30" fmla="*/ 0 w 3691537"/>
                <a:gd name="connsiteY30" fmla="*/ 439746 h 2638425"/>
                <a:gd name="connsiteX31" fmla="*/ 439746 w 3691537"/>
                <a:gd name="connsiteY31" fmla="*/ 0 h 2638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691537" h="2638425">
                  <a:moveTo>
                    <a:pt x="538367" y="120398"/>
                  </a:moveTo>
                  <a:cubicBezTo>
                    <a:pt x="317667" y="120398"/>
                    <a:pt x="138754" y="299311"/>
                    <a:pt x="138754" y="520011"/>
                  </a:cubicBezTo>
                  <a:lnTo>
                    <a:pt x="138754" y="1119410"/>
                  </a:lnTo>
                  <a:lnTo>
                    <a:pt x="138754" y="2118413"/>
                  </a:lnTo>
                  <a:cubicBezTo>
                    <a:pt x="138754" y="2339113"/>
                    <a:pt x="317667" y="2518026"/>
                    <a:pt x="538367" y="2518026"/>
                  </a:cubicBezTo>
                  <a:lnTo>
                    <a:pt x="1750618" y="2518026"/>
                  </a:lnTo>
                  <a:lnTo>
                    <a:pt x="2441417" y="2518026"/>
                  </a:lnTo>
                  <a:lnTo>
                    <a:pt x="2502337" y="2518026"/>
                  </a:lnTo>
                  <a:cubicBezTo>
                    <a:pt x="2723037" y="2518026"/>
                    <a:pt x="2901950" y="2339113"/>
                    <a:pt x="2901950" y="2118413"/>
                  </a:cubicBezTo>
                  <a:lnTo>
                    <a:pt x="2901950" y="1302908"/>
                  </a:lnTo>
                  <a:lnTo>
                    <a:pt x="2901950" y="1119410"/>
                  </a:lnTo>
                  <a:lnTo>
                    <a:pt x="2901950" y="520011"/>
                  </a:lnTo>
                  <a:cubicBezTo>
                    <a:pt x="2901950" y="299311"/>
                    <a:pt x="2723037" y="120398"/>
                    <a:pt x="2502337" y="120398"/>
                  </a:cubicBezTo>
                  <a:lnTo>
                    <a:pt x="2441417" y="120398"/>
                  </a:lnTo>
                  <a:lnTo>
                    <a:pt x="1750618" y="120398"/>
                  </a:lnTo>
                  <a:close/>
                  <a:moveTo>
                    <a:pt x="439746" y="0"/>
                  </a:moveTo>
                  <a:lnTo>
                    <a:pt x="1773745" y="0"/>
                  </a:lnTo>
                  <a:lnTo>
                    <a:pt x="2533921" y="0"/>
                  </a:lnTo>
                  <a:lnTo>
                    <a:pt x="2600959" y="0"/>
                  </a:lnTo>
                  <a:cubicBezTo>
                    <a:pt x="2843824" y="0"/>
                    <a:pt x="3040705" y="196881"/>
                    <a:pt x="3040705" y="439746"/>
                  </a:cubicBezTo>
                  <a:lnTo>
                    <a:pt x="3040705" y="439738"/>
                  </a:lnTo>
                  <a:lnTo>
                    <a:pt x="3691537" y="1123468"/>
                  </a:lnTo>
                  <a:lnTo>
                    <a:pt x="3040705" y="1099344"/>
                  </a:lnTo>
                  <a:lnTo>
                    <a:pt x="3040705" y="2198679"/>
                  </a:lnTo>
                  <a:cubicBezTo>
                    <a:pt x="3040705" y="2441544"/>
                    <a:pt x="2843824" y="2638425"/>
                    <a:pt x="2600959" y="2638425"/>
                  </a:cubicBezTo>
                  <a:lnTo>
                    <a:pt x="2533921" y="2638425"/>
                  </a:lnTo>
                  <a:lnTo>
                    <a:pt x="1773745" y="2638425"/>
                  </a:lnTo>
                  <a:lnTo>
                    <a:pt x="439746" y="2638425"/>
                  </a:lnTo>
                  <a:cubicBezTo>
                    <a:pt x="196881" y="2638425"/>
                    <a:pt x="0" y="2441544"/>
                    <a:pt x="0" y="2198679"/>
                  </a:cubicBezTo>
                  <a:lnTo>
                    <a:pt x="0" y="1099344"/>
                  </a:lnTo>
                  <a:lnTo>
                    <a:pt x="0" y="439746"/>
                  </a:lnTo>
                  <a:cubicBezTo>
                    <a:pt x="0" y="196881"/>
                    <a:pt x="196881" y="0"/>
                    <a:pt x="439746" y="0"/>
                  </a:cubicBezTo>
                  <a:close/>
                </a:path>
              </a:pathLst>
            </a:custGeom>
            <a:solidFill>
              <a:srgbClr val="5CB5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圆角矩形标注 7"/>
            <p:cNvSpPr/>
            <p:nvPr/>
          </p:nvSpPr>
          <p:spPr>
            <a:xfrm>
              <a:off x="5169521" y="2580281"/>
              <a:ext cx="2559994" cy="2221310"/>
            </a:xfrm>
            <a:prstGeom prst="wedgeRoundRectCallout">
              <a:avLst>
                <a:gd name="adj1" fmla="val 49685"/>
                <a:gd name="adj2" fmla="val -680"/>
                <a:gd name="adj3" fmla="val 16667"/>
              </a:avLst>
            </a:prstGeom>
            <a:solidFill>
              <a:srgbClr val="5CB5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5489506" y="3033622"/>
            <a:ext cx="21105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单击此处添加内容</a:t>
            </a: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1066800" y="1485900"/>
            <a:ext cx="10096500" cy="0"/>
          </a:xfrm>
          <a:prstGeom prst="line">
            <a:avLst/>
          </a:prstGeom>
          <a:ln w="38100">
            <a:solidFill>
              <a:srgbClr val="EEC89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1109172" y="523875"/>
            <a:ext cx="4577253" cy="769441"/>
            <a:chOff x="1109172" y="523875"/>
            <a:chExt cx="4577253" cy="769441"/>
          </a:xfrm>
        </p:grpSpPr>
        <p:sp>
          <p:nvSpPr>
            <p:cNvPr id="16" name="文本框 15"/>
            <p:cNvSpPr txBox="1"/>
            <p:nvPr/>
          </p:nvSpPr>
          <p:spPr>
            <a:xfrm>
              <a:off x="1628774" y="523875"/>
              <a:ext cx="405765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添加一级标题</a:t>
              </a:r>
              <a:r>
                <a:rPr lang="en-US" altLang="zh-CN" sz="4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4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1109172" y="593228"/>
              <a:ext cx="483218" cy="577030"/>
              <a:chOff x="4678268" y="5858260"/>
              <a:chExt cx="104347" cy="124607"/>
            </a:xfrm>
            <a:solidFill>
              <a:srgbClr val="EC4570"/>
            </a:solidFill>
          </p:grpSpPr>
          <p:sp>
            <p:nvSpPr>
              <p:cNvPr id="18" name="Oval 1801"/>
              <p:cNvSpPr>
                <a:spLocks noChangeArrowheads="1"/>
              </p:cNvSpPr>
              <p:nvPr/>
            </p:nvSpPr>
            <p:spPr bwMode="auto">
              <a:xfrm>
                <a:off x="4678268" y="5889630"/>
                <a:ext cx="26141" cy="2592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" name="Oval 1802"/>
              <p:cNvSpPr>
                <a:spLocks noChangeArrowheads="1"/>
              </p:cNvSpPr>
              <p:nvPr/>
            </p:nvSpPr>
            <p:spPr bwMode="auto">
              <a:xfrm>
                <a:off x="4704409" y="5889630"/>
                <a:ext cx="25706" cy="2592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" name="Oval 1803"/>
              <p:cNvSpPr>
                <a:spLocks noChangeArrowheads="1"/>
              </p:cNvSpPr>
              <p:nvPr/>
            </p:nvSpPr>
            <p:spPr bwMode="auto">
              <a:xfrm>
                <a:off x="4730115" y="5889630"/>
                <a:ext cx="26359" cy="2592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" name="Oval 1804"/>
              <p:cNvSpPr>
                <a:spLocks noChangeArrowheads="1"/>
              </p:cNvSpPr>
              <p:nvPr/>
            </p:nvSpPr>
            <p:spPr bwMode="auto">
              <a:xfrm>
                <a:off x="4756474" y="5889630"/>
                <a:ext cx="26141" cy="2592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" name="Oval 1805"/>
              <p:cNvSpPr>
                <a:spLocks noChangeArrowheads="1"/>
              </p:cNvSpPr>
              <p:nvPr/>
            </p:nvSpPr>
            <p:spPr bwMode="auto">
              <a:xfrm>
                <a:off x="4691121" y="5911850"/>
                <a:ext cx="26141" cy="2635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" name="Oval 1806"/>
              <p:cNvSpPr>
                <a:spLocks noChangeArrowheads="1"/>
              </p:cNvSpPr>
              <p:nvPr/>
            </p:nvSpPr>
            <p:spPr bwMode="auto">
              <a:xfrm>
                <a:off x="4717262" y="5911850"/>
                <a:ext cx="26359" cy="2635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" name="Oval 1807"/>
              <p:cNvSpPr>
                <a:spLocks noChangeArrowheads="1"/>
              </p:cNvSpPr>
              <p:nvPr/>
            </p:nvSpPr>
            <p:spPr bwMode="auto">
              <a:xfrm>
                <a:off x="4743621" y="5911850"/>
                <a:ext cx="25706" cy="2635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" name="Oval 1808"/>
              <p:cNvSpPr>
                <a:spLocks noChangeArrowheads="1"/>
              </p:cNvSpPr>
              <p:nvPr/>
            </p:nvSpPr>
            <p:spPr bwMode="auto">
              <a:xfrm>
                <a:off x="4704409" y="5934506"/>
                <a:ext cx="25706" cy="2635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" name="Oval 1809"/>
              <p:cNvSpPr>
                <a:spLocks noChangeArrowheads="1"/>
              </p:cNvSpPr>
              <p:nvPr/>
            </p:nvSpPr>
            <p:spPr bwMode="auto">
              <a:xfrm>
                <a:off x="4730115" y="5934506"/>
                <a:ext cx="26359" cy="2635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" name="Oval 1810"/>
              <p:cNvSpPr>
                <a:spLocks noChangeArrowheads="1"/>
              </p:cNvSpPr>
              <p:nvPr/>
            </p:nvSpPr>
            <p:spPr bwMode="auto">
              <a:xfrm>
                <a:off x="4717262" y="5956726"/>
                <a:ext cx="26359" cy="261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" name="Freeform 1811"/>
              <p:cNvSpPr/>
              <p:nvPr/>
            </p:nvSpPr>
            <p:spPr bwMode="auto">
              <a:xfrm>
                <a:off x="4691121" y="5902700"/>
                <a:ext cx="78206" cy="67314"/>
              </a:xfrm>
              <a:custGeom>
                <a:avLst/>
                <a:gdLst>
                  <a:gd name="T0" fmla="*/ 0 w 359"/>
                  <a:gd name="T1" fmla="*/ 0 h 309"/>
                  <a:gd name="T2" fmla="*/ 179 w 359"/>
                  <a:gd name="T3" fmla="*/ 309 h 309"/>
                  <a:gd name="T4" fmla="*/ 359 w 359"/>
                  <a:gd name="T5" fmla="*/ 0 h 309"/>
                  <a:gd name="T6" fmla="*/ 0 w 359"/>
                  <a:gd name="T7" fmla="*/ 0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9" h="309">
                    <a:moveTo>
                      <a:pt x="0" y="0"/>
                    </a:moveTo>
                    <a:lnTo>
                      <a:pt x="179" y="309"/>
                    </a:lnTo>
                    <a:lnTo>
                      <a:pt x="359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" name="Freeform 1812"/>
              <p:cNvSpPr/>
              <p:nvPr/>
            </p:nvSpPr>
            <p:spPr bwMode="auto">
              <a:xfrm>
                <a:off x="4730115" y="5858260"/>
                <a:ext cx="26359" cy="31370"/>
              </a:xfrm>
              <a:custGeom>
                <a:avLst/>
                <a:gdLst>
                  <a:gd name="T0" fmla="*/ 0 w 51"/>
                  <a:gd name="T1" fmla="*/ 61 h 61"/>
                  <a:gd name="T2" fmla="*/ 51 w 51"/>
                  <a:gd name="T3" fmla="*/ 0 h 61"/>
                  <a:gd name="T4" fmla="*/ 51 w 51"/>
                  <a:gd name="T5" fmla="*/ 30 h 61"/>
                  <a:gd name="T6" fmla="*/ 0 w 51"/>
                  <a:gd name="T7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1" h="61">
                    <a:moveTo>
                      <a:pt x="0" y="61"/>
                    </a:moveTo>
                    <a:cubicBezTo>
                      <a:pt x="0" y="61"/>
                      <a:pt x="6" y="3"/>
                      <a:pt x="51" y="0"/>
                    </a:cubicBezTo>
                    <a:cubicBezTo>
                      <a:pt x="51" y="30"/>
                      <a:pt x="51" y="30"/>
                      <a:pt x="51" y="30"/>
                    </a:cubicBezTo>
                    <a:cubicBezTo>
                      <a:pt x="51" y="30"/>
                      <a:pt x="30" y="18"/>
                      <a:pt x="0" y="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1066800" y="1861062"/>
            <a:ext cx="3186114" cy="4273038"/>
            <a:chOff x="1066800" y="1861062"/>
            <a:chExt cx="3186114" cy="4273038"/>
          </a:xfrm>
        </p:grpSpPr>
        <p:sp>
          <p:nvSpPr>
            <p:cNvPr id="30" name="文本框 29"/>
            <p:cNvSpPr txBox="1"/>
            <p:nvPr/>
          </p:nvSpPr>
          <p:spPr>
            <a:xfrm>
              <a:off x="1066800" y="1861062"/>
              <a:ext cx="3186114" cy="11264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5CB5A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添加内容</a:t>
              </a:r>
              <a:endParaRPr lang="en-US" altLang="zh-CN" sz="2400" b="1" dirty="0" smtClean="0">
                <a:solidFill>
                  <a:srgbClr val="5CB5A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基于演示设计的一站式在线演示、素材销售、服务交易</a:t>
              </a:r>
              <a:r>
                <a:rPr lang="zh-CN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系统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1066800" y="5007638"/>
              <a:ext cx="3186114" cy="11264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EEC89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添加内容</a:t>
              </a:r>
              <a:endParaRPr lang="en-US" altLang="zh-CN" sz="2400" b="1" dirty="0" smtClean="0">
                <a:solidFill>
                  <a:srgbClr val="EEC89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基于演示设计的一站式在线演示、素材销售、服务交易</a:t>
              </a:r>
              <a:r>
                <a:rPr lang="zh-CN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系统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1066800" y="3506015"/>
              <a:ext cx="3186114" cy="11264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EC457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添加内容</a:t>
              </a:r>
              <a:endParaRPr lang="en-US" altLang="zh-CN" sz="2400" b="1" dirty="0" smtClean="0">
                <a:solidFill>
                  <a:srgbClr val="EC457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基于演示设计的一站式在线演示、素材销售、服务交易</a:t>
              </a:r>
              <a:r>
                <a:rPr lang="zh-CN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系统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0">
        <p14:prism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1066800" y="1485900"/>
            <a:ext cx="10096500" cy="0"/>
          </a:xfrm>
          <a:prstGeom prst="line">
            <a:avLst/>
          </a:prstGeom>
          <a:ln w="38100">
            <a:solidFill>
              <a:srgbClr val="EEC89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1109172" y="523875"/>
            <a:ext cx="4577253" cy="769441"/>
            <a:chOff x="1109172" y="523875"/>
            <a:chExt cx="4577253" cy="769441"/>
          </a:xfrm>
        </p:grpSpPr>
        <p:sp>
          <p:nvSpPr>
            <p:cNvPr id="5" name="文本框 4"/>
            <p:cNvSpPr txBox="1"/>
            <p:nvPr/>
          </p:nvSpPr>
          <p:spPr>
            <a:xfrm>
              <a:off x="1628774" y="523875"/>
              <a:ext cx="405765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添加一级标题</a:t>
              </a:r>
              <a:r>
                <a:rPr lang="en-US" altLang="zh-CN" sz="4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4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1109172" y="593228"/>
              <a:ext cx="483218" cy="577030"/>
              <a:chOff x="4678268" y="5858260"/>
              <a:chExt cx="104347" cy="124607"/>
            </a:xfrm>
            <a:solidFill>
              <a:srgbClr val="EC4570"/>
            </a:solidFill>
          </p:grpSpPr>
          <p:sp>
            <p:nvSpPr>
              <p:cNvPr id="7" name="Oval 1801"/>
              <p:cNvSpPr>
                <a:spLocks noChangeArrowheads="1"/>
              </p:cNvSpPr>
              <p:nvPr/>
            </p:nvSpPr>
            <p:spPr bwMode="auto">
              <a:xfrm>
                <a:off x="4678268" y="5889630"/>
                <a:ext cx="26141" cy="2592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" name="Oval 1802"/>
              <p:cNvSpPr>
                <a:spLocks noChangeArrowheads="1"/>
              </p:cNvSpPr>
              <p:nvPr/>
            </p:nvSpPr>
            <p:spPr bwMode="auto">
              <a:xfrm>
                <a:off x="4704409" y="5889630"/>
                <a:ext cx="25706" cy="2592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" name="Oval 1803"/>
              <p:cNvSpPr>
                <a:spLocks noChangeArrowheads="1"/>
              </p:cNvSpPr>
              <p:nvPr/>
            </p:nvSpPr>
            <p:spPr bwMode="auto">
              <a:xfrm>
                <a:off x="4730115" y="5889630"/>
                <a:ext cx="26359" cy="2592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" name="Oval 1804"/>
              <p:cNvSpPr>
                <a:spLocks noChangeArrowheads="1"/>
              </p:cNvSpPr>
              <p:nvPr/>
            </p:nvSpPr>
            <p:spPr bwMode="auto">
              <a:xfrm>
                <a:off x="4756474" y="5889630"/>
                <a:ext cx="26141" cy="2592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" name="Oval 1805"/>
              <p:cNvSpPr>
                <a:spLocks noChangeArrowheads="1"/>
              </p:cNvSpPr>
              <p:nvPr/>
            </p:nvSpPr>
            <p:spPr bwMode="auto">
              <a:xfrm>
                <a:off x="4691121" y="5911850"/>
                <a:ext cx="26141" cy="2635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" name="Oval 1806"/>
              <p:cNvSpPr>
                <a:spLocks noChangeArrowheads="1"/>
              </p:cNvSpPr>
              <p:nvPr/>
            </p:nvSpPr>
            <p:spPr bwMode="auto">
              <a:xfrm>
                <a:off x="4717262" y="5911850"/>
                <a:ext cx="26359" cy="2635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" name="Oval 1807"/>
              <p:cNvSpPr>
                <a:spLocks noChangeArrowheads="1"/>
              </p:cNvSpPr>
              <p:nvPr/>
            </p:nvSpPr>
            <p:spPr bwMode="auto">
              <a:xfrm>
                <a:off x="4743621" y="5911850"/>
                <a:ext cx="25706" cy="2635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" name="Oval 1808"/>
              <p:cNvSpPr>
                <a:spLocks noChangeArrowheads="1"/>
              </p:cNvSpPr>
              <p:nvPr/>
            </p:nvSpPr>
            <p:spPr bwMode="auto">
              <a:xfrm>
                <a:off x="4704409" y="5934506"/>
                <a:ext cx="25706" cy="2635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" name="Oval 1809"/>
              <p:cNvSpPr>
                <a:spLocks noChangeArrowheads="1"/>
              </p:cNvSpPr>
              <p:nvPr/>
            </p:nvSpPr>
            <p:spPr bwMode="auto">
              <a:xfrm>
                <a:off x="4730115" y="5934506"/>
                <a:ext cx="26359" cy="2635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" name="Oval 1810"/>
              <p:cNvSpPr>
                <a:spLocks noChangeArrowheads="1"/>
              </p:cNvSpPr>
              <p:nvPr/>
            </p:nvSpPr>
            <p:spPr bwMode="auto">
              <a:xfrm>
                <a:off x="4717262" y="5956726"/>
                <a:ext cx="26359" cy="261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" name="Freeform 1811"/>
              <p:cNvSpPr/>
              <p:nvPr/>
            </p:nvSpPr>
            <p:spPr bwMode="auto">
              <a:xfrm>
                <a:off x="4691121" y="5902700"/>
                <a:ext cx="78206" cy="67314"/>
              </a:xfrm>
              <a:custGeom>
                <a:avLst/>
                <a:gdLst>
                  <a:gd name="T0" fmla="*/ 0 w 359"/>
                  <a:gd name="T1" fmla="*/ 0 h 309"/>
                  <a:gd name="T2" fmla="*/ 179 w 359"/>
                  <a:gd name="T3" fmla="*/ 309 h 309"/>
                  <a:gd name="T4" fmla="*/ 359 w 359"/>
                  <a:gd name="T5" fmla="*/ 0 h 309"/>
                  <a:gd name="T6" fmla="*/ 0 w 359"/>
                  <a:gd name="T7" fmla="*/ 0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9" h="309">
                    <a:moveTo>
                      <a:pt x="0" y="0"/>
                    </a:moveTo>
                    <a:lnTo>
                      <a:pt x="179" y="309"/>
                    </a:lnTo>
                    <a:lnTo>
                      <a:pt x="359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" name="Freeform 1812"/>
              <p:cNvSpPr/>
              <p:nvPr/>
            </p:nvSpPr>
            <p:spPr bwMode="auto">
              <a:xfrm>
                <a:off x="4730115" y="5858260"/>
                <a:ext cx="26359" cy="31370"/>
              </a:xfrm>
              <a:custGeom>
                <a:avLst/>
                <a:gdLst>
                  <a:gd name="T0" fmla="*/ 0 w 51"/>
                  <a:gd name="T1" fmla="*/ 61 h 61"/>
                  <a:gd name="T2" fmla="*/ 51 w 51"/>
                  <a:gd name="T3" fmla="*/ 0 h 61"/>
                  <a:gd name="T4" fmla="*/ 51 w 51"/>
                  <a:gd name="T5" fmla="*/ 30 h 61"/>
                  <a:gd name="T6" fmla="*/ 0 w 51"/>
                  <a:gd name="T7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1" h="61">
                    <a:moveTo>
                      <a:pt x="0" y="61"/>
                    </a:moveTo>
                    <a:cubicBezTo>
                      <a:pt x="0" y="61"/>
                      <a:pt x="6" y="3"/>
                      <a:pt x="51" y="0"/>
                    </a:cubicBezTo>
                    <a:cubicBezTo>
                      <a:pt x="51" y="30"/>
                      <a:pt x="51" y="30"/>
                      <a:pt x="51" y="30"/>
                    </a:cubicBezTo>
                    <a:cubicBezTo>
                      <a:pt x="51" y="30"/>
                      <a:pt x="30" y="18"/>
                      <a:pt x="0" y="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24" name="组合 23"/>
          <p:cNvGrpSpPr/>
          <p:nvPr/>
        </p:nvGrpSpPr>
        <p:grpSpPr>
          <a:xfrm>
            <a:off x="4733273" y="1827638"/>
            <a:ext cx="2522992" cy="4540673"/>
            <a:chOff x="4733273" y="1827638"/>
            <a:chExt cx="2522992" cy="4540673"/>
          </a:xfrm>
        </p:grpSpPr>
        <p:grpSp>
          <p:nvGrpSpPr>
            <p:cNvPr id="53" name="组合 52"/>
            <p:cNvGrpSpPr/>
            <p:nvPr/>
          </p:nvGrpSpPr>
          <p:grpSpPr>
            <a:xfrm>
              <a:off x="4733273" y="1827638"/>
              <a:ext cx="2522992" cy="4540673"/>
              <a:chOff x="4733273" y="1827638"/>
              <a:chExt cx="2522992" cy="4540673"/>
            </a:xfrm>
          </p:grpSpPr>
          <p:grpSp>
            <p:nvGrpSpPr>
              <p:cNvPr id="48" name="组合 47"/>
              <p:cNvGrpSpPr/>
              <p:nvPr/>
            </p:nvGrpSpPr>
            <p:grpSpPr>
              <a:xfrm rot="248790">
                <a:off x="4733273" y="3308528"/>
                <a:ext cx="1992332" cy="1971385"/>
                <a:chOff x="4733273" y="3194228"/>
                <a:chExt cx="1992332" cy="1971385"/>
              </a:xfrm>
            </p:grpSpPr>
            <p:sp>
              <p:nvSpPr>
                <p:cNvPr id="27" name="Freeform 92"/>
                <p:cNvSpPr/>
                <p:nvPr/>
              </p:nvSpPr>
              <p:spPr bwMode="auto">
                <a:xfrm rot="1755464" flipH="1">
                  <a:off x="5243252" y="4525343"/>
                  <a:ext cx="320135" cy="640270"/>
                </a:xfrm>
                <a:custGeom>
                  <a:avLst/>
                  <a:gdLst>
                    <a:gd name="T0" fmla="*/ 0 w 149"/>
                    <a:gd name="T1" fmla="*/ 147 h 298"/>
                    <a:gd name="T2" fmla="*/ 149 w 149"/>
                    <a:gd name="T3" fmla="*/ 0 h 298"/>
                    <a:gd name="T4" fmla="*/ 149 w 149"/>
                    <a:gd name="T5" fmla="*/ 298 h 298"/>
                    <a:gd name="T6" fmla="*/ 0 w 149"/>
                    <a:gd name="T7" fmla="*/ 147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49" h="298">
                      <a:moveTo>
                        <a:pt x="0" y="147"/>
                      </a:moveTo>
                      <a:lnTo>
                        <a:pt x="149" y="0"/>
                      </a:lnTo>
                      <a:lnTo>
                        <a:pt x="149" y="298"/>
                      </a:lnTo>
                      <a:lnTo>
                        <a:pt x="0" y="147"/>
                      </a:lnTo>
                      <a:close/>
                    </a:path>
                  </a:pathLst>
                </a:custGeom>
                <a:solidFill>
                  <a:srgbClr val="EC4570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4" name="空心弧 33"/>
                <p:cNvSpPr/>
                <p:nvPr/>
              </p:nvSpPr>
              <p:spPr>
                <a:xfrm rot="17704895">
                  <a:off x="4829478" y="3098023"/>
                  <a:ext cx="1799922" cy="1992332"/>
                </a:xfrm>
                <a:prstGeom prst="blockArc">
                  <a:avLst>
                    <a:gd name="adj1" fmla="val 10800000"/>
                    <a:gd name="adj2" fmla="val 0"/>
                    <a:gd name="adj3" fmla="val 10538"/>
                  </a:avLst>
                </a:prstGeom>
                <a:solidFill>
                  <a:srgbClr val="EC457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45" name="任意多边形 44"/>
              <p:cNvSpPr/>
              <p:nvPr/>
            </p:nvSpPr>
            <p:spPr>
              <a:xfrm rot="3164758" flipH="1">
                <a:off x="5351265" y="4463311"/>
                <a:ext cx="1905000" cy="1905000"/>
              </a:xfrm>
              <a:custGeom>
                <a:avLst/>
                <a:gdLst>
                  <a:gd name="connsiteX0" fmla="*/ 952500 w 1905000"/>
                  <a:gd name="connsiteY0" fmla="*/ 0 h 1905000"/>
                  <a:gd name="connsiteX1" fmla="*/ 1905000 w 1905000"/>
                  <a:gd name="connsiteY1" fmla="*/ 952500 h 1905000"/>
                  <a:gd name="connsiteX2" fmla="*/ 1885649 w 1905000"/>
                  <a:gd name="connsiteY2" fmla="*/ 1144462 h 1905000"/>
                  <a:gd name="connsiteX3" fmla="*/ 1884873 w 1905000"/>
                  <a:gd name="connsiteY3" fmla="*/ 1146960 h 1905000"/>
                  <a:gd name="connsiteX4" fmla="*/ 1687320 w 1905000"/>
                  <a:gd name="connsiteY4" fmla="*/ 1146960 h 1905000"/>
                  <a:gd name="connsiteX5" fmla="*/ 1699953 w 1905000"/>
                  <a:gd name="connsiteY5" fmla="*/ 1106262 h 1905000"/>
                  <a:gd name="connsiteX6" fmla="*/ 1715454 w 1905000"/>
                  <a:gd name="connsiteY6" fmla="*/ 952500 h 1905000"/>
                  <a:gd name="connsiteX7" fmla="*/ 952501 w 1905000"/>
                  <a:gd name="connsiteY7" fmla="*/ 189547 h 1905000"/>
                  <a:gd name="connsiteX8" fmla="*/ 189548 w 1905000"/>
                  <a:gd name="connsiteY8" fmla="*/ 952500 h 1905000"/>
                  <a:gd name="connsiteX9" fmla="*/ 952501 w 1905000"/>
                  <a:gd name="connsiteY9" fmla="*/ 1715453 h 1905000"/>
                  <a:gd name="connsiteX10" fmla="*/ 1249477 w 1905000"/>
                  <a:gd name="connsiteY10" fmla="*/ 1655496 h 1905000"/>
                  <a:gd name="connsiteX11" fmla="*/ 1325444 w 1905000"/>
                  <a:gd name="connsiteY11" fmla="*/ 1614263 h 1905000"/>
                  <a:gd name="connsiteX12" fmla="*/ 1325444 w 1905000"/>
                  <a:gd name="connsiteY12" fmla="*/ 1829094 h 1905000"/>
                  <a:gd name="connsiteX13" fmla="*/ 1323256 w 1905000"/>
                  <a:gd name="connsiteY13" fmla="*/ 1830148 h 1905000"/>
                  <a:gd name="connsiteX14" fmla="*/ 952500 w 1905000"/>
                  <a:gd name="connsiteY14" fmla="*/ 1905000 h 1905000"/>
                  <a:gd name="connsiteX15" fmla="*/ 0 w 1905000"/>
                  <a:gd name="connsiteY15" fmla="*/ 952500 h 1905000"/>
                  <a:gd name="connsiteX16" fmla="*/ 952500 w 1905000"/>
                  <a:gd name="connsiteY16" fmla="*/ 0 h 1905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905000" h="1905000">
                    <a:moveTo>
                      <a:pt x="952500" y="0"/>
                    </a:moveTo>
                    <a:cubicBezTo>
                      <a:pt x="1478551" y="0"/>
                      <a:pt x="1905000" y="426449"/>
                      <a:pt x="1905000" y="952500"/>
                    </a:cubicBezTo>
                    <a:cubicBezTo>
                      <a:pt x="1905000" y="1018256"/>
                      <a:pt x="1898337" y="1082457"/>
                      <a:pt x="1885649" y="1144462"/>
                    </a:cubicBezTo>
                    <a:lnTo>
                      <a:pt x="1884873" y="1146960"/>
                    </a:lnTo>
                    <a:lnTo>
                      <a:pt x="1687320" y="1146960"/>
                    </a:lnTo>
                    <a:lnTo>
                      <a:pt x="1699953" y="1106262"/>
                    </a:lnTo>
                    <a:cubicBezTo>
                      <a:pt x="1710117" y="1056595"/>
                      <a:pt x="1715454" y="1005171"/>
                      <a:pt x="1715454" y="952500"/>
                    </a:cubicBezTo>
                    <a:cubicBezTo>
                      <a:pt x="1715454" y="531133"/>
                      <a:pt x="1373868" y="189547"/>
                      <a:pt x="952501" y="189547"/>
                    </a:cubicBezTo>
                    <a:cubicBezTo>
                      <a:pt x="531134" y="189547"/>
                      <a:pt x="189548" y="531133"/>
                      <a:pt x="189548" y="952500"/>
                    </a:cubicBezTo>
                    <a:cubicBezTo>
                      <a:pt x="189548" y="1373867"/>
                      <a:pt x="531134" y="1715453"/>
                      <a:pt x="952501" y="1715453"/>
                    </a:cubicBezTo>
                    <a:cubicBezTo>
                      <a:pt x="1057843" y="1715453"/>
                      <a:pt x="1158198" y="1694104"/>
                      <a:pt x="1249477" y="1655496"/>
                    </a:cubicBezTo>
                    <a:lnTo>
                      <a:pt x="1325444" y="1614263"/>
                    </a:lnTo>
                    <a:lnTo>
                      <a:pt x="1325444" y="1829094"/>
                    </a:lnTo>
                    <a:lnTo>
                      <a:pt x="1323256" y="1830148"/>
                    </a:lnTo>
                    <a:cubicBezTo>
                      <a:pt x="1209300" y="1878347"/>
                      <a:pt x="1084013" y="1905000"/>
                      <a:pt x="952500" y="1905000"/>
                    </a:cubicBezTo>
                    <a:cubicBezTo>
                      <a:pt x="426449" y="1905000"/>
                      <a:pt x="0" y="1478551"/>
                      <a:pt x="0" y="952500"/>
                    </a:cubicBezTo>
                    <a:cubicBezTo>
                      <a:pt x="0" y="426449"/>
                      <a:pt x="426449" y="0"/>
                      <a:pt x="952500" y="0"/>
                    </a:cubicBezTo>
                    <a:close/>
                  </a:path>
                </a:pathLst>
              </a:custGeom>
              <a:solidFill>
                <a:srgbClr val="5CB5A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47" name="组合 46"/>
              <p:cNvGrpSpPr/>
              <p:nvPr/>
            </p:nvGrpSpPr>
            <p:grpSpPr>
              <a:xfrm>
                <a:off x="5262688" y="1827638"/>
                <a:ext cx="1905000" cy="2144175"/>
                <a:chOff x="5249988" y="1827638"/>
                <a:chExt cx="1905000" cy="2144175"/>
              </a:xfrm>
            </p:grpSpPr>
            <p:sp>
              <p:nvSpPr>
                <p:cNvPr id="44" name="任意多边形 43"/>
                <p:cNvSpPr/>
                <p:nvPr/>
              </p:nvSpPr>
              <p:spPr>
                <a:xfrm rot="4581930">
                  <a:off x="5250910" y="1826716"/>
                  <a:ext cx="1903156" cy="1905000"/>
                </a:xfrm>
                <a:custGeom>
                  <a:avLst/>
                  <a:gdLst>
                    <a:gd name="connsiteX0" fmla="*/ 952500 w 1903156"/>
                    <a:gd name="connsiteY0" fmla="*/ 0 h 1905000"/>
                    <a:gd name="connsiteX1" fmla="*/ 1900082 w 1903156"/>
                    <a:gd name="connsiteY1" fmla="*/ 855112 h 1905000"/>
                    <a:gd name="connsiteX2" fmla="*/ 1903156 w 1903156"/>
                    <a:gd name="connsiteY2" fmla="*/ 915980 h 1905000"/>
                    <a:gd name="connsiteX3" fmla="*/ 1711773 w 1903156"/>
                    <a:gd name="connsiteY3" fmla="*/ 915980 h 1905000"/>
                    <a:gd name="connsiteX4" fmla="*/ 1699954 w 1903156"/>
                    <a:gd name="connsiteY4" fmla="*/ 798739 h 1905000"/>
                    <a:gd name="connsiteX5" fmla="*/ 952501 w 1903156"/>
                    <a:gd name="connsiteY5" fmla="*/ 189547 h 1905000"/>
                    <a:gd name="connsiteX6" fmla="*/ 189548 w 1903156"/>
                    <a:gd name="connsiteY6" fmla="*/ 952500 h 1905000"/>
                    <a:gd name="connsiteX7" fmla="*/ 874494 w 1903156"/>
                    <a:gd name="connsiteY7" fmla="*/ 1711514 h 1905000"/>
                    <a:gd name="connsiteX8" fmla="*/ 952500 w 1903156"/>
                    <a:gd name="connsiteY8" fmla="*/ 1715453 h 1905000"/>
                    <a:gd name="connsiteX9" fmla="*/ 952500 w 1903156"/>
                    <a:gd name="connsiteY9" fmla="*/ 1905000 h 1905000"/>
                    <a:gd name="connsiteX10" fmla="*/ 0 w 1903156"/>
                    <a:gd name="connsiteY10" fmla="*/ 952500 h 1905000"/>
                    <a:gd name="connsiteX11" fmla="*/ 952500 w 1903156"/>
                    <a:gd name="connsiteY11" fmla="*/ 0 h 1905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903156" h="1905000">
                      <a:moveTo>
                        <a:pt x="952500" y="0"/>
                      </a:moveTo>
                      <a:cubicBezTo>
                        <a:pt x="1445673" y="0"/>
                        <a:pt x="1851305" y="374809"/>
                        <a:pt x="1900082" y="855112"/>
                      </a:cubicBezTo>
                      <a:lnTo>
                        <a:pt x="1903156" y="915980"/>
                      </a:lnTo>
                      <a:lnTo>
                        <a:pt x="1711773" y="915980"/>
                      </a:lnTo>
                      <a:lnTo>
                        <a:pt x="1699954" y="798739"/>
                      </a:lnTo>
                      <a:cubicBezTo>
                        <a:pt x="1628811" y="451074"/>
                        <a:pt x="1321197" y="189547"/>
                        <a:pt x="952501" y="189547"/>
                      </a:cubicBezTo>
                      <a:cubicBezTo>
                        <a:pt x="531134" y="189547"/>
                        <a:pt x="189548" y="531133"/>
                        <a:pt x="189548" y="952500"/>
                      </a:cubicBezTo>
                      <a:cubicBezTo>
                        <a:pt x="189548" y="1347532"/>
                        <a:pt x="489770" y="1672443"/>
                        <a:pt x="874494" y="1711514"/>
                      </a:cubicBezTo>
                      <a:lnTo>
                        <a:pt x="952500" y="1715453"/>
                      </a:lnTo>
                      <a:lnTo>
                        <a:pt x="952500" y="1905000"/>
                      </a:lnTo>
                      <a:cubicBezTo>
                        <a:pt x="426449" y="1905000"/>
                        <a:pt x="0" y="1478551"/>
                        <a:pt x="0" y="952500"/>
                      </a:cubicBezTo>
                      <a:cubicBezTo>
                        <a:pt x="0" y="426449"/>
                        <a:pt x="426449" y="0"/>
                        <a:pt x="952500" y="0"/>
                      </a:cubicBezTo>
                      <a:close/>
                    </a:path>
                  </a:pathLst>
                </a:custGeom>
                <a:solidFill>
                  <a:srgbClr val="3F98A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6" name="Freeform 92"/>
                <p:cNvSpPr/>
                <p:nvPr/>
              </p:nvSpPr>
              <p:spPr bwMode="auto">
                <a:xfrm rot="20100627">
                  <a:off x="6170352" y="3331543"/>
                  <a:ext cx="320135" cy="640270"/>
                </a:xfrm>
                <a:custGeom>
                  <a:avLst/>
                  <a:gdLst>
                    <a:gd name="T0" fmla="*/ 0 w 149"/>
                    <a:gd name="T1" fmla="*/ 147 h 298"/>
                    <a:gd name="T2" fmla="*/ 149 w 149"/>
                    <a:gd name="T3" fmla="*/ 0 h 298"/>
                    <a:gd name="T4" fmla="*/ 149 w 149"/>
                    <a:gd name="T5" fmla="*/ 298 h 298"/>
                    <a:gd name="T6" fmla="*/ 0 w 149"/>
                    <a:gd name="T7" fmla="*/ 147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49" h="298">
                      <a:moveTo>
                        <a:pt x="0" y="147"/>
                      </a:moveTo>
                      <a:lnTo>
                        <a:pt x="149" y="0"/>
                      </a:lnTo>
                      <a:lnTo>
                        <a:pt x="149" y="298"/>
                      </a:lnTo>
                      <a:lnTo>
                        <a:pt x="0" y="147"/>
                      </a:lnTo>
                      <a:close/>
                    </a:path>
                  </a:pathLst>
                </a:custGeom>
                <a:solidFill>
                  <a:srgbClr val="3F98A0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54" name="文本框 53"/>
            <p:cNvSpPr txBox="1"/>
            <p:nvPr/>
          </p:nvSpPr>
          <p:spPr>
            <a:xfrm>
              <a:off x="5731396" y="2368448"/>
              <a:ext cx="93702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添加内容</a:t>
              </a: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5836326" y="5000312"/>
              <a:ext cx="93702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添加内容</a:t>
              </a: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5204917" y="3672585"/>
              <a:ext cx="93702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添加内容</a:t>
              </a: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093439" y="3308264"/>
            <a:ext cx="3181350" cy="1458879"/>
            <a:chOff x="1093439" y="3308264"/>
            <a:chExt cx="3181350" cy="1458879"/>
          </a:xfrm>
        </p:grpSpPr>
        <p:sp>
          <p:nvSpPr>
            <p:cNvPr id="20" name="任意多边形 19"/>
            <p:cNvSpPr/>
            <p:nvPr/>
          </p:nvSpPr>
          <p:spPr>
            <a:xfrm>
              <a:off x="1093439" y="3308264"/>
              <a:ext cx="3181350" cy="1421107"/>
            </a:xfrm>
            <a:custGeom>
              <a:avLst/>
              <a:gdLst>
                <a:gd name="connsiteX0" fmla="*/ 0 w 5372100"/>
                <a:gd name="connsiteY0" fmla="*/ 0 h 1571625"/>
                <a:gd name="connsiteX1" fmla="*/ 5372100 w 5372100"/>
                <a:gd name="connsiteY1" fmla="*/ 0 h 1571625"/>
                <a:gd name="connsiteX2" fmla="*/ 5372100 w 5372100"/>
                <a:gd name="connsiteY2" fmla="*/ 168208 h 1571625"/>
                <a:gd name="connsiteX3" fmla="*/ 4962525 w 5372100"/>
                <a:gd name="connsiteY3" fmla="*/ 338137 h 1571625"/>
                <a:gd name="connsiteX4" fmla="*/ 5372100 w 5372100"/>
                <a:gd name="connsiteY4" fmla="*/ 508068 h 1571625"/>
                <a:gd name="connsiteX5" fmla="*/ 5372100 w 5372100"/>
                <a:gd name="connsiteY5" fmla="*/ 1571625 h 1571625"/>
                <a:gd name="connsiteX6" fmla="*/ 0 w 5372100"/>
                <a:gd name="connsiteY6" fmla="*/ 1571625 h 1571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72100" h="1571625">
                  <a:moveTo>
                    <a:pt x="0" y="0"/>
                  </a:moveTo>
                  <a:lnTo>
                    <a:pt x="5372100" y="0"/>
                  </a:lnTo>
                  <a:lnTo>
                    <a:pt x="5372100" y="168208"/>
                  </a:lnTo>
                  <a:lnTo>
                    <a:pt x="4962525" y="338137"/>
                  </a:lnTo>
                  <a:lnTo>
                    <a:pt x="5372100" y="508068"/>
                  </a:lnTo>
                  <a:lnTo>
                    <a:pt x="5372100" y="1571625"/>
                  </a:lnTo>
                  <a:lnTo>
                    <a:pt x="0" y="1571625"/>
                  </a:lnTo>
                  <a:close/>
                </a:path>
              </a:pathLst>
            </a:custGeom>
            <a:solidFill>
              <a:srgbClr val="EC457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1167173" y="3308282"/>
              <a:ext cx="3089866" cy="14588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添加内容</a:t>
              </a:r>
              <a:endParaRPr lang="en-US" altLang="zh-CN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基于演示设计的一站式在线</a:t>
              </a:r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演示、素材</a:t>
              </a: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销售、服务交易</a:t>
              </a:r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系统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7488571" y="2070793"/>
            <a:ext cx="3181350" cy="1458861"/>
            <a:chOff x="7488571" y="2070793"/>
            <a:chExt cx="3181350" cy="1458861"/>
          </a:xfrm>
        </p:grpSpPr>
        <p:sp>
          <p:nvSpPr>
            <p:cNvPr id="21" name="任意多边形 20"/>
            <p:cNvSpPr/>
            <p:nvPr/>
          </p:nvSpPr>
          <p:spPr>
            <a:xfrm>
              <a:off x="7488571" y="2089671"/>
              <a:ext cx="3181350" cy="1421107"/>
            </a:xfrm>
            <a:custGeom>
              <a:avLst/>
              <a:gdLst>
                <a:gd name="connsiteX0" fmla="*/ 0 w 5372100"/>
                <a:gd name="connsiteY0" fmla="*/ 0 h 1571625"/>
                <a:gd name="connsiteX1" fmla="*/ 5372100 w 5372100"/>
                <a:gd name="connsiteY1" fmla="*/ 0 h 1571625"/>
                <a:gd name="connsiteX2" fmla="*/ 5372100 w 5372100"/>
                <a:gd name="connsiteY2" fmla="*/ 168208 h 1571625"/>
                <a:gd name="connsiteX3" fmla="*/ 4962525 w 5372100"/>
                <a:gd name="connsiteY3" fmla="*/ 338137 h 1571625"/>
                <a:gd name="connsiteX4" fmla="*/ 5372100 w 5372100"/>
                <a:gd name="connsiteY4" fmla="*/ 508068 h 1571625"/>
                <a:gd name="connsiteX5" fmla="*/ 5372100 w 5372100"/>
                <a:gd name="connsiteY5" fmla="*/ 1571625 h 1571625"/>
                <a:gd name="connsiteX6" fmla="*/ 0 w 5372100"/>
                <a:gd name="connsiteY6" fmla="*/ 1571625 h 1571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72100" h="1571625">
                  <a:moveTo>
                    <a:pt x="0" y="0"/>
                  </a:moveTo>
                  <a:lnTo>
                    <a:pt x="5372100" y="0"/>
                  </a:lnTo>
                  <a:lnTo>
                    <a:pt x="5372100" y="168208"/>
                  </a:lnTo>
                  <a:lnTo>
                    <a:pt x="4962525" y="338137"/>
                  </a:lnTo>
                  <a:lnTo>
                    <a:pt x="5372100" y="508068"/>
                  </a:lnTo>
                  <a:lnTo>
                    <a:pt x="5372100" y="1571625"/>
                  </a:lnTo>
                  <a:lnTo>
                    <a:pt x="0" y="1571625"/>
                  </a:lnTo>
                  <a:close/>
                </a:path>
              </a:pathLst>
            </a:custGeom>
            <a:solidFill>
              <a:srgbClr val="3F98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7499678" y="2070793"/>
              <a:ext cx="3089866" cy="14588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添加内容</a:t>
              </a:r>
              <a:endParaRPr lang="en-US" altLang="zh-CN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基于演示设计的一站式在线</a:t>
              </a:r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演示、素材</a:t>
              </a: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销售、服务交易</a:t>
              </a:r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系统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7499678" y="4784080"/>
            <a:ext cx="3181350" cy="1458861"/>
            <a:chOff x="7499678" y="4784080"/>
            <a:chExt cx="3181350" cy="1458861"/>
          </a:xfrm>
        </p:grpSpPr>
        <p:sp>
          <p:nvSpPr>
            <p:cNvPr id="19" name="任意多边形 18"/>
            <p:cNvSpPr/>
            <p:nvPr/>
          </p:nvSpPr>
          <p:spPr>
            <a:xfrm>
              <a:off x="7499678" y="4784080"/>
              <a:ext cx="3181350" cy="1421107"/>
            </a:xfrm>
            <a:custGeom>
              <a:avLst/>
              <a:gdLst>
                <a:gd name="connsiteX0" fmla="*/ 0 w 5372100"/>
                <a:gd name="connsiteY0" fmla="*/ 0 h 1571625"/>
                <a:gd name="connsiteX1" fmla="*/ 5372100 w 5372100"/>
                <a:gd name="connsiteY1" fmla="*/ 0 h 1571625"/>
                <a:gd name="connsiteX2" fmla="*/ 5372100 w 5372100"/>
                <a:gd name="connsiteY2" fmla="*/ 168208 h 1571625"/>
                <a:gd name="connsiteX3" fmla="*/ 4962525 w 5372100"/>
                <a:gd name="connsiteY3" fmla="*/ 338137 h 1571625"/>
                <a:gd name="connsiteX4" fmla="*/ 5372100 w 5372100"/>
                <a:gd name="connsiteY4" fmla="*/ 508068 h 1571625"/>
                <a:gd name="connsiteX5" fmla="*/ 5372100 w 5372100"/>
                <a:gd name="connsiteY5" fmla="*/ 1571625 h 1571625"/>
                <a:gd name="connsiteX6" fmla="*/ 0 w 5372100"/>
                <a:gd name="connsiteY6" fmla="*/ 1571625 h 1571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72100" h="1571625">
                  <a:moveTo>
                    <a:pt x="0" y="0"/>
                  </a:moveTo>
                  <a:lnTo>
                    <a:pt x="5372100" y="0"/>
                  </a:lnTo>
                  <a:lnTo>
                    <a:pt x="5372100" y="168208"/>
                  </a:lnTo>
                  <a:lnTo>
                    <a:pt x="4962525" y="338137"/>
                  </a:lnTo>
                  <a:lnTo>
                    <a:pt x="5372100" y="508068"/>
                  </a:lnTo>
                  <a:lnTo>
                    <a:pt x="5372100" y="1571625"/>
                  </a:lnTo>
                  <a:lnTo>
                    <a:pt x="0" y="1571625"/>
                  </a:lnTo>
                  <a:close/>
                </a:path>
              </a:pathLst>
            </a:custGeom>
            <a:solidFill>
              <a:srgbClr val="5CB5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7499678" y="4784080"/>
              <a:ext cx="3089866" cy="14588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添加内容</a:t>
              </a:r>
              <a:endParaRPr lang="en-US" altLang="zh-CN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基于演示设计的一站式在线</a:t>
              </a:r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演示、素材</a:t>
              </a: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销售、服务交易</a:t>
              </a:r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系统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0">
        <p14:prism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直接连接符 28"/>
          <p:cNvCxnSpPr/>
          <p:nvPr/>
        </p:nvCxnSpPr>
        <p:spPr>
          <a:xfrm>
            <a:off x="1066800" y="1485900"/>
            <a:ext cx="10096500" cy="0"/>
          </a:xfrm>
          <a:prstGeom prst="line">
            <a:avLst/>
          </a:prstGeom>
          <a:ln w="38100">
            <a:solidFill>
              <a:srgbClr val="EEC89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1109172" y="523875"/>
            <a:ext cx="4577253" cy="769441"/>
            <a:chOff x="1109172" y="523875"/>
            <a:chExt cx="4577253" cy="769441"/>
          </a:xfrm>
        </p:grpSpPr>
        <p:sp>
          <p:nvSpPr>
            <p:cNvPr id="30" name="文本框 29"/>
            <p:cNvSpPr txBox="1"/>
            <p:nvPr/>
          </p:nvSpPr>
          <p:spPr>
            <a:xfrm>
              <a:off x="1628774" y="523875"/>
              <a:ext cx="405765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添加一级标题</a:t>
              </a:r>
              <a:r>
                <a:rPr lang="en-US" altLang="zh-CN" sz="4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4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1109172" y="593228"/>
              <a:ext cx="483218" cy="577030"/>
              <a:chOff x="4678268" y="5858260"/>
              <a:chExt cx="104347" cy="124607"/>
            </a:xfrm>
            <a:solidFill>
              <a:srgbClr val="EC4570"/>
            </a:solidFill>
          </p:grpSpPr>
          <p:sp>
            <p:nvSpPr>
              <p:cNvPr id="32" name="Oval 1801"/>
              <p:cNvSpPr>
                <a:spLocks noChangeArrowheads="1"/>
              </p:cNvSpPr>
              <p:nvPr/>
            </p:nvSpPr>
            <p:spPr bwMode="auto">
              <a:xfrm>
                <a:off x="4678268" y="5889630"/>
                <a:ext cx="26141" cy="2592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" name="Oval 1802"/>
              <p:cNvSpPr>
                <a:spLocks noChangeArrowheads="1"/>
              </p:cNvSpPr>
              <p:nvPr/>
            </p:nvSpPr>
            <p:spPr bwMode="auto">
              <a:xfrm>
                <a:off x="4704409" y="5889630"/>
                <a:ext cx="25706" cy="2592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" name="Oval 1803"/>
              <p:cNvSpPr>
                <a:spLocks noChangeArrowheads="1"/>
              </p:cNvSpPr>
              <p:nvPr/>
            </p:nvSpPr>
            <p:spPr bwMode="auto">
              <a:xfrm>
                <a:off x="4730115" y="5889630"/>
                <a:ext cx="26359" cy="2592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" name="Oval 1804"/>
              <p:cNvSpPr>
                <a:spLocks noChangeArrowheads="1"/>
              </p:cNvSpPr>
              <p:nvPr/>
            </p:nvSpPr>
            <p:spPr bwMode="auto">
              <a:xfrm>
                <a:off x="4756474" y="5889630"/>
                <a:ext cx="26141" cy="2592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" name="Oval 1805"/>
              <p:cNvSpPr>
                <a:spLocks noChangeArrowheads="1"/>
              </p:cNvSpPr>
              <p:nvPr/>
            </p:nvSpPr>
            <p:spPr bwMode="auto">
              <a:xfrm>
                <a:off x="4691121" y="5911850"/>
                <a:ext cx="26141" cy="2635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" name="Oval 1806"/>
              <p:cNvSpPr>
                <a:spLocks noChangeArrowheads="1"/>
              </p:cNvSpPr>
              <p:nvPr/>
            </p:nvSpPr>
            <p:spPr bwMode="auto">
              <a:xfrm>
                <a:off x="4717262" y="5911850"/>
                <a:ext cx="26359" cy="2635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" name="Oval 1807"/>
              <p:cNvSpPr>
                <a:spLocks noChangeArrowheads="1"/>
              </p:cNvSpPr>
              <p:nvPr/>
            </p:nvSpPr>
            <p:spPr bwMode="auto">
              <a:xfrm>
                <a:off x="4743621" y="5911850"/>
                <a:ext cx="25706" cy="2635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" name="Oval 1808"/>
              <p:cNvSpPr>
                <a:spLocks noChangeArrowheads="1"/>
              </p:cNvSpPr>
              <p:nvPr/>
            </p:nvSpPr>
            <p:spPr bwMode="auto">
              <a:xfrm>
                <a:off x="4704409" y="5934506"/>
                <a:ext cx="25706" cy="2635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" name="Oval 1809"/>
              <p:cNvSpPr>
                <a:spLocks noChangeArrowheads="1"/>
              </p:cNvSpPr>
              <p:nvPr/>
            </p:nvSpPr>
            <p:spPr bwMode="auto">
              <a:xfrm>
                <a:off x="4730115" y="5934506"/>
                <a:ext cx="26359" cy="2635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" name="Oval 1810"/>
              <p:cNvSpPr>
                <a:spLocks noChangeArrowheads="1"/>
              </p:cNvSpPr>
              <p:nvPr/>
            </p:nvSpPr>
            <p:spPr bwMode="auto">
              <a:xfrm>
                <a:off x="4717262" y="5956726"/>
                <a:ext cx="26359" cy="261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" name="Freeform 1811"/>
              <p:cNvSpPr/>
              <p:nvPr/>
            </p:nvSpPr>
            <p:spPr bwMode="auto">
              <a:xfrm>
                <a:off x="4691121" y="5902700"/>
                <a:ext cx="78206" cy="67314"/>
              </a:xfrm>
              <a:custGeom>
                <a:avLst/>
                <a:gdLst>
                  <a:gd name="T0" fmla="*/ 0 w 359"/>
                  <a:gd name="T1" fmla="*/ 0 h 309"/>
                  <a:gd name="T2" fmla="*/ 179 w 359"/>
                  <a:gd name="T3" fmla="*/ 309 h 309"/>
                  <a:gd name="T4" fmla="*/ 359 w 359"/>
                  <a:gd name="T5" fmla="*/ 0 h 309"/>
                  <a:gd name="T6" fmla="*/ 0 w 359"/>
                  <a:gd name="T7" fmla="*/ 0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9" h="309">
                    <a:moveTo>
                      <a:pt x="0" y="0"/>
                    </a:moveTo>
                    <a:lnTo>
                      <a:pt x="179" y="309"/>
                    </a:lnTo>
                    <a:lnTo>
                      <a:pt x="359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" name="Freeform 1812"/>
              <p:cNvSpPr/>
              <p:nvPr/>
            </p:nvSpPr>
            <p:spPr bwMode="auto">
              <a:xfrm>
                <a:off x="4730115" y="5858260"/>
                <a:ext cx="26359" cy="31370"/>
              </a:xfrm>
              <a:custGeom>
                <a:avLst/>
                <a:gdLst>
                  <a:gd name="T0" fmla="*/ 0 w 51"/>
                  <a:gd name="T1" fmla="*/ 61 h 61"/>
                  <a:gd name="T2" fmla="*/ 51 w 51"/>
                  <a:gd name="T3" fmla="*/ 0 h 61"/>
                  <a:gd name="T4" fmla="*/ 51 w 51"/>
                  <a:gd name="T5" fmla="*/ 30 h 61"/>
                  <a:gd name="T6" fmla="*/ 0 w 51"/>
                  <a:gd name="T7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1" h="61">
                    <a:moveTo>
                      <a:pt x="0" y="61"/>
                    </a:moveTo>
                    <a:cubicBezTo>
                      <a:pt x="0" y="61"/>
                      <a:pt x="6" y="3"/>
                      <a:pt x="51" y="0"/>
                    </a:cubicBezTo>
                    <a:cubicBezTo>
                      <a:pt x="51" y="30"/>
                      <a:pt x="51" y="30"/>
                      <a:pt x="51" y="30"/>
                    </a:cubicBezTo>
                    <a:cubicBezTo>
                      <a:pt x="51" y="30"/>
                      <a:pt x="30" y="18"/>
                      <a:pt x="0" y="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4563186" y="2046100"/>
            <a:ext cx="6636327" cy="4164200"/>
            <a:chOff x="4563186" y="2046100"/>
            <a:chExt cx="6636327" cy="4164200"/>
          </a:xfrm>
        </p:grpSpPr>
        <p:grpSp>
          <p:nvGrpSpPr>
            <p:cNvPr id="24" name="组合 23"/>
            <p:cNvGrpSpPr/>
            <p:nvPr/>
          </p:nvGrpSpPr>
          <p:grpSpPr>
            <a:xfrm>
              <a:off x="8191500" y="3276600"/>
              <a:ext cx="2933700" cy="2933700"/>
              <a:chOff x="8191500" y="3276600"/>
              <a:chExt cx="2933700" cy="2933700"/>
            </a:xfrm>
          </p:grpSpPr>
          <p:sp>
            <p:nvSpPr>
              <p:cNvPr id="7" name="椭圆 6"/>
              <p:cNvSpPr/>
              <p:nvPr/>
            </p:nvSpPr>
            <p:spPr>
              <a:xfrm>
                <a:off x="8191500" y="3276600"/>
                <a:ext cx="2933700" cy="2933700"/>
              </a:xfrm>
              <a:prstGeom prst="ellipse">
                <a:avLst/>
              </a:prstGeom>
              <a:solidFill>
                <a:srgbClr val="EC45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20" name="组合 19"/>
              <p:cNvGrpSpPr/>
              <p:nvPr/>
            </p:nvGrpSpPr>
            <p:grpSpPr>
              <a:xfrm>
                <a:off x="9108382" y="3676651"/>
                <a:ext cx="985636" cy="1047750"/>
                <a:chOff x="5365965" y="3553955"/>
                <a:chExt cx="1419990" cy="1509478"/>
              </a:xfrm>
            </p:grpSpPr>
            <p:sp>
              <p:nvSpPr>
                <p:cNvPr id="15" name="Freeform 1794"/>
                <p:cNvSpPr>
                  <a:spLocks noEditPoints="1"/>
                </p:cNvSpPr>
                <p:nvPr/>
              </p:nvSpPr>
              <p:spPr bwMode="auto">
                <a:xfrm>
                  <a:off x="5365965" y="3894959"/>
                  <a:ext cx="1419990" cy="1168474"/>
                </a:xfrm>
                <a:custGeom>
                  <a:avLst/>
                  <a:gdLst>
                    <a:gd name="T0" fmla="*/ 229 w 270"/>
                    <a:gd name="T1" fmla="*/ 135 h 222"/>
                    <a:gd name="T2" fmla="*/ 269 w 270"/>
                    <a:gd name="T3" fmla="*/ 39 h 222"/>
                    <a:gd name="T4" fmla="*/ 268 w 270"/>
                    <a:gd name="T5" fmla="*/ 31 h 222"/>
                    <a:gd name="T6" fmla="*/ 261 w 270"/>
                    <a:gd name="T7" fmla="*/ 27 h 222"/>
                    <a:gd name="T8" fmla="*/ 72 w 270"/>
                    <a:gd name="T9" fmla="*/ 27 h 222"/>
                    <a:gd name="T10" fmla="*/ 63 w 270"/>
                    <a:gd name="T11" fmla="*/ 5 h 222"/>
                    <a:gd name="T12" fmla="*/ 55 w 270"/>
                    <a:gd name="T13" fmla="*/ 0 h 222"/>
                    <a:gd name="T14" fmla="*/ 9 w 270"/>
                    <a:gd name="T15" fmla="*/ 0 h 222"/>
                    <a:gd name="T16" fmla="*/ 0 w 270"/>
                    <a:gd name="T17" fmla="*/ 9 h 222"/>
                    <a:gd name="T18" fmla="*/ 9 w 270"/>
                    <a:gd name="T19" fmla="*/ 17 h 222"/>
                    <a:gd name="T20" fmla="*/ 49 w 270"/>
                    <a:gd name="T21" fmla="*/ 17 h 222"/>
                    <a:gd name="T22" fmla="*/ 115 w 270"/>
                    <a:gd name="T23" fmla="*/ 170 h 222"/>
                    <a:gd name="T24" fmla="*/ 116 w 270"/>
                    <a:gd name="T25" fmla="*/ 170 h 222"/>
                    <a:gd name="T26" fmla="*/ 109 w 270"/>
                    <a:gd name="T27" fmla="*/ 190 h 222"/>
                    <a:gd name="T28" fmla="*/ 141 w 270"/>
                    <a:gd name="T29" fmla="*/ 222 h 222"/>
                    <a:gd name="T30" fmla="*/ 172 w 270"/>
                    <a:gd name="T31" fmla="*/ 190 h 222"/>
                    <a:gd name="T32" fmla="*/ 169 w 270"/>
                    <a:gd name="T33" fmla="*/ 175 h 222"/>
                    <a:gd name="T34" fmla="*/ 196 w 270"/>
                    <a:gd name="T35" fmla="*/ 175 h 222"/>
                    <a:gd name="T36" fmla="*/ 192 w 270"/>
                    <a:gd name="T37" fmla="*/ 190 h 222"/>
                    <a:gd name="T38" fmla="*/ 224 w 270"/>
                    <a:gd name="T39" fmla="*/ 222 h 222"/>
                    <a:gd name="T40" fmla="*/ 256 w 270"/>
                    <a:gd name="T41" fmla="*/ 190 h 222"/>
                    <a:gd name="T42" fmla="*/ 224 w 270"/>
                    <a:gd name="T43" fmla="*/ 158 h 222"/>
                    <a:gd name="T44" fmla="*/ 129 w 270"/>
                    <a:gd name="T45" fmla="*/ 158 h 222"/>
                    <a:gd name="T46" fmla="*/ 121 w 270"/>
                    <a:gd name="T47" fmla="*/ 140 h 222"/>
                    <a:gd name="T48" fmla="*/ 221 w 270"/>
                    <a:gd name="T49" fmla="*/ 140 h 222"/>
                    <a:gd name="T50" fmla="*/ 229 w 270"/>
                    <a:gd name="T51" fmla="*/ 135 h 222"/>
                    <a:gd name="T52" fmla="*/ 159 w 270"/>
                    <a:gd name="T53" fmla="*/ 44 h 222"/>
                    <a:gd name="T54" fmla="*/ 177 w 270"/>
                    <a:gd name="T55" fmla="*/ 44 h 222"/>
                    <a:gd name="T56" fmla="*/ 143 w 270"/>
                    <a:gd name="T57" fmla="*/ 124 h 222"/>
                    <a:gd name="T58" fmla="*/ 126 w 270"/>
                    <a:gd name="T59" fmla="*/ 124 h 222"/>
                    <a:gd name="T60" fmla="*/ 159 w 270"/>
                    <a:gd name="T61" fmla="*/ 44 h 222"/>
                    <a:gd name="T62" fmla="*/ 110 w 270"/>
                    <a:gd name="T63" fmla="*/ 116 h 222"/>
                    <a:gd name="T64" fmla="*/ 102 w 270"/>
                    <a:gd name="T65" fmla="*/ 96 h 222"/>
                    <a:gd name="T66" fmla="*/ 124 w 270"/>
                    <a:gd name="T67" fmla="*/ 44 h 222"/>
                    <a:gd name="T68" fmla="*/ 141 w 270"/>
                    <a:gd name="T69" fmla="*/ 44 h 222"/>
                    <a:gd name="T70" fmla="*/ 110 w 270"/>
                    <a:gd name="T71" fmla="*/ 116 h 222"/>
                    <a:gd name="T72" fmla="*/ 195 w 270"/>
                    <a:gd name="T73" fmla="*/ 44 h 222"/>
                    <a:gd name="T74" fmla="*/ 213 w 270"/>
                    <a:gd name="T75" fmla="*/ 44 h 222"/>
                    <a:gd name="T76" fmla="*/ 179 w 270"/>
                    <a:gd name="T77" fmla="*/ 124 h 222"/>
                    <a:gd name="T78" fmla="*/ 161 w 270"/>
                    <a:gd name="T79" fmla="*/ 124 h 222"/>
                    <a:gd name="T80" fmla="*/ 195 w 270"/>
                    <a:gd name="T81" fmla="*/ 44 h 222"/>
                    <a:gd name="T82" fmla="*/ 106 w 270"/>
                    <a:gd name="T83" fmla="*/ 44 h 222"/>
                    <a:gd name="T84" fmla="*/ 93 w 270"/>
                    <a:gd name="T85" fmla="*/ 75 h 222"/>
                    <a:gd name="T86" fmla="*/ 79 w 270"/>
                    <a:gd name="T87" fmla="*/ 44 h 222"/>
                    <a:gd name="T88" fmla="*/ 106 w 270"/>
                    <a:gd name="T89" fmla="*/ 44 h 222"/>
                    <a:gd name="T90" fmla="*/ 156 w 270"/>
                    <a:gd name="T91" fmla="*/ 190 h 222"/>
                    <a:gd name="T92" fmla="*/ 141 w 270"/>
                    <a:gd name="T93" fmla="*/ 205 h 222"/>
                    <a:gd name="T94" fmla="*/ 126 w 270"/>
                    <a:gd name="T95" fmla="*/ 190 h 222"/>
                    <a:gd name="T96" fmla="*/ 141 w 270"/>
                    <a:gd name="T97" fmla="*/ 175 h 222"/>
                    <a:gd name="T98" fmla="*/ 156 w 270"/>
                    <a:gd name="T99" fmla="*/ 190 h 222"/>
                    <a:gd name="T100" fmla="*/ 239 w 270"/>
                    <a:gd name="T101" fmla="*/ 190 h 222"/>
                    <a:gd name="T102" fmla="*/ 224 w 270"/>
                    <a:gd name="T103" fmla="*/ 205 h 222"/>
                    <a:gd name="T104" fmla="*/ 209 w 270"/>
                    <a:gd name="T105" fmla="*/ 190 h 222"/>
                    <a:gd name="T106" fmla="*/ 224 w 270"/>
                    <a:gd name="T107" fmla="*/ 175 h 222"/>
                    <a:gd name="T108" fmla="*/ 239 w 270"/>
                    <a:gd name="T109" fmla="*/ 190 h 222"/>
                    <a:gd name="T110" fmla="*/ 198 w 270"/>
                    <a:gd name="T111" fmla="*/ 124 h 222"/>
                    <a:gd name="T112" fmla="*/ 231 w 270"/>
                    <a:gd name="T113" fmla="*/ 44 h 222"/>
                    <a:gd name="T114" fmla="*/ 249 w 270"/>
                    <a:gd name="T115" fmla="*/ 44 h 222"/>
                    <a:gd name="T116" fmla="*/ 215 w 270"/>
                    <a:gd name="T117" fmla="*/ 124 h 222"/>
                    <a:gd name="T118" fmla="*/ 198 w 270"/>
                    <a:gd name="T119" fmla="*/ 124 h 2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270" h="222">
                      <a:moveTo>
                        <a:pt x="229" y="135"/>
                      </a:moveTo>
                      <a:cubicBezTo>
                        <a:pt x="269" y="39"/>
                        <a:pt x="269" y="39"/>
                        <a:pt x="269" y="39"/>
                      </a:cubicBezTo>
                      <a:cubicBezTo>
                        <a:pt x="270" y="36"/>
                        <a:pt x="270" y="33"/>
                        <a:pt x="268" y="31"/>
                      </a:cubicBezTo>
                      <a:cubicBezTo>
                        <a:pt x="267" y="29"/>
                        <a:pt x="264" y="27"/>
                        <a:pt x="261" y="27"/>
                      </a:cubicBezTo>
                      <a:cubicBezTo>
                        <a:pt x="72" y="27"/>
                        <a:pt x="72" y="27"/>
                        <a:pt x="72" y="27"/>
                      </a:cubicBezTo>
                      <a:cubicBezTo>
                        <a:pt x="63" y="5"/>
                        <a:pt x="63" y="5"/>
                        <a:pt x="63" y="5"/>
                      </a:cubicBezTo>
                      <a:cubicBezTo>
                        <a:pt x="61" y="2"/>
                        <a:pt x="58" y="0"/>
                        <a:pt x="55" y="0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4" y="0"/>
                        <a:pt x="0" y="4"/>
                        <a:pt x="0" y="9"/>
                      </a:cubicBezTo>
                      <a:cubicBezTo>
                        <a:pt x="0" y="13"/>
                        <a:pt x="4" y="17"/>
                        <a:pt x="9" y="17"/>
                      </a:cubicBezTo>
                      <a:cubicBezTo>
                        <a:pt x="49" y="17"/>
                        <a:pt x="49" y="17"/>
                        <a:pt x="49" y="17"/>
                      </a:cubicBezTo>
                      <a:cubicBezTo>
                        <a:pt x="115" y="170"/>
                        <a:pt x="115" y="170"/>
                        <a:pt x="115" y="170"/>
                      </a:cubicBezTo>
                      <a:cubicBezTo>
                        <a:pt x="116" y="170"/>
                        <a:pt x="116" y="170"/>
                        <a:pt x="116" y="170"/>
                      </a:cubicBezTo>
                      <a:cubicBezTo>
                        <a:pt x="112" y="176"/>
                        <a:pt x="109" y="183"/>
                        <a:pt x="109" y="190"/>
                      </a:cubicBezTo>
                      <a:cubicBezTo>
                        <a:pt x="109" y="207"/>
                        <a:pt x="123" y="222"/>
                        <a:pt x="141" y="222"/>
                      </a:cubicBezTo>
                      <a:cubicBezTo>
                        <a:pt x="158" y="222"/>
                        <a:pt x="172" y="207"/>
                        <a:pt x="172" y="190"/>
                      </a:cubicBezTo>
                      <a:cubicBezTo>
                        <a:pt x="172" y="185"/>
                        <a:pt x="171" y="179"/>
                        <a:pt x="169" y="175"/>
                      </a:cubicBezTo>
                      <a:cubicBezTo>
                        <a:pt x="196" y="175"/>
                        <a:pt x="196" y="175"/>
                        <a:pt x="196" y="175"/>
                      </a:cubicBezTo>
                      <a:cubicBezTo>
                        <a:pt x="194" y="179"/>
                        <a:pt x="192" y="185"/>
                        <a:pt x="192" y="190"/>
                      </a:cubicBezTo>
                      <a:cubicBezTo>
                        <a:pt x="192" y="207"/>
                        <a:pt x="207" y="222"/>
                        <a:pt x="224" y="222"/>
                      </a:cubicBezTo>
                      <a:cubicBezTo>
                        <a:pt x="242" y="222"/>
                        <a:pt x="256" y="207"/>
                        <a:pt x="256" y="190"/>
                      </a:cubicBezTo>
                      <a:cubicBezTo>
                        <a:pt x="256" y="172"/>
                        <a:pt x="242" y="158"/>
                        <a:pt x="224" y="158"/>
                      </a:cubicBezTo>
                      <a:cubicBezTo>
                        <a:pt x="129" y="158"/>
                        <a:pt x="129" y="158"/>
                        <a:pt x="129" y="158"/>
                      </a:cubicBezTo>
                      <a:cubicBezTo>
                        <a:pt x="121" y="140"/>
                        <a:pt x="121" y="140"/>
                        <a:pt x="121" y="140"/>
                      </a:cubicBezTo>
                      <a:cubicBezTo>
                        <a:pt x="221" y="140"/>
                        <a:pt x="221" y="140"/>
                        <a:pt x="221" y="140"/>
                      </a:cubicBezTo>
                      <a:cubicBezTo>
                        <a:pt x="224" y="140"/>
                        <a:pt x="228" y="138"/>
                        <a:pt x="229" y="135"/>
                      </a:cubicBezTo>
                      <a:close/>
                      <a:moveTo>
                        <a:pt x="159" y="44"/>
                      </a:moveTo>
                      <a:cubicBezTo>
                        <a:pt x="177" y="44"/>
                        <a:pt x="177" y="44"/>
                        <a:pt x="177" y="44"/>
                      </a:cubicBezTo>
                      <a:cubicBezTo>
                        <a:pt x="143" y="124"/>
                        <a:pt x="143" y="124"/>
                        <a:pt x="143" y="124"/>
                      </a:cubicBezTo>
                      <a:cubicBezTo>
                        <a:pt x="126" y="124"/>
                        <a:pt x="126" y="124"/>
                        <a:pt x="126" y="124"/>
                      </a:cubicBezTo>
                      <a:lnTo>
                        <a:pt x="159" y="44"/>
                      </a:lnTo>
                      <a:close/>
                      <a:moveTo>
                        <a:pt x="110" y="116"/>
                      </a:moveTo>
                      <a:cubicBezTo>
                        <a:pt x="102" y="96"/>
                        <a:pt x="102" y="96"/>
                        <a:pt x="102" y="96"/>
                      </a:cubicBezTo>
                      <a:cubicBezTo>
                        <a:pt x="124" y="44"/>
                        <a:pt x="124" y="44"/>
                        <a:pt x="124" y="44"/>
                      </a:cubicBezTo>
                      <a:cubicBezTo>
                        <a:pt x="141" y="44"/>
                        <a:pt x="141" y="44"/>
                        <a:pt x="141" y="44"/>
                      </a:cubicBezTo>
                      <a:lnTo>
                        <a:pt x="110" y="116"/>
                      </a:lnTo>
                      <a:close/>
                      <a:moveTo>
                        <a:pt x="195" y="44"/>
                      </a:moveTo>
                      <a:cubicBezTo>
                        <a:pt x="213" y="44"/>
                        <a:pt x="213" y="44"/>
                        <a:pt x="213" y="44"/>
                      </a:cubicBezTo>
                      <a:cubicBezTo>
                        <a:pt x="179" y="124"/>
                        <a:pt x="179" y="124"/>
                        <a:pt x="179" y="124"/>
                      </a:cubicBezTo>
                      <a:cubicBezTo>
                        <a:pt x="161" y="124"/>
                        <a:pt x="161" y="124"/>
                        <a:pt x="161" y="124"/>
                      </a:cubicBezTo>
                      <a:lnTo>
                        <a:pt x="195" y="44"/>
                      </a:lnTo>
                      <a:close/>
                      <a:moveTo>
                        <a:pt x="106" y="44"/>
                      </a:moveTo>
                      <a:cubicBezTo>
                        <a:pt x="93" y="75"/>
                        <a:pt x="93" y="75"/>
                        <a:pt x="93" y="75"/>
                      </a:cubicBezTo>
                      <a:cubicBezTo>
                        <a:pt x="79" y="44"/>
                        <a:pt x="79" y="44"/>
                        <a:pt x="79" y="44"/>
                      </a:cubicBezTo>
                      <a:lnTo>
                        <a:pt x="106" y="44"/>
                      </a:lnTo>
                      <a:close/>
                      <a:moveTo>
                        <a:pt x="156" y="190"/>
                      </a:moveTo>
                      <a:cubicBezTo>
                        <a:pt x="156" y="198"/>
                        <a:pt x="149" y="205"/>
                        <a:pt x="141" y="205"/>
                      </a:cubicBezTo>
                      <a:cubicBezTo>
                        <a:pt x="132" y="205"/>
                        <a:pt x="126" y="198"/>
                        <a:pt x="126" y="190"/>
                      </a:cubicBezTo>
                      <a:cubicBezTo>
                        <a:pt x="126" y="182"/>
                        <a:pt x="132" y="175"/>
                        <a:pt x="141" y="175"/>
                      </a:cubicBezTo>
                      <a:cubicBezTo>
                        <a:pt x="149" y="175"/>
                        <a:pt x="156" y="182"/>
                        <a:pt x="156" y="190"/>
                      </a:cubicBezTo>
                      <a:close/>
                      <a:moveTo>
                        <a:pt x="239" y="190"/>
                      </a:moveTo>
                      <a:cubicBezTo>
                        <a:pt x="239" y="198"/>
                        <a:pt x="232" y="205"/>
                        <a:pt x="224" y="205"/>
                      </a:cubicBezTo>
                      <a:cubicBezTo>
                        <a:pt x="216" y="205"/>
                        <a:pt x="209" y="198"/>
                        <a:pt x="209" y="190"/>
                      </a:cubicBezTo>
                      <a:cubicBezTo>
                        <a:pt x="209" y="182"/>
                        <a:pt x="216" y="175"/>
                        <a:pt x="224" y="175"/>
                      </a:cubicBezTo>
                      <a:cubicBezTo>
                        <a:pt x="232" y="175"/>
                        <a:pt x="239" y="182"/>
                        <a:pt x="239" y="190"/>
                      </a:cubicBezTo>
                      <a:close/>
                      <a:moveTo>
                        <a:pt x="198" y="124"/>
                      </a:moveTo>
                      <a:cubicBezTo>
                        <a:pt x="231" y="44"/>
                        <a:pt x="231" y="44"/>
                        <a:pt x="231" y="44"/>
                      </a:cubicBezTo>
                      <a:cubicBezTo>
                        <a:pt x="249" y="44"/>
                        <a:pt x="249" y="44"/>
                        <a:pt x="249" y="44"/>
                      </a:cubicBezTo>
                      <a:cubicBezTo>
                        <a:pt x="215" y="124"/>
                        <a:pt x="215" y="124"/>
                        <a:pt x="215" y="124"/>
                      </a:cubicBezTo>
                      <a:lnTo>
                        <a:pt x="198" y="12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cxnSp>
              <p:nvCxnSpPr>
                <p:cNvPr id="18" name="直接箭头连接符 17"/>
                <p:cNvCxnSpPr/>
                <p:nvPr/>
              </p:nvCxnSpPr>
              <p:spPr>
                <a:xfrm flipV="1">
                  <a:off x="6223215" y="3553955"/>
                  <a:ext cx="0" cy="471713"/>
                </a:xfrm>
                <a:prstGeom prst="straightConnector1">
                  <a:avLst/>
                </a:prstGeom>
                <a:ln w="76200">
                  <a:solidFill>
                    <a:schemeClr val="bg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2" name="文本框 21"/>
              <p:cNvSpPr txBox="1"/>
              <p:nvPr/>
            </p:nvSpPr>
            <p:spPr>
              <a:xfrm>
                <a:off x="9164878" y="4895850"/>
                <a:ext cx="987352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8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添加内容</a:t>
                </a:r>
                <a:endParaRPr lang="zh-CN" altLang="en-US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5" name="文本框 44"/>
            <p:cNvSpPr txBox="1"/>
            <p:nvPr/>
          </p:nvSpPr>
          <p:spPr>
            <a:xfrm>
              <a:off x="8013399" y="2046100"/>
              <a:ext cx="3186114" cy="11264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5CB5A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添加内容</a:t>
              </a:r>
              <a:endParaRPr lang="en-US" altLang="zh-CN" sz="2400" b="1" dirty="0" smtClean="0">
                <a:solidFill>
                  <a:srgbClr val="5CB5A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基于演示设计的一站式在线演示、素材销售、服务交易</a:t>
              </a:r>
              <a:r>
                <a:rPr lang="zh-CN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系统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4563186" y="3848112"/>
              <a:ext cx="3186114" cy="11264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EEC89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添加内容</a:t>
              </a:r>
              <a:endParaRPr lang="en-US" altLang="zh-CN" sz="2400" b="1" dirty="0" smtClean="0">
                <a:solidFill>
                  <a:srgbClr val="EEC89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基于演示设计的一站式在线演示、素材销售、服务交易</a:t>
              </a:r>
              <a:r>
                <a:rPr lang="zh-CN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系统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077036" y="1924050"/>
            <a:ext cx="6215064" cy="4344810"/>
            <a:chOff x="1077036" y="1924050"/>
            <a:chExt cx="6215064" cy="4344810"/>
          </a:xfrm>
        </p:grpSpPr>
        <p:grpSp>
          <p:nvGrpSpPr>
            <p:cNvPr id="23" name="组合 22"/>
            <p:cNvGrpSpPr/>
            <p:nvPr/>
          </p:nvGrpSpPr>
          <p:grpSpPr>
            <a:xfrm>
              <a:off x="1085850" y="1924050"/>
              <a:ext cx="2933700" cy="2933700"/>
              <a:chOff x="1085850" y="1924050"/>
              <a:chExt cx="2933700" cy="2933700"/>
            </a:xfrm>
          </p:grpSpPr>
          <p:sp>
            <p:nvSpPr>
              <p:cNvPr id="4" name="椭圆 3"/>
              <p:cNvSpPr/>
              <p:nvPr/>
            </p:nvSpPr>
            <p:spPr>
              <a:xfrm>
                <a:off x="1085850" y="1924050"/>
                <a:ext cx="2933700" cy="2933700"/>
              </a:xfrm>
              <a:prstGeom prst="ellipse">
                <a:avLst/>
              </a:prstGeom>
              <a:solidFill>
                <a:srgbClr val="5CB5A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9" name="组合 18"/>
              <p:cNvGrpSpPr/>
              <p:nvPr/>
            </p:nvGrpSpPr>
            <p:grpSpPr>
              <a:xfrm>
                <a:off x="2095500" y="2114552"/>
                <a:ext cx="987352" cy="1157654"/>
                <a:chOff x="3316393" y="3581400"/>
                <a:chExt cx="1419990" cy="1482033"/>
              </a:xfrm>
            </p:grpSpPr>
            <p:sp>
              <p:nvSpPr>
                <p:cNvPr id="8" name="Freeform 1794"/>
                <p:cNvSpPr>
                  <a:spLocks noEditPoints="1"/>
                </p:cNvSpPr>
                <p:nvPr/>
              </p:nvSpPr>
              <p:spPr bwMode="auto">
                <a:xfrm>
                  <a:off x="3316393" y="3894959"/>
                  <a:ext cx="1419990" cy="1168474"/>
                </a:xfrm>
                <a:custGeom>
                  <a:avLst/>
                  <a:gdLst>
                    <a:gd name="T0" fmla="*/ 229 w 270"/>
                    <a:gd name="T1" fmla="*/ 135 h 222"/>
                    <a:gd name="T2" fmla="*/ 269 w 270"/>
                    <a:gd name="T3" fmla="*/ 39 h 222"/>
                    <a:gd name="T4" fmla="*/ 268 w 270"/>
                    <a:gd name="T5" fmla="*/ 31 h 222"/>
                    <a:gd name="T6" fmla="*/ 261 w 270"/>
                    <a:gd name="T7" fmla="*/ 27 h 222"/>
                    <a:gd name="T8" fmla="*/ 72 w 270"/>
                    <a:gd name="T9" fmla="*/ 27 h 222"/>
                    <a:gd name="T10" fmla="*/ 63 w 270"/>
                    <a:gd name="T11" fmla="*/ 5 h 222"/>
                    <a:gd name="T12" fmla="*/ 55 w 270"/>
                    <a:gd name="T13" fmla="*/ 0 h 222"/>
                    <a:gd name="T14" fmla="*/ 9 w 270"/>
                    <a:gd name="T15" fmla="*/ 0 h 222"/>
                    <a:gd name="T16" fmla="*/ 0 w 270"/>
                    <a:gd name="T17" fmla="*/ 9 h 222"/>
                    <a:gd name="T18" fmla="*/ 9 w 270"/>
                    <a:gd name="T19" fmla="*/ 17 h 222"/>
                    <a:gd name="T20" fmla="*/ 49 w 270"/>
                    <a:gd name="T21" fmla="*/ 17 h 222"/>
                    <a:gd name="T22" fmla="*/ 115 w 270"/>
                    <a:gd name="T23" fmla="*/ 170 h 222"/>
                    <a:gd name="T24" fmla="*/ 116 w 270"/>
                    <a:gd name="T25" fmla="*/ 170 h 222"/>
                    <a:gd name="T26" fmla="*/ 109 w 270"/>
                    <a:gd name="T27" fmla="*/ 190 h 222"/>
                    <a:gd name="T28" fmla="*/ 141 w 270"/>
                    <a:gd name="T29" fmla="*/ 222 h 222"/>
                    <a:gd name="T30" fmla="*/ 172 w 270"/>
                    <a:gd name="T31" fmla="*/ 190 h 222"/>
                    <a:gd name="T32" fmla="*/ 169 w 270"/>
                    <a:gd name="T33" fmla="*/ 175 h 222"/>
                    <a:gd name="T34" fmla="*/ 196 w 270"/>
                    <a:gd name="T35" fmla="*/ 175 h 222"/>
                    <a:gd name="T36" fmla="*/ 192 w 270"/>
                    <a:gd name="T37" fmla="*/ 190 h 222"/>
                    <a:gd name="T38" fmla="*/ 224 w 270"/>
                    <a:gd name="T39" fmla="*/ 222 h 222"/>
                    <a:gd name="T40" fmla="*/ 256 w 270"/>
                    <a:gd name="T41" fmla="*/ 190 h 222"/>
                    <a:gd name="T42" fmla="*/ 224 w 270"/>
                    <a:gd name="T43" fmla="*/ 158 h 222"/>
                    <a:gd name="T44" fmla="*/ 129 w 270"/>
                    <a:gd name="T45" fmla="*/ 158 h 222"/>
                    <a:gd name="T46" fmla="*/ 121 w 270"/>
                    <a:gd name="T47" fmla="*/ 140 h 222"/>
                    <a:gd name="T48" fmla="*/ 221 w 270"/>
                    <a:gd name="T49" fmla="*/ 140 h 222"/>
                    <a:gd name="T50" fmla="*/ 229 w 270"/>
                    <a:gd name="T51" fmla="*/ 135 h 222"/>
                    <a:gd name="T52" fmla="*/ 159 w 270"/>
                    <a:gd name="T53" fmla="*/ 44 h 222"/>
                    <a:gd name="T54" fmla="*/ 177 w 270"/>
                    <a:gd name="T55" fmla="*/ 44 h 222"/>
                    <a:gd name="T56" fmla="*/ 143 w 270"/>
                    <a:gd name="T57" fmla="*/ 124 h 222"/>
                    <a:gd name="T58" fmla="*/ 126 w 270"/>
                    <a:gd name="T59" fmla="*/ 124 h 222"/>
                    <a:gd name="T60" fmla="*/ 159 w 270"/>
                    <a:gd name="T61" fmla="*/ 44 h 222"/>
                    <a:gd name="T62" fmla="*/ 110 w 270"/>
                    <a:gd name="T63" fmla="*/ 116 h 222"/>
                    <a:gd name="T64" fmla="*/ 102 w 270"/>
                    <a:gd name="T65" fmla="*/ 96 h 222"/>
                    <a:gd name="T66" fmla="*/ 124 w 270"/>
                    <a:gd name="T67" fmla="*/ 44 h 222"/>
                    <a:gd name="T68" fmla="*/ 141 w 270"/>
                    <a:gd name="T69" fmla="*/ 44 h 222"/>
                    <a:gd name="T70" fmla="*/ 110 w 270"/>
                    <a:gd name="T71" fmla="*/ 116 h 222"/>
                    <a:gd name="T72" fmla="*/ 195 w 270"/>
                    <a:gd name="T73" fmla="*/ 44 h 222"/>
                    <a:gd name="T74" fmla="*/ 213 w 270"/>
                    <a:gd name="T75" fmla="*/ 44 h 222"/>
                    <a:gd name="T76" fmla="*/ 179 w 270"/>
                    <a:gd name="T77" fmla="*/ 124 h 222"/>
                    <a:gd name="T78" fmla="*/ 161 w 270"/>
                    <a:gd name="T79" fmla="*/ 124 h 222"/>
                    <a:gd name="T80" fmla="*/ 195 w 270"/>
                    <a:gd name="T81" fmla="*/ 44 h 222"/>
                    <a:gd name="T82" fmla="*/ 106 w 270"/>
                    <a:gd name="T83" fmla="*/ 44 h 222"/>
                    <a:gd name="T84" fmla="*/ 93 w 270"/>
                    <a:gd name="T85" fmla="*/ 75 h 222"/>
                    <a:gd name="T86" fmla="*/ 79 w 270"/>
                    <a:gd name="T87" fmla="*/ 44 h 222"/>
                    <a:gd name="T88" fmla="*/ 106 w 270"/>
                    <a:gd name="T89" fmla="*/ 44 h 222"/>
                    <a:gd name="T90" fmla="*/ 156 w 270"/>
                    <a:gd name="T91" fmla="*/ 190 h 222"/>
                    <a:gd name="T92" fmla="*/ 141 w 270"/>
                    <a:gd name="T93" fmla="*/ 205 h 222"/>
                    <a:gd name="T94" fmla="*/ 126 w 270"/>
                    <a:gd name="T95" fmla="*/ 190 h 222"/>
                    <a:gd name="T96" fmla="*/ 141 w 270"/>
                    <a:gd name="T97" fmla="*/ 175 h 222"/>
                    <a:gd name="T98" fmla="*/ 156 w 270"/>
                    <a:gd name="T99" fmla="*/ 190 h 222"/>
                    <a:gd name="T100" fmla="*/ 239 w 270"/>
                    <a:gd name="T101" fmla="*/ 190 h 222"/>
                    <a:gd name="T102" fmla="*/ 224 w 270"/>
                    <a:gd name="T103" fmla="*/ 205 h 222"/>
                    <a:gd name="T104" fmla="*/ 209 w 270"/>
                    <a:gd name="T105" fmla="*/ 190 h 222"/>
                    <a:gd name="T106" fmla="*/ 224 w 270"/>
                    <a:gd name="T107" fmla="*/ 175 h 222"/>
                    <a:gd name="T108" fmla="*/ 239 w 270"/>
                    <a:gd name="T109" fmla="*/ 190 h 222"/>
                    <a:gd name="T110" fmla="*/ 198 w 270"/>
                    <a:gd name="T111" fmla="*/ 124 h 222"/>
                    <a:gd name="T112" fmla="*/ 231 w 270"/>
                    <a:gd name="T113" fmla="*/ 44 h 222"/>
                    <a:gd name="T114" fmla="*/ 249 w 270"/>
                    <a:gd name="T115" fmla="*/ 44 h 222"/>
                    <a:gd name="T116" fmla="*/ 215 w 270"/>
                    <a:gd name="T117" fmla="*/ 124 h 222"/>
                    <a:gd name="T118" fmla="*/ 198 w 270"/>
                    <a:gd name="T119" fmla="*/ 124 h 2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270" h="222">
                      <a:moveTo>
                        <a:pt x="229" y="135"/>
                      </a:moveTo>
                      <a:cubicBezTo>
                        <a:pt x="269" y="39"/>
                        <a:pt x="269" y="39"/>
                        <a:pt x="269" y="39"/>
                      </a:cubicBezTo>
                      <a:cubicBezTo>
                        <a:pt x="270" y="36"/>
                        <a:pt x="270" y="33"/>
                        <a:pt x="268" y="31"/>
                      </a:cubicBezTo>
                      <a:cubicBezTo>
                        <a:pt x="267" y="29"/>
                        <a:pt x="264" y="27"/>
                        <a:pt x="261" y="27"/>
                      </a:cubicBezTo>
                      <a:cubicBezTo>
                        <a:pt x="72" y="27"/>
                        <a:pt x="72" y="27"/>
                        <a:pt x="72" y="27"/>
                      </a:cubicBezTo>
                      <a:cubicBezTo>
                        <a:pt x="63" y="5"/>
                        <a:pt x="63" y="5"/>
                        <a:pt x="63" y="5"/>
                      </a:cubicBezTo>
                      <a:cubicBezTo>
                        <a:pt x="61" y="2"/>
                        <a:pt x="58" y="0"/>
                        <a:pt x="55" y="0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4" y="0"/>
                        <a:pt x="0" y="4"/>
                        <a:pt x="0" y="9"/>
                      </a:cubicBezTo>
                      <a:cubicBezTo>
                        <a:pt x="0" y="13"/>
                        <a:pt x="4" y="17"/>
                        <a:pt x="9" y="17"/>
                      </a:cubicBezTo>
                      <a:cubicBezTo>
                        <a:pt x="49" y="17"/>
                        <a:pt x="49" y="17"/>
                        <a:pt x="49" y="17"/>
                      </a:cubicBezTo>
                      <a:cubicBezTo>
                        <a:pt x="115" y="170"/>
                        <a:pt x="115" y="170"/>
                        <a:pt x="115" y="170"/>
                      </a:cubicBezTo>
                      <a:cubicBezTo>
                        <a:pt x="116" y="170"/>
                        <a:pt x="116" y="170"/>
                        <a:pt x="116" y="170"/>
                      </a:cubicBezTo>
                      <a:cubicBezTo>
                        <a:pt x="112" y="176"/>
                        <a:pt x="109" y="183"/>
                        <a:pt x="109" y="190"/>
                      </a:cubicBezTo>
                      <a:cubicBezTo>
                        <a:pt x="109" y="207"/>
                        <a:pt x="123" y="222"/>
                        <a:pt x="141" y="222"/>
                      </a:cubicBezTo>
                      <a:cubicBezTo>
                        <a:pt x="158" y="222"/>
                        <a:pt x="172" y="207"/>
                        <a:pt x="172" y="190"/>
                      </a:cubicBezTo>
                      <a:cubicBezTo>
                        <a:pt x="172" y="185"/>
                        <a:pt x="171" y="179"/>
                        <a:pt x="169" y="175"/>
                      </a:cubicBezTo>
                      <a:cubicBezTo>
                        <a:pt x="196" y="175"/>
                        <a:pt x="196" y="175"/>
                        <a:pt x="196" y="175"/>
                      </a:cubicBezTo>
                      <a:cubicBezTo>
                        <a:pt x="194" y="179"/>
                        <a:pt x="192" y="185"/>
                        <a:pt x="192" y="190"/>
                      </a:cubicBezTo>
                      <a:cubicBezTo>
                        <a:pt x="192" y="207"/>
                        <a:pt x="207" y="222"/>
                        <a:pt x="224" y="222"/>
                      </a:cubicBezTo>
                      <a:cubicBezTo>
                        <a:pt x="242" y="222"/>
                        <a:pt x="256" y="207"/>
                        <a:pt x="256" y="190"/>
                      </a:cubicBezTo>
                      <a:cubicBezTo>
                        <a:pt x="256" y="172"/>
                        <a:pt x="242" y="158"/>
                        <a:pt x="224" y="158"/>
                      </a:cubicBezTo>
                      <a:cubicBezTo>
                        <a:pt x="129" y="158"/>
                        <a:pt x="129" y="158"/>
                        <a:pt x="129" y="158"/>
                      </a:cubicBezTo>
                      <a:cubicBezTo>
                        <a:pt x="121" y="140"/>
                        <a:pt x="121" y="140"/>
                        <a:pt x="121" y="140"/>
                      </a:cubicBezTo>
                      <a:cubicBezTo>
                        <a:pt x="221" y="140"/>
                        <a:pt x="221" y="140"/>
                        <a:pt x="221" y="140"/>
                      </a:cubicBezTo>
                      <a:cubicBezTo>
                        <a:pt x="224" y="140"/>
                        <a:pt x="228" y="138"/>
                        <a:pt x="229" y="135"/>
                      </a:cubicBezTo>
                      <a:close/>
                      <a:moveTo>
                        <a:pt x="159" y="44"/>
                      </a:moveTo>
                      <a:cubicBezTo>
                        <a:pt x="177" y="44"/>
                        <a:pt x="177" y="44"/>
                        <a:pt x="177" y="44"/>
                      </a:cubicBezTo>
                      <a:cubicBezTo>
                        <a:pt x="143" y="124"/>
                        <a:pt x="143" y="124"/>
                        <a:pt x="143" y="124"/>
                      </a:cubicBezTo>
                      <a:cubicBezTo>
                        <a:pt x="126" y="124"/>
                        <a:pt x="126" y="124"/>
                        <a:pt x="126" y="124"/>
                      </a:cubicBezTo>
                      <a:lnTo>
                        <a:pt x="159" y="44"/>
                      </a:lnTo>
                      <a:close/>
                      <a:moveTo>
                        <a:pt x="110" y="116"/>
                      </a:moveTo>
                      <a:cubicBezTo>
                        <a:pt x="102" y="96"/>
                        <a:pt x="102" y="96"/>
                        <a:pt x="102" y="96"/>
                      </a:cubicBezTo>
                      <a:cubicBezTo>
                        <a:pt x="124" y="44"/>
                        <a:pt x="124" y="44"/>
                        <a:pt x="124" y="44"/>
                      </a:cubicBezTo>
                      <a:cubicBezTo>
                        <a:pt x="141" y="44"/>
                        <a:pt x="141" y="44"/>
                        <a:pt x="141" y="44"/>
                      </a:cubicBezTo>
                      <a:lnTo>
                        <a:pt x="110" y="116"/>
                      </a:lnTo>
                      <a:close/>
                      <a:moveTo>
                        <a:pt x="195" y="44"/>
                      </a:moveTo>
                      <a:cubicBezTo>
                        <a:pt x="213" y="44"/>
                        <a:pt x="213" y="44"/>
                        <a:pt x="213" y="44"/>
                      </a:cubicBezTo>
                      <a:cubicBezTo>
                        <a:pt x="179" y="124"/>
                        <a:pt x="179" y="124"/>
                        <a:pt x="179" y="124"/>
                      </a:cubicBezTo>
                      <a:cubicBezTo>
                        <a:pt x="161" y="124"/>
                        <a:pt x="161" y="124"/>
                        <a:pt x="161" y="124"/>
                      </a:cubicBezTo>
                      <a:lnTo>
                        <a:pt x="195" y="44"/>
                      </a:lnTo>
                      <a:close/>
                      <a:moveTo>
                        <a:pt x="106" y="44"/>
                      </a:moveTo>
                      <a:cubicBezTo>
                        <a:pt x="93" y="75"/>
                        <a:pt x="93" y="75"/>
                        <a:pt x="93" y="75"/>
                      </a:cubicBezTo>
                      <a:cubicBezTo>
                        <a:pt x="79" y="44"/>
                        <a:pt x="79" y="44"/>
                        <a:pt x="79" y="44"/>
                      </a:cubicBezTo>
                      <a:lnTo>
                        <a:pt x="106" y="44"/>
                      </a:lnTo>
                      <a:close/>
                      <a:moveTo>
                        <a:pt x="156" y="190"/>
                      </a:moveTo>
                      <a:cubicBezTo>
                        <a:pt x="156" y="198"/>
                        <a:pt x="149" y="205"/>
                        <a:pt x="141" y="205"/>
                      </a:cubicBezTo>
                      <a:cubicBezTo>
                        <a:pt x="132" y="205"/>
                        <a:pt x="126" y="198"/>
                        <a:pt x="126" y="190"/>
                      </a:cubicBezTo>
                      <a:cubicBezTo>
                        <a:pt x="126" y="182"/>
                        <a:pt x="132" y="175"/>
                        <a:pt x="141" y="175"/>
                      </a:cubicBezTo>
                      <a:cubicBezTo>
                        <a:pt x="149" y="175"/>
                        <a:pt x="156" y="182"/>
                        <a:pt x="156" y="190"/>
                      </a:cubicBezTo>
                      <a:close/>
                      <a:moveTo>
                        <a:pt x="239" y="190"/>
                      </a:moveTo>
                      <a:cubicBezTo>
                        <a:pt x="239" y="198"/>
                        <a:pt x="232" y="205"/>
                        <a:pt x="224" y="205"/>
                      </a:cubicBezTo>
                      <a:cubicBezTo>
                        <a:pt x="216" y="205"/>
                        <a:pt x="209" y="198"/>
                        <a:pt x="209" y="190"/>
                      </a:cubicBezTo>
                      <a:cubicBezTo>
                        <a:pt x="209" y="182"/>
                        <a:pt x="216" y="175"/>
                        <a:pt x="224" y="175"/>
                      </a:cubicBezTo>
                      <a:cubicBezTo>
                        <a:pt x="232" y="175"/>
                        <a:pt x="239" y="182"/>
                        <a:pt x="239" y="190"/>
                      </a:cubicBezTo>
                      <a:close/>
                      <a:moveTo>
                        <a:pt x="198" y="124"/>
                      </a:moveTo>
                      <a:cubicBezTo>
                        <a:pt x="231" y="44"/>
                        <a:pt x="231" y="44"/>
                        <a:pt x="231" y="44"/>
                      </a:cubicBezTo>
                      <a:cubicBezTo>
                        <a:pt x="249" y="44"/>
                        <a:pt x="249" y="44"/>
                        <a:pt x="249" y="44"/>
                      </a:cubicBezTo>
                      <a:cubicBezTo>
                        <a:pt x="215" y="124"/>
                        <a:pt x="215" y="124"/>
                        <a:pt x="215" y="124"/>
                      </a:cubicBezTo>
                      <a:lnTo>
                        <a:pt x="198" y="12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cxnSp>
              <p:nvCxnSpPr>
                <p:cNvPr id="17" name="直接箭头连接符 16"/>
                <p:cNvCxnSpPr/>
                <p:nvPr/>
              </p:nvCxnSpPr>
              <p:spPr>
                <a:xfrm>
                  <a:off x="4026388" y="3581400"/>
                  <a:ext cx="0" cy="471714"/>
                </a:xfrm>
                <a:prstGeom prst="straightConnector1">
                  <a:avLst/>
                </a:prstGeom>
                <a:ln w="76200">
                  <a:solidFill>
                    <a:schemeClr val="bg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1" name="文本框 20"/>
              <p:cNvSpPr txBox="1"/>
              <p:nvPr/>
            </p:nvSpPr>
            <p:spPr>
              <a:xfrm>
                <a:off x="2095500" y="3543300"/>
                <a:ext cx="987352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8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添加内容</a:t>
                </a:r>
                <a:endParaRPr lang="zh-CN" altLang="en-US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4" name="文本框 43"/>
            <p:cNvSpPr txBox="1"/>
            <p:nvPr/>
          </p:nvSpPr>
          <p:spPr>
            <a:xfrm>
              <a:off x="4105986" y="2046100"/>
              <a:ext cx="3186114" cy="11264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EC457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添加内容</a:t>
              </a:r>
              <a:endParaRPr lang="en-US" altLang="zh-CN" sz="2400" b="1" dirty="0" smtClean="0">
                <a:solidFill>
                  <a:srgbClr val="EC457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基于演示设计的一站式在线演示、素材销售、服务交易</a:t>
              </a:r>
              <a:r>
                <a:rPr lang="zh-CN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系统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1077036" y="5142398"/>
              <a:ext cx="3186114" cy="11264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32949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添加内容</a:t>
              </a:r>
              <a:endParaRPr lang="en-US" altLang="zh-CN" sz="2400" b="1" dirty="0" smtClean="0">
                <a:solidFill>
                  <a:srgbClr val="32949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基于演示设计的一站式在线演示、素材销售、服务交易</a:t>
              </a:r>
              <a:r>
                <a:rPr lang="zh-CN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系统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0">
        <p14:prism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3" name="直接连接符 52"/>
          <p:cNvCxnSpPr/>
          <p:nvPr/>
        </p:nvCxnSpPr>
        <p:spPr>
          <a:xfrm>
            <a:off x="1066800" y="1485900"/>
            <a:ext cx="10096500" cy="0"/>
          </a:xfrm>
          <a:prstGeom prst="line">
            <a:avLst/>
          </a:prstGeom>
          <a:ln w="38100">
            <a:solidFill>
              <a:srgbClr val="EEC89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1109172" y="523875"/>
            <a:ext cx="4577253" cy="769441"/>
            <a:chOff x="1109172" y="523875"/>
            <a:chExt cx="4577253" cy="769441"/>
          </a:xfrm>
        </p:grpSpPr>
        <p:sp>
          <p:nvSpPr>
            <p:cNvPr id="54" name="文本框 53"/>
            <p:cNvSpPr txBox="1"/>
            <p:nvPr/>
          </p:nvSpPr>
          <p:spPr>
            <a:xfrm>
              <a:off x="1628774" y="523875"/>
              <a:ext cx="405765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添加一级标题</a:t>
              </a:r>
              <a:r>
                <a:rPr lang="en-US" altLang="zh-CN" sz="4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endParaRPr lang="zh-CN" altLang="en-US" sz="4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5" name="组合 54"/>
            <p:cNvGrpSpPr/>
            <p:nvPr/>
          </p:nvGrpSpPr>
          <p:grpSpPr>
            <a:xfrm>
              <a:off x="1109172" y="593228"/>
              <a:ext cx="483218" cy="577030"/>
              <a:chOff x="4678268" y="5858260"/>
              <a:chExt cx="104347" cy="124607"/>
            </a:xfrm>
            <a:solidFill>
              <a:srgbClr val="EC4570"/>
            </a:solidFill>
          </p:grpSpPr>
          <p:sp>
            <p:nvSpPr>
              <p:cNvPr id="56" name="Oval 1801"/>
              <p:cNvSpPr>
                <a:spLocks noChangeArrowheads="1"/>
              </p:cNvSpPr>
              <p:nvPr/>
            </p:nvSpPr>
            <p:spPr bwMode="auto">
              <a:xfrm>
                <a:off x="4678268" y="5889630"/>
                <a:ext cx="26141" cy="2592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" name="Oval 1802"/>
              <p:cNvSpPr>
                <a:spLocks noChangeArrowheads="1"/>
              </p:cNvSpPr>
              <p:nvPr/>
            </p:nvSpPr>
            <p:spPr bwMode="auto">
              <a:xfrm>
                <a:off x="4704409" y="5889630"/>
                <a:ext cx="25706" cy="2592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" name="Oval 1803"/>
              <p:cNvSpPr>
                <a:spLocks noChangeArrowheads="1"/>
              </p:cNvSpPr>
              <p:nvPr/>
            </p:nvSpPr>
            <p:spPr bwMode="auto">
              <a:xfrm>
                <a:off x="4730115" y="5889630"/>
                <a:ext cx="26359" cy="2592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" name="Oval 1804"/>
              <p:cNvSpPr>
                <a:spLocks noChangeArrowheads="1"/>
              </p:cNvSpPr>
              <p:nvPr/>
            </p:nvSpPr>
            <p:spPr bwMode="auto">
              <a:xfrm>
                <a:off x="4756474" y="5889630"/>
                <a:ext cx="26141" cy="2592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" name="Oval 1805"/>
              <p:cNvSpPr>
                <a:spLocks noChangeArrowheads="1"/>
              </p:cNvSpPr>
              <p:nvPr/>
            </p:nvSpPr>
            <p:spPr bwMode="auto">
              <a:xfrm>
                <a:off x="4691121" y="5911850"/>
                <a:ext cx="26141" cy="2635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" name="Oval 1806"/>
              <p:cNvSpPr>
                <a:spLocks noChangeArrowheads="1"/>
              </p:cNvSpPr>
              <p:nvPr/>
            </p:nvSpPr>
            <p:spPr bwMode="auto">
              <a:xfrm>
                <a:off x="4717262" y="5911850"/>
                <a:ext cx="26359" cy="2635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2" name="Oval 1807"/>
              <p:cNvSpPr>
                <a:spLocks noChangeArrowheads="1"/>
              </p:cNvSpPr>
              <p:nvPr/>
            </p:nvSpPr>
            <p:spPr bwMode="auto">
              <a:xfrm>
                <a:off x="4743621" y="5911850"/>
                <a:ext cx="25706" cy="2635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3" name="Oval 1808"/>
              <p:cNvSpPr>
                <a:spLocks noChangeArrowheads="1"/>
              </p:cNvSpPr>
              <p:nvPr/>
            </p:nvSpPr>
            <p:spPr bwMode="auto">
              <a:xfrm>
                <a:off x="4704409" y="5934506"/>
                <a:ext cx="25706" cy="2635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4" name="Oval 1809"/>
              <p:cNvSpPr>
                <a:spLocks noChangeArrowheads="1"/>
              </p:cNvSpPr>
              <p:nvPr/>
            </p:nvSpPr>
            <p:spPr bwMode="auto">
              <a:xfrm>
                <a:off x="4730115" y="5934506"/>
                <a:ext cx="26359" cy="2635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5" name="Oval 1810"/>
              <p:cNvSpPr>
                <a:spLocks noChangeArrowheads="1"/>
              </p:cNvSpPr>
              <p:nvPr/>
            </p:nvSpPr>
            <p:spPr bwMode="auto">
              <a:xfrm>
                <a:off x="4717262" y="5956726"/>
                <a:ext cx="26359" cy="261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6" name="Freeform 1811"/>
              <p:cNvSpPr/>
              <p:nvPr/>
            </p:nvSpPr>
            <p:spPr bwMode="auto">
              <a:xfrm>
                <a:off x="4691121" y="5902700"/>
                <a:ext cx="78206" cy="67314"/>
              </a:xfrm>
              <a:custGeom>
                <a:avLst/>
                <a:gdLst>
                  <a:gd name="T0" fmla="*/ 0 w 359"/>
                  <a:gd name="T1" fmla="*/ 0 h 309"/>
                  <a:gd name="T2" fmla="*/ 179 w 359"/>
                  <a:gd name="T3" fmla="*/ 309 h 309"/>
                  <a:gd name="T4" fmla="*/ 359 w 359"/>
                  <a:gd name="T5" fmla="*/ 0 h 309"/>
                  <a:gd name="T6" fmla="*/ 0 w 359"/>
                  <a:gd name="T7" fmla="*/ 0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9" h="309">
                    <a:moveTo>
                      <a:pt x="0" y="0"/>
                    </a:moveTo>
                    <a:lnTo>
                      <a:pt x="179" y="309"/>
                    </a:lnTo>
                    <a:lnTo>
                      <a:pt x="359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7" name="Freeform 1812"/>
              <p:cNvSpPr/>
              <p:nvPr/>
            </p:nvSpPr>
            <p:spPr bwMode="auto">
              <a:xfrm>
                <a:off x="4730115" y="5858260"/>
                <a:ext cx="26359" cy="31370"/>
              </a:xfrm>
              <a:custGeom>
                <a:avLst/>
                <a:gdLst>
                  <a:gd name="T0" fmla="*/ 0 w 51"/>
                  <a:gd name="T1" fmla="*/ 61 h 61"/>
                  <a:gd name="T2" fmla="*/ 51 w 51"/>
                  <a:gd name="T3" fmla="*/ 0 h 61"/>
                  <a:gd name="T4" fmla="*/ 51 w 51"/>
                  <a:gd name="T5" fmla="*/ 30 h 61"/>
                  <a:gd name="T6" fmla="*/ 0 w 51"/>
                  <a:gd name="T7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1" h="61">
                    <a:moveTo>
                      <a:pt x="0" y="61"/>
                    </a:moveTo>
                    <a:cubicBezTo>
                      <a:pt x="0" y="61"/>
                      <a:pt x="6" y="3"/>
                      <a:pt x="51" y="0"/>
                    </a:cubicBezTo>
                    <a:cubicBezTo>
                      <a:pt x="51" y="30"/>
                      <a:pt x="51" y="30"/>
                      <a:pt x="51" y="30"/>
                    </a:cubicBezTo>
                    <a:cubicBezTo>
                      <a:pt x="51" y="30"/>
                      <a:pt x="30" y="18"/>
                      <a:pt x="0" y="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9" name="组合 8"/>
          <p:cNvGrpSpPr/>
          <p:nvPr/>
        </p:nvGrpSpPr>
        <p:grpSpPr>
          <a:xfrm>
            <a:off x="1133995" y="2053426"/>
            <a:ext cx="10266760" cy="3690664"/>
            <a:chOff x="1133995" y="2072476"/>
            <a:chExt cx="10266760" cy="3690664"/>
          </a:xfrm>
        </p:grpSpPr>
        <p:grpSp>
          <p:nvGrpSpPr>
            <p:cNvPr id="45" name="组合 44"/>
            <p:cNvGrpSpPr/>
            <p:nvPr/>
          </p:nvGrpSpPr>
          <p:grpSpPr>
            <a:xfrm>
              <a:off x="7920863" y="2123049"/>
              <a:ext cx="784635" cy="784636"/>
              <a:chOff x="5181600" y="-1390650"/>
              <a:chExt cx="1028700" cy="1028700"/>
            </a:xfrm>
          </p:grpSpPr>
          <p:sp>
            <p:nvSpPr>
              <p:cNvPr id="5" name="椭圆 4"/>
              <p:cNvSpPr/>
              <p:nvPr/>
            </p:nvSpPr>
            <p:spPr>
              <a:xfrm>
                <a:off x="5181600" y="-1390650"/>
                <a:ext cx="1028700" cy="1028700"/>
              </a:xfrm>
              <a:prstGeom prst="ellipse">
                <a:avLst/>
              </a:prstGeom>
              <a:solidFill>
                <a:srgbClr val="EC45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44" name="组合 43"/>
              <p:cNvGrpSpPr/>
              <p:nvPr/>
            </p:nvGrpSpPr>
            <p:grpSpPr>
              <a:xfrm>
                <a:off x="5442677" y="-1129075"/>
                <a:ext cx="506547" cy="505551"/>
                <a:chOff x="3924396" y="-40017"/>
                <a:chExt cx="506547" cy="505551"/>
              </a:xfrm>
            </p:grpSpPr>
            <p:sp>
              <p:nvSpPr>
                <p:cNvPr id="10" name="Freeform 25"/>
                <p:cNvSpPr/>
                <p:nvPr/>
              </p:nvSpPr>
              <p:spPr bwMode="auto">
                <a:xfrm>
                  <a:off x="3945418" y="142183"/>
                  <a:ext cx="303330" cy="302329"/>
                </a:xfrm>
                <a:custGeom>
                  <a:avLst/>
                  <a:gdLst>
                    <a:gd name="T0" fmla="*/ 107 w 128"/>
                    <a:gd name="T1" fmla="*/ 128 h 128"/>
                    <a:gd name="T2" fmla="*/ 85 w 128"/>
                    <a:gd name="T3" fmla="*/ 106 h 128"/>
                    <a:gd name="T4" fmla="*/ 22 w 128"/>
                    <a:gd name="T5" fmla="*/ 43 h 128"/>
                    <a:gd name="T6" fmla="*/ 0 w 128"/>
                    <a:gd name="T7" fmla="*/ 21 h 128"/>
                    <a:gd name="T8" fmla="*/ 22 w 128"/>
                    <a:gd name="T9" fmla="*/ 0 h 128"/>
                    <a:gd name="T10" fmla="*/ 128 w 128"/>
                    <a:gd name="T11" fmla="*/ 106 h 128"/>
                    <a:gd name="T12" fmla="*/ 107 w 128"/>
                    <a:gd name="T13" fmla="*/ 128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28" h="128">
                      <a:moveTo>
                        <a:pt x="107" y="128"/>
                      </a:moveTo>
                      <a:cubicBezTo>
                        <a:pt x="95" y="128"/>
                        <a:pt x="85" y="118"/>
                        <a:pt x="85" y="106"/>
                      </a:cubicBezTo>
                      <a:cubicBezTo>
                        <a:pt x="85" y="71"/>
                        <a:pt x="57" y="43"/>
                        <a:pt x="22" y="43"/>
                      </a:cubicBezTo>
                      <a:cubicBezTo>
                        <a:pt x="10" y="43"/>
                        <a:pt x="0" y="33"/>
                        <a:pt x="0" y="21"/>
                      </a:cubicBezTo>
                      <a:cubicBezTo>
                        <a:pt x="0" y="10"/>
                        <a:pt x="10" y="0"/>
                        <a:pt x="22" y="0"/>
                      </a:cubicBezTo>
                      <a:cubicBezTo>
                        <a:pt x="80" y="0"/>
                        <a:pt x="128" y="48"/>
                        <a:pt x="128" y="106"/>
                      </a:cubicBezTo>
                      <a:cubicBezTo>
                        <a:pt x="128" y="118"/>
                        <a:pt x="118" y="128"/>
                        <a:pt x="107" y="12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1" name="Freeform 26"/>
                <p:cNvSpPr/>
                <p:nvPr/>
              </p:nvSpPr>
              <p:spPr bwMode="auto">
                <a:xfrm>
                  <a:off x="3945418" y="-40017"/>
                  <a:ext cx="485525" cy="484524"/>
                </a:xfrm>
                <a:custGeom>
                  <a:avLst/>
                  <a:gdLst>
                    <a:gd name="T0" fmla="*/ 184 w 205"/>
                    <a:gd name="T1" fmla="*/ 205 h 205"/>
                    <a:gd name="T2" fmla="*/ 163 w 205"/>
                    <a:gd name="T3" fmla="*/ 183 h 205"/>
                    <a:gd name="T4" fmla="*/ 22 w 205"/>
                    <a:gd name="T5" fmla="*/ 42 h 205"/>
                    <a:gd name="T6" fmla="*/ 0 w 205"/>
                    <a:gd name="T7" fmla="*/ 21 h 205"/>
                    <a:gd name="T8" fmla="*/ 22 w 205"/>
                    <a:gd name="T9" fmla="*/ 0 h 205"/>
                    <a:gd name="T10" fmla="*/ 205 w 205"/>
                    <a:gd name="T11" fmla="*/ 183 h 205"/>
                    <a:gd name="T12" fmla="*/ 184 w 205"/>
                    <a:gd name="T13" fmla="*/ 205 h 2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5" h="205">
                      <a:moveTo>
                        <a:pt x="184" y="205"/>
                      </a:moveTo>
                      <a:cubicBezTo>
                        <a:pt x="172" y="205"/>
                        <a:pt x="163" y="195"/>
                        <a:pt x="163" y="183"/>
                      </a:cubicBezTo>
                      <a:cubicBezTo>
                        <a:pt x="163" y="106"/>
                        <a:pt x="99" y="42"/>
                        <a:pt x="22" y="42"/>
                      </a:cubicBezTo>
                      <a:cubicBezTo>
                        <a:pt x="10" y="42"/>
                        <a:pt x="0" y="33"/>
                        <a:pt x="0" y="21"/>
                      </a:cubicBezTo>
                      <a:cubicBezTo>
                        <a:pt x="0" y="9"/>
                        <a:pt x="10" y="0"/>
                        <a:pt x="22" y="0"/>
                      </a:cubicBezTo>
                      <a:cubicBezTo>
                        <a:pt x="123" y="0"/>
                        <a:pt x="205" y="82"/>
                        <a:pt x="205" y="183"/>
                      </a:cubicBezTo>
                      <a:cubicBezTo>
                        <a:pt x="205" y="195"/>
                        <a:pt x="196" y="205"/>
                        <a:pt x="184" y="205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2" name="Oval 27"/>
                <p:cNvSpPr>
                  <a:spLocks noChangeArrowheads="1"/>
                </p:cNvSpPr>
                <p:nvPr/>
              </p:nvSpPr>
              <p:spPr bwMode="auto">
                <a:xfrm>
                  <a:off x="3924396" y="319374"/>
                  <a:ext cx="146160" cy="14616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51" name="组合 50"/>
            <p:cNvGrpSpPr/>
            <p:nvPr/>
          </p:nvGrpSpPr>
          <p:grpSpPr>
            <a:xfrm>
              <a:off x="7920863" y="4305573"/>
              <a:ext cx="784635" cy="784636"/>
              <a:chOff x="8915400" y="-1390650"/>
              <a:chExt cx="1028700" cy="1028700"/>
            </a:xfrm>
          </p:grpSpPr>
          <p:sp>
            <p:nvSpPr>
              <p:cNvPr id="8" name="椭圆 7"/>
              <p:cNvSpPr/>
              <p:nvPr/>
            </p:nvSpPr>
            <p:spPr>
              <a:xfrm>
                <a:off x="8915400" y="-1390650"/>
                <a:ext cx="1028700" cy="1028700"/>
              </a:xfrm>
              <a:prstGeom prst="ellipse">
                <a:avLst/>
              </a:prstGeom>
              <a:solidFill>
                <a:srgbClr val="5CB5A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50" name="组合 49"/>
              <p:cNvGrpSpPr/>
              <p:nvPr/>
            </p:nvGrpSpPr>
            <p:grpSpPr>
              <a:xfrm>
                <a:off x="9132928" y="-1148597"/>
                <a:ext cx="593644" cy="544594"/>
                <a:chOff x="7903710" y="-83063"/>
                <a:chExt cx="593644" cy="544594"/>
              </a:xfrm>
            </p:grpSpPr>
            <p:sp>
              <p:nvSpPr>
                <p:cNvPr id="13" name="Freeform 49"/>
                <p:cNvSpPr/>
                <p:nvPr/>
              </p:nvSpPr>
              <p:spPr bwMode="auto">
                <a:xfrm>
                  <a:off x="7903710" y="253304"/>
                  <a:ext cx="114124" cy="208227"/>
                </a:xfrm>
                <a:custGeom>
                  <a:avLst/>
                  <a:gdLst>
                    <a:gd name="T0" fmla="*/ 48 w 48"/>
                    <a:gd name="T1" fmla="*/ 78 h 88"/>
                    <a:gd name="T2" fmla="*/ 38 w 48"/>
                    <a:gd name="T3" fmla="*/ 88 h 88"/>
                    <a:gd name="T4" fmla="*/ 11 w 48"/>
                    <a:gd name="T5" fmla="*/ 88 h 88"/>
                    <a:gd name="T6" fmla="*/ 0 w 48"/>
                    <a:gd name="T7" fmla="*/ 78 h 88"/>
                    <a:gd name="T8" fmla="*/ 0 w 48"/>
                    <a:gd name="T9" fmla="*/ 11 h 88"/>
                    <a:gd name="T10" fmla="*/ 11 w 48"/>
                    <a:gd name="T11" fmla="*/ 0 h 88"/>
                    <a:gd name="T12" fmla="*/ 38 w 48"/>
                    <a:gd name="T13" fmla="*/ 0 h 88"/>
                    <a:gd name="T14" fmla="*/ 48 w 48"/>
                    <a:gd name="T15" fmla="*/ 11 h 88"/>
                    <a:gd name="T16" fmla="*/ 48 w 48"/>
                    <a:gd name="T17" fmla="*/ 78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8" h="88">
                      <a:moveTo>
                        <a:pt x="48" y="78"/>
                      </a:moveTo>
                      <a:cubicBezTo>
                        <a:pt x="48" y="83"/>
                        <a:pt x="43" y="88"/>
                        <a:pt x="38" y="88"/>
                      </a:cubicBezTo>
                      <a:cubicBezTo>
                        <a:pt x="11" y="88"/>
                        <a:pt x="11" y="88"/>
                        <a:pt x="11" y="88"/>
                      </a:cubicBezTo>
                      <a:cubicBezTo>
                        <a:pt x="5" y="88"/>
                        <a:pt x="0" y="83"/>
                        <a:pt x="0" y="78"/>
                      </a:cubicBez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0" y="5"/>
                        <a:pt x="5" y="0"/>
                        <a:pt x="11" y="0"/>
                      </a:cubicBez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43" y="0"/>
                        <a:pt x="48" y="5"/>
                        <a:pt x="48" y="11"/>
                      </a:cubicBezTo>
                      <a:lnTo>
                        <a:pt x="48" y="78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4" name="Freeform 50"/>
                <p:cNvSpPr/>
                <p:nvPr/>
              </p:nvSpPr>
              <p:spPr bwMode="auto">
                <a:xfrm>
                  <a:off x="8384231" y="253304"/>
                  <a:ext cx="113123" cy="208227"/>
                </a:xfrm>
                <a:custGeom>
                  <a:avLst/>
                  <a:gdLst>
                    <a:gd name="T0" fmla="*/ 48 w 48"/>
                    <a:gd name="T1" fmla="*/ 78 h 88"/>
                    <a:gd name="T2" fmla="*/ 37 w 48"/>
                    <a:gd name="T3" fmla="*/ 88 h 88"/>
                    <a:gd name="T4" fmla="*/ 11 w 48"/>
                    <a:gd name="T5" fmla="*/ 88 h 88"/>
                    <a:gd name="T6" fmla="*/ 0 w 48"/>
                    <a:gd name="T7" fmla="*/ 78 h 88"/>
                    <a:gd name="T8" fmla="*/ 0 w 48"/>
                    <a:gd name="T9" fmla="*/ 11 h 88"/>
                    <a:gd name="T10" fmla="*/ 11 w 48"/>
                    <a:gd name="T11" fmla="*/ 0 h 88"/>
                    <a:gd name="T12" fmla="*/ 37 w 48"/>
                    <a:gd name="T13" fmla="*/ 0 h 88"/>
                    <a:gd name="T14" fmla="*/ 48 w 48"/>
                    <a:gd name="T15" fmla="*/ 11 h 88"/>
                    <a:gd name="T16" fmla="*/ 48 w 48"/>
                    <a:gd name="T17" fmla="*/ 78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8" h="88">
                      <a:moveTo>
                        <a:pt x="48" y="78"/>
                      </a:moveTo>
                      <a:cubicBezTo>
                        <a:pt x="48" y="83"/>
                        <a:pt x="43" y="88"/>
                        <a:pt x="37" y="88"/>
                      </a:cubicBezTo>
                      <a:cubicBezTo>
                        <a:pt x="11" y="88"/>
                        <a:pt x="11" y="88"/>
                        <a:pt x="11" y="88"/>
                      </a:cubicBezTo>
                      <a:cubicBezTo>
                        <a:pt x="5" y="88"/>
                        <a:pt x="0" y="83"/>
                        <a:pt x="0" y="78"/>
                      </a:cubicBez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0" y="5"/>
                        <a:pt x="5" y="0"/>
                        <a:pt x="11" y="0"/>
                      </a:cubicBezTo>
                      <a:cubicBezTo>
                        <a:pt x="37" y="0"/>
                        <a:pt x="37" y="0"/>
                        <a:pt x="37" y="0"/>
                      </a:cubicBezTo>
                      <a:cubicBezTo>
                        <a:pt x="43" y="0"/>
                        <a:pt x="48" y="5"/>
                        <a:pt x="48" y="11"/>
                      </a:cubicBezTo>
                      <a:lnTo>
                        <a:pt x="48" y="78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5" name="Freeform 51"/>
                <p:cNvSpPr/>
                <p:nvPr/>
              </p:nvSpPr>
              <p:spPr bwMode="auto">
                <a:xfrm>
                  <a:off x="7934745" y="-83063"/>
                  <a:ext cx="534580" cy="303330"/>
                </a:xfrm>
                <a:custGeom>
                  <a:avLst/>
                  <a:gdLst>
                    <a:gd name="T0" fmla="*/ 226 w 226"/>
                    <a:gd name="T1" fmla="*/ 128 h 128"/>
                    <a:gd name="T2" fmla="*/ 202 w 226"/>
                    <a:gd name="T3" fmla="*/ 128 h 128"/>
                    <a:gd name="T4" fmla="*/ 202 w 226"/>
                    <a:gd name="T5" fmla="*/ 113 h 128"/>
                    <a:gd name="T6" fmla="*/ 113 w 226"/>
                    <a:gd name="T7" fmla="*/ 24 h 128"/>
                    <a:gd name="T8" fmla="*/ 24 w 226"/>
                    <a:gd name="T9" fmla="*/ 113 h 128"/>
                    <a:gd name="T10" fmla="*/ 24 w 226"/>
                    <a:gd name="T11" fmla="*/ 128 h 128"/>
                    <a:gd name="T12" fmla="*/ 0 w 226"/>
                    <a:gd name="T13" fmla="*/ 128 h 128"/>
                    <a:gd name="T14" fmla="*/ 0 w 226"/>
                    <a:gd name="T15" fmla="*/ 113 h 128"/>
                    <a:gd name="T16" fmla="*/ 113 w 226"/>
                    <a:gd name="T17" fmla="*/ 0 h 128"/>
                    <a:gd name="T18" fmla="*/ 226 w 226"/>
                    <a:gd name="T19" fmla="*/ 113 h 128"/>
                    <a:gd name="T20" fmla="*/ 226 w 226"/>
                    <a:gd name="T21" fmla="*/ 128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26" h="128">
                      <a:moveTo>
                        <a:pt x="226" y="128"/>
                      </a:moveTo>
                      <a:cubicBezTo>
                        <a:pt x="202" y="128"/>
                        <a:pt x="202" y="128"/>
                        <a:pt x="202" y="128"/>
                      </a:cubicBezTo>
                      <a:cubicBezTo>
                        <a:pt x="202" y="113"/>
                        <a:pt x="202" y="113"/>
                        <a:pt x="202" y="113"/>
                      </a:cubicBezTo>
                      <a:cubicBezTo>
                        <a:pt x="202" y="64"/>
                        <a:pt x="162" y="24"/>
                        <a:pt x="113" y="24"/>
                      </a:cubicBezTo>
                      <a:cubicBezTo>
                        <a:pt x="64" y="24"/>
                        <a:pt x="24" y="64"/>
                        <a:pt x="24" y="113"/>
                      </a:cubicBezTo>
                      <a:cubicBezTo>
                        <a:pt x="24" y="128"/>
                        <a:pt x="24" y="128"/>
                        <a:pt x="24" y="128"/>
                      </a:cubicBezTo>
                      <a:cubicBezTo>
                        <a:pt x="0" y="128"/>
                        <a:pt x="0" y="128"/>
                        <a:pt x="0" y="128"/>
                      </a:cubicBezTo>
                      <a:cubicBezTo>
                        <a:pt x="0" y="113"/>
                        <a:pt x="0" y="113"/>
                        <a:pt x="0" y="113"/>
                      </a:cubicBezTo>
                      <a:cubicBezTo>
                        <a:pt x="0" y="51"/>
                        <a:pt x="51" y="0"/>
                        <a:pt x="113" y="0"/>
                      </a:cubicBezTo>
                      <a:cubicBezTo>
                        <a:pt x="175" y="0"/>
                        <a:pt x="226" y="51"/>
                        <a:pt x="226" y="113"/>
                      </a:cubicBezTo>
                      <a:lnTo>
                        <a:pt x="226" y="128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49" name="组合 48"/>
            <p:cNvGrpSpPr/>
            <p:nvPr/>
          </p:nvGrpSpPr>
          <p:grpSpPr>
            <a:xfrm>
              <a:off x="4567606" y="4305573"/>
              <a:ext cx="784635" cy="784636"/>
              <a:chOff x="7696200" y="-1390650"/>
              <a:chExt cx="1028700" cy="1028700"/>
            </a:xfrm>
          </p:grpSpPr>
          <p:sp>
            <p:nvSpPr>
              <p:cNvPr id="3" name="椭圆 2"/>
              <p:cNvSpPr/>
              <p:nvPr/>
            </p:nvSpPr>
            <p:spPr>
              <a:xfrm>
                <a:off x="7696200" y="-1390650"/>
                <a:ext cx="1028700" cy="1028700"/>
              </a:xfrm>
              <a:prstGeom prst="ellipse">
                <a:avLst/>
              </a:prstGeom>
              <a:solidFill>
                <a:srgbClr val="3F98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48" name="组合 47"/>
              <p:cNvGrpSpPr/>
              <p:nvPr/>
            </p:nvGrpSpPr>
            <p:grpSpPr>
              <a:xfrm>
                <a:off x="7887201" y="-1098540"/>
                <a:ext cx="646698" cy="444481"/>
                <a:chOff x="6512203" y="-13986"/>
                <a:chExt cx="646698" cy="444481"/>
              </a:xfrm>
            </p:grpSpPr>
            <p:sp>
              <p:nvSpPr>
                <p:cNvPr id="16" name="Freeform 241"/>
                <p:cNvSpPr/>
                <p:nvPr/>
              </p:nvSpPr>
              <p:spPr bwMode="auto">
                <a:xfrm>
                  <a:off x="6567259" y="-13986"/>
                  <a:ext cx="40043" cy="68076"/>
                </a:xfrm>
                <a:custGeom>
                  <a:avLst/>
                  <a:gdLst>
                    <a:gd name="T0" fmla="*/ 17 w 17"/>
                    <a:gd name="T1" fmla="*/ 8 h 29"/>
                    <a:gd name="T2" fmla="*/ 8 w 17"/>
                    <a:gd name="T3" fmla="*/ 0 h 29"/>
                    <a:gd name="T4" fmla="*/ 0 w 17"/>
                    <a:gd name="T5" fmla="*/ 8 h 29"/>
                    <a:gd name="T6" fmla="*/ 0 w 17"/>
                    <a:gd name="T7" fmla="*/ 29 h 29"/>
                    <a:gd name="T8" fmla="*/ 17 w 17"/>
                    <a:gd name="T9" fmla="*/ 29 h 29"/>
                    <a:gd name="T10" fmla="*/ 17 w 17"/>
                    <a:gd name="T11" fmla="*/ 8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7" h="29">
                      <a:moveTo>
                        <a:pt x="17" y="8"/>
                      </a:moveTo>
                      <a:cubicBezTo>
                        <a:pt x="17" y="4"/>
                        <a:pt x="13" y="0"/>
                        <a:pt x="8" y="0"/>
                      </a:cubicBezTo>
                      <a:cubicBezTo>
                        <a:pt x="4" y="0"/>
                        <a:pt x="0" y="4"/>
                        <a:pt x="0" y="8"/>
                      </a:cubicBezTo>
                      <a:cubicBezTo>
                        <a:pt x="0" y="29"/>
                        <a:pt x="0" y="29"/>
                        <a:pt x="0" y="29"/>
                      </a:cubicBezTo>
                      <a:cubicBezTo>
                        <a:pt x="17" y="29"/>
                        <a:pt x="17" y="29"/>
                        <a:pt x="17" y="29"/>
                      </a:cubicBezTo>
                      <a:lnTo>
                        <a:pt x="17" y="8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7" name="Freeform 242"/>
                <p:cNvSpPr/>
                <p:nvPr/>
              </p:nvSpPr>
              <p:spPr bwMode="auto">
                <a:xfrm>
                  <a:off x="6567259" y="196242"/>
                  <a:ext cx="40043" cy="234253"/>
                </a:xfrm>
                <a:custGeom>
                  <a:avLst/>
                  <a:gdLst>
                    <a:gd name="T0" fmla="*/ 0 w 17"/>
                    <a:gd name="T1" fmla="*/ 91 h 99"/>
                    <a:gd name="T2" fmla="*/ 8 w 17"/>
                    <a:gd name="T3" fmla="*/ 99 h 99"/>
                    <a:gd name="T4" fmla="*/ 17 w 17"/>
                    <a:gd name="T5" fmla="*/ 91 h 99"/>
                    <a:gd name="T6" fmla="*/ 17 w 17"/>
                    <a:gd name="T7" fmla="*/ 0 h 99"/>
                    <a:gd name="T8" fmla="*/ 0 w 17"/>
                    <a:gd name="T9" fmla="*/ 0 h 99"/>
                    <a:gd name="T10" fmla="*/ 0 w 17"/>
                    <a:gd name="T11" fmla="*/ 91 h 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7" h="99">
                      <a:moveTo>
                        <a:pt x="0" y="91"/>
                      </a:moveTo>
                      <a:cubicBezTo>
                        <a:pt x="0" y="95"/>
                        <a:pt x="4" y="99"/>
                        <a:pt x="8" y="99"/>
                      </a:cubicBezTo>
                      <a:cubicBezTo>
                        <a:pt x="13" y="99"/>
                        <a:pt x="17" y="95"/>
                        <a:pt x="17" y="91"/>
                      </a:cubicBezTo>
                      <a:cubicBezTo>
                        <a:pt x="17" y="0"/>
                        <a:pt x="17" y="0"/>
                        <a:pt x="17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0" y="91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8" name="Freeform 243"/>
                <p:cNvSpPr/>
                <p:nvPr/>
              </p:nvSpPr>
              <p:spPr bwMode="auto">
                <a:xfrm>
                  <a:off x="6512203" y="78110"/>
                  <a:ext cx="149163" cy="97105"/>
                </a:xfrm>
                <a:custGeom>
                  <a:avLst/>
                  <a:gdLst>
                    <a:gd name="T0" fmla="*/ 43 w 63"/>
                    <a:gd name="T1" fmla="*/ 0 h 41"/>
                    <a:gd name="T2" fmla="*/ 40 w 63"/>
                    <a:gd name="T3" fmla="*/ 0 h 41"/>
                    <a:gd name="T4" fmla="*/ 23 w 63"/>
                    <a:gd name="T5" fmla="*/ 0 h 41"/>
                    <a:gd name="T6" fmla="*/ 20 w 63"/>
                    <a:gd name="T7" fmla="*/ 0 h 41"/>
                    <a:gd name="T8" fmla="*/ 0 w 63"/>
                    <a:gd name="T9" fmla="*/ 20 h 41"/>
                    <a:gd name="T10" fmla="*/ 20 w 63"/>
                    <a:gd name="T11" fmla="*/ 41 h 41"/>
                    <a:gd name="T12" fmla="*/ 23 w 63"/>
                    <a:gd name="T13" fmla="*/ 41 h 41"/>
                    <a:gd name="T14" fmla="*/ 40 w 63"/>
                    <a:gd name="T15" fmla="*/ 41 h 41"/>
                    <a:gd name="T16" fmla="*/ 43 w 63"/>
                    <a:gd name="T17" fmla="*/ 41 h 41"/>
                    <a:gd name="T18" fmla="*/ 63 w 63"/>
                    <a:gd name="T19" fmla="*/ 20 h 41"/>
                    <a:gd name="T20" fmla="*/ 43 w 63"/>
                    <a:gd name="T21" fmla="*/ 0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3" h="41">
                      <a:moveTo>
                        <a:pt x="43" y="0"/>
                      </a:moveTo>
                      <a:cubicBezTo>
                        <a:pt x="40" y="0"/>
                        <a:pt x="40" y="0"/>
                        <a:pt x="40" y="0"/>
                      </a:cubicBezTo>
                      <a:cubicBezTo>
                        <a:pt x="23" y="0"/>
                        <a:pt x="23" y="0"/>
                        <a:pt x="23" y="0"/>
                      </a:cubicBez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9" y="0"/>
                        <a:pt x="0" y="9"/>
                        <a:pt x="0" y="20"/>
                      </a:cubicBezTo>
                      <a:cubicBezTo>
                        <a:pt x="0" y="32"/>
                        <a:pt x="9" y="41"/>
                        <a:pt x="20" y="41"/>
                      </a:cubicBezTo>
                      <a:cubicBezTo>
                        <a:pt x="23" y="41"/>
                        <a:pt x="23" y="41"/>
                        <a:pt x="23" y="41"/>
                      </a:cubicBezTo>
                      <a:cubicBezTo>
                        <a:pt x="40" y="41"/>
                        <a:pt x="40" y="41"/>
                        <a:pt x="40" y="41"/>
                      </a:cubicBezTo>
                      <a:cubicBezTo>
                        <a:pt x="43" y="41"/>
                        <a:pt x="43" y="41"/>
                        <a:pt x="43" y="41"/>
                      </a:cubicBezTo>
                      <a:cubicBezTo>
                        <a:pt x="54" y="41"/>
                        <a:pt x="63" y="32"/>
                        <a:pt x="63" y="20"/>
                      </a:cubicBezTo>
                      <a:cubicBezTo>
                        <a:pt x="63" y="9"/>
                        <a:pt x="54" y="0"/>
                        <a:pt x="43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9" name="Freeform 244"/>
                <p:cNvSpPr/>
                <p:nvPr/>
              </p:nvSpPr>
              <p:spPr bwMode="auto">
                <a:xfrm>
                  <a:off x="6732440" y="352411"/>
                  <a:ext cx="40043" cy="78084"/>
                </a:xfrm>
                <a:custGeom>
                  <a:avLst/>
                  <a:gdLst>
                    <a:gd name="T0" fmla="*/ 0 w 17"/>
                    <a:gd name="T1" fmla="*/ 25 h 33"/>
                    <a:gd name="T2" fmla="*/ 8 w 17"/>
                    <a:gd name="T3" fmla="*/ 33 h 33"/>
                    <a:gd name="T4" fmla="*/ 17 w 17"/>
                    <a:gd name="T5" fmla="*/ 25 h 33"/>
                    <a:gd name="T6" fmla="*/ 17 w 17"/>
                    <a:gd name="T7" fmla="*/ 0 h 33"/>
                    <a:gd name="T8" fmla="*/ 0 w 17"/>
                    <a:gd name="T9" fmla="*/ 0 h 33"/>
                    <a:gd name="T10" fmla="*/ 0 w 17"/>
                    <a:gd name="T11" fmla="*/ 25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7" h="33">
                      <a:moveTo>
                        <a:pt x="0" y="25"/>
                      </a:moveTo>
                      <a:cubicBezTo>
                        <a:pt x="0" y="29"/>
                        <a:pt x="4" y="33"/>
                        <a:pt x="8" y="33"/>
                      </a:cubicBezTo>
                      <a:cubicBezTo>
                        <a:pt x="13" y="33"/>
                        <a:pt x="17" y="29"/>
                        <a:pt x="17" y="25"/>
                      </a:cubicBezTo>
                      <a:cubicBezTo>
                        <a:pt x="17" y="0"/>
                        <a:pt x="17" y="0"/>
                        <a:pt x="17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0" y="25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0" name="Freeform 245"/>
                <p:cNvSpPr/>
                <p:nvPr/>
              </p:nvSpPr>
              <p:spPr bwMode="auto">
                <a:xfrm>
                  <a:off x="6732440" y="-13986"/>
                  <a:ext cx="40043" cy="224245"/>
                </a:xfrm>
                <a:custGeom>
                  <a:avLst/>
                  <a:gdLst>
                    <a:gd name="T0" fmla="*/ 17 w 17"/>
                    <a:gd name="T1" fmla="*/ 8 h 95"/>
                    <a:gd name="T2" fmla="*/ 8 w 17"/>
                    <a:gd name="T3" fmla="*/ 0 h 95"/>
                    <a:gd name="T4" fmla="*/ 0 w 17"/>
                    <a:gd name="T5" fmla="*/ 8 h 95"/>
                    <a:gd name="T6" fmla="*/ 0 w 17"/>
                    <a:gd name="T7" fmla="*/ 95 h 95"/>
                    <a:gd name="T8" fmla="*/ 17 w 17"/>
                    <a:gd name="T9" fmla="*/ 95 h 95"/>
                    <a:gd name="T10" fmla="*/ 17 w 17"/>
                    <a:gd name="T11" fmla="*/ 8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7" h="95">
                      <a:moveTo>
                        <a:pt x="17" y="8"/>
                      </a:moveTo>
                      <a:cubicBezTo>
                        <a:pt x="17" y="4"/>
                        <a:pt x="13" y="0"/>
                        <a:pt x="8" y="0"/>
                      </a:cubicBezTo>
                      <a:cubicBezTo>
                        <a:pt x="4" y="0"/>
                        <a:pt x="0" y="4"/>
                        <a:pt x="0" y="8"/>
                      </a:cubicBezTo>
                      <a:cubicBezTo>
                        <a:pt x="0" y="95"/>
                        <a:pt x="0" y="95"/>
                        <a:pt x="0" y="95"/>
                      </a:cubicBezTo>
                      <a:cubicBezTo>
                        <a:pt x="17" y="95"/>
                        <a:pt x="17" y="95"/>
                        <a:pt x="17" y="95"/>
                      </a:cubicBezTo>
                      <a:lnTo>
                        <a:pt x="17" y="8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1" name="Freeform 246"/>
                <p:cNvSpPr/>
                <p:nvPr/>
              </p:nvSpPr>
              <p:spPr bwMode="auto">
                <a:xfrm>
                  <a:off x="6678380" y="231281"/>
                  <a:ext cx="149163" cy="97105"/>
                </a:xfrm>
                <a:custGeom>
                  <a:avLst/>
                  <a:gdLst>
                    <a:gd name="T0" fmla="*/ 43 w 63"/>
                    <a:gd name="T1" fmla="*/ 0 h 41"/>
                    <a:gd name="T2" fmla="*/ 40 w 63"/>
                    <a:gd name="T3" fmla="*/ 0 h 41"/>
                    <a:gd name="T4" fmla="*/ 23 w 63"/>
                    <a:gd name="T5" fmla="*/ 0 h 41"/>
                    <a:gd name="T6" fmla="*/ 20 w 63"/>
                    <a:gd name="T7" fmla="*/ 0 h 41"/>
                    <a:gd name="T8" fmla="*/ 0 w 63"/>
                    <a:gd name="T9" fmla="*/ 21 h 41"/>
                    <a:gd name="T10" fmla="*/ 20 w 63"/>
                    <a:gd name="T11" fmla="*/ 41 h 41"/>
                    <a:gd name="T12" fmla="*/ 23 w 63"/>
                    <a:gd name="T13" fmla="*/ 41 h 41"/>
                    <a:gd name="T14" fmla="*/ 40 w 63"/>
                    <a:gd name="T15" fmla="*/ 41 h 41"/>
                    <a:gd name="T16" fmla="*/ 43 w 63"/>
                    <a:gd name="T17" fmla="*/ 41 h 41"/>
                    <a:gd name="T18" fmla="*/ 63 w 63"/>
                    <a:gd name="T19" fmla="*/ 21 h 41"/>
                    <a:gd name="T20" fmla="*/ 43 w 63"/>
                    <a:gd name="T21" fmla="*/ 0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3" h="41">
                      <a:moveTo>
                        <a:pt x="43" y="0"/>
                      </a:moveTo>
                      <a:cubicBezTo>
                        <a:pt x="40" y="0"/>
                        <a:pt x="40" y="0"/>
                        <a:pt x="40" y="0"/>
                      </a:cubicBezTo>
                      <a:cubicBezTo>
                        <a:pt x="23" y="0"/>
                        <a:pt x="23" y="0"/>
                        <a:pt x="23" y="0"/>
                      </a:cubicBez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9" y="0"/>
                        <a:pt x="0" y="9"/>
                        <a:pt x="0" y="21"/>
                      </a:cubicBezTo>
                      <a:cubicBezTo>
                        <a:pt x="0" y="32"/>
                        <a:pt x="9" y="41"/>
                        <a:pt x="20" y="41"/>
                      </a:cubicBezTo>
                      <a:cubicBezTo>
                        <a:pt x="23" y="41"/>
                        <a:pt x="23" y="41"/>
                        <a:pt x="23" y="41"/>
                      </a:cubicBezTo>
                      <a:cubicBezTo>
                        <a:pt x="40" y="41"/>
                        <a:pt x="40" y="41"/>
                        <a:pt x="40" y="41"/>
                      </a:cubicBezTo>
                      <a:cubicBezTo>
                        <a:pt x="43" y="41"/>
                        <a:pt x="43" y="41"/>
                        <a:pt x="43" y="41"/>
                      </a:cubicBezTo>
                      <a:cubicBezTo>
                        <a:pt x="54" y="41"/>
                        <a:pt x="63" y="32"/>
                        <a:pt x="63" y="21"/>
                      </a:cubicBezTo>
                      <a:cubicBezTo>
                        <a:pt x="63" y="9"/>
                        <a:pt x="54" y="0"/>
                        <a:pt x="43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2" name="Freeform 247"/>
                <p:cNvSpPr/>
                <p:nvPr/>
              </p:nvSpPr>
              <p:spPr bwMode="auto">
                <a:xfrm>
                  <a:off x="6898621" y="-13986"/>
                  <a:ext cx="38041" cy="68076"/>
                </a:xfrm>
                <a:custGeom>
                  <a:avLst/>
                  <a:gdLst>
                    <a:gd name="T0" fmla="*/ 16 w 16"/>
                    <a:gd name="T1" fmla="*/ 8 h 29"/>
                    <a:gd name="T2" fmla="*/ 8 w 16"/>
                    <a:gd name="T3" fmla="*/ 0 h 29"/>
                    <a:gd name="T4" fmla="*/ 0 w 16"/>
                    <a:gd name="T5" fmla="*/ 8 h 29"/>
                    <a:gd name="T6" fmla="*/ 0 w 16"/>
                    <a:gd name="T7" fmla="*/ 29 h 29"/>
                    <a:gd name="T8" fmla="*/ 16 w 16"/>
                    <a:gd name="T9" fmla="*/ 29 h 29"/>
                    <a:gd name="T10" fmla="*/ 16 w 16"/>
                    <a:gd name="T11" fmla="*/ 8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6" h="29">
                      <a:moveTo>
                        <a:pt x="16" y="8"/>
                      </a:moveTo>
                      <a:cubicBezTo>
                        <a:pt x="16" y="4"/>
                        <a:pt x="13" y="0"/>
                        <a:pt x="8" y="0"/>
                      </a:cubicBezTo>
                      <a:cubicBezTo>
                        <a:pt x="4" y="0"/>
                        <a:pt x="0" y="4"/>
                        <a:pt x="0" y="8"/>
                      </a:cubicBezTo>
                      <a:cubicBezTo>
                        <a:pt x="0" y="29"/>
                        <a:pt x="0" y="29"/>
                        <a:pt x="0" y="29"/>
                      </a:cubicBezTo>
                      <a:cubicBezTo>
                        <a:pt x="16" y="29"/>
                        <a:pt x="16" y="29"/>
                        <a:pt x="16" y="29"/>
                      </a:cubicBezTo>
                      <a:lnTo>
                        <a:pt x="16" y="8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3" name="Freeform 248"/>
                <p:cNvSpPr/>
                <p:nvPr/>
              </p:nvSpPr>
              <p:spPr bwMode="auto">
                <a:xfrm>
                  <a:off x="6898621" y="196242"/>
                  <a:ext cx="38041" cy="234253"/>
                </a:xfrm>
                <a:custGeom>
                  <a:avLst/>
                  <a:gdLst>
                    <a:gd name="T0" fmla="*/ 0 w 16"/>
                    <a:gd name="T1" fmla="*/ 91 h 99"/>
                    <a:gd name="T2" fmla="*/ 8 w 16"/>
                    <a:gd name="T3" fmla="*/ 99 h 99"/>
                    <a:gd name="T4" fmla="*/ 16 w 16"/>
                    <a:gd name="T5" fmla="*/ 91 h 99"/>
                    <a:gd name="T6" fmla="*/ 16 w 16"/>
                    <a:gd name="T7" fmla="*/ 0 h 99"/>
                    <a:gd name="T8" fmla="*/ 0 w 16"/>
                    <a:gd name="T9" fmla="*/ 0 h 99"/>
                    <a:gd name="T10" fmla="*/ 0 w 16"/>
                    <a:gd name="T11" fmla="*/ 91 h 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6" h="99">
                      <a:moveTo>
                        <a:pt x="0" y="91"/>
                      </a:moveTo>
                      <a:cubicBezTo>
                        <a:pt x="0" y="95"/>
                        <a:pt x="4" y="99"/>
                        <a:pt x="8" y="99"/>
                      </a:cubicBezTo>
                      <a:cubicBezTo>
                        <a:pt x="13" y="99"/>
                        <a:pt x="16" y="95"/>
                        <a:pt x="16" y="91"/>
                      </a:cubicBez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0" y="91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4" name="Freeform 249"/>
                <p:cNvSpPr/>
                <p:nvPr/>
              </p:nvSpPr>
              <p:spPr bwMode="auto">
                <a:xfrm>
                  <a:off x="6843561" y="78110"/>
                  <a:ext cx="149163" cy="97105"/>
                </a:xfrm>
                <a:custGeom>
                  <a:avLst/>
                  <a:gdLst>
                    <a:gd name="T0" fmla="*/ 43 w 63"/>
                    <a:gd name="T1" fmla="*/ 0 h 41"/>
                    <a:gd name="T2" fmla="*/ 39 w 63"/>
                    <a:gd name="T3" fmla="*/ 0 h 41"/>
                    <a:gd name="T4" fmla="*/ 23 w 63"/>
                    <a:gd name="T5" fmla="*/ 0 h 41"/>
                    <a:gd name="T6" fmla="*/ 20 w 63"/>
                    <a:gd name="T7" fmla="*/ 0 h 41"/>
                    <a:gd name="T8" fmla="*/ 0 w 63"/>
                    <a:gd name="T9" fmla="*/ 20 h 41"/>
                    <a:gd name="T10" fmla="*/ 20 w 63"/>
                    <a:gd name="T11" fmla="*/ 41 h 41"/>
                    <a:gd name="T12" fmla="*/ 23 w 63"/>
                    <a:gd name="T13" fmla="*/ 41 h 41"/>
                    <a:gd name="T14" fmla="*/ 39 w 63"/>
                    <a:gd name="T15" fmla="*/ 41 h 41"/>
                    <a:gd name="T16" fmla="*/ 43 w 63"/>
                    <a:gd name="T17" fmla="*/ 41 h 41"/>
                    <a:gd name="T18" fmla="*/ 63 w 63"/>
                    <a:gd name="T19" fmla="*/ 20 h 41"/>
                    <a:gd name="T20" fmla="*/ 43 w 63"/>
                    <a:gd name="T21" fmla="*/ 0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3" h="41">
                      <a:moveTo>
                        <a:pt x="43" y="0"/>
                      </a:moveTo>
                      <a:cubicBezTo>
                        <a:pt x="39" y="0"/>
                        <a:pt x="39" y="0"/>
                        <a:pt x="39" y="0"/>
                      </a:cubicBezTo>
                      <a:cubicBezTo>
                        <a:pt x="23" y="0"/>
                        <a:pt x="23" y="0"/>
                        <a:pt x="23" y="0"/>
                      </a:cubicBez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9" y="0"/>
                        <a:pt x="0" y="9"/>
                        <a:pt x="0" y="20"/>
                      </a:cubicBezTo>
                      <a:cubicBezTo>
                        <a:pt x="0" y="32"/>
                        <a:pt x="9" y="41"/>
                        <a:pt x="20" y="41"/>
                      </a:cubicBezTo>
                      <a:cubicBezTo>
                        <a:pt x="23" y="41"/>
                        <a:pt x="23" y="41"/>
                        <a:pt x="23" y="41"/>
                      </a:cubicBezTo>
                      <a:cubicBezTo>
                        <a:pt x="39" y="41"/>
                        <a:pt x="39" y="41"/>
                        <a:pt x="39" y="41"/>
                      </a:cubicBezTo>
                      <a:cubicBezTo>
                        <a:pt x="43" y="41"/>
                        <a:pt x="43" y="41"/>
                        <a:pt x="43" y="41"/>
                      </a:cubicBezTo>
                      <a:cubicBezTo>
                        <a:pt x="54" y="41"/>
                        <a:pt x="63" y="32"/>
                        <a:pt x="63" y="20"/>
                      </a:cubicBezTo>
                      <a:cubicBezTo>
                        <a:pt x="63" y="9"/>
                        <a:pt x="54" y="0"/>
                        <a:pt x="43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5" name="Freeform 250"/>
                <p:cNvSpPr/>
                <p:nvPr/>
              </p:nvSpPr>
              <p:spPr bwMode="auto">
                <a:xfrm>
                  <a:off x="7063798" y="-13986"/>
                  <a:ext cx="38041" cy="224245"/>
                </a:xfrm>
                <a:custGeom>
                  <a:avLst/>
                  <a:gdLst>
                    <a:gd name="T0" fmla="*/ 16 w 16"/>
                    <a:gd name="T1" fmla="*/ 8 h 95"/>
                    <a:gd name="T2" fmla="*/ 8 w 16"/>
                    <a:gd name="T3" fmla="*/ 0 h 95"/>
                    <a:gd name="T4" fmla="*/ 0 w 16"/>
                    <a:gd name="T5" fmla="*/ 8 h 95"/>
                    <a:gd name="T6" fmla="*/ 0 w 16"/>
                    <a:gd name="T7" fmla="*/ 95 h 95"/>
                    <a:gd name="T8" fmla="*/ 16 w 16"/>
                    <a:gd name="T9" fmla="*/ 95 h 95"/>
                    <a:gd name="T10" fmla="*/ 16 w 16"/>
                    <a:gd name="T11" fmla="*/ 8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6" h="95">
                      <a:moveTo>
                        <a:pt x="16" y="8"/>
                      </a:moveTo>
                      <a:cubicBezTo>
                        <a:pt x="16" y="4"/>
                        <a:pt x="13" y="0"/>
                        <a:pt x="8" y="0"/>
                      </a:cubicBezTo>
                      <a:cubicBezTo>
                        <a:pt x="4" y="0"/>
                        <a:pt x="0" y="4"/>
                        <a:pt x="0" y="8"/>
                      </a:cubicBezTo>
                      <a:cubicBezTo>
                        <a:pt x="0" y="95"/>
                        <a:pt x="0" y="95"/>
                        <a:pt x="0" y="95"/>
                      </a:cubicBezTo>
                      <a:cubicBezTo>
                        <a:pt x="16" y="95"/>
                        <a:pt x="16" y="95"/>
                        <a:pt x="16" y="95"/>
                      </a:cubicBezTo>
                      <a:lnTo>
                        <a:pt x="16" y="8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6" name="Freeform 251"/>
                <p:cNvSpPr/>
                <p:nvPr/>
              </p:nvSpPr>
              <p:spPr bwMode="auto">
                <a:xfrm>
                  <a:off x="7063798" y="352411"/>
                  <a:ext cx="38041" cy="78084"/>
                </a:xfrm>
                <a:custGeom>
                  <a:avLst/>
                  <a:gdLst>
                    <a:gd name="T0" fmla="*/ 0 w 16"/>
                    <a:gd name="T1" fmla="*/ 25 h 33"/>
                    <a:gd name="T2" fmla="*/ 8 w 16"/>
                    <a:gd name="T3" fmla="*/ 33 h 33"/>
                    <a:gd name="T4" fmla="*/ 16 w 16"/>
                    <a:gd name="T5" fmla="*/ 25 h 33"/>
                    <a:gd name="T6" fmla="*/ 16 w 16"/>
                    <a:gd name="T7" fmla="*/ 0 h 33"/>
                    <a:gd name="T8" fmla="*/ 0 w 16"/>
                    <a:gd name="T9" fmla="*/ 0 h 33"/>
                    <a:gd name="T10" fmla="*/ 0 w 16"/>
                    <a:gd name="T11" fmla="*/ 25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6" h="33">
                      <a:moveTo>
                        <a:pt x="0" y="25"/>
                      </a:moveTo>
                      <a:cubicBezTo>
                        <a:pt x="0" y="29"/>
                        <a:pt x="4" y="33"/>
                        <a:pt x="8" y="33"/>
                      </a:cubicBezTo>
                      <a:cubicBezTo>
                        <a:pt x="13" y="33"/>
                        <a:pt x="16" y="29"/>
                        <a:pt x="16" y="25"/>
                      </a:cubicBez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0" y="25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7" name="Freeform 252"/>
                <p:cNvSpPr/>
                <p:nvPr/>
              </p:nvSpPr>
              <p:spPr bwMode="auto">
                <a:xfrm>
                  <a:off x="7009738" y="231281"/>
                  <a:ext cx="149163" cy="97105"/>
                </a:xfrm>
                <a:custGeom>
                  <a:avLst/>
                  <a:gdLst>
                    <a:gd name="T0" fmla="*/ 43 w 63"/>
                    <a:gd name="T1" fmla="*/ 0 h 41"/>
                    <a:gd name="T2" fmla="*/ 39 w 63"/>
                    <a:gd name="T3" fmla="*/ 0 h 41"/>
                    <a:gd name="T4" fmla="*/ 23 w 63"/>
                    <a:gd name="T5" fmla="*/ 0 h 41"/>
                    <a:gd name="T6" fmla="*/ 20 w 63"/>
                    <a:gd name="T7" fmla="*/ 0 h 41"/>
                    <a:gd name="T8" fmla="*/ 0 w 63"/>
                    <a:gd name="T9" fmla="*/ 21 h 41"/>
                    <a:gd name="T10" fmla="*/ 20 w 63"/>
                    <a:gd name="T11" fmla="*/ 41 h 41"/>
                    <a:gd name="T12" fmla="*/ 23 w 63"/>
                    <a:gd name="T13" fmla="*/ 41 h 41"/>
                    <a:gd name="T14" fmla="*/ 39 w 63"/>
                    <a:gd name="T15" fmla="*/ 41 h 41"/>
                    <a:gd name="T16" fmla="*/ 43 w 63"/>
                    <a:gd name="T17" fmla="*/ 41 h 41"/>
                    <a:gd name="T18" fmla="*/ 63 w 63"/>
                    <a:gd name="T19" fmla="*/ 21 h 41"/>
                    <a:gd name="T20" fmla="*/ 43 w 63"/>
                    <a:gd name="T21" fmla="*/ 0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3" h="41">
                      <a:moveTo>
                        <a:pt x="43" y="0"/>
                      </a:moveTo>
                      <a:cubicBezTo>
                        <a:pt x="39" y="0"/>
                        <a:pt x="39" y="0"/>
                        <a:pt x="39" y="0"/>
                      </a:cubicBezTo>
                      <a:cubicBezTo>
                        <a:pt x="23" y="0"/>
                        <a:pt x="23" y="0"/>
                        <a:pt x="23" y="0"/>
                      </a:cubicBez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9" y="0"/>
                        <a:pt x="0" y="9"/>
                        <a:pt x="0" y="21"/>
                      </a:cubicBezTo>
                      <a:cubicBezTo>
                        <a:pt x="0" y="32"/>
                        <a:pt x="9" y="41"/>
                        <a:pt x="20" y="41"/>
                      </a:cubicBezTo>
                      <a:cubicBezTo>
                        <a:pt x="23" y="41"/>
                        <a:pt x="23" y="41"/>
                        <a:pt x="23" y="41"/>
                      </a:cubicBezTo>
                      <a:cubicBezTo>
                        <a:pt x="39" y="41"/>
                        <a:pt x="39" y="41"/>
                        <a:pt x="39" y="41"/>
                      </a:cubicBezTo>
                      <a:cubicBezTo>
                        <a:pt x="43" y="41"/>
                        <a:pt x="43" y="41"/>
                        <a:pt x="43" y="41"/>
                      </a:cubicBezTo>
                      <a:cubicBezTo>
                        <a:pt x="54" y="41"/>
                        <a:pt x="63" y="32"/>
                        <a:pt x="63" y="21"/>
                      </a:cubicBezTo>
                      <a:cubicBezTo>
                        <a:pt x="63" y="9"/>
                        <a:pt x="54" y="0"/>
                        <a:pt x="43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47" name="组合 46"/>
            <p:cNvGrpSpPr/>
            <p:nvPr/>
          </p:nvGrpSpPr>
          <p:grpSpPr>
            <a:xfrm>
              <a:off x="1133995" y="4305573"/>
              <a:ext cx="784635" cy="784636"/>
              <a:chOff x="6438900" y="-1390650"/>
              <a:chExt cx="1028700" cy="1028700"/>
            </a:xfrm>
          </p:grpSpPr>
          <p:sp>
            <p:nvSpPr>
              <p:cNvPr id="4" name="椭圆 3"/>
              <p:cNvSpPr/>
              <p:nvPr/>
            </p:nvSpPr>
            <p:spPr>
              <a:xfrm>
                <a:off x="6438900" y="-1390650"/>
                <a:ext cx="1028700" cy="1028700"/>
              </a:xfrm>
              <a:prstGeom prst="ellipse">
                <a:avLst/>
              </a:prstGeom>
              <a:solidFill>
                <a:srgbClr val="F6737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46" name="组合 45"/>
              <p:cNvGrpSpPr/>
              <p:nvPr/>
            </p:nvGrpSpPr>
            <p:grpSpPr>
              <a:xfrm>
                <a:off x="6645414" y="-1187138"/>
                <a:ext cx="615672" cy="621677"/>
                <a:chOff x="5203780" y="-78059"/>
                <a:chExt cx="615672" cy="621677"/>
              </a:xfrm>
            </p:grpSpPr>
            <p:sp>
              <p:nvSpPr>
                <p:cNvPr id="28" name="Freeform 254"/>
                <p:cNvSpPr/>
                <p:nvPr/>
              </p:nvSpPr>
              <p:spPr bwMode="auto">
                <a:xfrm>
                  <a:off x="5355946" y="227273"/>
                  <a:ext cx="75082" cy="184202"/>
                </a:xfrm>
                <a:custGeom>
                  <a:avLst/>
                  <a:gdLst>
                    <a:gd name="T0" fmla="*/ 25 w 32"/>
                    <a:gd name="T1" fmla="*/ 1 h 78"/>
                    <a:gd name="T2" fmla="*/ 29 w 32"/>
                    <a:gd name="T3" fmla="*/ 2 h 78"/>
                    <a:gd name="T4" fmla="*/ 31 w 32"/>
                    <a:gd name="T5" fmla="*/ 7 h 78"/>
                    <a:gd name="T6" fmla="*/ 29 w 32"/>
                    <a:gd name="T7" fmla="*/ 11 h 78"/>
                    <a:gd name="T8" fmla="*/ 30 w 32"/>
                    <a:gd name="T9" fmla="*/ 67 h 78"/>
                    <a:gd name="T10" fmla="*/ 32 w 32"/>
                    <a:gd name="T11" fmla="*/ 71 h 78"/>
                    <a:gd name="T12" fmla="*/ 30 w 32"/>
                    <a:gd name="T13" fmla="*/ 76 h 78"/>
                    <a:gd name="T14" fmla="*/ 26 w 32"/>
                    <a:gd name="T15" fmla="*/ 78 h 78"/>
                    <a:gd name="T16" fmla="*/ 22 w 32"/>
                    <a:gd name="T17" fmla="*/ 76 h 78"/>
                    <a:gd name="T18" fmla="*/ 20 w 32"/>
                    <a:gd name="T19" fmla="*/ 2 h 78"/>
                    <a:gd name="T20" fmla="*/ 25 w 32"/>
                    <a:gd name="T21" fmla="*/ 1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2" h="78">
                      <a:moveTo>
                        <a:pt x="25" y="1"/>
                      </a:moveTo>
                      <a:cubicBezTo>
                        <a:pt x="26" y="0"/>
                        <a:pt x="28" y="1"/>
                        <a:pt x="29" y="2"/>
                      </a:cubicBezTo>
                      <a:cubicBezTo>
                        <a:pt x="30" y="3"/>
                        <a:pt x="31" y="5"/>
                        <a:pt x="31" y="7"/>
                      </a:cubicBezTo>
                      <a:cubicBezTo>
                        <a:pt x="31" y="8"/>
                        <a:pt x="30" y="10"/>
                        <a:pt x="29" y="11"/>
                      </a:cubicBezTo>
                      <a:cubicBezTo>
                        <a:pt x="14" y="27"/>
                        <a:pt x="15" y="52"/>
                        <a:pt x="30" y="67"/>
                      </a:cubicBezTo>
                      <a:cubicBezTo>
                        <a:pt x="31" y="68"/>
                        <a:pt x="32" y="70"/>
                        <a:pt x="32" y="71"/>
                      </a:cubicBezTo>
                      <a:cubicBezTo>
                        <a:pt x="32" y="73"/>
                        <a:pt x="32" y="75"/>
                        <a:pt x="30" y="76"/>
                      </a:cubicBezTo>
                      <a:cubicBezTo>
                        <a:pt x="29" y="77"/>
                        <a:pt x="28" y="78"/>
                        <a:pt x="26" y="78"/>
                      </a:cubicBezTo>
                      <a:cubicBezTo>
                        <a:pt x="24" y="78"/>
                        <a:pt x="23" y="77"/>
                        <a:pt x="22" y="76"/>
                      </a:cubicBezTo>
                      <a:cubicBezTo>
                        <a:pt x="1" y="56"/>
                        <a:pt x="0" y="23"/>
                        <a:pt x="20" y="2"/>
                      </a:cubicBezTo>
                      <a:cubicBezTo>
                        <a:pt x="21" y="1"/>
                        <a:pt x="23" y="1"/>
                        <a:pt x="25" y="1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9" name="Freeform 255"/>
                <p:cNvSpPr/>
                <p:nvPr/>
              </p:nvSpPr>
              <p:spPr bwMode="auto">
                <a:xfrm>
                  <a:off x="5296882" y="161203"/>
                  <a:ext cx="94102" cy="321350"/>
                </a:xfrm>
                <a:custGeom>
                  <a:avLst/>
                  <a:gdLst>
                    <a:gd name="T0" fmla="*/ 31 w 40"/>
                    <a:gd name="T1" fmla="*/ 0 h 136"/>
                    <a:gd name="T2" fmla="*/ 35 w 40"/>
                    <a:gd name="T3" fmla="*/ 1 h 136"/>
                    <a:gd name="T4" fmla="*/ 35 w 40"/>
                    <a:gd name="T5" fmla="*/ 10 h 136"/>
                    <a:gd name="T6" fmla="*/ 13 w 40"/>
                    <a:gd name="T7" fmla="*/ 68 h 136"/>
                    <a:gd name="T8" fmla="*/ 38 w 40"/>
                    <a:gd name="T9" fmla="*/ 125 h 136"/>
                    <a:gd name="T10" fmla="*/ 38 w 40"/>
                    <a:gd name="T11" fmla="*/ 134 h 136"/>
                    <a:gd name="T12" fmla="*/ 33 w 40"/>
                    <a:gd name="T13" fmla="*/ 136 h 136"/>
                    <a:gd name="T14" fmla="*/ 29 w 40"/>
                    <a:gd name="T15" fmla="*/ 134 h 136"/>
                    <a:gd name="T16" fmla="*/ 0 w 40"/>
                    <a:gd name="T17" fmla="*/ 68 h 136"/>
                    <a:gd name="T18" fmla="*/ 27 w 40"/>
                    <a:gd name="T19" fmla="*/ 1 h 136"/>
                    <a:gd name="T20" fmla="*/ 31 w 40"/>
                    <a:gd name="T21" fmla="*/ 0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0" h="136">
                      <a:moveTo>
                        <a:pt x="31" y="0"/>
                      </a:moveTo>
                      <a:cubicBezTo>
                        <a:pt x="33" y="0"/>
                        <a:pt x="34" y="0"/>
                        <a:pt x="35" y="1"/>
                      </a:cubicBezTo>
                      <a:cubicBezTo>
                        <a:pt x="38" y="4"/>
                        <a:pt x="38" y="8"/>
                        <a:pt x="35" y="10"/>
                      </a:cubicBezTo>
                      <a:cubicBezTo>
                        <a:pt x="20" y="26"/>
                        <a:pt x="12" y="46"/>
                        <a:pt x="13" y="68"/>
                      </a:cubicBezTo>
                      <a:cubicBezTo>
                        <a:pt x="13" y="90"/>
                        <a:pt x="22" y="110"/>
                        <a:pt x="38" y="125"/>
                      </a:cubicBezTo>
                      <a:cubicBezTo>
                        <a:pt x="40" y="127"/>
                        <a:pt x="40" y="131"/>
                        <a:pt x="38" y="134"/>
                      </a:cubicBezTo>
                      <a:cubicBezTo>
                        <a:pt x="37" y="135"/>
                        <a:pt x="35" y="136"/>
                        <a:pt x="33" y="136"/>
                      </a:cubicBezTo>
                      <a:cubicBezTo>
                        <a:pt x="32" y="136"/>
                        <a:pt x="30" y="135"/>
                        <a:pt x="29" y="134"/>
                      </a:cubicBezTo>
                      <a:cubicBezTo>
                        <a:pt x="11" y="117"/>
                        <a:pt x="1" y="93"/>
                        <a:pt x="0" y="68"/>
                      </a:cubicBezTo>
                      <a:cubicBezTo>
                        <a:pt x="0" y="43"/>
                        <a:pt x="9" y="19"/>
                        <a:pt x="27" y="1"/>
                      </a:cubicBezTo>
                      <a:cubicBezTo>
                        <a:pt x="28" y="0"/>
                        <a:pt x="29" y="0"/>
                        <a:pt x="31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0" name="Freeform 256"/>
                <p:cNvSpPr/>
                <p:nvPr/>
              </p:nvSpPr>
              <p:spPr bwMode="auto">
                <a:xfrm>
                  <a:off x="5203780" y="97135"/>
                  <a:ext cx="133145" cy="446483"/>
                </a:xfrm>
                <a:custGeom>
                  <a:avLst/>
                  <a:gdLst>
                    <a:gd name="T0" fmla="*/ 43 w 56"/>
                    <a:gd name="T1" fmla="*/ 0 h 189"/>
                    <a:gd name="T2" fmla="*/ 49 w 56"/>
                    <a:gd name="T3" fmla="*/ 3 h 189"/>
                    <a:gd name="T4" fmla="*/ 49 w 56"/>
                    <a:gd name="T5" fmla="*/ 15 h 189"/>
                    <a:gd name="T6" fmla="*/ 18 w 56"/>
                    <a:gd name="T7" fmla="*/ 95 h 189"/>
                    <a:gd name="T8" fmla="*/ 52 w 56"/>
                    <a:gd name="T9" fmla="*/ 174 h 189"/>
                    <a:gd name="T10" fmla="*/ 52 w 56"/>
                    <a:gd name="T11" fmla="*/ 186 h 189"/>
                    <a:gd name="T12" fmla="*/ 46 w 56"/>
                    <a:gd name="T13" fmla="*/ 189 h 189"/>
                    <a:gd name="T14" fmla="*/ 40 w 56"/>
                    <a:gd name="T15" fmla="*/ 186 h 189"/>
                    <a:gd name="T16" fmla="*/ 1 w 56"/>
                    <a:gd name="T17" fmla="*/ 95 h 189"/>
                    <a:gd name="T18" fmla="*/ 37 w 56"/>
                    <a:gd name="T19" fmla="*/ 3 h 189"/>
                    <a:gd name="T20" fmla="*/ 43 w 56"/>
                    <a:gd name="T21" fmla="*/ 0 h 1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6" h="189">
                      <a:moveTo>
                        <a:pt x="43" y="0"/>
                      </a:moveTo>
                      <a:cubicBezTo>
                        <a:pt x="45" y="0"/>
                        <a:pt x="47" y="1"/>
                        <a:pt x="49" y="3"/>
                      </a:cubicBezTo>
                      <a:cubicBezTo>
                        <a:pt x="52" y="6"/>
                        <a:pt x="53" y="11"/>
                        <a:pt x="49" y="15"/>
                      </a:cubicBezTo>
                      <a:cubicBezTo>
                        <a:pt x="28" y="36"/>
                        <a:pt x="17" y="65"/>
                        <a:pt x="18" y="95"/>
                      </a:cubicBezTo>
                      <a:cubicBezTo>
                        <a:pt x="18" y="125"/>
                        <a:pt x="31" y="153"/>
                        <a:pt x="52" y="174"/>
                      </a:cubicBezTo>
                      <a:cubicBezTo>
                        <a:pt x="56" y="177"/>
                        <a:pt x="56" y="183"/>
                        <a:pt x="52" y="186"/>
                      </a:cubicBezTo>
                      <a:cubicBezTo>
                        <a:pt x="51" y="188"/>
                        <a:pt x="49" y="189"/>
                        <a:pt x="46" y="189"/>
                      </a:cubicBezTo>
                      <a:cubicBezTo>
                        <a:pt x="44" y="189"/>
                        <a:pt x="42" y="188"/>
                        <a:pt x="40" y="186"/>
                      </a:cubicBezTo>
                      <a:cubicBezTo>
                        <a:pt x="15" y="162"/>
                        <a:pt x="1" y="130"/>
                        <a:pt x="1" y="95"/>
                      </a:cubicBezTo>
                      <a:cubicBezTo>
                        <a:pt x="0" y="61"/>
                        <a:pt x="13" y="28"/>
                        <a:pt x="37" y="3"/>
                      </a:cubicBezTo>
                      <a:cubicBezTo>
                        <a:pt x="38" y="1"/>
                        <a:pt x="41" y="0"/>
                        <a:pt x="43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1" name="Freeform 257"/>
                <p:cNvSpPr/>
                <p:nvPr/>
              </p:nvSpPr>
              <p:spPr bwMode="auto">
                <a:xfrm>
                  <a:off x="5441040" y="-78059"/>
                  <a:ext cx="378412" cy="470508"/>
                </a:xfrm>
                <a:custGeom>
                  <a:avLst/>
                  <a:gdLst>
                    <a:gd name="T0" fmla="*/ 158 w 160"/>
                    <a:gd name="T1" fmla="*/ 65 h 199"/>
                    <a:gd name="T2" fmla="*/ 104 w 160"/>
                    <a:gd name="T3" fmla="*/ 19 h 199"/>
                    <a:gd name="T4" fmla="*/ 90 w 160"/>
                    <a:gd name="T5" fmla="*/ 0 h 199"/>
                    <a:gd name="T6" fmla="*/ 71 w 160"/>
                    <a:gd name="T7" fmla="*/ 31 h 199"/>
                    <a:gd name="T8" fmla="*/ 71 w 160"/>
                    <a:gd name="T9" fmla="*/ 124 h 199"/>
                    <a:gd name="T10" fmla="*/ 71 w 160"/>
                    <a:gd name="T11" fmla="*/ 127 h 199"/>
                    <a:gd name="T12" fmla="*/ 66 w 160"/>
                    <a:gd name="T13" fmla="*/ 126 h 199"/>
                    <a:gd name="T14" fmla="*/ 43 w 160"/>
                    <a:gd name="T15" fmla="*/ 125 h 199"/>
                    <a:gd name="T16" fmla="*/ 7 w 160"/>
                    <a:gd name="T17" fmla="*/ 148 h 199"/>
                    <a:gd name="T18" fmla="*/ 1 w 160"/>
                    <a:gd name="T19" fmla="*/ 172 h 199"/>
                    <a:gd name="T20" fmla="*/ 22 w 160"/>
                    <a:gd name="T21" fmla="*/ 194 h 199"/>
                    <a:gd name="T22" fmla="*/ 65 w 160"/>
                    <a:gd name="T23" fmla="*/ 190 h 199"/>
                    <a:gd name="T24" fmla="*/ 90 w 160"/>
                    <a:gd name="T25" fmla="*/ 149 h 199"/>
                    <a:gd name="T26" fmla="*/ 89 w 160"/>
                    <a:gd name="T27" fmla="*/ 55 h 199"/>
                    <a:gd name="T28" fmla="*/ 90 w 160"/>
                    <a:gd name="T29" fmla="*/ 52 h 199"/>
                    <a:gd name="T30" fmla="*/ 90 w 160"/>
                    <a:gd name="T31" fmla="*/ 43 h 199"/>
                    <a:gd name="T32" fmla="*/ 152 w 160"/>
                    <a:gd name="T33" fmla="*/ 72 h 199"/>
                    <a:gd name="T34" fmla="*/ 160 w 160"/>
                    <a:gd name="T35" fmla="*/ 76 h 199"/>
                    <a:gd name="T36" fmla="*/ 158 w 160"/>
                    <a:gd name="T37" fmla="*/ 65 h 1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60" h="199">
                      <a:moveTo>
                        <a:pt x="158" y="65"/>
                      </a:moveTo>
                      <a:cubicBezTo>
                        <a:pt x="146" y="27"/>
                        <a:pt x="114" y="24"/>
                        <a:pt x="104" y="19"/>
                      </a:cubicBezTo>
                      <a:cubicBezTo>
                        <a:pt x="94" y="14"/>
                        <a:pt x="90" y="0"/>
                        <a:pt x="90" y="0"/>
                      </a:cubicBezTo>
                      <a:cubicBezTo>
                        <a:pt x="78" y="6"/>
                        <a:pt x="70" y="18"/>
                        <a:pt x="71" y="31"/>
                      </a:cubicBezTo>
                      <a:cubicBezTo>
                        <a:pt x="71" y="66"/>
                        <a:pt x="71" y="89"/>
                        <a:pt x="71" y="124"/>
                      </a:cubicBezTo>
                      <a:cubicBezTo>
                        <a:pt x="71" y="125"/>
                        <a:pt x="71" y="126"/>
                        <a:pt x="71" y="127"/>
                      </a:cubicBezTo>
                      <a:cubicBezTo>
                        <a:pt x="69" y="126"/>
                        <a:pt x="68" y="126"/>
                        <a:pt x="66" y="126"/>
                      </a:cubicBezTo>
                      <a:cubicBezTo>
                        <a:pt x="59" y="123"/>
                        <a:pt x="51" y="124"/>
                        <a:pt x="43" y="125"/>
                      </a:cubicBezTo>
                      <a:cubicBezTo>
                        <a:pt x="28" y="128"/>
                        <a:pt x="16" y="135"/>
                        <a:pt x="7" y="148"/>
                      </a:cubicBezTo>
                      <a:cubicBezTo>
                        <a:pt x="2" y="155"/>
                        <a:pt x="0" y="163"/>
                        <a:pt x="1" y="172"/>
                      </a:cubicBezTo>
                      <a:cubicBezTo>
                        <a:pt x="3" y="184"/>
                        <a:pt x="11" y="191"/>
                        <a:pt x="22" y="194"/>
                      </a:cubicBezTo>
                      <a:cubicBezTo>
                        <a:pt x="36" y="199"/>
                        <a:pt x="51" y="197"/>
                        <a:pt x="65" y="190"/>
                      </a:cubicBezTo>
                      <a:cubicBezTo>
                        <a:pt x="81" y="182"/>
                        <a:pt x="90" y="168"/>
                        <a:pt x="90" y="149"/>
                      </a:cubicBezTo>
                      <a:cubicBezTo>
                        <a:pt x="89" y="120"/>
                        <a:pt x="89" y="84"/>
                        <a:pt x="89" y="55"/>
                      </a:cubicBezTo>
                      <a:cubicBezTo>
                        <a:pt x="89" y="54"/>
                        <a:pt x="89" y="53"/>
                        <a:pt x="90" y="52"/>
                      </a:cubicBezTo>
                      <a:cubicBezTo>
                        <a:pt x="90" y="43"/>
                        <a:pt x="90" y="43"/>
                        <a:pt x="90" y="43"/>
                      </a:cubicBezTo>
                      <a:cubicBezTo>
                        <a:pt x="113" y="36"/>
                        <a:pt x="146" y="63"/>
                        <a:pt x="152" y="72"/>
                      </a:cubicBezTo>
                      <a:cubicBezTo>
                        <a:pt x="158" y="82"/>
                        <a:pt x="160" y="76"/>
                        <a:pt x="160" y="76"/>
                      </a:cubicBezTo>
                      <a:cubicBezTo>
                        <a:pt x="160" y="72"/>
                        <a:pt x="158" y="65"/>
                        <a:pt x="158" y="65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41" name="组合 40"/>
            <p:cNvGrpSpPr/>
            <p:nvPr/>
          </p:nvGrpSpPr>
          <p:grpSpPr>
            <a:xfrm>
              <a:off x="1133995" y="2123049"/>
              <a:ext cx="784635" cy="784636"/>
              <a:chOff x="2800350" y="-1376342"/>
              <a:chExt cx="1028700" cy="1028700"/>
            </a:xfrm>
          </p:grpSpPr>
          <p:sp>
            <p:nvSpPr>
              <p:cNvPr id="7" name="椭圆 6"/>
              <p:cNvSpPr/>
              <p:nvPr/>
            </p:nvSpPr>
            <p:spPr>
              <a:xfrm>
                <a:off x="2800350" y="-1376342"/>
                <a:ext cx="1028700" cy="1028700"/>
              </a:xfrm>
              <a:prstGeom prst="ellipse">
                <a:avLst/>
              </a:prstGeom>
              <a:solidFill>
                <a:srgbClr val="5CB5A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40" name="组合 39"/>
              <p:cNvGrpSpPr/>
              <p:nvPr/>
            </p:nvGrpSpPr>
            <p:grpSpPr>
              <a:xfrm>
                <a:off x="3168042" y="-1296963"/>
                <a:ext cx="293317" cy="869942"/>
                <a:chOff x="1406666" y="-203192"/>
                <a:chExt cx="293317" cy="869942"/>
              </a:xfrm>
            </p:grpSpPr>
            <p:sp>
              <p:nvSpPr>
                <p:cNvPr id="32" name="Freeform 302"/>
                <p:cNvSpPr/>
                <p:nvPr/>
              </p:nvSpPr>
              <p:spPr bwMode="auto">
                <a:xfrm>
                  <a:off x="1489755" y="153192"/>
                  <a:ext cx="127140" cy="303330"/>
                </a:xfrm>
                <a:custGeom>
                  <a:avLst/>
                  <a:gdLst>
                    <a:gd name="T0" fmla="*/ 94 w 127"/>
                    <a:gd name="T1" fmla="*/ 303 h 303"/>
                    <a:gd name="T2" fmla="*/ 127 w 127"/>
                    <a:gd name="T3" fmla="*/ 0 h 303"/>
                    <a:gd name="T4" fmla="*/ 64 w 127"/>
                    <a:gd name="T5" fmla="*/ 0 h 303"/>
                    <a:gd name="T6" fmla="*/ 0 w 127"/>
                    <a:gd name="T7" fmla="*/ 0 h 303"/>
                    <a:gd name="T8" fmla="*/ 35 w 127"/>
                    <a:gd name="T9" fmla="*/ 303 h 303"/>
                    <a:gd name="T10" fmla="*/ 94 w 127"/>
                    <a:gd name="T11" fmla="*/ 303 h 3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27" h="303">
                      <a:moveTo>
                        <a:pt x="94" y="303"/>
                      </a:moveTo>
                      <a:lnTo>
                        <a:pt x="127" y="0"/>
                      </a:lnTo>
                      <a:lnTo>
                        <a:pt x="64" y="0"/>
                      </a:lnTo>
                      <a:lnTo>
                        <a:pt x="0" y="0"/>
                      </a:lnTo>
                      <a:lnTo>
                        <a:pt x="35" y="303"/>
                      </a:lnTo>
                      <a:lnTo>
                        <a:pt x="94" y="303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3" name="Freeform 303"/>
                <p:cNvSpPr/>
                <p:nvPr/>
              </p:nvSpPr>
              <p:spPr bwMode="auto">
                <a:xfrm>
                  <a:off x="1446709" y="64098"/>
                  <a:ext cx="213231" cy="71078"/>
                </a:xfrm>
                <a:custGeom>
                  <a:avLst/>
                  <a:gdLst>
                    <a:gd name="T0" fmla="*/ 0 w 90"/>
                    <a:gd name="T1" fmla="*/ 0 h 30"/>
                    <a:gd name="T2" fmla="*/ 17 w 90"/>
                    <a:gd name="T3" fmla="*/ 30 h 30"/>
                    <a:gd name="T4" fmla="*/ 73 w 90"/>
                    <a:gd name="T5" fmla="*/ 30 h 30"/>
                    <a:gd name="T6" fmla="*/ 90 w 90"/>
                    <a:gd name="T7" fmla="*/ 0 h 30"/>
                    <a:gd name="T8" fmla="*/ 0 w 90"/>
                    <a:gd name="T9" fmla="*/ 0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30">
                      <a:moveTo>
                        <a:pt x="0" y="0"/>
                      </a:moveTo>
                      <a:cubicBezTo>
                        <a:pt x="2" y="12"/>
                        <a:pt x="8" y="23"/>
                        <a:pt x="17" y="30"/>
                      </a:cubicBezTo>
                      <a:cubicBezTo>
                        <a:pt x="73" y="30"/>
                        <a:pt x="73" y="30"/>
                        <a:pt x="73" y="30"/>
                      </a:cubicBezTo>
                      <a:cubicBezTo>
                        <a:pt x="82" y="23"/>
                        <a:pt x="88" y="12"/>
                        <a:pt x="90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4" name="Freeform 304"/>
                <p:cNvSpPr/>
                <p:nvPr/>
              </p:nvSpPr>
              <p:spPr bwMode="auto">
                <a:xfrm>
                  <a:off x="1406666" y="-203192"/>
                  <a:ext cx="293317" cy="248270"/>
                </a:xfrm>
                <a:custGeom>
                  <a:avLst/>
                  <a:gdLst>
                    <a:gd name="T0" fmla="*/ 108 w 124"/>
                    <a:gd name="T1" fmla="*/ 105 h 105"/>
                    <a:gd name="T2" fmla="*/ 124 w 124"/>
                    <a:gd name="T3" fmla="*/ 63 h 105"/>
                    <a:gd name="T4" fmla="*/ 62 w 124"/>
                    <a:gd name="T5" fmla="*/ 0 h 105"/>
                    <a:gd name="T6" fmla="*/ 0 w 124"/>
                    <a:gd name="T7" fmla="*/ 63 h 105"/>
                    <a:gd name="T8" fmla="*/ 16 w 124"/>
                    <a:gd name="T9" fmla="*/ 105 h 105"/>
                    <a:gd name="T10" fmla="*/ 108 w 124"/>
                    <a:gd name="T11" fmla="*/ 105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24" h="105">
                      <a:moveTo>
                        <a:pt x="108" y="105"/>
                      </a:moveTo>
                      <a:cubicBezTo>
                        <a:pt x="118" y="93"/>
                        <a:pt x="124" y="79"/>
                        <a:pt x="124" y="63"/>
                      </a:cubicBezTo>
                      <a:cubicBezTo>
                        <a:pt x="124" y="28"/>
                        <a:pt x="97" y="0"/>
                        <a:pt x="62" y="0"/>
                      </a:cubicBezTo>
                      <a:cubicBezTo>
                        <a:pt x="28" y="0"/>
                        <a:pt x="0" y="28"/>
                        <a:pt x="0" y="63"/>
                      </a:cubicBezTo>
                      <a:cubicBezTo>
                        <a:pt x="0" y="79"/>
                        <a:pt x="6" y="93"/>
                        <a:pt x="16" y="105"/>
                      </a:cubicBezTo>
                      <a:lnTo>
                        <a:pt x="108" y="105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5" name="Freeform 305"/>
                <p:cNvSpPr/>
                <p:nvPr/>
              </p:nvSpPr>
              <p:spPr bwMode="auto">
                <a:xfrm>
                  <a:off x="1541812" y="439503"/>
                  <a:ext cx="78084" cy="227247"/>
                </a:xfrm>
                <a:custGeom>
                  <a:avLst/>
                  <a:gdLst>
                    <a:gd name="T0" fmla="*/ 13 w 33"/>
                    <a:gd name="T1" fmla="*/ 96 h 96"/>
                    <a:gd name="T2" fmla="*/ 10 w 33"/>
                    <a:gd name="T3" fmla="*/ 95 h 96"/>
                    <a:gd name="T4" fmla="*/ 10 w 33"/>
                    <a:gd name="T5" fmla="*/ 90 h 96"/>
                    <a:gd name="T6" fmla="*/ 10 w 33"/>
                    <a:gd name="T7" fmla="*/ 90 h 96"/>
                    <a:gd name="T8" fmla="*/ 19 w 33"/>
                    <a:gd name="T9" fmla="*/ 53 h 96"/>
                    <a:gd name="T10" fmla="*/ 11 w 33"/>
                    <a:gd name="T11" fmla="*/ 38 h 96"/>
                    <a:gd name="T12" fmla="*/ 0 w 33"/>
                    <a:gd name="T13" fmla="*/ 4 h 96"/>
                    <a:gd name="T14" fmla="*/ 4 w 33"/>
                    <a:gd name="T15" fmla="*/ 0 h 96"/>
                    <a:gd name="T16" fmla="*/ 8 w 33"/>
                    <a:gd name="T17" fmla="*/ 4 h 96"/>
                    <a:gd name="T18" fmla="*/ 17 w 33"/>
                    <a:gd name="T19" fmla="*/ 33 h 96"/>
                    <a:gd name="T20" fmla="*/ 27 w 33"/>
                    <a:gd name="T21" fmla="*/ 51 h 96"/>
                    <a:gd name="T22" fmla="*/ 16 w 33"/>
                    <a:gd name="T23" fmla="*/ 95 h 96"/>
                    <a:gd name="T24" fmla="*/ 13 w 33"/>
                    <a:gd name="T25" fmla="*/ 96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3" h="96">
                      <a:moveTo>
                        <a:pt x="13" y="96"/>
                      </a:moveTo>
                      <a:cubicBezTo>
                        <a:pt x="12" y="96"/>
                        <a:pt x="11" y="96"/>
                        <a:pt x="10" y="95"/>
                      </a:cubicBezTo>
                      <a:cubicBezTo>
                        <a:pt x="8" y="94"/>
                        <a:pt x="8" y="91"/>
                        <a:pt x="10" y="90"/>
                      </a:cubicBezTo>
                      <a:cubicBezTo>
                        <a:pt x="10" y="90"/>
                        <a:pt x="10" y="90"/>
                        <a:pt x="10" y="90"/>
                      </a:cubicBezTo>
                      <a:cubicBezTo>
                        <a:pt x="10" y="90"/>
                        <a:pt x="24" y="72"/>
                        <a:pt x="19" y="53"/>
                      </a:cubicBezTo>
                      <a:cubicBezTo>
                        <a:pt x="17" y="45"/>
                        <a:pt x="14" y="41"/>
                        <a:pt x="11" y="38"/>
                      </a:cubicBezTo>
                      <a:cubicBezTo>
                        <a:pt x="6" y="32"/>
                        <a:pt x="1" y="26"/>
                        <a:pt x="0" y="4"/>
                      </a:cubicBezTo>
                      <a:cubicBezTo>
                        <a:pt x="0" y="2"/>
                        <a:pt x="2" y="0"/>
                        <a:pt x="4" y="0"/>
                      </a:cubicBezTo>
                      <a:cubicBezTo>
                        <a:pt x="6" y="0"/>
                        <a:pt x="8" y="2"/>
                        <a:pt x="8" y="4"/>
                      </a:cubicBezTo>
                      <a:cubicBezTo>
                        <a:pt x="9" y="23"/>
                        <a:pt x="12" y="28"/>
                        <a:pt x="17" y="33"/>
                      </a:cubicBezTo>
                      <a:cubicBezTo>
                        <a:pt x="20" y="37"/>
                        <a:pt x="24" y="41"/>
                        <a:pt x="27" y="51"/>
                      </a:cubicBezTo>
                      <a:cubicBezTo>
                        <a:pt x="33" y="74"/>
                        <a:pt x="16" y="94"/>
                        <a:pt x="16" y="95"/>
                      </a:cubicBezTo>
                      <a:cubicBezTo>
                        <a:pt x="15" y="96"/>
                        <a:pt x="14" y="96"/>
                        <a:pt x="13" y="96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43" name="组合 42"/>
            <p:cNvGrpSpPr/>
            <p:nvPr/>
          </p:nvGrpSpPr>
          <p:grpSpPr>
            <a:xfrm>
              <a:off x="4567606" y="2123049"/>
              <a:ext cx="784635" cy="784636"/>
              <a:chOff x="4057650" y="-1390650"/>
              <a:chExt cx="1028700" cy="1028700"/>
            </a:xfrm>
          </p:grpSpPr>
          <p:sp>
            <p:nvSpPr>
              <p:cNvPr id="6" name="椭圆 5"/>
              <p:cNvSpPr/>
              <p:nvPr/>
            </p:nvSpPr>
            <p:spPr>
              <a:xfrm>
                <a:off x="4057650" y="-1390650"/>
                <a:ext cx="1028700" cy="1028700"/>
              </a:xfrm>
              <a:prstGeom prst="ellipse">
                <a:avLst/>
              </a:prstGeom>
              <a:solidFill>
                <a:srgbClr val="EEC89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42" name="组合 41"/>
              <p:cNvGrpSpPr/>
              <p:nvPr/>
            </p:nvGrpSpPr>
            <p:grpSpPr>
              <a:xfrm>
                <a:off x="4288194" y="-1162611"/>
                <a:ext cx="567613" cy="572622"/>
                <a:chOff x="2620982" y="-4979"/>
                <a:chExt cx="567613" cy="572622"/>
              </a:xfrm>
            </p:grpSpPr>
            <p:sp>
              <p:nvSpPr>
                <p:cNvPr id="36" name="Freeform 334"/>
                <p:cNvSpPr>
                  <a:spLocks noEditPoints="1"/>
                </p:cNvSpPr>
                <p:nvPr/>
              </p:nvSpPr>
              <p:spPr bwMode="auto">
                <a:xfrm>
                  <a:off x="2620982" y="-4979"/>
                  <a:ext cx="470508" cy="470508"/>
                </a:xfrm>
                <a:custGeom>
                  <a:avLst/>
                  <a:gdLst>
                    <a:gd name="T0" fmla="*/ 120 w 199"/>
                    <a:gd name="T1" fmla="*/ 186 h 199"/>
                    <a:gd name="T2" fmla="*/ 129 w 199"/>
                    <a:gd name="T3" fmla="*/ 185 h 199"/>
                    <a:gd name="T4" fmla="*/ 132 w 199"/>
                    <a:gd name="T5" fmla="*/ 185 h 199"/>
                    <a:gd name="T6" fmla="*/ 132 w 199"/>
                    <a:gd name="T7" fmla="*/ 175 h 199"/>
                    <a:gd name="T8" fmla="*/ 131 w 199"/>
                    <a:gd name="T9" fmla="*/ 133 h 199"/>
                    <a:gd name="T10" fmla="*/ 153 w 199"/>
                    <a:gd name="T11" fmla="*/ 103 h 199"/>
                    <a:gd name="T12" fmla="*/ 191 w 199"/>
                    <a:gd name="T13" fmla="*/ 92 h 199"/>
                    <a:gd name="T14" fmla="*/ 199 w 199"/>
                    <a:gd name="T15" fmla="*/ 89 h 199"/>
                    <a:gd name="T16" fmla="*/ 100 w 199"/>
                    <a:gd name="T17" fmla="*/ 0 h 199"/>
                    <a:gd name="T18" fmla="*/ 0 w 199"/>
                    <a:gd name="T19" fmla="*/ 99 h 199"/>
                    <a:gd name="T20" fmla="*/ 96 w 199"/>
                    <a:gd name="T21" fmla="*/ 199 h 199"/>
                    <a:gd name="T22" fmla="*/ 120 w 199"/>
                    <a:gd name="T23" fmla="*/ 186 h 199"/>
                    <a:gd name="T24" fmla="*/ 68 w 199"/>
                    <a:gd name="T25" fmla="*/ 99 h 199"/>
                    <a:gd name="T26" fmla="*/ 100 w 199"/>
                    <a:gd name="T27" fmla="*/ 67 h 199"/>
                    <a:gd name="T28" fmla="*/ 132 w 199"/>
                    <a:gd name="T29" fmla="*/ 99 h 199"/>
                    <a:gd name="T30" fmla="*/ 100 w 199"/>
                    <a:gd name="T31" fmla="*/ 131 h 199"/>
                    <a:gd name="T32" fmla="*/ 68 w 199"/>
                    <a:gd name="T33" fmla="*/ 99 h 1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99" h="199">
                      <a:moveTo>
                        <a:pt x="120" y="186"/>
                      </a:moveTo>
                      <a:cubicBezTo>
                        <a:pt x="123" y="185"/>
                        <a:pt x="126" y="185"/>
                        <a:pt x="129" y="185"/>
                      </a:cubicBezTo>
                      <a:cubicBezTo>
                        <a:pt x="130" y="185"/>
                        <a:pt x="131" y="185"/>
                        <a:pt x="132" y="185"/>
                      </a:cubicBezTo>
                      <a:cubicBezTo>
                        <a:pt x="132" y="181"/>
                        <a:pt x="132" y="178"/>
                        <a:pt x="132" y="175"/>
                      </a:cubicBezTo>
                      <a:cubicBezTo>
                        <a:pt x="132" y="161"/>
                        <a:pt x="132" y="149"/>
                        <a:pt x="131" y="133"/>
                      </a:cubicBezTo>
                      <a:cubicBezTo>
                        <a:pt x="131" y="119"/>
                        <a:pt x="140" y="107"/>
                        <a:pt x="153" y="103"/>
                      </a:cubicBezTo>
                      <a:cubicBezTo>
                        <a:pt x="166" y="99"/>
                        <a:pt x="178" y="95"/>
                        <a:pt x="191" y="92"/>
                      </a:cubicBezTo>
                      <a:cubicBezTo>
                        <a:pt x="193" y="91"/>
                        <a:pt x="196" y="90"/>
                        <a:pt x="199" y="89"/>
                      </a:cubicBezTo>
                      <a:cubicBezTo>
                        <a:pt x="194" y="39"/>
                        <a:pt x="151" y="0"/>
                        <a:pt x="100" y="0"/>
                      </a:cubicBezTo>
                      <a:cubicBezTo>
                        <a:pt x="45" y="0"/>
                        <a:pt x="0" y="44"/>
                        <a:pt x="0" y="99"/>
                      </a:cubicBezTo>
                      <a:cubicBezTo>
                        <a:pt x="0" y="153"/>
                        <a:pt x="43" y="197"/>
                        <a:pt x="96" y="199"/>
                      </a:cubicBezTo>
                      <a:cubicBezTo>
                        <a:pt x="102" y="192"/>
                        <a:pt x="110" y="188"/>
                        <a:pt x="120" y="186"/>
                      </a:cubicBezTo>
                      <a:close/>
                      <a:moveTo>
                        <a:pt x="68" y="99"/>
                      </a:moveTo>
                      <a:cubicBezTo>
                        <a:pt x="68" y="82"/>
                        <a:pt x="82" y="67"/>
                        <a:pt x="100" y="67"/>
                      </a:cubicBezTo>
                      <a:cubicBezTo>
                        <a:pt x="117" y="67"/>
                        <a:pt x="132" y="82"/>
                        <a:pt x="132" y="99"/>
                      </a:cubicBezTo>
                      <a:cubicBezTo>
                        <a:pt x="132" y="117"/>
                        <a:pt x="117" y="131"/>
                        <a:pt x="100" y="131"/>
                      </a:cubicBezTo>
                      <a:cubicBezTo>
                        <a:pt x="82" y="131"/>
                        <a:pt x="68" y="117"/>
                        <a:pt x="68" y="99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7" name="Freeform 335"/>
                <p:cNvSpPr/>
                <p:nvPr/>
              </p:nvSpPr>
              <p:spPr bwMode="auto">
                <a:xfrm>
                  <a:off x="3001395" y="319374"/>
                  <a:ext cx="73080" cy="97105"/>
                </a:xfrm>
                <a:custGeom>
                  <a:avLst/>
                  <a:gdLst>
                    <a:gd name="T0" fmla="*/ 0 w 31"/>
                    <a:gd name="T1" fmla="*/ 10 h 41"/>
                    <a:gd name="T2" fmla="*/ 0 w 31"/>
                    <a:gd name="T3" fmla="*/ 11 h 41"/>
                    <a:gd name="T4" fmla="*/ 0 w 31"/>
                    <a:gd name="T5" fmla="*/ 25 h 41"/>
                    <a:gd name="T6" fmla="*/ 0 w 31"/>
                    <a:gd name="T7" fmla="*/ 41 h 41"/>
                    <a:gd name="T8" fmla="*/ 31 w 31"/>
                    <a:gd name="T9" fmla="*/ 0 h 41"/>
                    <a:gd name="T10" fmla="*/ 1 w 31"/>
                    <a:gd name="T11" fmla="*/ 9 h 41"/>
                    <a:gd name="T12" fmla="*/ 0 w 31"/>
                    <a:gd name="T13" fmla="*/ 10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1" h="41">
                      <a:moveTo>
                        <a:pt x="0" y="10"/>
                      </a:moveTo>
                      <a:cubicBezTo>
                        <a:pt x="0" y="10"/>
                        <a:pt x="0" y="11"/>
                        <a:pt x="0" y="11"/>
                      </a:cubicBezTo>
                      <a:cubicBezTo>
                        <a:pt x="0" y="16"/>
                        <a:pt x="0" y="20"/>
                        <a:pt x="0" y="25"/>
                      </a:cubicBezTo>
                      <a:cubicBezTo>
                        <a:pt x="0" y="31"/>
                        <a:pt x="0" y="36"/>
                        <a:pt x="0" y="41"/>
                      </a:cubicBezTo>
                      <a:cubicBezTo>
                        <a:pt x="13" y="31"/>
                        <a:pt x="24" y="16"/>
                        <a:pt x="31" y="0"/>
                      </a:cubicBezTo>
                      <a:cubicBezTo>
                        <a:pt x="21" y="3"/>
                        <a:pt x="11" y="6"/>
                        <a:pt x="1" y="9"/>
                      </a:cubicBezTo>
                      <a:cubicBezTo>
                        <a:pt x="1" y="10"/>
                        <a:pt x="0" y="10"/>
                        <a:pt x="0" y="1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8" name="Freeform 336"/>
                <p:cNvSpPr/>
                <p:nvPr/>
              </p:nvSpPr>
              <p:spPr bwMode="auto">
                <a:xfrm>
                  <a:off x="2840218" y="208252"/>
                  <a:ext cx="348377" cy="359391"/>
                </a:xfrm>
                <a:custGeom>
                  <a:avLst/>
                  <a:gdLst>
                    <a:gd name="T0" fmla="*/ 147 w 147"/>
                    <a:gd name="T1" fmla="*/ 13 h 152"/>
                    <a:gd name="T2" fmla="*/ 146 w 147"/>
                    <a:gd name="T3" fmla="*/ 9 h 152"/>
                    <a:gd name="T4" fmla="*/ 139 w 147"/>
                    <a:gd name="T5" fmla="*/ 0 h 152"/>
                    <a:gd name="T6" fmla="*/ 135 w 147"/>
                    <a:gd name="T7" fmla="*/ 0 h 152"/>
                    <a:gd name="T8" fmla="*/ 131 w 147"/>
                    <a:gd name="T9" fmla="*/ 0 h 152"/>
                    <a:gd name="T10" fmla="*/ 106 w 147"/>
                    <a:gd name="T11" fmla="*/ 8 h 152"/>
                    <a:gd name="T12" fmla="*/ 62 w 147"/>
                    <a:gd name="T13" fmla="*/ 21 h 152"/>
                    <a:gd name="T14" fmla="*/ 47 w 147"/>
                    <a:gd name="T15" fmla="*/ 43 h 152"/>
                    <a:gd name="T16" fmla="*/ 47 w 147"/>
                    <a:gd name="T17" fmla="*/ 100 h 152"/>
                    <a:gd name="T18" fmla="*/ 47 w 147"/>
                    <a:gd name="T19" fmla="*/ 104 h 152"/>
                    <a:gd name="T20" fmla="*/ 47 w 147"/>
                    <a:gd name="T21" fmla="*/ 106 h 152"/>
                    <a:gd name="T22" fmla="*/ 44 w 147"/>
                    <a:gd name="T23" fmla="*/ 105 h 152"/>
                    <a:gd name="T24" fmla="*/ 39 w 147"/>
                    <a:gd name="T25" fmla="*/ 104 h 152"/>
                    <a:gd name="T26" fmla="*/ 36 w 147"/>
                    <a:gd name="T27" fmla="*/ 104 h 152"/>
                    <a:gd name="T28" fmla="*/ 29 w 147"/>
                    <a:gd name="T29" fmla="*/ 104 h 152"/>
                    <a:gd name="T30" fmla="*/ 18 w 147"/>
                    <a:gd name="T31" fmla="*/ 108 h 152"/>
                    <a:gd name="T32" fmla="*/ 5 w 147"/>
                    <a:gd name="T33" fmla="*/ 120 h 152"/>
                    <a:gd name="T34" fmla="*/ 1 w 147"/>
                    <a:gd name="T35" fmla="*/ 135 h 152"/>
                    <a:gd name="T36" fmla="*/ 15 w 147"/>
                    <a:gd name="T37" fmla="*/ 150 h 152"/>
                    <a:gd name="T38" fmla="*/ 26 w 147"/>
                    <a:gd name="T39" fmla="*/ 152 h 152"/>
                    <a:gd name="T40" fmla="*/ 43 w 147"/>
                    <a:gd name="T41" fmla="*/ 147 h 152"/>
                    <a:gd name="T42" fmla="*/ 59 w 147"/>
                    <a:gd name="T43" fmla="*/ 120 h 152"/>
                    <a:gd name="T44" fmla="*/ 59 w 147"/>
                    <a:gd name="T45" fmla="*/ 94 h 152"/>
                    <a:gd name="T46" fmla="*/ 59 w 147"/>
                    <a:gd name="T47" fmla="*/ 58 h 152"/>
                    <a:gd name="T48" fmla="*/ 60 w 147"/>
                    <a:gd name="T49" fmla="*/ 54 h 152"/>
                    <a:gd name="T50" fmla="*/ 67 w 147"/>
                    <a:gd name="T51" fmla="*/ 48 h 152"/>
                    <a:gd name="T52" fmla="*/ 102 w 147"/>
                    <a:gd name="T53" fmla="*/ 37 h 152"/>
                    <a:gd name="T54" fmla="*/ 127 w 147"/>
                    <a:gd name="T55" fmla="*/ 30 h 152"/>
                    <a:gd name="T56" fmla="*/ 130 w 147"/>
                    <a:gd name="T57" fmla="*/ 29 h 152"/>
                    <a:gd name="T58" fmla="*/ 134 w 147"/>
                    <a:gd name="T59" fmla="*/ 35 h 152"/>
                    <a:gd name="T60" fmla="*/ 134 w 147"/>
                    <a:gd name="T61" fmla="*/ 86 h 152"/>
                    <a:gd name="T62" fmla="*/ 134 w 147"/>
                    <a:gd name="T63" fmla="*/ 87 h 152"/>
                    <a:gd name="T64" fmla="*/ 122 w 147"/>
                    <a:gd name="T65" fmla="*/ 85 h 152"/>
                    <a:gd name="T66" fmla="*/ 115 w 147"/>
                    <a:gd name="T67" fmla="*/ 86 h 152"/>
                    <a:gd name="T68" fmla="*/ 91 w 147"/>
                    <a:gd name="T69" fmla="*/ 101 h 152"/>
                    <a:gd name="T70" fmla="*/ 88 w 147"/>
                    <a:gd name="T71" fmla="*/ 118 h 152"/>
                    <a:gd name="T72" fmla="*/ 101 w 147"/>
                    <a:gd name="T73" fmla="*/ 131 h 152"/>
                    <a:gd name="T74" fmla="*/ 113 w 147"/>
                    <a:gd name="T75" fmla="*/ 133 h 152"/>
                    <a:gd name="T76" fmla="*/ 134 w 147"/>
                    <a:gd name="T77" fmla="*/ 126 h 152"/>
                    <a:gd name="T78" fmla="*/ 147 w 147"/>
                    <a:gd name="T79" fmla="*/ 102 h 152"/>
                    <a:gd name="T80" fmla="*/ 147 w 147"/>
                    <a:gd name="T81" fmla="*/ 13 h 1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147" h="152">
                      <a:moveTo>
                        <a:pt x="147" y="13"/>
                      </a:moveTo>
                      <a:cubicBezTo>
                        <a:pt x="147" y="11"/>
                        <a:pt x="147" y="10"/>
                        <a:pt x="146" y="9"/>
                      </a:cubicBezTo>
                      <a:cubicBezTo>
                        <a:pt x="146" y="4"/>
                        <a:pt x="143" y="1"/>
                        <a:pt x="139" y="0"/>
                      </a:cubicBezTo>
                      <a:cubicBezTo>
                        <a:pt x="138" y="0"/>
                        <a:pt x="137" y="0"/>
                        <a:pt x="135" y="0"/>
                      </a:cubicBezTo>
                      <a:cubicBezTo>
                        <a:pt x="134" y="0"/>
                        <a:pt x="132" y="0"/>
                        <a:pt x="131" y="0"/>
                      </a:cubicBezTo>
                      <a:cubicBezTo>
                        <a:pt x="123" y="3"/>
                        <a:pt x="115" y="5"/>
                        <a:pt x="106" y="8"/>
                      </a:cubicBezTo>
                      <a:cubicBezTo>
                        <a:pt x="92" y="12"/>
                        <a:pt x="77" y="17"/>
                        <a:pt x="62" y="21"/>
                      </a:cubicBezTo>
                      <a:cubicBezTo>
                        <a:pt x="53" y="24"/>
                        <a:pt x="47" y="33"/>
                        <a:pt x="47" y="43"/>
                      </a:cubicBezTo>
                      <a:cubicBezTo>
                        <a:pt x="47" y="65"/>
                        <a:pt x="47" y="79"/>
                        <a:pt x="47" y="100"/>
                      </a:cubicBezTo>
                      <a:cubicBezTo>
                        <a:pt x="47" y="102"/>
                        <a:pt x="47" y="103"/>
                        <a:pt x="47" y="104"/>
                      </a:cubicBezTo>
                      <a:cubicBezTo>
                        <a:pt x="47" y="104"/>
                        <a:pt x="47" y="105"/>
                        <a:pt x="47" y="106"/>
                      </a:cubicBezTo>
                      <a:cubicBezTo>
                        <a:pt x="46" y="105"/>
                        <a:pt x="45" y="105"/>
                        <a:pt x="44" y="105"/>
                      </a:cubicBezTo>
                      <a:cubicBezTo>
                        <a:pt x="42" y="104"/>
                        <a:pt x="41" y="104"/>
                        <a:pt x="39" y="104"/>
                      </a:cubicBezTo>
                      <a:cubicBezTo>
                        <a:pt x="38" y="104"/>
                        <a:pt x="37" y="104"/>
                        <a:pt x="36" y="104"/>
                      </a:cubicBezTo>
                      <a:cubicBezTo>
                        <a:pt x="34" y="104"/>
                        <a:pt x="31" y="104"/>
                        <a:pt x="29" y="104"/>
                      </a:cubicBezTo>
                      <a:cubicBezTo>
                        <a:pt x="25" y="105"/>
                        <a:pt x="21" y="107"/>
                        <a:pt x="18" y="108"/>
                      </a:cubicBezTo>
                      <a:cubicBezTo>
                        <a:pt x="13" y="111"/>
                        <a:pt x="8" y="115"/>
                        <a:pt x="5" y="120"/>
                      </a:cubicBezTo>
                      <a:cubicBezTo>
                        <a:pt x="2" y="124"/>
                        <a:pt x="0" y="129"/>
                        <a:pt x="1" y="135"/>
                      </a:cubicBezTo>
                      <a:cubicBezTo>
                        <a:pt x="3" y="143"/>
                        <a:pt x="8" y="147"/>
                        <a:pt x="15" y="150"/>
                      </a:cubicBezTo>
                      <a:cubicBezTo>
                        <a:pt x="18" y="151"/>
                        <a:pt x="22" y="152"/>
                        <a:pt x="26" y="152"/>
                      </a:cubicBezTo>
                      <a:cubicBezTo>
                        <a:pt x="32" y="152"/>
                        <a:pt x="37" y="150"/>
                        <a:pt x="43" y="147"/>
                      </a:cubicBezTo>
                      <a:cubicBezTo>
                        <a:pt x="54" y="142"/>
                        <a:pt x="59" y="133"/>
                        <a:pt x="59" y="120"/>
                      </a:cubicBezTo>
                      <a:cubicBezTo>
                        <a:pt x="59" y="112"/>
                        <a:pt x="59" y="103"/>
                        <a:pt x="59" y="94"/>
                      </a:cubicBezTo>
                      <a:cubicBezTo>
                        <a:pt x="59" y="82"/>
                        <a:pt x="59" y="69"/>
                        <a:pt x="59" y="58"/>
                      </a:cubicBezTo>
                      <a:cubicBezTo>
                        <a:pt x="59" y="57"/>
                        <a:pt x="59" y="55"/>
                        <a:pt x="60" y="54"/>
                      </a:cubicBezTo>
                      <a:cubicBezTo>
                        <a:pt x="61" y="51"/>
                        <a:pt x="64" y="49"/>
                        <a:pt x="67" y="48"/>
                      </a:cubicBezTo>
                      <a:cubicBezTo>
                        <a:pt x="79" y="45"/>
                        <a:pt x="91" y="41"/>
                        <a:pt x="102" y="37"/>
                      </a:cubicBezTo>
                      <a:cubicBezTo>
                        <a:pt x="111" y="35"/>
                        <a:pt x="119" y="32"/>
                        <a:pt x="127" y="30"/>
                      </a:cubicBezTo>
                      <a:cubicBezTo>
                        <a:pt x="128" y="29"/>
                        <a:pt x="129" y="29"/>
                        <a:pt x="130" y="29"/>
                      </a:cubicBezTo>
                      <a:cubicBezTo>
                        <a:pt x="133" y="29"/>
                        <a:pt x="134" y="31"/>
                        <a:pt x="134" y="35"/>
                      </a:cubicBezTo>
                      <a:cubicBezTo>
                        <a:pt x="134" y="50"/>
                        <a:pt x="134" y="70"/>
                        <a:pt x="134" y="86"/>
                      </a:cubicBezTo>
                      <a:cubicBezTo>
                        <a:pt x="134" y="86"/>
                        <a:pt x="134" y="87"/>
                        <a:pt x="134" y="87"/>
                      </a:cubicBezTo>
                      <a:cubicBezTo>
                        <a:pt x="129" y="86"/>
                        <a:pt x="125" y="85"/>
                        <a:pt x="122" y="85"/>
                      </a:cubicBezTo>
                      <a:cubicBezTo>
                        <a:pt x="120" y="85"/>
                        <a:pt x="118" y="85"/>
                        <a:pt x="115" y="86"/>
                      </a:cubicBezTo>
                      <a:cubicBezTo>
                        <a:pt x="105" y="87"/>
                        <a:pt x="97" y="92"/>
                        <a:pt x="91" y="101"/>
                      </a:cubicBezTo>
                      <a:cubicBezTo>
                        <a:pt x="88" y="106"/>
                        <a:pt x="86" y="111"/>
                        <a:pt x="88" y="118"/>
                      </a:cubicBezTo>
                      <a:cubicBezTo>
                        <a:pt x="90" y="124"/>
                        <a:pt x="94" y="129"/>
                        <a:pt x="101" y="131"/>
                      </a:cubicBezTo>
                      <a:cubicBezTo>
                        <a:pt x="105" y="132"/>
                        <a:pt x="109" y="133"/>
                        <a:pt x="113" y="133"/>
                      </a:cubicBezTo>
                      <a:cubicBezTo>
                        <a:pt x="120" y="133"/>
                        <a:pt x="128" y="130"/>
                        <a:pt x="134" y="126"/>
                      </a:cubicBezTo>
                      <a:cubicBezTo>
                        <a:pt x="143" y="120"/>
                        <a:pt x="147" y="112"/>
                        <a:pt x="147" y="102"/>
                      </a:cubicBezTo>
                      <a:cubicBezTo>
                        <a:pt x="146" y="69"/>
                        <a:pt x="147" y="45"/>
                        <a:pt x="147" y="13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74" name="文本框 73"/>
            <p:cNvSpPr txBox="1"/>
            <p:nvPr/>
          </p:nvSpPr>
          <p:spPr>
            <a:xfrm>
              <a:off x="1917868" y="2072476"/>
              <a:ext cx="2596288" cy="14588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5CB5A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添加内容</a:t>
              </a:r>
              <a:endParaRPr lang="en-US" altLang="zh-CN" sz="2400" b="1" dirty="0" smtClean="0">
                <a:solidFill>
                  <a:srgbClr val="5CB5A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基于演示设计的一站式在线演示、素材销售、服务交易</a:t>
              </a:r>
              <a:r>
                <a:rPr lang="zh-CN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系统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5" name="文本框 74"/>
            <p:cNvSpPr txBox="1"/>
            <p:nvPr/>
          </p:nvSpPr>
          <p:spPr>
            <a:xfrm>
              <a:off x="5405691" y="2072476"/>
              <a:ext cx="2596288" cy="14588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EEC89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添加内容</a:t>
              </a:r>
              <a:endParaRPr lang="en-US" altLang="zh-CN" sz="2400" b="1" dirty="0" smtClean="0">
                <a:solidFill>
                  <a:srgbClr val="EEC89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基于演示设计的一站式在线演示、素材销售、服务交易</a:t>
              </a:r>
              <a:r>
                <a:rPr lang="zh-CN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系统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6" name="文本框 75"/>
            <p:cNvSpPr txBox="1"/>
            <p:nvPr/>
          </p:nvSpPr>
          <p:spPr>
            <a:xfrm>
              <a:off x="8804467" y="2072476"/>
              <a:ext cx="2596288" cy="14588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EC457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添加内容</a:t>
              </a:r>
              <a:endParaRPr lang="en-US" altLang="zh-CN" sz="2400" b="1" dirty="0" smtClean="0">
                <a:solidFill>
                  <a:srgbClr val="EC457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基于演示设计的一站式在线演示、素材销售、服务交易</a:t>
              </a:r>
              <a:r>
                <a:rPr lang="zh-CN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系统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7" name="文本框 76"/>
            <p:cNvSpPr txBox="1"/>
            <p:nvPr/>
          </p:nvSpPr>
          <p:spPr>
            <a:xfrm>
              <a:off x="1917868" y="4304279"/>
              <a:ext cx="2596288" cy="14588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F6737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添加内容</a:t>
              </a:r>
              <a:endParaRPr lang="en-US" altLang="zh-CN" sz="2400" b="1" dirty="0" smtClean="0">
                <a:solidFill>
                  <a:srgbClr val="F6737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基于演示设计的一站式在线演示、素材销售、服务交易</a:t>
              </a:r>
              <a:r>
                <a:rPr lang="zh-CN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系统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8" name="文本框 77"/>
            <p:cNvSpPr txBox="1"/>
            <p:nvPr/>
          </p:nvSpPr>
          <p:spPr>
            <a:xfrm>
              <a:off x="5405691" y="4304279"/>
              <a:ext cx="2596288" cy="14588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3F98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添加内容</a:t>
              </a:r>
              <a:endParaRPr lang="en-US" altLang="zh-CN" sz="2400" b="1" dirty="0" smtClean="0">
                <a:solidFill>
                  <a:srgbClr val="3F98A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基于演示设计的一站式在线演示、素材销售、服务交易</a:t>
              </a:r>
              <a:r>
                <a:rPr lang="zh-CN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系统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9" name="文本框 78"/>
            <p:cNvSpPr txBox="1"/>
            <p:nvPr/>
          </p:nvSpPr>
          <p:spPr>
            <a:xfrm>
              <a:off x="8804467" y="4304279"/>
              <a:ext cx="2596288" cy="14588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5CB5A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添加内容</a:t>
              </a:r>
              <a:endParaRPr lang="en-US" altLang="zh-CN" sz="2400" b="1" dirty="0" smtClean="0">
                <a:solidFill>
                  <a:srgbClr val="5CB5A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基于演示设计的一站式在线演示、素材销售、服务交易</a:t>
              </a:r>
              <a:r>
                <a:rPr lang="zh-CN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系统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0">
        <p14:prism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-314325"/>
            <a:ext cx="12192000" cy="7172325"/>
            <a:chOff x="0" y="-314325"/>
            <a:chExt cx="12192000" cy="7172325"/>
          </a:xfrm>
        </p:grpSpPr>
        <p:sp>
          <p:nvSpPr>
            <p:cNvPr id="12" name="矩形 11"/>
            <p:cNvSpPr/>
            <p:nvPr/>
          </p:nvSpPr>
          <p:spPr>
            <a:xfrm>
              <a:off x="0" y="-65037"/>
              <a:ext cx="2705100" cy="6923037"/>
            </a:xfrm>
            <a:prstGeom prst="rect">
              <a:avLst/>
            </a:prstGeom>
            <a:solidFill>
              <a:srgbClr val="ED66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59" t="-3715" r="4141" b="3715"/>
            <a:stretch>
              <a:fillRect/>
            </a:stretch>
          </p:blipFill>
          <p:spPr>
            <a:xfrm>
              <a:off x="2705100" y="-314325"/>
              <a:ext cx="9486900" cy="7172325"/>
            </a:xfrm>
            <a:prstGeom prst="rect">
              <a:avLst/>
            </a:prstGeom>
          </p:spPr>
        </p:pic>
      </p:grpSp>
      <p:grpSp>
        <p:nvGrpSpPr>
          <p:cNvPr id="4" name="组合 3"/>
          <p:cNvGrpSpPr/>
          <p:nvPr/>
        </p:nvGrpSpPr>
        <p:grpSpPr>
          <a:xfrm>
            <a:off x="0" y="3886200"/>
            <a:ext cx="6057900" cy="1571625"/>
            <a:chOff x="0" y="3886200"/>
            <a:chExt cx="6057900" cy="1571625"/>
          </a:xfrm>
        </p:grpSpPr>
        <p:sp>
          <p:nvSpPr>
            <p:cNvPr id="11" name="任意多边形 10"/>
            <p:cNvSpPr/>
            <p:nvPr/>
          </p:nvSpPr>
          <p:spPr>
            <a:xfrm>
              <a:off x="0" y="3886200"/>
              <a:ext cx="6057900" cy="1571625"/>
            </a:xfrm>
            <a:custGeom>
              <a:avLst/>
              <a:gdLst>
                <a:gd name="connsiteX0" fmla="*/ 0 w 5372100"/>
                <a:gd name="connsiteY0" fmla="*/ 0 h 1571625"/>
                <a:gd name="connsiteX1" fmla="*/ 5372100 w 5372100"/>
                <a:gd name="connsiteY1" fmla="*/ 0 h 1571625"/>
                <a:gd name="connsiteX2" fmla="*/ 5372100 w 5372100"/>
                <a:gd name="connsiteY2" fmla="*/ 168208 h 1571625"/>
                <a:gd name="connsiteX3" fmla="*/ 4962525 w 5372100"/>
                <a:gd name="connsiteY3" fmla="*/ 338137 h 1571625"/>
                <a:gd name="connsiteX4" fmla="*/ 5372100 w 5372100"/>
                <a:gd name="connsiteY4" fmla="*/ 508068 h 1571625"/>
                <a:gd name="connsiteX5" fmla="*/ 5372100 w 5372100"/>
                <a:gd name="connsiteY5" fmla="*/ 1571625 h 1571625"/>
                <a:gd name="connsiteX6" fmla="*/ 0 w 5372100"/>
                <a:gd name="connsiteY6" fmla="*/ 1571625 h 1571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72100" h="1571625">
                  <a:moveTo>
                    <a:pt x="0" y="0"/>
                  </a:moveTo>
                  <a:lnTo>
                    <a:pt x="5372100" y="0"/>
                  </a:lnTo>
                  <a:lnTo>
                    <a:pt x="5372100" y="168208"/>
                  </a:lnTo>
                  <a:lnTo>
                    <a:pt x="4962525" y="338137"/>
                  </a:lnTo>
                  <a:lnTo>
                    <a:pt x="5372100" y="508068"/>
                  </a:lnTo>
                  <a:lnTo>
                    <a:pt x="5372100" y="1571625"/>
                  </a:lnTo>
                  <a:lnTo>
                    <a:pt x="0" y="1571625"/>
                  </a:lnTo>
                  <a:close/>
                </a:path>
              </a:pathLst>
            </a:custGeom>
            <a:solidFill>
              <a:srgbClr val="5CB5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2881" y="4143375"/>
              <a:ext cx="579784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6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COFFEE TIME</a:t>
              </a:r>
              <a:endParaRPr lang="zh-CN" altLang="en-US" sz="6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0">
        <p14:prism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-65037"/>
            <a:ext cx="12192000" cy="6923037"/>
            <a:chOff x="0" y="-65037"/>
            <a:chExt cx="12192000" cy="6923037"/>
          </a:xfrm>
        </p:grpSpPr>
        <p:sp>
          <p:nvSpPr>
            <p:cNvPr id="12" name="矩形 11"/>
            <p:cNvSpPr/>
            <p:nvPr/>
          </p:nvSpPr>
          <p:spPr>
            <a:xfrm>
              <a:off x="0" y="-65037"/>
              <a:ext cx="2705100" cy="6923037"/>
            </a:xfrm>
            <a:prstGeom prst="rect">
              <a:avLst/>
            </a:prstGeom>
            <a:solidFill>
              <a:srgbClr val="5CB5A3">
                <a:alpha val="8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2" t="678" r="-1" b="1619"/>
            <a:stretch>
              <a:fillRect/>
            </a:stretch>
          </p:blipFill>
          <p:spPr>
            <a:xfrm>
              <a:off x="2705100" y="-38100"/>
              <a:ext cx="9486900" cy="6896100"/>
            </a:xfrm>
            <a:prstGeom prst="rect">
              <a:avLst/>
            </a:prstGeom>
          </p:spPr>
        </p:pic>
      </p:grpSp>
      <p:grpSp>
        <p:nvGrpSpPr>
          <p:cNvPr id="4" name="组合 3"/>
          <p:cNvGrpSpPr/>
          <p:nvPr/>
        </p:nvGrpSpPr>
        <p:grpSpPr>
          <a:xfrm>
            <a:off x="0" y="976164"/>
            <a:ext cx="5372100" cy="2481411"/>
            <a:chOff x="0" y="976164"/>
            <a:chExt cx="5372100" cy="2481411"/>
          </a:xfrm>
        </p:grpSpPr>
        <p:sp>
          <p:nvSpPr>
            <p:cNvPr id="11" name="任意多边形 10"/>
            <p:cNvSpPr/>
            <p:nvPr/>
          </p:nvSpPr>
          <p:spPr>
            <a:xfrm>
              <a:off x="0" y="1885950"/>
              <a:ext cx="5372100" cy="1571625"/>
            </a:xfrm>
            <a:custGeom>
              <a:avLst/>
              <a:gdLst>
                <a:gd name="connsiteX0" fmla="*/ 0 w 5372100"/>
                <a:gd name="connsiteY0" fmla="*/ 0 h 1571625"/>
                <a:gd name="connsiteX1" fmla="*/ 5372100 w 5372100"/>
                <a:gd name="connsiteY1" fmla="*/ 0 h 1571625"/>
                <a:gd name="connsiteX2" fmla="*/ 5372100 w 5372100"/>
                <a:gd name="connsiteY2" fmla="*/ 168208 h 1571625"/>
                <a:gd name="connsiteX3" fmla="*/ 4962525 w 5372100"/>
                <a:gd name="connsiteY3" fmla="*/ 338137 h 1571625"/>
                <a:gd name="connsiteX4" fmla="*/ 5372100 w 5372100"/>
                <a:gd name="connsiteY4" fmla="*/ 508068 h 1571625"/>
                <a:gd name="connsiteX5" fmla="*/ 5372100 w 5372100"/>
                <a:gd name="connsiteY5" fmla="*/ 1571625 h 1571625"/>
                <a:gd name="connsiteX6" fmla="*/ 0 w 5372100"/>
                <a:gd name="connsiteY6" fmla="*/ 1571625 h 1571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72100" h="1571625">
                  <a:moveTo>
                    <a:pt x="0" y="0"/>
                  </a:moveTo>
                  <a:lnTo>
                    <a:pt x="5372100" y="0"/>
                  </a:lnTo>
                  <a:lnTo>
                    <a:pt x="5372100" y="168208"/>
                  </a:lnTo>
                  <a:lnTo>
                    <a:pt x="4962525" y="338137"/>
                  </a:lnTo>
                  <a:lnTo>
                    <a:pt x="5372100" y="508068"/>
                  </a:lnTo>
                  <a:lnTo>
                    <a:pt x="5372100" y="1571625"/>
                  </a:lnTo>
                  <a:lnTo>
                    <a:pt x="0" y="1571625"/>
                  </a:lnTo>
                  <a:close/>
                </a:path>
              </a:pathLst>
            </a:custGeom>
            <a:solidFill>
              <a:srgbClr val="ED66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907757" y="2163931"/>
              <a:ext cx="355658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6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  <a:r>
                <a:rPr lang="en-US" altLang="zh-CN" sz="6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6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1101139" y="976164"/>
              <a:ext cx="2508836" cy="466725"/>
              <a:chOff x="729664" y="976164"/>
              <a:chExt cx="2508836" cy="466725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729664" y="976164"/>
                <a:ext cx="2508836" cy="466725"/>
              </a:xfrm>
              <a:prstGeom prst="rect">
                <a:avLst/>
              </a:prstGeom>
              <a:solidFill>
                <a:srgbClr val="ED66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818711" y="978694"/>
                <a:ext cx="233074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4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单击此处加内容</a:t>
                </a:r>
                <a:endPara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0">
        <p14:prism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1066800" y="1485900"/>
            <a:ext cx="10096500" cy="0"/>
          </a:xfrm>
          <a:prstGeom prst="line">
            <a:avLst/>
          </a:prstGeom>
          <a:ln w="38100">
            <a:solidFill>
              <a:srgbClr val="EEC89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998620" y="523875"/>
            <a:ext cx="4687805" cy="769441"/>
            <a:chOff x="998620" y="523875"/>
            <a:chExt cx="4687805" cy="769441"/>
          </a:xfrm>
        </p:grpSpPr>
        <p:sp>
          <p:nvSpPr>
            <p:cNvPr id="5" name="文本框 4"/>
            <p:cNvSpPr txBox="1"/>
            <p:nvPr/>
          </p:nvSpPr>
          <p:spPr>
            <a:xfrm>
              <a:off x="1628774" y="523875"/>
              <a:ext cx="405765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添加一级标题</a:t>
              </a:r>
              <a:r>
                <a:rPr lang="en-US" altLang="zh-CN" sz="4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4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998620" y="704850"/>
              <a:ext cx="637710" cy="439402"/>
              <a:chOff x="775392" y="446964"/>
              <a:chExt cx="169765" cy="116974"/>
            </a:xfrm>
            <a:solidFill>
              <a:srgbClr val="EC4570"/>
            </a:solidFill>
          </p:grpSpPr>
          <p:sp>
            <p:nvSpPr>
              <p:cNvPr id="19" name="Freeform 168"/>
              <p:cNvSpPr/>
              <p:nvPr/>
            </p:nvSpPr>
            <p:spPr bwMode="auto">
              <a:xfrm>
                <a:off x="875718" y="470183"/>
                <a:ext cx="33734" cy="70316"/>
              </a:xfrm>
              <a:custGeom>
                <a:avLst/>
                <a:gdLst>
                  <a:gd name="T0" fmla="*/ 7 w 65"/>
                  <a:gd name="T1" fmla="*/ 129 h 136"/>
                  <a:gd name="T2" fmla="*/ 7 w 65"/>
                  <a:gd name="T3" fmla="*/ 105 h 136"/>
                  <a:gd name="T4" fmla="*/ 7 w 65"/>
                  <a:gd name="T5" fmla="*/ 31 h 136"/>
                  <a:gd name="T6" fmla="*/ 7 w 65"/>
                  <a:gd name="T7" fmla="*/ 7 h 136"/>
                  <a:gd name="T8" fmla="*/ 31 w 65"/>
                  <a:gd name="T9" fmla="*/ 7 h 136"/>
                  <a:gd name="T10" fmla="*/ 31 w 65"/>
                  <a:gd name="T11" fmla="*/ 129 h 136"/>
                  <a:gd name="T12" fmla="*/ 7 w 65"/>
                  <a:gd name="T13" fmla="*/ 129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" h="136">
                    <a:moveTo>
                      <a:pt x="7" y="129"/>
                    </a:moveTo>
                    <a:cubicBezTo>
                      <a:pt x="0" y="122"/>
                      <a:pt x="0" y="111"/>
                      <a:pt x="7" y="105"/>
                    </a:cubicBezTo>
                    <a:cubicBezTo>
                      <a:pt x="27" y="84"/>
                      <a:pt x="27" y="52"/>
                      <a:pt x="7" y="31"/>
                    </a:cubicBezTo>
                    <a:cubicBezTo>
                      <a:pt x="0" y="25"/>
                      <a:pt x="0" y="14"/>
                      <a:pt x="7" y="7"/>
                    </a:cubicBezTo>
                    <a:cubicBezTo>
                      <a:pt x="13" y="0"/>
                      <a:pt x="24" y="0"/>
                      <a:pt x="31" y="7"/>
                    </a:cubicBezTo>
                    <a:cubicBezTo>
                      <a:pt x="65" y="41"/>
                      <a:pt x="65" y="95"/>
                      <a:pt x="31" y="129"/>
                    </a:cubicBezTo>
                    <a:cubicBezTo>
                      <a:pt x="24" y="136"/>
                      <a:pt x="13" y="136"/>
                      <a:pt x="7" y="1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" name="Freeform 169"/>
              <p:cNvSpPr/>
              <p:nvPr/>
            </p:nvSpPr>
            <p:spPr bwMode="auto">
              <a:xfrm>
                <a:off x="898499" y="446964"/>
                <a:ext cx="46658" cy="116974"/>
              </a:xfrm>
              <a:custGeom>
                <a:avLst/>
                <a:gdLst>
                  <a:gd name="T0" fmla="*/ 7 w 90"/>
                  <a:gd name="T1" fmla="*/ 219 h 226"/>
                  <a:gd name="T2" fmla="*/ 7 w 90"/>
                  <a:gd name="T3" fmla="*/ 194 h 226"/>
                  <a:gd name="T4" fmla="*/ 7 w 90"/>
                  <a:gd name="T5" fmla="*/ 32 h 226"/>
                  <a:gd name="T6" fmla="*/ 7 w 90"/>
                  <a:gd name="T7" fmla="*/ 7 h 226"/>
                  <a:gd name="T8" fmla="*/ 32 w 90"/>
                  <a:gd name="T9" fmla="*/ 7 h 226"/>
                  <a:gd name="T10" fmla="*/ 32 w 90"/>
                  <a:gd name="T11" fmla="*/ 219 h 226"/>
                  <a:gd name="T12" fmla="*/ 7 w 90"/>
                  <a:gd name="T13" fmla="*/ 219 h 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226">
                    <a:moveTo>
                      <a:pt x="7" y="219"/>
                    </a:moveTo>
                    <a:cubicBezTo>
                      <a:pt x="0" y="212"/>
                      <a:pt x="0" y="201"/>
                      <a:pt x="7" y="194"/>
                    </a:cubicBezTo>
                    <a:cubicBezTo>
                      <a:pt x="52" y="149"/>
                      <a:pt x="52" y="77"/>
                      <a:pt x="7" y="32"/>
                    </a:cubicBezTo>
                    <a:cubicBezTo>
                      <a:pt x="0" y="25"/>
                      <a:pt x="0" y="14"/>
                      <a:pt x="7" y="7"/>
                    </a:cubicBezTo>
                    <a:cubicBezTo>
                      <a:pt x="14" y="0"/>
                      <a:pt x="25" y="0"/>
                      <a:pt x="32" y="7"/>
                    </a:cubicBezTo>
                    <a:cubicBezTo>
                      <a:pt x="90" y="66"/>
                      <a:pt x="90" y="160"/>
                      <a:pt x="32" y="219"/>
                    </a:cubicBezTo>
                    <a:cubicBezTo>
                      <a:pt x="25" y="226"/>
                      <a:pt x="14" y="226"/>
                      <a:pt x="7" y="2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" name="Freeform 170"/>
              <p:cNvSpPr/>
              <p:nvPr/>
            </p:nvSpPr>
            <p:spPr bwMode="auto">
              <a:xfrm>
                <a:off x="811097" y="470183"/>
                <a:ext cx="33515" cy="70316"/>
              </a:xfrm>
              <a:custGeom>
                <a:avLst/>
                <a:gdLst>
                  <a:gd name="T0" fmla="*/ 58 w 65"/>
                  <a:gd name="T1" fmla="*/ 129 h 136"/>
                  <a:gd name="T2" fmla="*/ 58 w 65"/>
                  <a:gd name="T3" fmla="*/ 105 h 136"/>
                  <a:gd name="T4" fmla="*/ 58 w 65"/>
                  <a:gd name="T5" fmla="*/ 31 h 136"/>
                  <a:gd name="T6" fmla="*/ 58 w 65"/>
                  <a:gd name="T7" fmla="*/ 7 h 136"/>
                  <a:gd name="T8" fmla="*/ 34 w 65"/>
                  <a:gd name="T9" fmla="*/ 7 h 136"/>
                  <a:gd name="T10" fmla="*/ 34 w 65"/>
                  <a:gd name="T11" fmla="*/ 129 h 136"/>
                  <a:gd name="T12" fmla="*/ 58 w 65"/>
                  <a:gd name="T13" fmla="*/ 129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" h="136">
                    <a:moveTo>
                      <a:pt x="58" y="129"/>
                    </a:moveTo>
                    <a:cubicBezTo>
                      <a:pt x="65" y="122"/>
                      <a:pt x="65" y="111"/>
                      <a:pt x="58" y="105"/>
                    </a:cubicBezTo>
                    <a:cubicBezTo>
                      <a:pt x="38" y="84"/>
                      <a:pt x="38" y="52"/>
                      <a:pt x="58" y="31"/>
                    </a:cubicBezTo>
                    <a:cubicBezTo>
                      <a:pt x="65" y="25"/>
                      <a:pt x="65" y="14"/>
                      <a:pt x="58" y="7"/>
                    </a:cubicBezTo>
                    <a:cubicBezTo>
                      <a:pt x="52" y="0"/>
                      <a:pt x="41" y="0"/>
                      <a:pt x="34" y="7"/>
                    </a:cubicBezTo>
                    <a:cubicBezTo>
                      <a:pt x="0" y="41"/>
                      <a:pt x="0" y="95"/>
                      <a:pt x="34" y="129"/>
                    </a:cubicBezTo>
                    <a:cubicBezTo>
                      <a:pt x="41" y="136"/>
                      <a:pt x="52" y="136"/>
                      <a:pt x="58" y="1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" name="Freeform 171"/>
              <p:cNvSpPr/>
              <p:nvPr/>
            </p:nvSpPr>
            <p:spPr bwMode="auto">
              <a:xfrm>
                <a:off x="775392" y="446964"/>
                <a:ext cx="46439" cy="116974"/>
              </a:xfrm>
              <a:custGeom>
                <a:avLst/>
                <a:gdLst>
                  <a:gd name="T0" fmla="*/ 83 w 90"/>
                  <a:gd name="T1" fmla="*/ 219 h 226"/>
                  <a:gd name="T2" fmla="*/ 83 w 90"/>
                  <a:gd name="T3" fmla="*/ 194 h 226"/>
                  <a:gd name="T4" fmla="*/ 83 w 90"/>
                  <a:gd name="T5" fmla="*/ 32 h 226"/>
                  <a:gd name="T6" fmla="*/ 83 w 90"/>
                  <a:gd name="T7" fmla="*/ 7 h 226"/>
                  <a:gd name="T8" fmla="*/ 58 w 90"/>
                  <a:gd name="T9" fmla="*/ 7 h 226"/>
                  <a:gd name="T10" fmla="*/ 58 w 90"/>
                  <a:gd name="T11" fmla="*/ 219 h 226"/>
                  <a:gd name="T12" fmla="*/ 83 w 90"/>
                  <a:gd name="T13" fmla="*/ 219 h 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226">
                    <a:moveTo>
                      <a:pt x="83" y="219"/>
                    </a:moveTo>
                    <a:cubicBezTo>
                      <a:pt x="90" y="212"/>
                      <a:pt x="90" y="201"/>
                      <a:pt x="83" y="194"/>
                    </a:cubicBezTo>
                    <a:cubicBezTo>
                      <a:pt x="38" y="149"/>
                      <a:pt x="38" y="77"/>
                      <a:pt x="83" y="32"/>
                    </a:cubicBezTo>
                    <a:cubicBezTo>
                      <a:pt x="90" y="25"/>
                      <a:pt x="90" y="14"/>
                      <a:pt x="83" y="7"/>
                    </a:cubicBezTo>
                    <a:cubicBezTo>
                      <a:pt x="76" y="0"/>
                      <a:pt x="65" y="0"/>
                      <a:pt x="58" y="7"/>
                    </a:cubicBezTo>
                    <a:cubicBezTo>
                      <a:pt x="0" y="66"/>
                      <a:pt x="0" y="160"/>
                      <a:pt x="58" y="219"/>
                    </a:cubicBezTo>
                    <a:cubicBezTo>
                      <a:pt x="65" y="226"/>
                      <a:pt x="76" y="226"/>
                      <a:pt x="83" y="2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" name="Freeform 172"/>
              <p:cNvSpPr/>
              <p:nvPr/>
            </p:nvSpPr>
            <p:spPr bwMode="auto">
              <a:xfrm>
                <a:off x="845707" y="490774"/>
                <a:ext cx="29134" cy="29134"/>
              </a:xfrm>
              <a:custGeom>
                <a:avLst/>
                <a:gdLst>
                  <a:gd name="T0" fmla="*/ 46 w 56"/>
                  <a:gd name="T1" fmla="*/ 46 h 56"/>
                  <a:gd name="T2" fmla="*/ 10 w 56"/>
                  <a:gd name="T3" fmla="*/ 46 h 56"/>
                  <a:gd name="T4" fmla="*/ 10 w 56"/>
                  <a:gd name="T5" fmla="*/ 10 h 56"/>
                  <a:gd name="T6" fmla="*/ 46 w 56"/>
                  <a:gd name="T7" fmla="*/ 10 h 56"/>
                  <a:gd name="T8" fmla="*/ 46 w 56"/>
                  <a:gd name="T9" fmla="*/ 4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56">
                    <a:moveTo>
                      <a:pt x="46" y="46"/>
                    </a:moveTo>
                    <a:cubicBezTo>
                      <a:pt x="36" y="56"/>
                      <a:pt x="20" y="56"/>
                      <a:pt x="10" y="46"/>
                    </a:cubicBezTo>
                    <a:cubicBezTo>
                      <a:pt x="0" y="36"/>
                      <a:pt x="0" y="20"/>
                      <a:pt x="10" y="10"/>
                    </a:cubicBezTo>
                    <a:cubicBezTo>
                      <a:pt x="20" y="0"/>
                      <a:pt x="36" y="0"/>
                      <a:pt x="46" y="10"/>
                    </a:cubicBezTo>
                    <a:cubicBezTo>
                      <a:pt x="56" y="20"/>
                      <a:pt x="56" y="36"/>
                      <a:pt x="46" y="4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1066800" y="2171700"/>
            <a:ext cx="4619625" cy="4038600"/>
            <a:chOff x="1066800" y="2171700"/>
            <a:chExt cx="4619625" cy="4038600"/>
          </a:xfrm>
        </p:grpSpPr>
        <p:sp>
          <p:nvSpPr>
            <p:cNvPr id="25" name="单圆角矩形 24"/>
            <p:cNvSpPr/>
            <p:nvPr/>
          </p:nvSpPr>
          <p:spPr>
            <a:xfrm flipH="1">
              <a:off x="1066800" y="2171700"/>
              <a:ext cx="4619625" cy="4038600"/>
            </a:xfrm>
            <a:prstGeom prst="round1Rect">
              <a:avLst/>
            </a:prstGeom>
            <a:solidFill>
              <a:srgbClr val="ED66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6800" y="2784038"/>
              <a:ext cx="4619625" cy="3064311"/>
            </a:xfrm>
            <a:prstGeom prst="rect">
              <a:avLst/>
            </a:prstGeom>
          </p:spPr>
        </p:pic>
        <p:sp>
          <p:nvSpPr>
            <p:cNvPr id="29" name="文本框 28"/>
            <p:cNvSpPr txBox="1"/>
            <p:nvPr/>
          </p:nvSpPr>
          <p:spPr>
            <a:xfrm>
              <a:off x="2133600" y="2266950"/>
              <a:ext cx="272415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单击此处添加内容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524624" y="2171700"/>
            <a:ext cx="4619626" cy="4038600"/>
            <a:chOff x="6524624" y="2171700"/>
            <a:chExt cx="4619626" cy="4038600"/>
          </a:xfrm>
        </p:grpSpPr>
        <p:sp>
          <p:nvSpPr>
            <p:cNvPr id="26" name="单圆角矩形 25"/>
            <p:cNvSpPr/>
            <p:nvPr/>
          </p:nvSpPr>
          <p:spPr>
            <a:xfrm>
              <a:off x="6524625" y="2171700"/>
              <a:ext cx="4619625" cy="4038600"/>
            </a:xfrm>
            <a:prstGeom prst="round1Rect">
              <a:avLst/>
            </a:prstGeom>
            <a:solidFill>
              <a:srgbClr val="3294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24624" y="2813269"/>
              <a:ext cx="4619625" cy="3035080"/>
            </a:xfrm>
            <a:prstGeom prst="rect">
              <a:avLst/>
            </a:prstGeom>
          </p:spPr>
        </p:pic>
        <p:sp>
          <p:nvSpPr>
            <p:cNvPr id="30" name="文本框 29"/>
            <p:cNvSpPr txBox="1"/>
            <p:nvPr/>
          </p:nvSpPr>
          <p:spPr>
            <a:xfrm>
              <a:off x="7353299" y="2266950"/>
              <a:ext cx="272415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单击此处添加内容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0">
        <p14:prism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直接连接符 31"/>
          <p:cNvCxnSpPr/>
          <p:nvPr/>
        </p:nvCxnSpPr>
        <p:spPr>
          <a:xfrm>
            <a:off x="1066800" y="1485900"/>
            <a:ext cx="10096500" cy="0"/>
          </a:xfrm>
          <a:prstGeom prst="line">
            <a:avLst/>
          </a:prstGeom>
          <a:ln w="38100">
            <a:solidFill>
              <a:srgbClr val="EEC89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998620" y="523875"/>
            <a:ext cx="4687805" cy="769441"/>
            <a:chOff x="998620" y="523875"/>
            <a:chExt cx="4687805" cy="769441"/>
          </a:xfrm>
        </p:grpSpPr>
        <p:sp>
          <p:nvSpPr>
            <p:cNvPr id="33" name="文本框 32"/>
            <p:cNvSpPr txBox="1"/>
            <p:nvPr/>
          </p:nvSpPr>
          <p:spPr>
            <a:xfrm>
              <a:off x="1628774" y="523875"/>
              <a:ext cx="405765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添加一级标题</a:t>
              </a:r>
              <a:r>
                <a:rPr lang="en-US" altLang="zh-CN" sz="4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4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998620" y="704850"/>
              <a:ext cx="637710" cy="439402"/>
              <a:chOff x="775392" y="446964"/>
              <a:chExt cx="169765" cy="116974"/>
            </a:xfrm>
            <a:solidFill>
              <a:srgbClr val="EC4570"/>
            </a:solidFill>
          </p:grpSpPr>
          <p:sp>
            <p:nvSpPr>
              <p:cNvPr id="35" name="Freeform 168"/>
              <p:cNvSpPr/>
              <p:nvPr/>
            </p:nvSpPr>
            <p:spPr bwMode="auto">
              <a:xfrm>
                <a:off x="875718" y="470183"/>
                <a:ext cx="33734" cy="70316"/>
              </a:xfrm>
              <a:custGeom>
                <a:avLst/>
                <a:gdLst>
                  <a:gd name="T0" fmla="*/ 7 w 65"/>
                  <a:gd name="T1" fmla="*/ 129 h 136"/>
                  <a:gd name="T2" fmla="*/ 7 w 65"/>
                  <a:gd name="T3" fmla="*/ 105 h 136"/>
                  <a:gd name="T4" fmla="*/ 7 w 65"/>
                  <a:gd name="T5" fmla="*/ 31 h 136"/>
                  <a:gd name="T6" fmla="*/ 7 w 65"/>
                  <a:gd name="T7" fmla="*/ 7 h 136"/>
                  <a:gd name="T8" fmla="*/ 31 w 65"/>
                  <a:gd name="T9" fmla="*/ 7 h 136"/>
                  <a:gd name="T10" fmla="*/ 31 w 65"/>
                  <a:gd name="T11" fmla="*/ 129 h 136"/>
                  <a:gd name="T12" fmla="*/ 7 w 65"/>
                  <a:gd name="T13" fmla="*/ 129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" h="136">
                    <a:moveTo>
                      <a:pt x="7" y="129"/>
                    </a:moveTo>
                    <a:cubicBezTo>
                      <a:pt x="0" y="122"/>
                      <a:pt x="0" y="111"/>
                      <a:pt x="7" y="105"/>
                    </a:cubicBezTo>
                    <a:cubicBezTo>
                      <a:pt x="27" y="84"/>
                      <a:pt x="27" y="52"/>
                      <a:pt x="7" y="31"/>
                    </a:cubicBezTo>
                    <a:cubicBezTo>
                      <a:pt x="0" y="25"/>
                      <a:pt x="0" y="14"/>
                      <a:pt x="7" y="7"/>
                    </a:cubicBezTo>
                    <a:cubicBezTo>
                      <a:pt x="13" y="0"/>
                      <a:pt x="24" y="0"/>
                      <a:pt x="31" y="7"/>
                    </a:cubicBezTo>
                    <a:cubicBezTo>
                      <a:pt x="65" y="41"/>
                      <a:pt x="65" y="95"/>
                      <a:pt x="31" y="129"/>
                    </a:cubicBezTo>
                    <a:cubicBezTo>
                      <a:pt x="24" y="136"/>
                      <a:pt x="13" y="136"/>
                      <a:pt x="7" y="1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" name="Freeform 169"/>
              <p:cNvSpPr/>
              <p:nvPr/>
            </p:nvSpPr>
            <p:spPr bwMode="auto">
              <a:xfrm>
                <a:off x="898499" y="446964"/>
                <a:ext cx="46658" cy="116974"/>
              </a:xfrm>
              <a:custGeom>
                <a:avLst/>
                <a:gdLst>
                  <a:gd name="T0" fmla="*/ 7 w 90"/>
                  <a:gd name="T1" fmla="*/ 219 h 226"/>
                  <a:gd name="T2" fmla="*/ 7 w 90"/>
                  <a:gd name="T3" fmla="*/ 194 h 226"/>
                  <a:gd name="T4" fmla="*/ 7 w 90"/>
                  <a:gd name="T5" fmla="*/ 32 h 226"/>
                  <a:gd name="T6" fmla="*/ 7 w 90"/>
                  <a:gd name="T7" fmla="*/ 7 h 226"/>
                  <a:gd name="T8" fmla="*/ 32 w 90"/>
                  <a:gd name="T9" fmla="*/ 7 h 226"/>
                  <a:gd name="T10" fmla="*/ 32 w 90"/>
                  <a:gd name="T11" fmla="*/ 219 h 226"/>
                  <a:gd name="T12" fmla="*/ 7 w 90"/>
                  <a:gd name="T13" fmla="*/ 219 h 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226">
                    <a:moveTo>
                      <a:pt x="7" y="219"/>
                    </a:moveTo>
                    <a:cubicBezTo>
                      <a:pt x="0" y="212"/>
                      <a:pt x="0" y="201"/>
                      <a:pt x="7" y="194"/>
                    </a:cubicBezTo>
                    <a:cubicBezTo>
                      <a:pt x="52" y="149"/>
                      <a:pt x="52" y="77"/>
                      <a:pt x="7" y="32"/>
                    </a:cubicBezTo>
                    <a:cubicBezTo>
                      <a:pt x="0" y="25"/>
                      <a:pt x="0" y="14"/>
                      <a:pt x="7" y="7"/>
                    </a:cubicBezTo>
                    <a:cubicBezTo>
                      <a:pt x="14" y="0"/>
                      <a:pt x="25" y="0"/>
                      <a:pt x="32" y="7"/>
                    </a:cubicBezTo>
                    <a:cubicBezTo>
                      <a:pt x="90" y="66"/>
                      <a:pt x="90" y="160"/>
                      <a:pt x="32" y="219"/>
                    </a:cubicBezTo>
                    <a:cubicBezTo>
                      <a:pt x="25" y="226"/>
                      <a:pt x="14" y="226"/>
                      <a:pt x="7" y="2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" name="Freeform 170"/>
              <p:cNvSpPr/>
              <p:nvPr/>
            </p:nvSpPr>
            <p:spPr bwMode="auto">
              <a:xfrm>
                <a:off x="811097" y="470183"/>
                <a:ext cx="33515" cy="70316"/>
              </a:xfrm>
              <a:custGeom>
                <a:avLst/>
                <a:gdLst>
                  <a:gd name="T0" fmla="*/ 58 w 65"/>
                  <a:gd name="T1" fmla="*/ 129 h 136"/>
                  <a:gd name="T2" fmla="*/ 58 w 65"/>
                  <a:gd name="T3" fmla="*/ 105 h 136"/>
                  <a:gd name="T4" fmla="*/ 58 w 65"/>
                  <a:gd name="T5" fmla="*/ 31 h 136"/>
                  <a:gd name="T6" fmla="*/ 58 w 65"/>
                  <a:gd name="T7" fmla="*/ 7 h 136"/>
                  <a:gd name="T8" fmla="*/ 34 w 65"/>
                  <a:gd name="T9" fmla="*/ 7 h 136"/>
                  <a:gd name="T10" fmla="*/ 34 w 65"/>
                  <a:gd name="T11" fmla="*/ 129 h 136"/>
                  <a:gd name="T12" fmla="*/ 58 w 65"/>
                  <a:gd name="T13" fmla="*/ 129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" h="136">
                    <a:moveTo>
                      <a:pt x="58" y="129"/>
                    </a:moveTo>
                    <a:cubicBezTo>
                      <a:pt x="65" y="122"/>
                      <a:pt x="65" y="111"/>
                      <a:pt x="58" y="105"/>
                    </a:cubicBezTo>
                    <a:cubicBezTo>
                      <a:pt x="38" y="84"/>
                      <a:pt x="38" y="52"/>
                      <a:pt x="58" y="31"/>
                    </a:cubicBezTo>
                    <a:cubicBezTo>
                      <a:pt x="65" y="25"/>
                      <a:pt x="65" y="14"/>
                      <a:pt x="58" y="7"/>
                    </a:cubicBezTo>
                    <a:cubicBezTo>
                      <a:pt x="52" y="0"/>
                      <a:pt x="41" y="0"/>
                      <a:pt x="34" y="7"/>
                    </a:cubicBezTo>
                    <a:cubicBezTo>
                      <a:pt x="0" y="41"/>
                      <a:pt x="0" y="95"/>
                      <a:pt x="34" y="129"/>
                    </a:cubicBezTo>
                    <a:cubicBezTo>
                      <a:pt x="41" y="136"/>
                      <a:pt x="52" y="136"/>
                      <a:pt x="58" y="1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" name="Freeform 171"/>
              <p:cNvSpPr/>
              <p:nvPr/>
            </p:nvSpPr>
            <p:spPr bwMode="auto">
              <a:xfrm>
                <a:off x="775392" y="446964"/>
                <a:ext cx="46439" cy="116974"/>
              </a:xfrm>
              <a:custGeom>
                <a:avLst/>
                <a:gdLst>
                  <a:gd name="T0" fmla="*/ 83 w 90"/>
                  <a:gd name="T1" fmla="*/ 219 h 226"/>
                  <a:gd name="T2" fmla="*/ 83 w 90"/>
                  <a:gd name="T3" fmla="*/ 194 h 226"/>
                  <a:gd name="T4" fmla="*/ 83 w 90"/>
                  <a:gd name="T5" fmla="*/ 32 h 226"/>
                  <a:gd name="T6" fmla="*/ 83 w 90"/>
                  <a:gd name="T7" fmla="*/ 7 h 226"/>
                  <a:gd name="T8" fmla="*/ 58 w 90"/>
                  <a:gd name="T9" fmla="*/ 7 h 226"/>
                  <a:gd name="T10" fmla="*/ 58 w 90"/>
                  <a:gd name="T11" fmla="*/ 219 h 226"/>
                  <a:gd name="T12" fmla="*/ 83 w 90"/>
                  <a:gd name="T13" fmla="*/ 219 h 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226">
                    <a:moveTo>
                      <a:pt x="83" y="219"/>
                    </a:moveTo>
                    <a:cubicBezTo>
                      <a:pt x="90" y="212"/>
                      <a:pt x="90" y="201"/>
                      <a:pt x="83" y="194"/>
                    </a:cubicBezTo>
                    <a:cubicBezTo>
                      <a:pt x="38" y="149"/>
                      <a:pt x="38" y="77"/>
                      <a:pt x="83" y="32"/>
                    </a:cubicBezTo>
                    <a:cubicBezTo>
                      <a:pt x="90" y="25"/>
                      <a:pt x="90" y="14"/>
                      <a:pt x="83" y="7"/>
                    </a:cubicBezTo>
                    <a:cubicBezTo>
                      <a:pt x="76" y="0"/>
                      <a:pt x="65" y="0"/>
                      <a:pt x="58" y="7"/>
                    </a:cubicBezTo>
                    <a:cubicBezTo>
                      <a:pt x="0" y="66"/>
                      <a:pt x="0" y="160"/>
                      <a:pt x="58" y="219"/>
                    </a:cubicBezTo>
                    <a:cubicBezTo>
                      <a:pt x="65" y="226"/>
                      <a:pt x="76" y="226"/>
                      <a:pt x="83" y="2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" name="Freeform 172"/>
              <p:cNvSpPr/>
              <p:nvPr/>
            </p:nvSpPr>
            <p:spPr bwMode="auto">
              <a:xfrm>
                <a:off x="845707" y="490774"/>
                <a:ext cx="29134" cy="29134"/>
              </a:xfrm>
              <a:custGeom>
                <a:avLst/>
                <a:gdLst>
                  <a:gd name="T0" fmla="*/ 46 w 56"/>
                  <a:gd name="T1" fmla="*/ 46 h 56"/>
                  <a:gd name="T2" fmla="*/ 10 w 56"/>
                  <a:gd name="T3" fmla="*/ 46 h 56"/>
                  <a:gd name="T4" fmla="*/ 10 w 56"/>
                  <a:gd name="T5" fmla="*/ 10 h 56"/>
                  <a:gd name="T6" fmla="*/ 46 w 56"/>
                  <a:gd name="T7" fmla="*/ 10 h 56"/>
                  <a:gd name="T8" fmla="*/ 46 w 56"/>
                  <a:gd name="T9" fmla="*/ 4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56">
                    <a:moveTo>
                      <a:pt x="46" y="46"/>
                    </a:moveTo>
                    <a:cubicBezTo>
                      <a:pt x="36" y="56"/>
                      <a:pt x="20" y="56"/>
                      <a:pt x="10" y="46"/>
                    </a:cubicBezTo>
                    <a:cubicBezTo>
                      <a:pt x="0" y="36"/>
                      <a:pt x="0" y="20"/>
                      <a:pt x="10" y="10"/>
                    </a:cubicBezTo>
                    <a:cubicBezTo>
                      <a:pt x="20" y="0"/>
                      <a:pt x="36" y="0"/>
                      <a:pt x="46" y="10"/>
                    </a:cubicBezTo>
                    <a:cubicBezTo>
                      <a:pt x="56" y="20"/>
                      <a:pt x="56" y="36"/>
                      <a:pt x="46" y="4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3722054" y="2057891"/>
            <a:ext cx="4517788" cy="4305300"/>
            <a:chOff x="3722054" y="2057891"/>
            <a:chExt cx="4517788" cy="4305300"/>
          </a:xfrm>
        </p:grpSpPr>
        <p:grpSp>
          <p:nvGrpSpPr>
            <p:cNvPr id="29" name="组合 28"/>
            <p:cNvGrpSpPr/>
            <p:nvPr/>
          </p:nvGrpSpPr>
          <p:grpSpPr>
            <a:xfrm>
              <a:off x="3722054" y="2057891"/>
              <a:ext cx="4425766" cy="4305300"/>
              <a:chOff x="3722054" y="2057891"/>
              <a:chExt cx="4425766" cy="4305300"/>
            </a:xfrm>
          </p:grpSpPr>
          <p:sp>
            <p:nvSpPr>
              <p:cNvPr id="10" name="任意多边形 9"/>
              <p:cNvSpPr/>
              <p:nvPr/>
            </p:nvSpPr>
            <p:spPr>
              <a:xfrm rot="6497019">
                <a:off x="3472027" y="2665414"/>
                <a:ext cx="2648893" cy="2148840"/>
              </a:xfrm>
              <a:custGeom>
                <a:avLst/>
                <a:gdLst>
                  <a:gd name="connsiteX0" fmla="*/ 1324446 w 2648893"/>
                  <a:gd name="connsiteY0" fmla="*/ 0 h 2148840"/>
                  <a:gd name="connsiteX1" fmla="*/ 2648893 w 2648893"/>
                  <a:gd name="connsiteY1" fmla="*/ 1694619 h 2148840"/>
                  <a:gd name="connsiteX2" fmla="*/ 2528013 w 2648893"/>
                  <a:gd name="connsiteY2" fmla="*/ 1785011 h 2148840"/>
                  <a:gd name="connsiteX3" fmla="*/ 1544542 w 2648893"/>
                  <a:gd name="connsiteY3" fmla="*/ 2141536 h 2148840"/>
                  <a:gd name="connsiteX4" fmla="*/ 1399898 w 2648893"/>
                  <a:gd name="connsiteY4" fmla="*/ 2148840 h 2148840"/>
                  <a:gd name="connsiteX5" fmla="*/ 1248995 w 2648893"/>
                  <a:gd name="connsiteY5" fmla="*/ 2148840 h 2148840"/>
                  <a:gd name="connsiteX6" fmla="*/ 1104350 w 2648893"/>
                  <a:gd name="connsiteY6" fmla="*/ 2141536 h 2148840"/>
                  <a:gd name="connsiteX7" fmla="*/ 120879 w 2648893"/>
                  <a:gd name="connsiteY7" fmla="*/ 1785011 h 2148840"/>
                  <a:gd name="connsiteX8" fmla="*/ 0 w 2648893"/>
                  <a:gd name="connsiteY8" fmla="*/ 1694619 h 2148840"/>
                  <a:gd name="connsiteX9" fmla="*/ 1324446 w 2648893"/>
                  <a:gd name="connsiteY9" fmla="*/ 0 h 2148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648893" h="2148840">
                    <a:moveTo>
                      <a:pt x="1324446" y="0"/>
                    </a:moveTo>
                    <a:lnTo>
                      <a:pt x="2648893" y="1694619"/>
                    </a:lnTo>
                    <a:lnTo>
                      <a:pt x="2528013" y="1785011"/>
                    </a:lnTo>
                    <a:cubicBezTo>
                      <a:pt x="2241709" y="1978435"/>
                      <a:pt x="1906371" y="2104791"/>
                      <a:pt x="1544542" y="2141536"/>
                    </a:cubicBezTo>
                    <a:lnTo>
                      <a:pt x="1399898" y="2148840"/>
                    </a:lnTo>
                    <a:lnTo>
                      <a:pt x="1248995" y="2148840"/>
                    </a:lnTo>
                    <a:lnTo>
                      <a:pt x="1104350" y="2141536"/>
                    </a:lnTo>
                    <a:cubicBezTo>
                      <a:pt x="742521" y="2104791"/>
                      <a:pt x="407183" y="1978435"/>
                      <a:pt x="120879" y="1785011"/>
                    </a:cubicBezTo>
                    <a:lnTo>
                      <a:pt x="0" y="1694619"/>
                    </a:lnTo>
                    <a:lnTo>
                      <a:pt x="1324446" y="0"/>
                    </a:lnTo>
                    <a:close/>
                  </a:path>
                </a:pathLst>
              </a:custGeom>
              <a:solidFill>
                <a:srgbClr val="ED66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任意多边形 8"/>
              <p:cNvSpPr/>
              <p:nvPr/>
            </p:nvSpPr>
            <p:spPr>
              <a:xfrm rot="6497019">
                <a:off x="4071536" y="2286906"/>
                <a:ext cx="4305300" cy="3847269"/>
              </a:xfrm>
              <a:custGeom>
                <a:avLst/>
                <a:gdLst>
                  <a:gd name="connsiteX0" fmla="*/ 2152650 w 4305300"/>
                  <a:gd name="connsiteY0" fmla="*/ 0 h 3847269"/>
                  <a:gd name="connsiteX1" fmla="*/ 4305300 w 4305300"/>
                  <a:gd name="connsiteY1" fmla="*/ 2152650 h 3847269"/>
                  <a:gd name="connsiteX2" fmla="*/ 3521935 w 4305300"/>
                  <a:gd name="connsiteY2" fmla="*/ 3813739 h 3847269"/>
                  <a:gd name="connsiteX3" fmla="*/ 3477097 w 4305300"/>
                  <a:gd name="connsiteY3" fmla="*/ 3847269 h 3847269"/>
                  <a:gd name="connsiteX4" fmla="*/ 2152650 w 4305300"/>
                  <a:gd name="connsiteY4" fmla="*/ 2152650 h 3847269"/>
                  <a:gd name="connsiteX5" fmla="*/ 828204 w 4305300"/>
                  <a:gd name="connsiteY5" fmla="*/ 3847269 h 3847269"/>
                  <a:gd name="connsiteX6" fmla="*/ 783365 w 4305300"/>
                  <a:gd name="connsiteY6" fmla="*/ 3813739 h 3847269"/>
                  <a:gd name="connsiteX7" fmla="*/ 0 w 4305300"/>
                  <a:gd name="connsiteY7" fmla="*/ 2152650 h 3847269"/>
                  <a:gd name="connsiteX8" fmla="*/ 2152650 w 4305300"/>
                  <a:gd name="connsiteY8" fmla="*/ 0 h 3847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305300" h="3847269">
                    <a:moveTo>
                      <a:pt x="2152650" y="0"/>
                    </a:moveTo>
                    <a:cubicBezTo>
                      <a:pt x="3341526" y="0"/>
                      <a:pt x="4305300" y="963774"/>
                      <a:pt x="4305300" y="2152650"/>
                    </a:cubicBezTo>
                    <a:cubicBezTo>
                      <a:pt x="4305300" y="2821393"/>
                      <a:pt x="4000356" y="3418912"/>
                      <a:pt x="3521935" y="3813739"/>
                    </a:cubicBezTo>
                    <a:lnTo>
                      <a:pt x="3477097" y="3847269"/>
                    </a:lnTo>
                    <a:lnTo>
                      <a:pt x="2152650" y="2152650"/>
                    </a:lnTo>
                    <a:lnTo>
                      <a:pt x="828204" y="3847269"/>
                    </a:lnTo>
                    <a:lnTo>
                      <a:pt x="783365" y="3813739"/>
                    </a:lnTo>
                    <a:cubicBezTo>
                      <a:pt x="304944" y="3418912"/>
                      <a:pt x="0" y="2821393"/>
                      <a:pt x="0" y="2152650"/>
                    </a:cubicBezTo>
                    <a:cubicBezTo>
                      <a:pt x="0" y="963774"/>
                      <a:pt x="963774" y="0"/>
                      <a:pt x="2152650" y="0"/>
                    </a:cubicBezTo>
                    <a:close/>
                  </a:path>
                </a:pathLst>
              </a:custGeom>
              <a:solidFill>
                <a:srgbClr val="5AA1A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" name="任意多边形 5"/>
            <p:cNvSpPr/>
            <p:nvPr/>
          </p:nvSpPr>
          <p:spPr>
            <a:xfrm>
              <a:off x="8088939" y="6015990"/>
              <a:ext cx="150903" cy="3810"/>
            </a:xfrm>
            <a:custGeom>
              <a:avLst/>
              <a:gdLst>
                <a:gd name="connsiteX0" fmla="*/ 0 w 150903"/>
                <a:gd name="connsiteY0" fmla="*/ 0 h 3810"/>
                <a:gd name="connsiteX1" fmla="*/ 150903 w 150903"/>
                <a:gd name="connsiteY1" fmla="*/ 0 h 3810"/>
                <a:gd name="connsiteX2" fmla="*/ 75451 w 150903"/>
                <a:gd name="connsiteY2" fmla="*/ 3810 h 3810"/>
                <a:gd name="connsiteX3" fmla="*/ 0 w 150903"/>
                <a:gd name="connsiteY3" fmla="*/ 0 h 3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0903" h="3810">
                  <a:moveTo>
                    <a:pt x="0" y="0"/>
                  </a:moveTo>
                  <a:lnTo>
                    <a:pt x="150903" y="0"/>
                  </a:lnTo>
                  <a:lnTo>
                    <a:pt x="75451" y="38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CB5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矩形 41"/>
            <p:cNvSpPr/>
            <p:nvPr/>
          </p:nvSpPr>
          <p:spPr>
            <a:xfrm>
              <a:off x="6115050" y="3585982"/>
              <a:ext cx="1423741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6000" dirty="0" smtClean="0">
                  <a:solidFill>
                    <a:schemeClr val="bg1"/>
                  </a:solidFill>
                  <a:latin typeface="Akzidenz-Grotesk BQ Condensed" pitchFamily="2" charset="0"/>
                </a:rPr>
                <a:t>85</a:t>
              </a:r>
              <a:r>
                <a:rPr lang="en-US" altLang="zh-CN" sz="3600" dirty="0" smtClean="0">
                  <a:solidFill>
                    <a:schemeClr val="bg1"/>
                  </a:solidFill>
                  <a:latin typeface="Akzidenz-Grotesk BQ Condensed" pitchFamily="2" charset="0"/>
                </a:rPr>
                <a:t>%</a:t>
              </a:r>
              <a:endParaRPr lang="zh-CN" altLang="en-US" sz="3600" dirty="0">
                <a:solidFill>
                  <a:schemeClr val="bg1"/>
                </a:solidFill>
                <a:latin typeface="Akzidenz-Grotesk BQ Condensed" pitchFamily="2" charset="0"/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3924300" y="3128782"/>
              <a:ext cx="1423741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6000" dirty="0">
                  <a:solidFill>
                    <a:schemeClr val="bg1"/>
                  </a:solidFill>
                  <a:latin typeface="Akzidenz-Grotesk BQ Condensed" pitchFamily="2" charset="0"/>
                </a:rPr>
                <a:t>1</a:t>
              </a:r>
              <a:r>
                <a:rPr lang="en-US" altLang="zh-CN" sz="6000" dirty="0" smtClean="0">
                  <a:solidFill>
                    <a:schemeClr val="bg1"/>
                  </a:solidFill>
                  <a:latin typeface="Akzidenz-Grotesk BQ Condensed" pitchFamily="2" charset="0"/>
                </a:rPr>
                <a:t>5</a:t>
              </a:r>
              <a:r>
                <a:rPr lang="en-US" altLang="zh-CN" sz="3600" dirty="0" smtClean="0">
                  <a:solidFill>
                    <a:schemeClr val="bg1"/>
                  </a:solidFill>
                  <a:latin typeface="Akzidenz-Grotesk BQ Condensed" pitchFamily="2" charset="0"/>
                </a:rPr>
                <a:t>%</a:t>
              </a:r>
              <a:endParaRPr lang="zh-CN" altLang="en-US" sz="3600" dirty="0">
                <a:solidFill>
                  <a:schemeClr val="bg1"/>
                </a:solidFill>
                <a:latin typeface="Akzidenz-Grotesk BQ Condensed" pitchFamily="2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857250" y="2209292"/>
            <a:ext cx="3181350" cy="3961929"/>
            <a:chOff x="857250" y="2209292"/>
            <a:chExt cx="3181350" cy="3961929"/>
          </a:xfrm>
        </p:grpSpPr>
        <p:grpSp>
          <p:nvGrpSpPr>
            <p:cNvPr id="28" name="组合 27"/>
            <p:cNvGrpSpPr/>
            <p:nvPr/>
          </p:nvGrpSpPr>
          <p:grpSpPr>
            <a:xfrm>
              <a:off x="1199247" y="2209292"/>
              <a:ext cx="1977674" cy="1923842"/>
              <a:chOff x="1199247" y="2209292"/>
              <a:chExt cx="1977674" cy="1923842"/>
            </a:xfrm>
          </p:grpSpPr>
          <p:sp>
            <p:nvSpPr>
              <p:cNvPr id="19" name="任意多边形 18"/>
              <p:cNvSpPr/>
              <p:nvPr/>
            </p:nvSpPr>
            <p:spPr>
              <a:xfrm rot="6497019">
                <a:off x="1087522" y="2470229"/>
                <a:ext cx="1183669" cy="960219"/>
              </a:xfrm>
              <a:custGeom>
                <a:avLst/>
                <a:gdLst>
                  <a:gd name="connsiteX0" fmla="*/ 1324446 w 2648893"/>
                  <a:gd name="connsiteY0" fmla="*/ 0 h 2148840"/>
                  <a:gd name="connsiteX1" fmla="*/ 2648893 w 2648893"/>
                  <a:gd name="connsiteY1" fmla="*/ 1694619 h 2148840"/>
                  <a:gd name="connsiteX2" fmla="*/ 2528013 w 2648893"/>
                  <a:gd name="connsiteY2" fmla="*/ 1785011 h 2148840"/>
                  <a:gd name="connsiteX3" fmla="*/ 1544542 w 2648893"/>
                  <a:gd name="connsiteY3" fmla="*/ 2141536 h 2148840"/>
                  <a:gd name="connsiteX4" fmla="*/ 1399898 w 2648893"/>
                  <a:gd name="connsiteY4" fmla="*/ 2148840 h 2148840"/>
                  <a:gd name="connsiteX5" fmla="*/ 1248995 w 2648893"/>
                  <a:gd name="connsiteY5" fmla="*/ 2148840 h 2148840"/>
                  <a:gd name="connsiteX6" fmla="*/ 1104350 w 2648893"/>
                  <a:gd name="connsiteY6" fmla="*/ 2141536 h 2148840"/>
                  <a:gd name="connsiteX7" fmla="*/ 120879 w 2648893"/>
                  <a:gd name="connsiteY7" fmla="*/ 1785011 h 2148840"/>
                  <a:gd name="connsiteX8" fmla="*/ 0 w 2648893"/>
                  <a:gd name="connsiteY8" fmla="*/ 1694619 h 2148840"/>
                  <a:gd name="connsiteX9" fmla="*/ 1324446 w 2648893"/>
                  <a:gd name="connsiteY9" fmla="*/ 0 h 2148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648893" h="2148840">
                    <a:moveTo>
                      <a:pt x="1324446" y="0"/>
                    </a:moveTo>
                    <a:lnTo>
                      <a:pt x="2648893" y="1694619"/>
                    </a:lnTo>
                    <a:lnTo>
                      <a:pt x="2528013" y="1785011"/>
                    </a:lnTo>
                    <a:cubicBezTo>
                      <a:pt x="2241709" y="1978435"/>
                      <a:pt x="1906371" y="2104791"/>
                      <a:pt x="1544542" y="2141536"/>
                    </a:cubicBezTo>
                    <a:lnTo>
                      <a:pt x="1399898" y="2148840"/>
                    </a:lnTo>
                    <a:lnTo>
                      <a:pt x="1248995" y="2148840"/>
                    </a:lnTo>
                    <a:lnTo>
                      <a:pt x="1104350" y="2141536"/>
                    </a:lnTo>
                    <a:cubicBezTo>
                      <a:pt x="742521" y="2104791"/>
                      <a:pt x="407183" y="1978435"/>
                      <a:pt x="120879" y="1785011"/>
                    </a:cubicBezTo>
                    <a:lnTo>
                      <a:pt x="0" y="1694619"/>
                    </a:lnTo>
                    <a:lnTo>
                      <a:pt x="1324446" y="0"/>
                    </a:lnTo>
                    <a:close/>
                  </a:path>
                </a:pathLst>
              </a:custGeom>
              <a:solidFill>
                <a:srgbClr val="ED66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任意多边形 19"/>
              <p:cNvSpPr/>
              <p:nvPr/>
            </p:nvSpPr>
            <p:spPr>
              <a:xfrm rot="6497019">
                <a:off x="1355416" y="2311628"/>
                <a:ext cx="1923842" cy="1719169"/>
              </a:xfrm>
              <a:custGeom>
                <a:avLst/>
                <a:gdLst>
                  <a:gd name="connsiteX0" fmla="*/ 2152650 w 4305300"/>
                  <a:gd name="connsiteY0" fmla="*/ 0 h 3847269"/>
                  <a:gd name="connsiteX1" fmla="*/ 4305300 w 4305300"/>
                  <a:gd name="connsiteY1" fmla="*/ 2152650 h 3847269"/>
                  <a:gd name="connsiteX2" fmla="*/ 3521935 w 4305300"/>
                  <a:gd name="connsiteY2" fmla="*/ 3813739 h 3847269"/>
                  <a:gd name="connsiteX3" fmla="*/ 3477097 w 4305300"/>
                  <a:gd name="connsiteY3" fmla="*/ 3847269 h 3847269"/>
                  <a:gd name="connsiteX4" fmla="*/ 2152650 w 4305300"/>
                  <a:gd name="connsiteY4" fmla="*/ 2152650 h 3847269"/>
                  <a:gd name="connsiteX5" fmla="*/ 828204 w 4305300"/>
                  <a:gd name="connsiteY5" fmla="*/ 3847269 h 3847269"/>
                  <a:gd name="connsiteX6" fmla="*/ 783365 w 4305300"/>
                  <a:gd name="connsiteY6" fmla="*/ 3813739 h 3847269"/>
                  <a:gd name="connsiteX7" fmla="*/ 0 w 4305300"/>
                  <a:gd name="connsiteY7" fmla="*/ 2152650 h 3847269"/>
                  <a:gd name="connsiteX8" fmla="*/ 2152650 w 4305300"/>
                  <a:gd name="connsiteY8" fmla="*/ 0 h 3847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305300" h="3847269">
                    <a:moveTo>
                      <a:pt x="2152650" y="0"/>
                    </a:moveTo>
                    <a:cubicBezTo>
                      <a:pt x="3341526" y="0"/>
                      <a:pt x="4305300" y="963774"/>
                      <a:pt x="4305300" y="2152650"/>
                    </a:cubicBezTo>
                    <a:cubicBezTo>
                      <a:pt x="4305300" y="2821393"/>
                      <a:pt x="4000356" y="3418912"/>
                      <a:pt x="3521935" y="3813739"/>
                    </a:cubicBezTo>
                    <a:lnTo>
                      <a:pt x="3477097" y="3847269"/>
                    </a:lnTo>
                    <a:lnTo>
                      <a:pt x="2152650" y="2152650"/>
                    </a:lnTo>
                    <a:lnTo>
                      <a:pt x="828204" y="3847269"/>
                    </a:lnTo>
                    <a:lnTo>
                      <a:pt x="783365" y="3813739"/>
                    </a:lnTo>
                    <a:cubicBezTo>
                      <a:pt x="304944" y="3418912"/>
                      <a:pt x="0" y="2821393"/>
                      <a:pt x="0" y="2152650"/>
                    </a:cubicBezTo>
                    <a:cubicBezTo>
                      <a:pt x="0" y="963774"/>
                      <a:pt x="963774" y="0"/>
                      <a:pt x="2152650" y="0"/>
                    </a:cubicBezTo>
                    <a:close/>
                  </a:path>
                </a:pathLst>
              </a:custGeom>
              <a:solidFill>
                <a:srgbClr val="5CB5A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24" name="直接连接符 23"/>
            <p:cNvCxnSpPr/>
            <p:nvPr/>
          </p:nvCxnSpPr>
          <p:spPr>
            <a:xfrm>
              <a:off x="3143250" y="2950338"/>
              <a:ext cx="895350" cy="19050"/>
            </a:xfrm>
            <a:prstGeom prst="line">
              <a:avLst/>
            </a:prstGeom>
            <a:ln w="63500">
              <a:solidFill>
                <a:srgbClr val="ED667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矩形 44"/>
            <p:cNvSpPr/>
            <p:nvPr/>
          </p:nvSpPr>
          <p:spPr>
            <a:xfrm>
              <a:off x="857250" y="2538232"/>
              <a:ext cx="1423741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4000" dirty="0">
                  <a:solidFill>
                    <a:schemeClr val="bg1"/>
                  </a:solidFill>
                  <a:latin typeface="Akzidenz-Grotesk BQ Condensed" pitchFamily="2" charset="0"/>
                </a:rPr>
                <a:t>1</a:t>
              </a:r>
              <a:r>
                <a:rPr lang="en-US" altLang="zh-CN" sz="4000" dirty="0" smtClean="0">
                  <a:solidFill>
                    <a:schemeClr val="bg1"/>
                  </a:solidFill>
                  <a:latin typeface="Akzidenz-Grotesk BQ Condensed" pitchFamily="2" charset="0"/>
                </a:rPr>
                <a:t>5</a:t>
              </a:r>
              <a:r>
                <a:rPr lang="en-US" altLang="zh-CN" sz="2000" dirty="0" smtClean="0">
                  <a:solidFill>
                    <a:schemeClr val="bg1"/>
                  </a:solidFill>
                  <a:latin typeface="Akzidenz-Grotesk BQ Condensed" pitchFamily="2" charset="0"/>
                </a:rPr>
                <a:t>%</a:t>
              </a:r>
              <a:endParaRPr lang="zh-CN" altLang="en-US" sz="2000" dirty="0">
                <a:solidFill>
                  <a:schemeClr val="bg1"/>
                </a:solidFill>
                <a:latin typeface="Akzidenz-Grotesk BQ Condensed" pitchFamily="2" charset="0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1924050" y="2843032"/>
              <a:ext cx="1423741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4000" dirty="0" smtClean="0">
                  <a:solidFill>
                    <a:schemeClr val="bg1"/>
                  </a:solidFill>
                  <a:latin typeface="Akzidenz-Grotesk BQ Condensed" pitchFamily="2" charset="0"/>
                </a:rPr>
                <a:t>85</a:t>
              </a:r>
              <a:r>
                <a:rPr lang="en-US" altLang="zh-CN" sz="2000" dirty="0" smtClean="0">
                  <a:solidFill>
                    <a:schemeClr val="bg1"/>
                  </a:solidFill>
                  <a:latin typeface="Akzidenz-Grotesk BQ Condensed" pitchFamily="2" charset="0"/>
                </a:rPr>
                <a:t>%</a:t>
              </a:r>
              <a:endParaRPr lang="zh-CN" altLang="en-US" sz="2000" dirty="0">
                <a:solidFill>
                  <a:schemeClr val="bg1"/>
                </a:solidFill>
                <a:latin typeface="Akzidenz-Grotesk BQ Condensed" pitchFamily="2" charset="0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1037814" y="4712360"/>
              <a:ext cx="2596288" cy="14588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ED667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添加内容</a:t>
              </a:r>
              <a:endParaRPr lang="en-US" altLang="zh-CN" sz="2400" b="1" dirty="0" smtClean="0">
                <a:solidFill>
                  <a:srgbClr val="ED667B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基于演示设计的一站式在线演示、素材销售、服务交易</a:t>
              </a:r>
              <a:r>
                <a:rPr lang="zh-CN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系统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7652971" y="2365689"/>
            <a:ext cx="3633286" cy="3805532"/>
            <a:chOff x="7652971" y="2365689"/>
            <a:chExt cx="3633286" cy="3805532"/>
          </a:xfrm>
        </p:grpSpPr>
        <p:grpSp>
          <p:nvGrpSpPr>
            <p:cNvPr id="27" name="组合 26"/>
            <p:cNvGrpSpPr/>
            <p:nvPr/>
          </p:nvGrpSpPr>
          <p:grpSpPr>
            <a:xfrm>
              <a:off x="8963506" y="2365689"/>
              <a:ext cx="1977674" cy="1923842"/>
              <a:chOff x="8963506" y="2365689"/>
              <a:chExt cx="1977674" cy="1923842"/>
            </a:xfrm>
          </p:grpSpPr>
          <p:sp>
            <p:nvSpPr>
              <p:cNvPr id="16" name="任意多边形 15"/>
              <p:cNvSpPr/>
              <p:nvPr/>
            </p:nvSpPr>
            <p:spPr>
              <a:xfrm rot="6497019">
                <a:off x="8851781" y="2626626"/>
                <a:ext cx="1183669" cy="960219"/>
              </a:xfrm>
              <a:custGeom>
                <a:avLst/>
                <a:gdLst>
                  <a:gd name="connsiteX0" fmla="*/ 1324446 w 2648893"/>
                  <a:gd name="connsiteY0" fmla="*/ 0 h 2148840"/>
                  <a:gd name="connsiteX1" fmla="*/ 2648893 w 2648893"/>
                  <a:gd name="connsiteY1" fmla="*/ 1694619 h 2148840"/>
                  <a:gd name="connsiteX2" fmla="*/ 2528013 w 2648893"/>
                  <a:gd name="connsiteY2" fmla="*/ 1785011 h 2148840"/>
                  <a:gd name="connsiteX3" fmla="*/ 1544542 w 2648893"/>
                  <a:gd name="connsiteY3" fmla="*/ 2141536 h 2148840"/>
                  <a:gd name="connsiteX4" fmla="*/ 1399898 w 2648893"/>
                  <a:gd name="connsiteY4" fmla="*/ 2148840 h 2148840"/>
                  <a:gd name="connsiteX5" fmla="*/ 1248995 w 2648893"/>
                  <a:gd name="connsiteY5" fmla="*/ 2148840 h 2148840"/>
                  <a:gd name="connsiteX6" fmla="*/ 1104350 w 2648893"/>
                  <a:gd name="connsiteY6" fmla="*/ 2141536 h 2148840"/>
                  <a:gd name="connsiteX7" fmla="*/ 120879 w 2648893"/>
                  <a:gd name="connsiteY7" fmla="*/ 1785011 h 2148840"/>
                  <a:gd name="connsiteX8" fmla="*/ 0 w 2648893"/>
                  <a:gd name="connsiteY8" fmla="*/ 1694619 h 2148840"/>
                  <a:gd name="connsiteX9" fmla="*/ 1324446 w 2648893"/>
                  <a:gd name="connsiteY9" fmla="*/ 0 h 21488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648893" h="2148840">
                    <a:moveTo>
                      <a:pt x="1324446" y="0"/>
                    </a:moveTo>
                    <a:lnTo>
                      <a:pt x="2648893" y="1694619"/>
                    </a:lnTo>
                    <a:lnTo>
                      <a:pt x="2528013" y="1785011"/>
                    </a:lnTo>
                    <a:cubicBezTo>
                      <a:pt x="2241709" y="1978435"/>
                      <a:pt x="1906371" y="2104791"/>
                      <a:pt x="1544542" y="2141536"/>
                    </a:cubicBezTo>
                    <a:lnTo>
                      <a:pt x="1399898" y="2148840"/>
                    </a:lnTo>
                    <a:lnTo>
                      <a:pt x="1248995" y="2148840"/>
                    </a:lnTo>
                    <a:lnTo>
                      <a:pt x="1104350" y="2141536"/>
                    </a:lnTo>
                    <a:cubicBezTo>
                      <a:pt x="742521" y="2104791"/>
                      <a:pt x="407183" y="1978435"/>
                      <a:pt x="120879" y="1785011"/>
                    </a:cubicBezTo>
                    <a:lnTo>
                      <a:pt x="0" y="1694619"/>
                    </a:lnTo>
                    <a:lnTo>
                      <a:pt x="1324446" y="0"/>
                    </a:lnTo>
                    <a:close/>
                  </a:path>
                </a:pathLst>
              </a:custGeom>
              <a:solidFill>
                <a:srgbClr val="ED66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任意多边形 16"/>
              <p:cNvSpPr/>
              <p:nvPr/>
            </p:nvSpPr>
            <p:spPr>
              <a:xfrm rot="6497019">
                <a:off x="9119675" y="2468025"/>
                <a:ext cx="1923842" cy="1719169"/>
              </a:xfrm>
              <a:custGeom>
                <a:avLst/>
                <a:gdLst>
                  <a:gd name="connsiteX0" fmla="*/ 2152650 w 4305300"/>
                  <a:gd name="connsiteY0" fmla="*/ 0 h 3847269"/>
                  <a:gd name="connsiteX1" fmla="*/ 4305300 w 4305300"/>
                  <a:gd name="connsiteY1" fmla="*/ 2152650 h 3847269"/>
                  <a:gd name="connsiteX2" fmla="*/ 3521935 w 4305300"/>
                  <a:gd name="connsiteY2" fmla="*/ 3813739 h 3847269"/>
                  <a:gd name="connsiteX3" fmla="*/ 3477097 w 4305300"/>
                  <a:gd name="connsiteY3" fmla="*/ 3847269 h 3847269"/>
                  <a:gd name="connsiteX4" fmla="*/ 2152650 w 4305300"/>
                  <a:gd name="connsiteY4" fmla="*/ 2152650 h 3847269"/>
                  <a:gd name="connsiteX5" fmla="*/ 828204 w 4305300"/>
                  <a:gd name="connsiteY5" fmla="*/ 3847269 h 3847269"/>
                  <a:gd name="connsiteX6" fmla="*/ 783365 w 4305300"/>
                  <a:gd name="connsiteY6" fmla="*/ 3813739 h 3847269"/>
                  <a:gd name="connsiteX7" fmla="*/ 0 w 4305300"/>
                  <a:gd name="connsiteY7" fmla="*/ 2152650 h 3847269"/>
                  <a:gd name="connsiteX8" fmla="*/ 2152650 w 4305300"/>
                  <a:gd name="connsiteY8" fmla="*/ 0 h 3847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305300" h="3847269">
                    <a:moveTo>
                      <a:pt x="2152650" y="0"/>
                    </a:moveTo>
                    <a:cubicBezTo>
                      <a:pt x="3341526" y="0"/>
                      <a:pt x="4305300" y="963774"/>
                      <a:pt x="4305300" y="2152650"/>
                    </a:cubicBezTo>
                    <a:cubicBezTo>
                      <a:pt x="4305300" y="2821393"/>
                      <a:pt x="4000356" y="3418912"/>
                      <a:pt x="3521935" y="3813739"/>
                    </a:cubicBezTo>
                    <a:lnTo>
                      <a:pt x="3477097" y="3847269"/>
                    </a:lnTo>
                    <a:lnTo>
                      <a:pt x="2152650" y="2152650"/>
                    </a:lnTo>
                    <a:lnTo>
                      <a:pt x="828204" y="3847269"/>
                    </a:lnTo>
                    <a:lnTo>
                      <a:pt x="783365" y="3813739"/>
                    </a:lnTo>
                    <a:cubicBezTo>
                      <a:pt x="304944" y="3418912"/>
                      <a:pt x="0" y="2821393"/>
                      <a:pt x="0" y="2152650"/>
                    </a:cubicBezTo>
                    <a:cubicBezTo>
                      <a:pt x="0" y="963774"/>
                      <a:pt x="963774" y="0"/>
                      <a:pt x="2152650" y="0"/>
                    </a:cubicBezTo>
                    <a:close/>
                  </a:path>
                </a:pathLst>
              </a:custGeom>
              <a:solidFill>
                <a:srgbClr val="5CB5A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25" name="直接连接符 24"/>
            <p:cNvCxnSpPr/>
            <p:nvPr/>
          </p:nvCxnSpPr>
          <p:spPr>
            <a:xfrm>
              <a:off x="7652971" y="2969388"/>
              <a:ext cx="1338629" cy="0"/>
            </a:xfrm>
            <a:prstGeom prst="line">
              <a:avLst/>
            </a:prstGeom>
            <a:ln w="63500">
              <a:solidFill>
                <a:srgbClr val="5AA1A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矩形 46"/>
            <p:cNvSpPr/>
            <p:nvPr/>
          </p:nvSpPr>
          <p:spPr>
            <a:xfrm>
              <a:off x="8689969" y="2702688"/>
              <a:ext cx="1423741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4000" dirty="0">
                  <a:solidFill>
                    <a:schemeClr val="bg1"/>
                  </a:solidFill>
                  <a:latin typeface="Akzidenz-Grotesk BQ Condensed" pitchFamily="2" charset="0"/>
                </a:rPr>
                <a:t>1</a:t>
              </a:r>
              <a:r>
                <a:rPr lang="en-US" altLang="zh-CN" sz="4000" dirty="0" smtClean="0">
                  <a:solidFill>
                    <a:schemeClr val="bg1"/>
                  </a:solidFill>
                  <a:latin typeface="Akzidenz-Grotesk BQ Condensed" pitchFamily="2" charset="0"/>
                </a:rPr>
                <a:t>5</a:t>
              </a:r>
              <a:r>
                <a:rPr lang="en-US" altLang="zh-CN" sz="2000" dirty="0" smtClean="0">
                  <a:solidFill>
                    <a:schemeClr val="bg1"/>
                  </a:solidFill>
                  <a:latin typeface="Akzidenz-Grotesk BQ Condensed" pitchFamily="2" charset="0"/>
                </a:rPr>
                <a:t>%</a:t>
              </a:r>
              <a:endParaRPr lang="zh-CN" altLang="en-US" sz="2000" dirty="0">
                <a:solidFill>
                  <a:schemeClr val="bg1"/>
                </a:solidFill>
                <a:latin typeface="Akzidenz-Grotesk BQ Condensed" pitchFamily="2" charset="0"/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9737719" y="2950338"/>
              <a:ext cx="1423741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4000" dirty="0" smtClean="0">
                  <a:solidFill>
                    <a:schemeClr val="bg1"/>
                  </a:solidFill>
                  <a:latin typeface="Akzidenz-Grotesk BQ Condensed" pitchFamily="2" charset="0"/>
                </a:rPr>
                <a:t>85</a:t>
              </a:r>
              <a:r>
                <a:rPr lang="en-US" altLang="zh-CN" sz="2000" dirty="0" smtClean="0">
                  <a:solidFill>
                    <a:schemeClr val="bg1"/>
                  </a:solidFill>
                  <a:latin typeface="Akzidenz-Grotesk BQ Condensed" pitchFamily="2" charset="0"/>
                </a:rPr>
                <a:t>%</a:t>
              </a:r>
              <a:endParaRPr lang="zh-CN" altLang="en-US" sz="2000" dirty="0">
                <a:solidFill>
                  <a:schemeClr val="bg1"/>
                </a:solidFill>
                <a:latin typeface="Akzidenz-Grotesk BQ Condensed" pitchFamily="2" charset="0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8689969" y="4712360"/>
              <a:ext cx="2596288" cy="14588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5CB5A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添加内容</a:t>
              </a:r>
              <a:endParaRPr lang="en-US" altLang="zh-CN" sz="2400" b="1" dirty="0" smtClean="0">
                <a:solidFill>
                  <a:srgbClr val="5CB5A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基于演示设计的一站式在线演示、素材销售、服务交易</a:t>
              </a:r>
              <a:r>
                <a:rPr lang="zh-CN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系统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0">
        <p14:prism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1066800" y="1485900"/>
            <a:ext cx="10096500" cy="0"/>
          </a:xfrm>
          <a:prstGeom prst="line">
            <a:avLst/>
          </a:prstGeom>
          <a:ln w="38100">
            <a:solidFill>
              <a:srgbClr val="EEC89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组合 10"/>
          <p:cNvGrpSpPr/>
          <p:nvPr/>
        </p:nvGrpSpPr>
        <p:grpSpPr>
          <a:xfrm>
            <a:off x="998620" y="523875"/>
            <a:ext cx="4687805" cy="769441"/>
            <a:chOff x="998620" y="523875"/>
            <a:chExt cx="4687805" cy="769441"/>
          </a:xfrm>
        </p:grpSpPr>
        <p:sp>
          <p:nvSpPr>
            <p:cNvPr id="4" name="文本框 3"/>
            <p:cNvSpPr txBox="1"/>
            <p:nvPr/>
          </p:nvSpPr>
          <p:spPr>
            <a:xfrm>
              <a:off x="1628774" y="523875"/>
              <a:ext cx="405765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添加一级标题</a:t>
              </a:r>
              <a:r>
                <a:rPr lang="en-US" altLang="zh-CN" sz="4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4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998620" y="704850"/>
              <a:ext cx="637710" cy="439402"/>
              <a:chOff x="775392" y="446964"/>
              <a:chExt cx="169765" cy="116974"/>
            </a:xfrm>
            <a:solidFill>
              <a:srgbClr val="EC4570"/>
            </a:solidFill>
          </p:grpSpPr>
          <p:sp>
            <p:nvSpPr>
              <p:cNvPr id="6" name="Freeform 168"/>
              <p:cNvSpPr/>
              <p:nvPr/>
            </p:nvSpPr>
            <p:spPr bwMode="auto">
              <a:xfrm>
                <a:off x="875718" y="470183"/>
                <a:ext cx="33734" cy="70316"/>
              </a:xfrm>
              <a:custGeom>
                <a:avLst/>
                <a:gdLst>
                  <a:gd name="T0" fmla="*/ 7 w 65"/>
                  <a:gd name="T1" fmla="*/ 129 h 136"/>
                  <a:gd name="T2" fmla="*/ 7 w 65"/>
                  <a:gd name="T3" fmla="*/ 105 h 136"/>
                  <a:gd name="T4" fmla="*/ 7 w 65"/>
                  <a:gd name="T5" fmla="*/ 31 h 136"/>
                  <a:gd name="T6" fmla="*/ 7 w 65"/>
                  <a:gd name="T7" fmla="*/ 7 h 136"/>
                  <a:gd name="T8" fmla="*/ 31 w 65"/>
                  <a:gd name="T9" fmla="*/ 7 h 136"/>
                  <a:gd name="T10" fmla="*/ 31 w 65"/>
                  <a:gd name="T11" fmla="*/ 129 h 136"/>
                  <a:gd name="T12" fmla="*/ 7 w 65"/>
                  <a:gd name="T13" fmla="*/ 129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" h="136">
                    <a:moveTo>
                      <a:pt x="7" y="129"/>
                    </a:moveTo>
                    <a:cubicBezTo>
                      <a:pt x="0" y="122"/>
                      <a:pt x="0" y="111"/>
                      <a:pt x="7" y="105"/>
                    </a:cubicBezTo>
                    <a:cubicBezTo>
                      <a:pt x="27" y="84"/>
                      <a:pt x="27" y="52"/>
                      <a:pt x="7" y="31"/>
                    </a:cubicBezTo>
                    <a:cubicBezTo>
                      <a:pt x="0" y="25"/>
                      <a:pt x="0" y="14"/>
                      <a:pt x="7" y="7"/>
                    </a:cubicBezTo>
                    <a:cubicBezTo>
                      <a:pt x="13" y="0"/>
                      <a:pt x="24" y="0"/>
                      <a:pt x="31" y="7"/>
                    </a:cubicBezTo>
                    <a:cubicBezTo>
                      <a:pt x="65" y="41"/>
                      <a:pt x="65" y="95"/>
                      <a:pt x="31" y="129"/>
                    </a:cubicBezTo>
                    <a:cubicBezTo>
                      <a:pt x="24" y="136"/>
                      <a:pt x="13" y="136"/>
                      <a:pt x="7" y="1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" name="Freeform 169"/>
              <p:cNvSpPr/>
              <p:nvPr/>
            </p:nvSpPr>
            <p:spPr bwMode="auto">
              <a:xfrm>
                <a:off x="898499" y="446964"/>
                <a:ext cx="46658" cy="116974"/>
              </a:xfrm>
              <a:custGeom>
                <a:avLst/>
                <a:gdLst>
                  <a:gd name="T0" fmla="*/ 7 w 90"/>
                  <a:gd name="T1" fmla="*/ 219 h 226"/>
                  <a:gd name="T2" fmla="*/ 7 w 90"/>
                  <a:gd name="T3" fmla="*/ 194 h 226"/>
                  <a:gd name="T4" fmla="*/ 7 w 90"/>
                  <a:gd name="T5" fmla="*/ 32 h 226"/>
                  <a:gd name="T6" fmla="*/ 7 w 90"/>
                  <a:gd name="T7" fmla="*/ 7 h 226"/>
                  <a:gd name="T8" fmla="*/ 32 w 90"/>
                  <a:gd name="T9" fmla="*/ 7 h 226"/>
                  <a:gd name="T10" fmla="*/ 32 w 90"/>
                  <a:gd name="T11" fmla="*/ 219 h 226"/>
                  <a:gd name="T12" fmla="*/ 7 w 90"/>
                  <a:gd name="T13" fmla="*/ 219 h 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226">
                    <a:moveTo>
                      <a:pt x="7" y="219"/>
                    </a:moveTo>
                    <a:cubicBezTo>
                      <a:pt x="0" y="212"/>
                      <a:pt x="0" y="201"/>
                      <a:pt x="7" y="194"/>
                    </a:cubicBezTo>
                    <a:cubicBezTo>
                      <a:pt x="52" y="149"/>
                      <a:pt x="52" y="77"/>
                      <a:pt x="7" y="32"/>
                    </a:cubicBezTo>
                    <a:cubicBezTo>
                      <a:pt x="0" y="25"/>
                      <a:pt x="0" y="14"/>
                      <a:pt x="7" y="7"/>
                    </a:cubicBezTo>
                    <a:cubicBezTo>
                      <a:pt x="14" y="0"/>
                      <a:pt x="25" y="0"/>
                      <a:pt x="32" y="7"/>
                    </a:cubicBezTo>
                    <a:cubicBezTo>
                      <a:pt x="90" y="66"/>
                      <a:pt x="90" y="160"/>
                      <a:pt x="32" y="219"/>
                    </a:cubicBezTo>
                    <a:cubicBezTo>
                      <a:pt x="25" y="226"/>
                      <a:pt x="14" y="226"/>
                      <a:pt x="7" y="2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" name="Freeform 170"/>
              <p:cNvSpPr/>
              <p:nvPr/>
            </p:nvSpPr>
            <p:spPr bwMode="auto">
              <a:xfrm>
                <a:off x="811097" y="470183"/>
                <a:ext cx="33515" cy="70316"/>
              </a:xfrm>
              <a:custGeom>
                <a:avLst/>
                <a:gdLst>
                  <a:gd name="T0" fmla="*/ 58 w 65"/>
                  <a:gd name="T1" fmla="*/ 129 h 136"/>
                  <a:gd name="T2" fmla="*/ 58 w 65"/>
                  <a:gd name="T3" fmla="*/ 105 h 136"/>
                  <a:gd name="T4" fmla="*/ 58 w 65"/>
                  <a:gd name="T5" fmla="*/ 31 h 136"/>
                  <a:gd name="T6" fmla="*/ 58 w 65"/>
                  <a:gd name="T7" fmla="*/ 7 h 136"/>
                  <a:gd name="T8" fmla="*/ 34 w 65"/>
                  <a:gd name="T9" fmla="*/ 7 h 136"/>
                  <a:gd name="T10" fmla="*/ 34 w 65"/>
                  <a:gd name="T11" fmla="*/ 129 h 136"/>
                  <a:gd name="T12" fmla="*/ 58 w 65"/>
                  <a:gd name="T13" fmla="*/ 129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" h="136">
                    <a:moveTo>
                      <a:pt x="58" y="129"/>
                    </a:moveTo>
                    <a:cubicBezTo>
                      <a:pt x="65" y="122"/>
                      <a:pt x="65" y="111"/>
                      <a:pt x="58" y="105"/>
                    </a:cubicBezTo>
                    <a:cubicBezTo>
                      <a:pt x="38" y="84"/>
                      <a:pt x="38" y="52"/>
                      <a:pt x="58" y="31"/>
                    </a:cubicBezTo>
                    <a:cubicBezTo>
                      <a:pt x="65" y="25"/>
                      <a:pt x="65" y="14"/>
                      <a:pt x="58" y="7"/>
                    </a:cubicBezTo>
                    <a:cubicBezTo>
                      <a:pt x="52" y="0"/>
                      <a:pt x="41" y="0"/>
                      <a:pt x="34" y="7"/>
                    </a:cubicBezTo>
                    <a:cubicBezTo>
                      <a:pt x="0" y="41"/>
                      <a:pt x="0" y="95"/>
                      <a:pt x="34" y="129"/>
                    </a:cubicBezTo>
                    <a:cubicBezTo>
                      <a:pt x="41" y="136"/>
                      <a:pt x="52" y="136"/>
                      <a:pt x="58" y="1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" name="Freeform 171"/>
              <p:cNvSpPr/>
              <p:nvPr/>
            </p:nvSpPr>
            <p:spPr bwMode="auto">
              <a:xfrm>
                <a:off x="775392" y="446964"/>
                <a:ext cx="46439" cy="116974"/>
              </a:xfrm>
              <a:custGeom>
                <a:avLst/>
                <a:gdLst>
                  <a:gd name="T0" fmla="*/ 83 w 90"/>
                  <a:gd name="T1" fmla="*/ 219 h 226"/>
                  <a:gd name="T2" fmla="*/ 83 w 90"/>
                  <a:gd name="T3" fmla="*/ 194 h 226"/>
                  <a:gd name="T4" fmla="*/ 83 w 90"/>
                  <a:gd name="T5" fmla="*/ 32 h 226"/>
                  <a:gd name="T6" fmla="*/ 83 w 90"/>
                  <a:gd name="T7" fmla="*/ 7 h 226"/>
                  <a:gd name="T8" fmla="*/ 58 w 90"/>
                  <a:gd name="T9" fmla="*/ 7 h 226"/>
                  <a:gd name="T10" fmla="*/ 58 w 90"/>
                  <a:gd name="T11" fmla="*/ 219 h 226"/>
                  <a:gd name="T12" fmla="*/ 83 w 90"/>
                  <a:gd name="T13" fmla="*/ 219 h 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226">
                    <a:moveTo>
                      <a:pt x="83" y="219"/>
                    </a:moveTo>
                    <a:cubicBezTo>
                      <a:pt x="90" y="212"/>
                      <a:pt x="90" y="201"/>
                      <a:pt x="83" y="194"/>
                    </a:cubicBezTo>
                    <a:cubicBezTo>
                      <a:pt x="38" y="149"/>
                      <a:pt x="38" y="77"/>
                      <a:pt x="83" y="32"/>
                    </a:cubicBezTo>
                    <a:cubicBezTo>
                      <a:pt x="90" y="25"/>
                      <a:pt x="90" y="14"/>
                      <a:pt x="83" y="7"/>
                    </a:cubicBezTo>
                    <a:cubicBezTo>
                      <a:pt x="76" y="0"/>
                      <a:pt x="65" y="0"/>
                      <a:pt x="58" y="7"/>
                    </a:cubicBezTo>
                    <a:cubicBezTo>
                      <a:pt x="0" y="66"/>
                      <a:pt x="0" y="160"/>
                      <a:pt x="58" y="219"/>
                    </a:cubicBezTo>
                    <a:cubicBezTo>
                      <a:pt x="65" y="226"/>
                      <a:pt x="76" y="226"/>
                      <a:pt x="83" y="2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" name="Freeform 172"/>
              <p:cNvSpPr/>
              <p:nvPr/>
            </p:nvSpPr>
            <p:spPr bwMode="auto">
              <a:xfrm>
                <a:off x="845707" y="490774"/>
                <a:ext cx="29134" cy="29134"/>
              </a:xfrm>
              <a:custGeom>
                <a:avLst/>
                <a:gdLst>
                  <a:gd name="T0" fmla="*/ 46 w 56"/>
                  <a:gd name="T1" fmla="*/ 46 h 56"/>
                  <a:gd name="T2" fmla="*/ 10 w 56"/>
                  <a:gd name="T3" fmla="*/ 46 h 56"/>
                  <a:gd name="T4" fmla="*/ 10 w 56"/>
                  <a:gd name="T5" fmla="*/ 10 h 56"/>
                  <a:gd name="T6" fmla="*/ 46 w 56"/>
                  <a:gd name="T7" fmla="*/ 10 h 56"/>
                  <a:gd name="T8" fmla="*/ 46 w 56"/>
                  <a:gd name="T9" fmla="*/ 4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56">
                    <a:moveTo>
                      <a:pt x="46" y="46"/>
                    </a:moveTo>
                    <a:cubicBezTo>
                      <a:pt x="36" y="56"/>
                      <a:pt x="20" y="56"/>
                      <a:pt x="10" y="46"/>
                    </a:cubicBezTo>
                    <a:cubicBezTo>
                      <a:pt x="0" y="36"/>
                      <a:pt x="0" y="20"/>
                      <a:pt x="10" y="10"/>
                    </a:cubicBezTo>
                    <a:cubicBezTo>
                      <a:pt x="20" y="0"/>
                      <a:pt x="36" y="0"/>
                      <a:pt x="46" y="10"/>
                    </a:cubicBezTo>
                    <a:cubicBezTo>
                      <a:pt x="56" y="20"/>
                      <a:pt x="56" y="36"/>
                      <a:pt x="46" y="4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13" name="组合 12"/>
          <p:cNvGrpSpPr/>
          <p:nvPr/>
        </p:nvGrpSpPr>
        <p:grpSpPr>
          <a:xfrm>
            <a:off x="3246463" y="2108306"/>
            <a:ext cx="5584776" cy="3578138"/>
            <a:chOff x="3246463" y="2108306"/>
            <a:chExt cx="5584776" cy="3578138"/>
          </a:xfrm>
        </p:grpSpPr>
        <p:grpSp>
          <p:nvGrpSpPr>
            <p:cNvPr id="45" name="组合 44"/>
            <p:cNvGrpSpPr/>
            <p:nvPr/>
          </p:nvGrpSpPr>
          <p:grpSpPr>
            <a:xfrm>
              <a:off x="3246463" y="2108306"/>
              <a:ext cx="5584776" cy="3578138"/>
              <a:chOff x="2895491" y="2172327"/>
              <a:chExt cx="6039059" cy="3869196"/>
            </a:xfrm>
          </p:grpSpPr>
          <p:pic>
            <p:nvPicPr>
              <p:cNvPr id="42" name="图片 41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2230" b="10882"/>
              <a:stretch>
                <a:fillRect/>
              </a:stretch>
            </p:blipFill>
            <p:spPr>
              <a:xfrm>
                <a:off x="2895491" y="2172327"/>
                <a:ext cx="6039059" cy="3869196"/>
              </a:xfrm>
              <a:prstGeom prst="rect">
                <a:avLst/>
              </a:prstGeom>
            </p:spPr>
          </p:pic>
          <p:sp>
            <p:nvSpPr>
              <p:cNvPr id="44" name="矩形 43"/>
              <p:cNvSpPr/>
              <p:nvPr/>
            </p:nvSpPr>
            <p:spPr>
              <a:xfrm>
                <a:off x="3943350" y="2477126"/>
                <a:ext cx="4171950" cy="245682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2" name="文本框 61"/>
            <p:cNvSpPr txBox="1"/>
            <p:nvPr/>
          </p:nvSpPr>
          <p:spPr>
            <a:xfrm>
              <a:off x="4857749" y="2915943"/>
              <a:ext cx="2437901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</a:t>
              </a:r>
              <a:r>
                <a:rPr lang="zh-CN" altLang="en-US" sz="4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此处添加内容</a:t>
              </a:r>
              <a:endParaRPr lang="zh-CN" altLang="en-US" sz="4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7806270" y="1821494"/>
            <a:ext cx="3376079" cy="4300863"/>
            <a:chOff x="7806270" y="1840544"/>
            <a:chExt cx="3376079" cy="4300863"/>
          </a:xfrm>
        </p:grpSpPr>
        <p:grpSp>
          <p:nvGrpSpPr>
            <p:cNvPr id="33" name="组合 32"/>
            <p:cNvGrpSpPr/>
            <p:nvPr/>
          </p:nvGrpSpPr>
          <p:grpSpPr>
            <a:xfrm>
              <a:off x="8725594" y="2172327"/>
              <a:ext cx="2456755" cy="495299"/>
              <a:chOff x="8287445" y="5715000"/>
              <a:chExt cx="2456755" cy="495299"/>
            </a:xfrm>
          </p:grpSpPr>
          <p:sp>
            <p:nvSpPr>
              <p:cNvPr id="34" name="任意多边形 33"/>
              <p:cNvSpPr/>
              <p:nvPr/>
            </p:nvSpPr>
            <p:spPr>
              <a:xfrm>
                <a:off x="8287445" y="5715000"/>
                <a:ext cx="2456755" cy="495299"/>
              </a:xfrm>
              <a:custGeom>
                <a:avLst/>
                <a:gdLst>
                  <a:gd name="connsiteX0" fmla="*/ 2971104 w 2971105"/>
                  <a:gd name="connsiteY0" fmla="*/ 0 h 876300"/>
                  <a:gd name="connsiteX1" fmla="*/ 2971105 w 2971105"/>
                  <a:gd name="connsiteY1" fmla="*/ 0 h 876300"/>
                  <a:gd name="connsiteX2" fmla="*/ 2971105 w 2971105"/>
                  <a:gd name="connsiteY2" fmla="*/ 876300 h 876300"/>
                  <a:gd name="connsiteX3" fmla="*/ 2971104 w 2971105"/>
                  <a:gd name="connsiteY3" fmla="*/ 876300 h 876300"/>
                  <a:gd name="connsiteX4" fmla="*/ 0 w 2971105"/>
                  <a:gd name="connsiteY4" fmla="*/ 0 h 876300"/>
                  <a:gd name="connsiteX5" fmla="*/ 2970409 w 2971105"/>
                  <a:gd name="connsiteY5" fmla="*/ 0 h 876300"/>
                  <a:gd name="connsiteX6" fmla="*/ 2552004 w 2971105"/>
                  <a:gd name="connsiteY6" fmla="*/ 459051 h 876300"/>
                  <a:gd name="connsiteX7" fmla="*/ 2970340 w 2971105"/>
                  <a:gd name="connsiteY7" fmla="*/ 876300 h 876300"/>
                  <a:gd name="connsiteX8" fmla="*/ 69 w 2971105"/>
                  <a:gd name="connsiteY8" fmla="*/ 876300 h 876300"/>
                  <a:gd name="connsiteX9" fmla="*/ 418405 w 2971105"/>
                  <a:gd name="connsiteY9" fmla="*/ 459051 h 876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971105" h="876300">
                    <a:moveTo>
                      <a:pt x="2971104" y="0"/>
                    </a:moveTo>
                    <a:lnTo>
                      <a:pt x="2971105" y="0"/>
                    </a:lnTo>
                    <a:lnTo>
                      <a:pt x="2971105" y="876300"/>
                    </a:lnTo>
                    <a:lnTo>
                      <a:pt x="2971104" y="876300"/>
                    </a:lnTo>
                    <a:close/>
                    <a:moveTo>
                      <a:pt x="0" y="0"/>
                    </a:moveTo>
                    <a:lnTo>
                      <a:pt x="2970409" y="0"/>
                    </a:lnTo>
                    <a:lnTo>
                      <a:pt x="2552004" y="459051"/>
                    </a:lnTo>
                    <a:lnTo>
                      <a:pt x="2970340" y="876300"/>
                    </a:lnTo>
                    <a:lnTo>
                      <a:pt x="69" y="876300"/>
                    </a:lnTo>
                    <a:lnTo>
                      <a:pt x="418405" y="459051"/>
                    </a:lnTo>
                    <a:close/>
                  </a:path>
                </a:pathLst>
              </a:custGeom>
              <a:solidFill>
                <a:srgbClr val="F6737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" name="文本框 34"/>
              <p:cNvSpPr txBox="1"/>
              <p:nvPr/>
            </p:nvSpPr>
            <p:spPr>
              <a:xfrm>
                <a:off x="8703820" y="5731816"/>
                <a:ext cx="1624004" cy="461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小标题</a:t>
                </a:r>
              </a:p>
            </p:txBody>
          </p:sp>
        </p:grpSp>
        <p:grpSp>
          <p:nvGrpSpPr>
            <p:cNvPr id="36" name="组合 35"/>
            <p:cNvGrpSpPr/>
            <p:nvPr/>
          </p:nvGrpSpPr>
          <p:grpSpPr>
            <a:xfrm>
              <a:off x="8725594" y="4382127"/>
              <a:ext cx="2456755" cy="495299"/>
              <a:chOff x="8287445" y="5715000"/>
              <a:chExt cx="2456755" cy="495299"/>
            </a:xfrm>
          </p:grpSpPr>
          <p:sp>
            <p:nvSpPr>
              <p:cNvPr id="37" name="任意多边形 36"/>
              <p:cNvSpPr/>
              <p:nvPr/>
            </p:nvSpPr>
            <p:spPr>
              <a:xfrm>
                <a:off x="8287445" y="5715000"/>
                <a:ext cx="2456755" cy="495299"/>
              </a:xfrm>
              <a:custGeom>
                <a:avLst/>
                <a:gdLst>
                  <a:gd name="connsiteX0" fmla="*/ 2971104 w 2971105"/>
                  <a:gd name="connsiteY0" fmla="*/ 0 h 876300"/>
                  <a:gd name="connsiteX1" fmla="*/ 2971105 w 2971105"/>
                  <a:gd name="connsiteY1" fmla="*/ 0 h 876300"/>
                  <a:gd name="connsiteX2" fmla="*/ 2971105 w 2971105"/>
                  <a:gd name="connsiteY2" fmla="*/ 876300 h 876300"/>
                  <a:gd name="connsiteX3" fmla="*/ 2971104 w 2971105"/>
                  <a:gd name="connsiteY3" fmla="*/ 876300 h 876300"/>
                  <a:gd name="connsiteX4" fmla="*/ 0 w 2971105"/>
                  <a:gd name="connsiteY4" fmla="*/ 0 h 876300"/>
                  <a:gd name="connsiteX5" fmla="*/ 2970409 w 2971105"/>
                  <a:gd name="connsiteY5" fmla="*/ 0 h 876300"/>
                  <a:gd name="connsiteX6" fmla="*/ 2552004 w 2971105"/>
                  <a:gd name="connsiteY6" fmla="*/ 459051 h 876300"/>
                  <a:gd name="connsiteX7" fmla="*/ 2970340 w 2971105"/>
                  <a:gd name="connsiteY7" fmla="*/ 876300 h 876300"/>
                  <a:gd name="connsiteX8" fmla="*/ 69 w 2971105"/>
                  <a:gd name="connsiteY8" fmla="*/ 876300 h 876300"/>
                  <a:gd name="connsiteX9" fmla="*/ 418405 w 2971105"/>
                  <a:gd name="connsiteY9" fmla="*/ 459051 h 876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971105" h="876300">
                    <a:moveTo>
                      <a:pt x="2971104" y="0"/>
                    </a:moveTo>
                    <a:lnTo>
                      <a:pt x="2971105" y="0"/>
                    </a:lnTo>
                    <a:lnTo>
                      <a:pt x="2971105" y="876300"/>
                    </a:lnTo>
                    <a:lnTo>
                      <a:pt x="2971104" y="876300"/>
                    </a:lnTo>
                    <a:close/>
                    <a:moveTo>
                      <a:pt x="0" y="0"/>
                    </a:moveTo>
                    <a:lnTo>
                      <a:pt x="2970409" y="0"/>
                    </a:lnTo>
                    <a:lnTo>
                      <a:pt x="2552004" y="459051"/>
                    </a:lnTo>
                    <a:lnTo>
                      <a:pt x="2970340" y="876300"/>
                    </a:lnTo>
                    <a:lnTo>
                      <a:pt x="69" y="876300"/>
                    </a:lnTo>
                    <a:lnTo>
                      <a:pt x="418405" y="459051"/>
                    </a:lnTo>
                    <a:close/>
                  </a:path>
                </a:pathLst>
              </a:custGeom>
              <a:solidFill>
                <a:srgbClr val="5AA1A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" name="文本框 37"/>
              <p:cNvSpPr txBox="1"/>
              <p:nvPr/>
            </p:nvSpPr>
            <p:spPr>
              <a:xfrm>
                <a:off x="8703820" y="5731816"/>
                <a:ext cx="1624004" cy="461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小标题</a:t>
                </a:r>
              </a:p>
            </p:txBody>
          </p:sp>
        </p:grpSp>
        <p:grpSp>
          <p:nvGrpSpPr>
            <p:cNvPr id="53" name="组合 52"/>
            <p:cNvGrpSpPr/>
            <p:nvPr/>
          </p:nvGrpSpPr>
          <p:grpSpPr>
            <a:xfrm>
              <a:off x="7806270" y="1840544"/>
              <a:ext cx="762000" cy="762000"/>
              <a:chOff x="3295650" y="1611944"/>
              <a:chExt cx="762000" cy="762000"/>
            </a:xfrm>
          </p:grpSpPr>
          <p:sp>
            <p:nvSpPr>
              <p:cNvPr id="54" name="椭圆 53"/>
              <p:cNvSpPr/>
              <p:nvPr/>
            </p:nvSpPr>
            <p:spPr>
              <a:xfrm>
                <a:off x="3295650" y="1611944"/>
                <a:ext cx="762000" cy="762000"/>
              </a:xfrm>
              <a:prstGeom prst="ellipse">
                <a:avLst/>
              </a:prstGeom>
              <a:solidFill>
                <a:srgbClr val="F6737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5" name="文本框 54"/>
              <p:cNvSpPr txBox="1"/>
              <p:nvPr/>
            </p:nvSpPr>
            <p:spPr>
              <a:xfrm>
                <a:off x="3359664" y="1731334"/>
                <a:ext cx="63397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8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Arial Unicode MS" panose="020B0604020202020204" pitchFamily="34" charset="-122"/>
                  </a:rPr>
                  <a:t>02</a:t>
                </a:r>
                <a:endParaRPr lang="zh-CN" altLang="en-US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 Unicode MS" panose="020B0604020202020204" pitchFamily="34" charset="-122"/>
                </a:endParaRPr>
              </a:p>
            </p:txBody>
          </p:sp>
        </p:grpSp>
        <p:grpSp>
          <p:nvGrpSpPr>
            <p:cNvPr id="59" name="组合 58"/>
            <p:cNvGrpSpPr/>
            <p:nvPr/>
          </p:nvGrpSpPr>
          <p:grpSpPr>
            <a:xfrm>
              <a:off x="7806270" y="4368988"/>
              <a:ext cx="762000" cy="762000"/>
              <a:chOff x="3295650" y="1611944"/>
              <a:chExt cx="762000" cy="762000"/>
            </a:xfrm>
          </p:grpSpPr>
          <p:sp>
            <p:nvSpPr>
              <p:cNvPr id="60" name="椭圆 59"/>
              <p:cNvSpPr/>
              <p:nvPr/>
            </p:nvSpPr>
            <p:spPr>
              <a:xfrm>
                <a:off x="3295650" y="1611944"/>
                <a:ext cx="762000" cy="762000"/>
              </a:xfrm>
              <a:prstGeom prst="ellipse">
                <a:avLst/>
              </a:prstGeom>
              <a:solidFill>
                <a:srgbClr val="5AA1A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1" name="文本框 60"/>
              <p:cNvSpPr txBox="1"/>
              <p:nvPr/>
            </p:nvSpPr>
            <p:spPr>
              <a:xfrm>
                <a:off x="3359664" y="1731334"/>
                <a:ext cx="63397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8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Arial Unicode MS" panose="020B0604020202020204" pitchFamily="34" charset="-122"/>
                  </a:rPr>
                  <a:t>04</a:t>
                </a:r>
                <a:endParaRPr lang="zh-CN" altLang="en-US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 Unicode MS" panose="020B0604020202020204" pitchFamily="34" charset="-122"/>
                </a:endParaRPr>
              </a:p>
            </p:txBody>
          </p:sp>
        </p:grpSp>
        <p:sp>
          <p:nvSpPr>
            <p:cNvPr id="2" name="矩形 1"/>
            <p:cNvSpPr/>
            <p:nvPr/>
          </p:nvSpPr>
          <p:spPr>
            <a:xfrm>
              <a:off x="8831239" y="2821835"/>
              <a:ext cx="2305050" cy="10895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基于演示设计的一站式在线演示、素材销售、服务交易系统</a:t>
              </a:r>
            </a:p>
          </p:txBody>
        </p:sp>
        <p:sp>
          <p:nvSpPr>
            <p:cNvPr id="63" name="矩形 62"/>
            <p:cNvSpPr/>
            <p:nvPr/>
          </p:nvSpPr>
          <p:spPr>
            <a:xfrm>
              <a:off x="8831239" y="5051878"/>
              <a:ext cx="2305050" cy="10895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基于演示设计的一站式在线演示、素材销售、服务交易系统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085842" y="1821494"/>
            <a:ext cx="3381383" cy="4300863"/>
            <a:chOff x="1085842" y="1840544"/>
            <a:chExt cx="3381383" cy="4300863"/>
          </a:xfrm>
        </p:grpSpPr>
        <p:grpSp>
          <p:nvGrpSpPr>
            <p:cNvPr id="39" name="组合 38"/>
            <p:cNvGrpSpPr/>
            <p:nvPr/>
          </p:nvGrpSpPr>
          <p:grpSpPr>
            <a:xfrm>
              <a:off x="1085842" y="4382127"/>
              <a:ext cx="2456755" cy="495299"/>
              <a:chOff x="8287445" y="5715000"/>
              <a:chExt cx="2456755" cy="495299"/>
            </a:xfrm>
          </p:grpSpPr>
          <p:sp>
            <p:nvSpPr>
              <p:cNvPr id="40" name="任意多边形 39"/>
              <p:cNvSpPr/>
              <p:nvPr/>
            </p:nvSpPr>
            <p:spPr>
              <a:xfrm>
                <a:off x="8287445" y="5715000"/>
                <a:ext cx="2456755" cy="495299"/>
              </a:xfrm>
              <a:custGeom>
                <a:avLst/>
                <a:gdLst>
                  <a:gd name="connsiteX0" fmla="*/ 2971104 w 2971105"/>
                  <a:gd name="connsiteY0" fmla="*/ 0 h 876300"/>
                  <a:gd name="connsiteX1" fmla="*/ 2971105 w 2971105"/>
                  <a:gd name="connsiteY1" fmla="*/ 0 h 876300"/>
                  <a:gd name="connsiteX2" fmla="*/ 2971105 w 2971105"/>
                  <a:gd name="connsiteY2" fmla="*/ 876300 h 876300"/>
                  <a:gd name="connsiteX3" fmla="*/ 2971104 w 2971105"/>
                  <a:gd name="connsiteY3" fmla="*/ 876300 h 876300"/>
                  <a:gd name="connsiteX4" fmla="*/ 0 w 2971105"/>
                  <a:gd name="connsiteY4" fmla="*/ 0 h 876300"/>
                  <a:gd name="connsiteX5" fmla="*/ 2970409 w 2971105"/>
                  <a:gd name="connsiteY5" fmla="*/ 0 h 876300"/>
                  <a:gd name="connsiteX6" fmla="*/ 2552004 w 2971105"/>
                  <a:gd name="connsiteY6" fmla="*/ 459051 h 876300"/>
                  <a:gd name="connsiteX7" fmla="*/ 2970340 w 2971105"/>
                  <a:gd name="connsiteY7" fmla="*/ 876300 h 876300"/>
                  <a:gd name="connsiteX8" fmla="*/ 69 w 2971105"/>
                  <a:gd name="connsiteY8" fmla="*/ 876300 h 876300"/>
                  <a:gd name="connsiteX9" fmla="*/ 418405 w 2971105"/>
                  <a:gd name="connsiteY9" fmla="*/ 459051 h 876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971105" h="876300">
                    <a:moveTo>
                      <a:pt x="2971104" y="0"/>
                    </a:moveTo>
                    <a:lnTo>
                      <a:pt x="2971105" y="0"/>
                    </a:lnTo>
                    <a:lnTo>
                      <a:pt x="2971105" y="876300"/>
                    </a:lnTo>
                    <a:lnTo>
                      <a:pt x="2971104" y="876300"/>
                    </a:lnTo>
                    <a:close/>
                    <a:moveTo>
                      <a:pt x="0" y="0"/>
                    </a:moveTo>
                    <a:lnTo>
                      <a:pt x="2970409" y="0"/>
                    </a:lnTo>
                    <a:lnTo>
                      <a:pt x="2552004" y="459051"/>
                    </a:lnTo>
                    <a:lnTo>
                      <a:pt x="2970340" y="876300"/>
                    </a:lnTo>
                    <a:lnTo>
                      <a:pt x="69" y="876300"/>
                    </a:lnTo>
                    <a:lnTo>
                      <a:pt x="418405" y="459051"/>
                    </a:lnTo>
                    <a:close/>
                  </a:path>
                </a:pathLst>
              </a:custGeom>
              <a:solidFill>
                <a:srgbClr val="EC45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1" name="文本框 40"/>
              <p:cNvSpPr txBox="1"/>
              <p:nvPr/>
            </p:nvSpPr>
            <p:spPr>
              <a:xfrm>
                <a:off x="8703820" y="5731816"/>
                <a:ext cx="1624004" cy="461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小标题</a:t>
                </a:r>
              </a:p>
            </p:txBody>
          </p:sp>
        </p:grpSp>
        <p:grpSp>
          <p:nvGrpSpPr>
            <p:cNvPr id="56" name="组合 55"/>
            <p:cNvGrpSpPr/>
            <p:nvPr/>
          </p:nvGrpSpPr>
          <p:grpSpPr>
            <a:xfrm>
              <a:off x="3705225" y="4368988"/>
              <a:ext cx="762000" cy="762000"/>
              <a:chOff x="3295650" y="1611944"/>
              <a:chExt cx="762000" cy="762000"/>
            </a:xfrm>
          </p:grpSpPr>
          <p:sp>
            <p:nvSpPr>
              <p:cNvPr id="57" name="椭圆 56"/>
              <p:cNvSpPr/>
              <p:nvPr/>
            </p:nvSpPr>
            <p:spPr>
              <a:xfrm>
                <a:off x="3295650" y="1611944"/>
                <a:ext cx="762000" cy="762000"/>
              </a:xfrm>
              <a:prstGeom prst="ellipse">
                <a:avLst/>
              </a:prstGeom>
              <a:solidFill>
                <a:srgbClr val="EC45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8" name="文本框 57"/>
              <p:cNvSpPr txBox="1"/>
              <p:nvPr/>
            </p:nvSpPr>
            <p:spPr>
              <a:xfrm>
                <a:off x="3359664" y="1731334"/>
                <a:ext cx="63397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8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Arial Unicode MS" panose="020B0604020202020204" pitchFamily="34" charset="-122"/>
                  </a:rPr>
                  <a:t>03</a:t>
                </a:r>
                <a:endParaRPr lang="zh-CN" altLang="en-US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 Unicode MS" panose="020B0604020202020204" pitchFamily="34" charset="-122"/>
                </a:endParaRP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1085842" y="1840544"/>
              <a:ext cx="3381383" cy="2070820"/>
              <a:chOff x="1085842" y="1840544"/>
              <a:chExt cx="3381383" cy="2070820"/>
            </a:xfrm>
          </p:grpSpPr>
          <p:grpSp>
            <p:nvGrpSpPr>
              <p:cNvPr id="22" name="组合 21"/>
              <p:cNvGrpSpPr/>
              <p:nvPr/>
            </p:nvGrpSpPr>
            <p:grpSpPr>
              <a:xfrm>
                <a:off x="1085842" y="2172327"/>
                <a:ext cx="2456755" cy="495299"/>
                <a:chOff x="8287445" y="5715000"/>
                <a:chExt cx="2456755" cy="495299"/>
              </a:xfrm>
            </p:grpSpPr>
            <p:sp>
              <p:nvSpPr>
                <p:cNvPr id="23" name="任意多边形 22"/>
                <p:cNvSpPr/>
                <p:nvPr/>
              </p:nvSpPr>
              <p:spPr>
                <a:xfrm>
                  <a:off x="8287445" y="5715000"/>
                  <a:ext cx="2456755" cy="495299"/>
                </a:xfrm>
                <a:custGeom>
                  <a:avLst/>
                  <a:gdLst>
                    <a:gd name="connsiteX0" fmla="*/ 2971104 w 2971105"/>
                    <a:gd name="connsiteY0" fmla="*/ 0 h 876300"/>
                    <a:gd name="connsiteX1" fmla="*/ 2971105 w 2971105"/>
                    <a:gd name="connsiteY1" fmla="*/ 0 h 876300"/>
                    <a:gd name="connsiteX2" fmla="*/ 2971105 w 2971105"/>
                    <a:gd name="connsiteY2" fmla="*/ 876300 h 876300"/>
                    <a:gd name="connsiteX3" fmla="*/ 2971104 w 2971105"/>
                    <a:gd name="connsiteY3" fmla="*/ 876300 h 876300"/>
                    <a:gd name="connsiteX4" fmla="*/ 0 w 2971105"/>
                    <a:gd name="connsiteY4" fmla="*/ 0 h 876300"/>
                    <a:gd name="connsiteX5" fmla="*/ 2970409 w 2971105"/>
                    <a:gd name="connsiteY5" fmla="*/ 0 h 876300"/>
                    <a:gd name="connsiteX6" fmla="*/ 2552004 w 2971105"/>
                    <a:gd name="connsiteY6" fmla="*/ 459051 h 876300"/>
                    <a:gd name="connsiteX7" fmla="*/ 2970340 w 2971105"/>
                    <a:gd name="connsiteY7" fmla="*/ 876300 h 876300"/>
                    <a:gd name="connsiteX8" fmla="*/ 69 w 2971105"/>
                    <a:gd name="connsiteY8" fmla="*/ 876300 h 876300"/>
                    <a:gd name="connsiteX9" fmla="*/ 418405 w 2971105"/>
                    <a:gd name="connsiteY9" fmla="*/ 459051 h 8763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971105" h="876300">
                      <a:moveTo>
                        <a:pt x="2971104" y="0"/>
                      </a:moveTo>
                      <a:lnTo>
                        <a:pt x="2971105" y="0"/>
                      </a:lnTo>
                      <a:lnTo>
                        <a:pt x="2971105" y="876300"/>
                      </a:lnTo>
                      <a:lnTo>
                        <a:pt x="2971104" y="876300"/>
                      </a:lnTo>
                      <a:close/>
                      <a:moveTo>
                        <a:pt x="0" y="0"/>
                      </a:moveTo>
                      <a:lnTo>
                        <a:pt x="2970409" y="0"/>
                      </a:lnTo>
                      <a:lnTo>
                        <a:pt x="2552004" y="459051"/>
                      </a:lnTo>
                      <a:lnTo>
                        <a:pt x="2970340" y="876300"/>
                      </a:lnTo>
                      <a:lnTo>
                        <a:pt x="69" y="876300"/>
                      </a:lnTo>
                      <a:lnTo>
                        <a:pt x="418405" y="459051"/>
                      </a:lnTo>
                      <a:close/>
                    </a:path>
                  </a:pathLst>
                </a:custGeom>
                <a:solidFill>
                  <a:srgbClr val="5CB5A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4" name="文本框 23"/>
                <p:cNvSpPr txBox="1"/>
                <p:nvPr/>
              </p:nvSpPr>
              <p:spPr>
                <a:xfrm>
                  <a:off x="8703820" y="5731816"/>
                  <a:ext cx="1624004" cy="461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2400" dirty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小标题</a:t>
                  </a:r>
                </a:p>
              </p:txBody>
            </p:sp>
          </p:grpSp>
          <p:grpSp>
            <p:nvGrpSpPr>
              <p:cNvPr id="52" name="组合 51"/>
              <p:cNvGrpSpPr/>
              <p:nvPr/>
            </p:nvGrpSpPr>
            <p:grpSpPr>
              <a:xfrm>
                <a:off x="3705225" y="1840544"/>
                <a:ext cx="762000" cy="762000"/>
                <a:chOff x="3295650" y="1611944"/>
                <a:chExt cx="762000" cy="762000"/>
              </a:xfrm>
            </p:grpSpPr>
            <p:sp>
              <p:nvSpPr>
                <p:cNvPr id="50" name="椭圆 49"/>
                <p:cNvSpPr/>
                <p:nvPr/>
              </p:nvSpPr>
              <p:spPr>
                <a:xfrm>
                  <a:off x="3295650" y="1611944"/>
                  <a:ext cx="762000" cy="762000"/>
                </a:xfrm>
                <a:prstGeom prst="ellipse">
                  <a:avLst/>
                </a:prstGeom>
                <a:solidFill>
                  <a:srgbClr val="5CB5A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1" name="文本框 50"/>
                <p:cNvSpPr txBox="1"/>
                <p:nvPr/>
              </p:nvSpPr>
              <p:spPr>
                <a:xfrm>
                  <a:off x="3359664" y="1731334"/>
                  <a:ext cx="633973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2800" dirty="0" smtClean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Arial Unicode MS" panose="020B0604020202020204" pitchFamily="34" charset="-122"/>
                    </a:rPr>
                    <a:t>01</a:t>
                  </a:r>
                  <a:endParaRPr lang="zh-CN" altLang="en-US" sz="28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Arial Unicode MS" panose="020B0604020202020204" pitchFamily="34" charset="-122"/>
                  </a:endParaRPr>
                </a:p>
              </p:txBody>
            </p:sp>
          </p:grpSp>
          <p:sp>
            <p:nvSpPr>
              <p:cNvPr id="43" name="矩形 42"/>
              <p:cNvSpPr/>
              <p:nvPr/>
            </p:nvSpPr>
            <p:spPr>
              <a:xfrm>
                <a:off x="1216574" y="2821835"/>
                <a:ext cx="2305050" cy="10895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基于演示设计的一站式在线演示、素材销售、服务交易系统</a:t>
                </a:r>
              </a:p>
            </p:txBody>
          </p:sp>
        </p:grpSp>
        <p:sp>
          <p:nvSpPr>
            <p:cNvPr id="64" name="矩形 63"/>
            <p:cNvSpPr/>
            <p:nvPr/>
          </p:nvSpPr>
          <p:spPr>
            <a:xfrm>
              <a:off x="1216574" y="5051878"/>
              <a:ext cx="2305050" cy="10895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基于演示设计的一站式在线演示、素材销售、服务交易系统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0">
        <p14:prism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1066800" y="1485900"/>
            <a:ext cx="10096500" cy="0"/>
          </a:xfrm>
          <a:prstGeom prst="line">
            <a:avLst/>
          </a:prstGeom>
          <a:ln w="38100">
            <a:solidFill>
              <a:srgbClr val="EEC89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998620" y="523875"/>
            <a:ext cx="4687805" cy="769441"/>
            <a:chOff x="998620" y="523875"/>
            <a:chExt cx="4687805" cy="769441"/>
          </a:xfrm>
        </p:grpSpPr>
        <p:sp>
          <p:nvSpPr>
            <p:cNvPr id="4" name="文本框 3"/>
            <p:cNvSpPr txBox="1"/>
            <p:nvPr/>
          </p:nvSpPr>
          <p:spPr>
            <a:xfrm>
              <a:off x="1628774" y="523875"/>
              <a:ext cx="405765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添加一级标题</a:t>
              </a:r>
              <a:r>
                <a:rPr lang="en-US" altLang="zh-CN" sz="4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4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998620" y="704850"/>
              <a:ext cx="637710" cy="439402"/>
              <a:chOff x="775392" y="446964"/>
              <a:chExt cx="169765" cy="116974"/>
            </a:xfrm>
            <a:solidFill>
              <a:srgbClr val="EC4570"/>
            </a:solidFill>
          </p:grpSpPr>
          <p:sp>
            <p:nvSpPr>
              <p:cNvPr id="6" name="Freeform 168"/>
              <p:cNvSpPr/>
              <p:nvPr/>
            </p:nvSpPr>
            <p:spPr bwMode="auto">
              <a:xfrm>
                <a:off x="875718" y="470183"/>
                <a:ext cx="33734" cy="70316"/>
              </a:xfrm>
              <a:custGeom>
                <a:avLst/>
                <a:gdLst>
                  <a:gd name="T0" fmla="*/ 7 w 65"/>
                  <a:gd name="T1" fmla="*/ 129 h 136"/>
                  <a:gd name="T2" fmla="*/ 7 w 65"/>
                  <a:gd name="T3" fmla="*/ 105 h 136"/>
                  <a:gd name="T4" fmla="*/ 7 w 65"/>
                  <a:gd name="T5" fmla="*/ 31 h 136"/>
                  <a:gd name="T6" fmla="*/ 7 w 65"/>
                  <a:gd name="T7" fmla="*/ 7 h 136"/>
                  <a:gd name="T8" fmla="*/ 31 w 65"/>
                  <a:gd name="T9" fmla="*/ 7 h 136"/>
                  <a:gd name="T10" fmla="*/ 31 w 65"/>
                  <a:gd name="T11" fmla="*/ 129 h 136"/>
                  <a:gd name="T12" fmla="*/ 7 w 65"/>
                  <a:gd name="T13" fmla="*/ 129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" h="136">
                    <a:moveTo>
                      <a:pt x="7" y="129"/>
                    </a:moveTo>
                    <a:cubicBezTo>
                      <a:pt x="0" y="122"/>
                      <a:pt x="0" y="111"/>
                      <a:pt x="7" y="105"/>
                    </a:cubicBezTo>
                    <a:cubicBezTo>
                      <a:pt x="27" y="84"/>
                      <a:pt x="27" y="52"/>
                      <a:pt x="7" y="31"/>
                    </a:cubicBezTo>
                    <a:cubicBezTo>
                      <a:pt x="0" y="25"/>
                      <a:pt x="0" y="14"/>
                      <a:pt x="7" y="7"/>
                    </a:cubicBezTo>
                    <a:cubicBezTo>
                      <a:pt x="13" y="0"/>
                      <a:pt x="24" y="0"/>
                      <a:pt x="31" y="7"/>
                    </a:cubicBezTo>
                    <a:cubicBezTo>
                      <a:pt x="65" y="41"/>
                      <a:pt x="65" y="95"/>
                      <a:pt x="31" y="129"/>
                    </a:cubicBezTo>
                    <a:cubicBezTo>
                      <a:pt x="24" y="136"/>
                      <a:pt x="13" y="136"/>
                      <a:pt x="7" y="1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" name="Freeform 169"/>
              <p:cNvSpPr/>
              <p:nvPr/>
            </p:nvSpPr>
            <p:spPr bwMode="auto">
              <a:xfrm>
                <a:off x="898499" y="446964"/>
                <a:ext cx="46658" cy="116974"/>
              </a:xfrm>
              <a:custGeom>
                <a:avLst/>
                <a:gdLst>
                  <a:gd name="T0" fmla="*/ 7 w 90"/>
                  <a:gd name="T1" fmla="*/ 219 h 226"/>
                  <a:gd name="T2" fmla="*/ 7 w 90"/>
                  <a:gd name="T3" fmla="*/ 194 h 226"/>
                  <a:gd name="T4" fmla="*/ 7 w 90"/>
                  <a:gd name="T5" fmla="*/ 32 h 226"/>
                  <a:gd name="T6" fmla="*/ 7 w 90"/>
                  <a:gd name="T7" fmla="*/ 7 h 226"/>
                  <a:gd name="T8" fmla="*/ 32 w 90"/>
                  <a:gd name="T9" fmla="*/ 7 h 226"/>
                  <a:gd name="T10" fmla="*/ 32 w 90"/>
                  <a:gd name="T11" fmla="*/ 219 h 226"/>
                  <a:gd name="T12" fmla="*/ 7 w 90"/>
                  <a:gd name="T13" fmla="*/ 219 h 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226">
                    <a:moveTo>
                      <a:pt x="7" y="219"/>
                    </a:moveTo>
                    <a:cubicBezTo>
                      <a:pt x="0" y="212"/>
                      <a:pt x="0" y="201"/>
                      <a:pt x="7" y="194"/>
                    </a:cubicBezTo>
                    <a:cubicBezTo>
                      <a:pt x="52" y="149"/>
                      <a:pt x="52" y="77"/>
                      <a:pt x="7" y="32"/>
                    </a:cubicBezTo>
                    <a:cubicBezTo>
                      <a:pt x="0" y="25"/>
                      <a:pt x="0" y="14"/>
                      <a:pt x="7" y="7"/>
                    </a:cubicBezTo>
                    <a:cubicBezTo>
                      <a:pt x="14" y="0"/>
                      <a:pt x="25" y="0"/>
                      <a:pt x="32" y="7"/>
                    </a:cubicBezTo>
                    <a:cubicBezTo>
                      <a:pt x="90" y="66"/>
                      <a:pt x="90" y="160"/>
                      <a:pt x="32" y="219"/>
                    </a:cubicBezTo>
                    <a:cubicBezTo>
                      <a:pt x="25" y="226"/>
                      <a:pt x="14" y="226"/>
                      <a:pt x="7" y="2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" name="Freeform 170"/>
              <p:cNvSpPr/>
              <p:nvPr/>
            </p:nvSpPr>
            <p:spPr bwMode="auto">
              <a:xfrm>
                <a:off x="811097" y="470183"/>
                <a:ext cx="33515" cy="70316"/>
              </a:xfrm>
              <a:custGeom>
                <a:avLst/>
                <a:gdLst>
                  <a:gd name="T0" fmla="*/ 58 w 65"/>
                  <a:gd name="T1" fmla="*/ 129 h 136"/>
                  <a:gd name="T2" fmla="*/ 58 w 65"/>
                  <a:gd name="T3" fmla="*/ 105 h 136"/>
                  <a:gd name="T4" fmla="*/ 58 w 65"/>
                  <a:gd name="T5" fmla="*/ 31 h 136"/>
                  <a:gd name="T6" fmla="*/ 58 w 65"/>
                  <a:gd name="T7" fmla="*/ 7 h 136"/>
                  <a:gd name="T8" fmla="*/ 34 w 65"/>
                  <a:gd name="T9" fmla="*/ 7 h 136"/>
                  <a:gd name="T10" fmla="*/ 34 w 65"/>
                  <a:gd name="T11" fmla="*/ 129 h 136"/>
                  <a:gd name="T12" fmla="*/ 58 w 65"/>
                  <a:gd name="T13" fmla="*/ 129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" h="136">
                    <a:moveTo>
                      <a:pt x="58" y="129"/>
                    </a:moveTo>
                    <a:cubicBezTo>
                      <a:pt x="65" y="122"/>
                      <a:pt x="65" y="111"/>
                      <a:pt x="58" y="105"/>
                    </a:cubicBezTo>
                    <a:cubicBezTo>
                      <a:pt x="38" y="84"/>
                      <a:pt x="38" y="52"/>
                      <a:pt x="58" y="31"/>
                    </a:cubicBezTo>
                    <a:cubicBezTo>
                      <a:pt x="65" y="25"/>
                      <a:pt x="65" y="14"/>
                      <a:pt x="58" y="7"/>
                    </a:cubicBezTo>
                    <a:cubicBezTo>
                      <a:pt x="52" y="0"/>
                      <a:pt x="41" y="0"/>
                      <a:pt x="34" y="7"/>
                    </a:cubicBezTo>
                    <a:cubicBezTo>
                      <a:pt x="0" y="41"/>
                      <a:pt x="0" y="95"/>
                      <a:pt x="34" y="129"/>
                    </a:cubicBezTo>
                    <a:cubicBezTo>
                      <a:pt x="41" y="136"/>
                      <a:pt x="52" y="136"/>
                      <a:pt x="58" y="1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" name="Freeform 171"/>
              <p:cNvSpPr/>
              <p:nvPr/>
            </p:nvSpPr>
            <p:spPr bwMode="auto">
              <a:xfrm>
                <a:off x="775392" y="446964"/>
                <a:ext cx="46439" cy="116974"/>
              </a:xfrm>
              <a:custGeom>
                <a:avLst/>
                <a:gdLst>
                  <a:gd name="T0" fmla="*/ 83 w 90"/>
                  <a:gd name="T1" fmla="*/ 219 h 226"/>
                  <a:gd name="T2" fmla="*/ 83 w 90"/>
                  <a:gd name="T3" fmla="*/ 194 h 226"/>
                  <a:gd name="T4" fmla="*/ 83 w 90"/>
                  <a:gd name="T5" fmla="*/ 32 h 226"/>
                  <a:gd name="T6" fmla="*/ 83 w 90"/>
                  <a:gd name="T7" fmla="*/ 7 h 226"/>
                  <a:gd name="T8" fmla="*/ 58 w 90"/>
                  <a:gd name="T9" fmla="*/ 7 h 226"/>
                  <a:gd name="T10" fmla="*/ 58 w 90"/>
                  <a:gd name="T11" fmla="*/ 219 h 226"/>
                  <a:gd name="T12" fmla="*/ 83 w 90"/>
                  <a:gd name="T13" fmla="*/ 219 h 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226">
                    <a:moveTo>
                      <a:pt x="83" y="219"/>
                    </a:moveTo>
                    <a:cubicBezTo>
                      <a:pt x="90" y="212"/>
                      <a:pt x="90" y="201"/>
                      <a:pt x="83" y="194"/>
                    </a:cubicBezTo>
                    <a:cubicBezTo>
                      <a:pt x="38" y="149"/>
                      <a:pt x="38" y="77"/>
                      <a:pt x="83" y="32"/>
                    </a:cubicBezTo>
                    <a:cubicBezTo>
                      <a:pt x="90" y="25"/>
                      <a:pt x="90" y="14"/>
                      <a:pt x="83" y="7"/>
                    </a:cubicBezTo>
                    <a:cubicBezTo>
                      <a:pt x="76" y="0"/>
                      <a:pt x="65" y="0"/>
                      <a:pt x="58" y="7"/>
                    </a:cubicBezTo>
                    <a:cubicBezTo>
                      <a:pt x="0" y="66"/>
                      <a:pt x="0" y="160"/>
                      <a:pt x="58" y="219"/>
                    </a:cubicBezTo>
                    <a:cubicBezTo>
                      <a:pt x="65" y="226"/>
                      <a:pt x="76" y="226"/>
                      <a:pt x="83" y="2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" name="Freeform 172"/>
              <p:cNvSpPr/>
              <p:nvPr/>
            </p:nvSpPr>
            <p:spPr bwMode="auto">
              <a:xfrm>
                <a:off x="845707" y="490774"/>
                <a:ext cx="29134" cy="29134"/>
              </a:xfrm>
              <a:custGeom>
                <a:avLst/>
                <a:gdLst>
                  <a:gd name="T0" fmla="*/ 46 w 56"/>
                  <a:gd name="T1" fmla="*/ 46 h 56"/>
                  <a:gd name="T2" fmla="*/ 10 w 56"/>
                  <a:gd name="T3" fmla="*/ 46 h 56"/>
                  <a:gd name="T4" fmla="*/ 10 w 56"/>
                  <a:gd name="T5" fmla="*/ 10 h 56"/>
                  <a:gd name="T6" fmla="*/ 46 w 56"/>
                  <a:gd name="T7" fmla="*/ 10 h 56"/>
                  <a:gd name="T8" fmla="*/ 46 w 56"/>
                  <a:gd name="T9" fmla="*/ 4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56">
                    <a:moveTo>
                      <a:pt x="46" y="46"/>
                    </a:moveTo>
                    <a:cubicBezTo>
                      <a:pt x="36" y="56"/>
                      <a:pt x="20" y="56"/>
                      <a:pt x="10" y="46"/>
                    </a:cubicBezTo>
                    <a:cubicBezTo>
                      <a:pt x="0" y="36"/>
                      <a:pt x="0" y="20"/>
                      <a:pt x="10" y="10"/>
                    </a:cubicBezTo>
                    <a:cubicBezTo>
                      <a:pt x="20" y="0"/>
                      <a:pt x="36" y="0"/>
                      <a:pt x="46" y="10"/>
                    </a:cubicBezTo>
                    <a:cubicBezTo>
                      <a:pt x="56" y="20"/>
                      <a:pt x="56" y="36"/>
                      <a:pt x="46" y="4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aphicFrame>
        <p:nvGraphicFramePr>
          <p:cNvPr id="11" name="表格 10"/>
          <p:cNvGraphicFramePr>
            <a:graphicFrameLocks noGrp="1"/>
          </p:cNvGraphicFramePr>
          <p:nvPr/>
        </p:nvGraphicFramePr>
        <p:xfrm>
          <a:off x="1066800" y="1885682"/>
          <a:ext cx="10096500" cy="41236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9300"/>
                <a:gridCol w="2019300"/>
                <a:gridCol w="2019300"/>
                <a:gridCol w="2019300"/>
                <a:gridCol w="2019300"/>
              </a:tblGrid>
              <a:tr h="71188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文本</a:t>
                      </a:r>
                      <a:r>
                        <a:rPr lang="en-US" altLang="zh-CN" sz="24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</a:p>
                    <a:p>
                      <a:pPr algn="ctr"/>
                      <a:endParaRPr lang="zh-CN" altLang="en-US" sz="24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>
                    <a:solidFill>
                      <a:srgbClr val="5AA1A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400" b="1" kern="1200" dirty="0" smtClean="0">
                          <a:solidFill>
                            <a:schemeClr val="lt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文本</a:t>
                      </a:r>
                      <a:r>
                        <a:rPr lang="en-US" altLang="zh-CN" sz="2400" b="1" kern="1200" dirty="0" smtClean="0">
                          <a:solidFill>
                            <a:schemeClr val="lt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</a:t>
                      </a:r>
                      <a:endParaRPr lang="zh-CN" altLang="en-US" sz="2400" b="1" kern="1200" dirty="0" smtClean="0">
                        <a:solidFill>
                          <a:schemeClr val="lt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>
                    <a:solidFill>
                      <a:srgbClr val="5AA1A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400" b="1" kern="1200" noProof="0" dirty="0" smtClean="0">
                          <a:solidFill>
                            <a:schemeClr val="lt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文本</a:t>
                      </a:r>
                      <a:r>
                        <a:rPr lang="en-US" altLang="zh-CN" sz="2400" b="1" kern="1200" noProof="0" dirty="0" smtClean="0">
                          <a:solidFill>
                            <a:schemeClr val="lt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3</a:t>
                      </a:r>
                      <a:endParaRPr lang="zh-CN" altLang="en-US" sz="2400" b="1" kern="1200" noProof="0" dirty="0" smtClean="0">
                        <a:solidFill>
                          <a:schemeClr val="lt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>
                    <a:solidFill>
                      <a:srgbClr val="5AA1A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400" b="1" kern="1200" noProof="0" dirty="0" smtClean="0">
                          <a:solidFill>
                            <a:schemeClr val="lt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文本</a:t>
                      </a:r>
                      <a:r>
                        <a:rPr lang="en-US" altLang="zh-CN" sz="2400" b="1" kern="1200" noProof="0" dirty="0" smtClean="0">
                          <a:solidFill>
                            <a:schemeClr val="lt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4</a:t>
                      </a:r>
                      <a:endParaRPr lang="zh-CN" altLang="en-US" sz="2400" b="1" kern="1200" noProof="0" dirty="0" smtClean="0">
                        <a:solidFill>
                          <a:schemeClr val="lt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>
                    <a:solidFill>
                      <a:srgbClr val="5AA1A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400" b="1" kern="1200" noProof="0" dirty="0" smtClean="0">
                          <a:solidFill>
                            <a:schemeClr val="lt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文本</a:t>
                      </a:r>
                      <a:r>
                        <a:rPr lang="en-US" altLang="zh-CN" sz="2400" b="1" kern="1200" noProof="0" dirty="0" smtClean="0">
                          <a:solidFill>
                            <a:schemeClr val="lt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5</a:t>
                      </a:r>
                      <a:endParaRPr lang="zh-CN" altLang="en-US" sz="2400" b="1" kern="1200" noProof="0" dirty="0" smtClean="0">
                        <a:solidFill>
                          <a:schemeClr val="lt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  <a:p>
                      <a:endParaRPr lang="zh-CN" altLang="en-US" dirty="0"/>
                    </a:p>
                  </a:txBody>
                  <a:tcPr>
                    <a:solidFill>
                      <a:srgbClr val="5AA1A1"/>
                    </a:solidFill>
                  </a:tcPr>
                </a:tc>
              </a:tr>
              <a:tr h="632782">
                <a:tc>
                  <a:txBody>
                    <a:bodyPr/>
                    <a:lstStyle/>
                    <a:p>
                      <a:pPr algn="ctr"/>
                      <a:endParaRPr lang="zh-CN" altLang="en-US" sz="2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2400" kern="1200" dirty="0" smtClean="0">
                        <a:solidFill>
                          <a:schemeClr val="dk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4465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44650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44650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44650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44465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rgbClr val="F67375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rgbClr val="F67375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rgbClr val="F67375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rgbClr val="F67375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rgbClr val="F67375"/>
                    </a:solidFill>
                  </a:tcPr>
                </a:tc>
              </a:tr>
              <a:tr h="44465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rgbClr val="EC457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rgbClr val="EC457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rgbClr val="EC457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rgbClr val="EC457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rgbClr val="EC457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0">
        <p14:prism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1066800" y="1485900"/>
            <a:ext cx="10096500" cy="0"/>
          </a:xfrm>
          <a:prstGeom prst="line">
            <a:avLst/>
          </a:prstGeom>
          <a:ln w="38100">
            <a:solidFill>
              <a:srgbClr val="EEC89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998620" y="523875"/>
            <a:ext cx="4687805" cy="769441"/>
            <a:chOff x="998620" y="523875"/>
            <a:chExt cx="4687805" cy="769441"/>
          </a:xfrm>
        </p:grpSpPr>
        <p:sp>
          <p:nvSpPr>
            <p:cNvPr id="4" name="文本框 3"/>
            <p:cNvSpPr txBox="1"/>
            <p:nvPr/>
          </p:nvSpPr>
          <p:spPr>
            <a:xfrm>
              <a:off x="1628774" y="523875"/>
              <a:ext cx="405765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添加一级标题</a:t>
              </a:r>
              <a:r>
                <a:rPr lang="en-US" altLang="zh-CN" sz="4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endParaRPr lang="zh-CN" altLang="en-US" sz="4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998620" y="704850"/>
              <a:ext cx="637710" cy="439402"/>
              <a:chOff x="775392" y="446964"/>
              <a:chExt cx="169765" cy="116974"/>
            </a:xfrm>
            <a:solidFill>
              <a:srgbClr val="EC4570"/>
            </a:solidFill>
          </p:grpSpPr>
          <p:sp>
            <p:nvSpPr>
              <p:cNvPr id="6" name="Freeform 168"/>
              <p:cNvSpPr/>
              <p:nvPr/>
            </p:nvSpPr>
            <p:spPr bwMode="auto">
              <a:xfrm>
                <a:off x="875718" y="470183"/>
                <a:ext cx="33734" cy="70316"/>
              </a:xfrm>
              <a:custGeom>
                <a:avLst/>
                <a:gdLst>
                  <a:gd name="T0" fmla="*/ 7 w 65"/>
                  <a:gd name="T1" fmla="*/ 129 h 136"/>
                  <a:gd name="T2" fmla="*/ 7 w 65"/>
                  <a:gd name="T3" fmla="*/ 105 h 136"/>
                  <a:gd name="T4" fmla="*/ 7 w 65"/>
                  <a:gd name="T5" fmla="*/ 31 h 136"/>
                  <a:gd name="T6" fmla="*/ 7 w 65"/>
                  <a:gd name="T7" fmla="*/ 7 h 136"/>
                  <a:gd name="T8" fmla="*/ 31 w 65"/>
                  <a:gd name="T9" fmla="*/ 7 h 136"/>
                  <a:gd name="T10" fmla="*/ 31 w 65"/>
                  <a:gd name="T11" fmla="*/ 129 h 136"/>
                  <a:gd name="T12" fmla="*/ 7 w 65"/>
                  <a:gd name="T13" fmla="*/ 129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" h="136">
                    <a:moveTo>
                      <a:pt x="7" y="129"/>
                    </a:moveTo>
                    <a:cubicBezTo>
                      <a:pt x="0" y="122"/>
                      <a:pt x="0" y="111"/>
                      <a:pt x="7" y="105"/>
                    </a:cubicBezTo>
                    <a:cubicBezTo>
                      <a:pt x="27" y="84"/>
                      <a:pt x="27" y="52"/>
                      <a:pt x="7" y="31"/>
                    </a:cubicBezTo>
                    <a:cubicBezTo>
                      <a:pt x="0" y="25"/>
                      <a:pt x="0" y="14"/>
                      <a:pt x="7" y="7"/>
                    </a:cubicBezTo>
                    <a:cubicBezTo>
                      <a:pt x="13" y="0"/>
                      <a:pt x="24" y="0"/>
                      <a:pt x="31" y="7"/>
                    </a:cubicBezTo>
                    <a:cubicBezTo>
                      <a:pt x="65" y="41"/>
                      <a:pt x="65" y="95"/>
                      <a:pt x="31" y="129"/>
                    </a:cubicBezTo>
                    <a:cubicBezTo>
                      <a:pt x="24" y="136"/>
                      <a:pt x="13" y="136"/>
                      <a:pt x="7" y="1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" name="Freeform 169"/>
              <p:cNvSpPr/>
              <p:nvPr/>
            </p:nvSpPr>
            <p:spPr bwMode="auto">
              <a:xfrm>
                <a:off x="898499" y="446964"/>
                <a:ext cx="46658" cy="116974"/>
              </a:xfrm>
              <a:custGeom>
                <a:avLst/>
                <a:gdLst>
                  <a:gd name="T0" fmla="*/ 7 w 90"/>
                  <a:gd name="T1" fmla="*/ 219 h 226"/>
                  <a:gd name="T2" fmla="*/ 7 w 90"/>
                  <a:gd name="T3" fmla="*/ 194 h 226"/>
                  <a:gd name="T4" fmla="*/ 7 w 90"/>
                  <a:gd name="T5" fmla="*/ 32 h 226"/>
                  <a:gd name="T6" fmla="*/ 7 w 90"/>
                  <a:gd name="T7" fmla="*/ 7 h 226"/>
                  <a:gd name="T8" fmla="*/ 32 w 90"/>
                  <a:gd name="T9" fmla="*/ 7 h 226"/>
                  <a:gd name="T10" fmla="*/ 32 w 90"/>
                  <a:gd name="T11" fmla="*/ 219 h 226"/>
                  <a:gd name="T12" fmla="*/ 7 w 90"/>
                  <a:gd name="T13" fmla="*/ 219 h 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226">
                    <a:moveTo>
                      <a:pt x="7" y="219"/>
                    </a:moveTo>
                    <a:cubicBezTo>
                      <a:pt x="0" y="212"/>
                      <a:pt x="0" y="201"/>
                      <a:pt x="7" y="194"/>
                    </a:cubicBezTo>
                    <a:cubicBezTo>
                      <a:pt x="52" y="149"/>
                      <a:pt x="52" y="77"/>
                      <a:pt x="7" y="32"/>
                    </a:cubicBezTo>
                    <a:cubicBezTo>
                      <a:pt x="0" y="25"/>
                      <a:pt x="0" y="14"/>
                      <a:pt x="7" y="7"/>
                    </a:cubicBezTo>
                    <a:cubicBezTo>
                      <a:pt x="14" y="0"/>
                      <a:pt x="25" y="0"/>
                      <a:pt x="32" y="7"/>
                    </a:cubicBezTo>
                    <a:cubicBezTo>
                      <a:pt x="90" y="66"/>
                      <a:pt x="90" y="160"/>
                      <a:pt x="32" y="219"/>
                    </a:cubicBezTo>
                    <a:cubicBezTo>
                      <a:pt x="25" y="226"/>
                      <a:pt x="14" y="226"/>
                      <a:pt x="7" y="2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" name="Freeform 170"/>
              <p:cNvSpPr/>
              <p:nvPr/>
            </p:nvSpPr>
            <p:spPr bwMode="auto">
              <a:xfrm>
                <a:off x="811097" y="470183"/>
                <a:ext cx="33515" cy="70316"/>
              </a:xfrm>
              <a:custGeom>
                <a:avLst/>
                <a:gdLst>
                  <a:gd name="T0" fmla="*/ 58 w 65"/>
                  <a:gd name="T1" fmla="*/ 129 h 136"/>
                  <a:gd name="T2" fmla="*/ 58 w 65"/>
                  <a:gd name="T3" fmla="*/ 105 h 136"/>
                  <a:gd name="T4" fmla="*/ 58 w 65"/>
                  <a:gd name="T5" fmla="*/ 31 h 136"/>
                  <a:gd name="T6" fmla="*/ 58 w 65"/>
                  <a:gd name="T7" fmla="*/ 7 h 136"/>
                  <a:gd name="T8" fmla="*/ 34 w 65"/>
                  <a:gd name="T9" fmla="*/ 7 h 136"/>
                  <a:gd name="T10" fmla="*/ 34 w 65"/>
                  <a:gd name="T11" fmla="*/ 129 h 136"/>
                  <a:gd name="T12" fmla="*/ 58 w 65"/>
                  <a:gd name="T13" fmla="*/ 129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" h="136">
                    <a:moveTo>
                      <a:pt x="58" y="129"/>
                    </a:moveTo>
                    <a:cubicBezTo>
                      <a:pt x="65" y="122"/>
                      <a:pt x="65" y="111"/>
                      <a:pt x="58" y="105"/>
                    </a:cubicBezTo>
                    <a:cubicBezTo>
                      <a:pt x="38" y="84"/>
                      <a:pt x="38" y="52"/>
                      <a:pt x="58" y="31"/>
                    </a:cubicBezTo>
                    <a:cubicBezTo>
                      <a:pt x="65" y="25"/>
                      <a:pt x="65" y="14"/>
                      <a:pt x="58" y="7"/>
                    </a:cubicBezTo>
                    <a:cubicBezTo>
                      <a:pt x="52" y="0"/>
                      <a:pt x="41" y="0"/>
                      <a:pt x="34" y="7"/>
                    </a:cubicBezTo>
                    <a:cubicBezTo>
                      <a:pt x="0" y="41"/>
                      <a:pt x="0" y="95"/>
                      <a:pt x="34" y="129"/>
                    </a:cubicBezTo>
                    <a:cubicBezTo>
                      <a:pt x="41" y="136"/>
                      <a:pt x="52" y="136"/>
                      <a:pt x="58" y="1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" name="Freeform 171"/>
              <p:cNvSpPr/>
              <p:nvPr/>
            </p:nvSpPr>
            <p:spPr bwMode="auto">
              <a:xfrm>
                <a:off x="775392" y="446964"/>
                <a:ext cx="46439" cy="116974"/>
              </a:xfrm>
              <a:custGeom>
                <a:avLst/>
                <a:gdLst>
                  <a:gd name="T0" fmla="*/ 83 w 90"/>
                  <a:gd name="T1" fmla="*/ 219 h 226"/>
                  <a:gd name="T2" fmla="*/ 83 w 90"/>
                  <a:gd name="T3" fmla="*/ 194 h 226"/>
                  <a:gd name="T4" fmla="*/ 83 w 90"/>
                  <a:gd name="T5" fmla="*/ 32 h 226"/>
                  <a:gd name="T6" fmla="*/ 83 w 90"/>
                  <a:gd name="T7" fmla="*/ 7 h 226"/>
                  <a:gd name="T8" fmla="*/ 58 w 90"/>
                  <a:gd name="T9" fmla="*/ 7 h 226"/>
                  <a:gd name="T10" fmla="*/ 58 w 90"/>
                  <a:gd name="T11" fmla="*/ 219 h 226"/>
                  <a:gd name="T12" fmla="*/ 83 w 90"/>
                  <a:gd name="T13" fmla="*/ 219 h 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226">
                    <a:moveTo>
                      <a:pt x="83" y="219"/>
                    </a:moveTo>
                    <a:cubicBezTo>
                      <a:pt x="90" y="212"/>
                      <a:pt x="90" y="201"/>
                      <a:pt x="83" y="194"/>
                    </a:cubicBezTo>
                    <a:cubicBezTo>
                      <a:pt x="38" y="149"/>
                      <a:pt x="38" y="77"/>
                      <a:pt x="83" y="32"/>
                    </a:cubicBezTo>
                    <a:cubicBezTo>
                      <a:pt x="90" y="25"/>
                      <a:pt x="90" y="14"/>
                      <a:pt x="83" y="7"/>
                    </a:cubicBezTo>
                    <a:cubicBezTo>
                      <a:pt x="76" y="0"/>
                      <a:pt x="65" y="0"/>
                      <a:pt x="58" y="7"/>
                    </a:cubicBezTo>
                    <a:cubicBezTo>
                      <a:pt x="0" y="66"/>
                      <a:pt x="0" y="160"/>
                      <a:pt x="58" y="219"/>
                    </a:cubicBezTo>
                    <a:cubicBezTo>
                      <a:pt x="65" y="226"/>
                      <a:pt x="76" y="226"/>
                      <a:pt x="83" y="2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" name="Freeform 172"/>
              <p:cNvSpPr/>
              <p:nvPr/>
            </p:nvSpPr>
            <p:spPr bwMode="auto">
              <a:xfrm>
                <a:off x="845707" y="490774"/>
                <a:ext cx="29134" cy="29134"/>
              </a:xfrm>
              <a:custGeom>
                <a:avLst/>
                <a:gdLst>
                  <a:gd name="T0" fmla="*/ 46 w 56"/>
                  <a:gd name="T1" fmla="*/ 46 h 56"/>
                  <a:gd name="T2" fmla="*/ 10 w 56"/>
                  <a:gd name="T3" fmla="*/ 46 h 56"/>
                  <a:gd name="T4" fmla="*/ 10 w 56"/>
                  <a:gd name="T5" fmla="*/ 10 h 56"/>
                  <a:gd name="T6" fmla="*/ 46 w 56"/>
                  <a:gd name="T7" fmla="*/ 10 h 56"/>
                  <a:gd name="T8" fmla="*/ 46 w 56"/>
                  <a:gd name="T9" fmla="*/ 4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56">
                    <a:moveTo>
                      <a:pt x="46" y="46"/>
                    </a:moveTo>
                    <a:cubicBezTo>
                      <a:pt x="36" y="56"/>
                      <a:pt x="20" y="56"/>
                      <a:pt x="10" y="46"/>
                    </a:cubicBezTo>
                    <a:cubicBezTo>
                      <a:pt x="0" y="36"/>
                      <a:pt x="0" y="20"/>
                      <a:pt x="10" y="10"/>
                    </a:cubicBezTo>
                    <a:cubicBezTo>
                      <a:pt x="20" y="0"/>
                      <a:pt x="36" y="0"/>
                      <a:pt x="46" y="10"/>
                    </a:cubicBezTo>
                    <a:cubicBezTo>
                      <a:pt x="56" y="20"/>
                      <a:pt x="56" y="36"/>
                      <a:pt x="46" y="4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50" name="组合 49"/>
          <p:cNvGrpSpPr/>
          <p:nvPr/>
        </p:nvGrpSpPr>
        <p:grpSpPr>
          <a:xfrm>
            <a:off x="1067222" y="1931602"/>
            <a:ext cx="4230336" cy="4247853"/>
            <a:chOff x="1067222" y="1931602"/>
            <a:chExt cx="4230336" cy="4247853"/>
          </a:xfrm>
        </p:grpSpPr>
        <p:grpSp>
          <p:nvGrpSpPr>
            <p:cNvPr id="59" name="组合 58"/>
            <p:cNvGrpSpPr/>
            <p:nvPr/>
          </p:nvGrpSpPr>
          <p:grpSpPr>
            <a:xfrm>
              <a:off x="1067222" y="3152687"/>
              <a:ext cx="685800" cy="685800"/>
              <a:chOff x="2933700" y="-1162050"/>
              <a:chExt cx="1104900" cy="1104900"/>
            </a:xfrm>
          </p:grpSpPr>
          <p:sp>
            <p:nvSpPr>
              <p:cNvPr id="12" name="椭圆 11"/>
              <p:cNvSpPr/>
              <p:nvPr/>
            </p:nvSpPr>
            <p:spPr>
              <a:xfrm>
                <a:off x="2933700" y="-1162050"/>
                <a:ext cx="1104900" cy="1104900"/>
              </a:xfrm>
              <a:prstGeom prst="ellipse">
                <a:avLst/>
              </a:prstGeom>
              <a:solidFill>
                <a:srgbClr val="F6737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Freeform 1796"/>
              <p:cNvSpPr/>
              <p:nvPr/>
            </p:nvSpPr>
            <p:spPr bwMode="auto">
              <a:xfrm>
                <a:off x="3145547" y="-811118"/>
                <a:ext cx="681207" cy="403037"/>
              </a:xfrm>
              <a:custGeom>
                <a:avLst/>
                <a:gdLst>
                  <a:gd name="T0" fmla="*/ 27 w 284"/>
                  <a:gd name="T1" fmla="*/ 130 h 168"/>
                  <a:gd name="T2" fmla="*/ 174 w 284"/>
                  <a:gd name="T3" fmla="*/ 120 h 168"/>
                  <a:gd name="T4" fmla="*/ 208 w 284"/>
                  <a:gd name="T5" fmla="*/ 0 h 168"/>
                  <a:gd name="T6" fmla="*/ 217 w 284"/>
                  <a:gd name="T7" fmla="*/ 38 h 168"/>
                  <a:gd name="T8" fmla="*/ 162 w 284"/>
                  <a:gd name="T9" fmla="*/ 0 h 168"/>
                  <a:gd name="T10" fmla="*/ 112 w 284"/>
                  <a:gd name="T11" fmla="*/ 9 h 168"/>
                  <a:gd name="T12" fmla="*/ 157 w 284"/>
                  <a:gd name="T13" fmla="*/ 63 h 168"/>
                  <a:gd name="T14" fmla="*/ 87 w 284"/>
                  <a:gd name="T15" fmla="*/ 25 h 168"/>
                  <a:gd name="T16" fmla="*/ 49 w 284"/>
                  <a:gd name="T17" fmla="*/ 43 h 168"/>
                  <a:gd name="T18" fmla="*/ 104 w 284"/>
                  <a:gd name="T19" fmla="*/ 83 h 168"/>
                  <a:gd name="T20" fmla="*/ 36 w 284"/>
                  <a:gd name="T21" fmla="*/ 72 h 168"/>
                  <a:gd name="T22" fmla="*/ 27 w 284"/>
                  <a:gd name="T23" fmla="*/ 130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4" h="168">
                    <a:moveTo>
                      <a:pt x="27" y="130"/>
                    </a:moveTo>
                    <a:cubicBezTo>
                      <a:pt x="27" y="130"/>
                      <a:pt x="65" y="168"/>
                      <a:pt x="174" y="120"/>
                    </a:cubicBezTo>
                    <a:cubicBezTo>
                      <a:pt x="284" y="72"/>
                      <a:pt x="247" y="19"/>
                      <a:pt x="208" y="0"/>
                    </a:cubicBezTo>
                    <a:cubicBezTo>
                      <a:pt x="208" y="0"/>
                      <a:pt x="223" y="25"/>
                      <a:pt x="217" y="38"/>
                    </a:cubicBezTo>
                    <a:cubicBezTo>
                      <a:pt x="211" y="50"/>
                      <a:pt x="198" y="19"/>
                      <a:pt x="162" y="0"/>
                    </a:cubicBezTo>
                    <a:cubicBezTo>
                      <a:pt x="162" y="0"/>
                      <a:pt x="134" y="3"/>
                      <a:pt x="112" y="9"/>
                    </a:cubicBezTo>
                    <a:cubicBezTo>
                      <a:pt x="112" y="9"/>
                      <a:pt x="165" y="37"/>
                      <a:pt x="157" y="63"/>
                    </a:cubicBezTo>
                    <a:cubicBezTo>
                      <a:pt x="157" y="63"/>
                      <a:pt x="110" y="24"/>
                      <a:pt x="87" y="25"/>
                    </a:cubicBezTo>
                    <a:cubicBezTo>
                      <a:pt x="87" y="25"/>
                      <a:pt x="56" y="38"/>
                      <a:pt x="49" y="43"/>
                    </a:cubicBezTo>
                    <a:cubicBezTo>
                      <a:pt x="49" y="43"/>
                      <a:pt x="101" y="66"/>
                      <a:pt x="104" y="83"/>
                    </a:cubicBezTo>
                    <a:cubicBezTo>
                      <a:pt x="104" y="83"/>
                      <a:pt x="55" y="70"/>
                      <a:pt x="36" y="72"/>
                    </a:cubicBezTo>
                    <a:cubicBezTo>
                      <a:pt x="36" y="72"/>
                      <a:pt x="0" y="101"/>
                      <a:pt x="27" y="13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61" name="组合 60"/>
            <p:cNvGrpSpPr/>
            <p:nvPr/>
          </p:nvGrpSpPr>
          <p:grpSpPr>
            <a:xfrm>
              <a:off x="1067222" y="5457990"/>
              <a:ext cx="685800" cy="685800"/>
              <a:chOff x="5686425" y="-1162050"/>
              <a:chExt cx="1104900" cy="1104900"/>
            </a:xfrm>
          </p:grpSpPr>
          <p:sp>
            <p:nvSpPr>
              <p:cNvPr id="14" name="椭圆 13"/>
              <p:cNvSpPr/>
              <p:nvPr/>
            </p:nvSpPr>
            <p:spPr>
              <a:xfrm>
                <a:off x="5686425" y="-1162050"/>
                <a:ext cx="1104900" cy="1104900"/>
              </a:xfrm>
              <a:prstGeom prst="ellipse">
                <a:avLst/>
              </a:prstGeom>
              <a:solidFill>
                <a:srgbClr val="32949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53" name="组合 52"/>
              <p:cNvGrpSpPr/>
              <p:nvPr/>
            </p:nvGrpSpPr>
            <p:grpSpPr>
              <a:xfrm>
                <a:off x="6025175" y="-924821"/>
                <a:ext cx="427400" cy="630443"/>
                <a:chOff x="11564372" y="1432847"/>
                <a:chExt cx="427400" cy="630443"/>
              </a:xfrm>
            </p:grpSpPr>
            <p:sp>
              <p:nvSpPr>
                <p:cNvPr id="27" name="Rectangle 1837"/>
                <p:cNvSpPr>
                  <a:spLocks noChangeArrowheads="1"/>
                </p:cNvSpPr>
                <p:nvPr/>
              </p:nvSpPr>
              <p:spPr bwMode="auto">
                <a:xfrm>
                  <a:off x="11564372" y="1566852"/>
                  <a:ext cx="330957" cy="7004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8" name="Freeform 1838"/>
                <p:cNvSpPr>
                  <a:spLocks noEditPoints="1"/>
                </p:cNvSpPr>
                <p:nvPr/>
              </p:nvSpPr>
              <p:spPr bwMode="auto">
                <a:xfrm>
                  <a:off x="11564372" y="1665328"/>
                  <a:ext cx="330957" cy="397962"/>
                </a:xfrm>
                <a:custGeom>
                  <a:avLst/>
                  <a:gdLst>
                    <a:gd name="T0" fmla="*/ 0 w 138"/>
                    <a:gd name="T1" fmla="*/ 0 h 166"/>
                    <a:gd name="T2" fmla="*/ 0 w 138"/>
                    <a:gd name="T3" fmla="*/ 143 h 166"/>
                    <a:gd name="T4" fmla="*/ 24 w 138"/>
                    <a:gd name="T5" fmla="*/ 166 h 166"/>
                    <a:gd name="T6" fmla="*/ 115 w 138"/>
                    <a:gd name="T7" fmla="*/ 166 h 166"/>
                    <a:gd name="T8" fmla="*/ 138 w 138"/>
                    <a:gd name="T9" fmla="*/ 143 h 166"/>
                    <a:gd name="T10" fmla="*/ 138 w 138"/>
                    <a:gd name="T11" fmla="*/ 0 h 166"/>
                    <a:gd name="T12" fmla="*/ 0 w 138"/>
                    <a:gd name="T13" fmla="*/ 0 h 166"/>
                    <a:gd name="T14" fmla="*/ 39 w 138"/>
                    <a:gd name="T15" fmla="*/ 131 h 166"/>
                    <a:gd name="T16" fmla="*/ 30 w 138"/>
                    <a:gd name="T17" fmla="*/ 139 h 166"/>
                    <a:gd name="T18" fmla="*/ 29 w 138"/>
                    <a:gd name="T19" fmla="*/ 139 h 166"/>
                    <a:gd name="T20" fmla="*/ 20 w 138"/>
                    <a:gd name="T21" fmla="*/ 131 h 166"/>
                    <a:gd name="T22" fmla="*/ 20 w 138"/>
                    <a:gd name="T23" fmla="*/ 31 h 166"/>
                    <a:gd name="T24" fmla="*/ 29 w 138"/>
                    <a:gd name="T25" fmla="*/ 22 h 166"/>
                    <a:gd name="T26" fmla="*/ 30 w 138"/>
                    <a:gd name="T27" fmla="*/ 22 h 166"/>
                    <a:gd name="T28" fmla="*/ 39 w 138"/>
                    <a:gd name="T29" fmla="*/ 31 h 166"/>
                    <a:gd name="T30" fmla="*/ 39 w 138"/>
                    <a:gd name="T31" fmla="*/ 131 h 166"/>
                    <a:gd name="T32" fmla="*/ 78 w 138"/>
                    <a:gd name="T33" fmla="*/ 131 h 166"/>
                    <a:gd name="T34" fmla="*/ 70 w 138"/>
                    <a:gd name="T35" fmla="*/ 139 h 166"/>
                    <a:gd name="T36" fmla="*/ 68 w 138"/>
                    <a:gd name="T37" fmla="*/ 139 h 166"/>
                    <a:gd name="T38" fmla="*/ 60 w 138"/>
                    <a:gd name="T39" fmla="*/ 131 h 166"/>
                    <a:gd name="T40" fmla="*/ 60 w 138"/>
                    <a:gd name="T41" fmla="*/ 31 h 166"/>
                    <a:gd name="T42" fmla="*/ 68 w 138"/>
                    <a:gd name="T43" fmla="*/ 22 h 166"/>
                    <a:gd name="T44" fmla="*/ 70 w 138"/>
                    <a:gd name="T45" fmla="*/ 22 h 166"/>
                    <a:gd name="T46" fmla="*/ 78 w 138"/>
                    <a:gd name="T47" fmla="*/ 31 h 166"/>
                    <a:gd name="T48" fmla="*/ 78 w 138"/>
                    <a:gd name="T49" fmla="*/ 131 h 166"/>
                    <a:gd name="T50" fmla="*/ 118 w 138"/>
                    <a:gd name="T51" fmla="*/ 131 h 166"/>
                    <a:gd name="T52" fmla="*/ 109 w 138"/>
                    <a:gd name="T53" fmla="*/ 139 h 166"/>
                    <a:gd name="T54" fmla="*/ 108 w 138"/>
                    <a:gd name="T55" fmla="*/ 139 h 166"/>
                    <a:gd name="T56" fmla="*/ 99 w 138"/>
                    <a:gd name="T57" fmla="*/ 131 h 166"/>
                    <a:gd name="T58" fmla="*/ 99 w 138"/>
                    <a:gd name="T59" fmla="*/ 31 h 166"/>
                    <a:gd name="T60" fmla="*/ 108 w 138"/>
                    <a:gd name="T61" fmla="*/ 22 h 166"/>
                    <a:gd name="T62" fmla="*/ 109 w 138"/>
                    <a:gd name="T63" fmla="*/ 22 h 166"/>
                    <a:gd name="T64" fmla="*/ 118 w 138"/>
                    <a:gd name="T65" fmla="*/ 31 h 166"/>
                    <a:gd name="T66" fmla="*/ 118 w 138"/>
                    <a:gd name="T67" fmla="*/ 131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138" h="166">
                      <a:moveTo>
                        <a:pt x="0" y="0"/>
                      </a:moveTo>
                      <a:cubicBezTo>
                        <a:pt x="0" y="143"/>
                        <a:pt x="0" y="143"/>
                        <a:pt x="0" y="143"/>
                      </a:cubicBezTo>
                      <a:cubicBezTo>
                        <a:pt x="0" y="156"/>
                        <a:pt x="11" y="166"/>
                        <a:pt x="24" y="166"/>
                      </a:cubicBezTo>
                      <a:cubicBezTo>
                        <a:pt x="115" y="166"/>
                        <a:pt x="115" y="166"/>
                        <a:pt x="115" y="166"/>
                      </a:cubicBezTo>
                      <a:cubicBezTo>
                        <a:pt x="127" y="166"/>
                        <a:pt x="138" y="156"/>
                        <a:pt x="138" y="143"/>
                      </a:cubicBezTo>
                      <a:cubicBezTo>
                        <a:pt x="138" y="0"/>
                        <a:pt x="138" y="0"/>
                        <a:pt x="138" y="0"/>
                      </a:cubicBezTo>
                      <a:lnTo>
                        <a:pt x="0" y="0"/>
                      </a:lnTo>
                      <a:close/>
                      <a:moveTo>
                        <a:pt x="39" y="131"/>
                      </a:moveTo>
                      <a:cubicBezTo>
                        <a:pt x="39" y="136"/>
                        <a:pt x="35" y="139"/>
                        <a:pt x="30" y="139"/>
                      </a:cubicBezTo>
                      <a:cubicBezTo>
                        <a:pt x="29" y="139"/>
                        <a:pt x="29" y="139"/>
                        <a:pt x="29" y="139"/>
                      </a:cubicBezTo>
                      <a:cubicBezTo>
                        <a:pt x="24" y="139"/>
                        <a:pt x="20" y="136"/>
                        <a:pt x="20" y="131"/>
                      </a:cubicBezTo>
                      <a:cubicBezTo>
                        <a:pt x="20" y="31"/>
                        <a:pt x="20" y="31"/>
                        <a:pt x="20" y="31"/>
                      </a:cubicBezTo>
                      <a:cubicBezTo>
                        <a:pt x="20" y="26"/>
                        <a:pt x="24" y="22"/>
                        <a:pt x="29" y="22"/>
                      </a:cubicBezTo>
                      <a:cubicBezTo>
                        <a:pt x="30" y="22"/>
                        <a:pt x="30" y="22"/>
                        <a:pt x="30" y="22"/>
                      </a:cubicBezTo>
                      <a:cubicBezTo>
                        <a:pt x="35" y="22"/>
                        <a:pt x="39" y="26"/>
                        <a:pt x="39" y="31"/>
                      </a:cubicBezTo>
                      <a:lnTo>
                        <a:pt x="39" y="131"/>
                      </a:lnTo>
                      <a:close/>
                      <a:moveTo>
                        <a:pt x="78" y="131"/>
                      </a:moveTo>
                      <a:cubicBezTo>
                        <a:pt x="78" y="136"/>
                        <a:pt x="74" y="139"/>
                        <a:pt x="70" y="139"/>
                      </a:cubicBezTo>
                      <a:cubicBezTo>
                        <a:pt x="68" y="139"/>
                        <a:pt x="68" y="139"/>
                        <a:pt x="68" y="139"/>
                      </a:cubicBezTo>
                      <a:cubicBezTo>
                        <a:pt x="64" y="139"/>
                        <a:pt x="60" y="136"/>
                        <a:pt x="60" y="131"/>
                      </a:cubicBezTo>
                      <a:cubicBezTo>
                        <a:pt x="60" y="31"/>
                        <a:pt x="60" y="31"/>
                        <a:pt x="60" y="31"/>
                      </a:cubicBezTo>
                      <a:cubicBezTo>
                        <a:pt x="60" y="26"/>
                        <a:pt x="64" y="22"/>
                        <a:pt x="68" y="22"/>
                      </a:cubicBezTo>
                      <a:cubicBezTo>
                        <a:pt x="70" y="22"/>
                        <a:pt x="70" y="22"/>
                        <a:pt x="70" y="22"/>
                      </a:cubicBezTo>
                      <a:cubicBezTo>
                        <a:pt x="74" y="22"/>
                        <a:pt x="78" y="26"/>
                        <a:pt x="78" y="31"/>
                      </a:cubicBezTo>
                      <a:lnTo>
                        <a:pt x="78" y="131"/>
                      </a:lnTo>
                      <a:close/>
                      <a:moveTo>
                        <a:pt x="118" y="131"/>
                      </a:moveTo>
                      <a:cubicBezTo>
                        <a:pt x="118" y="136"/>
                        <a:pt x="114" y="139"/>
                        <a:pt x="109" y="139"/>
                      </a:cubicBezTo>
                      <a:cubicBezTo>
                        <a:pt x="108" y="139"/>
                        <a:pt x="108" y="139"/>
                        <a:pt x="108" y="139"/>
                      </a:cubicBezTo>
                      <a:cubicBezTo>
                        <a:pt x="103" y="139"/>
                        <a:pt x="99" y="136"/>
                        <a:pt x="99" y="131"/>
                      </a:cubicBezTo>
                      <a:cubicBezTo>
                        <a:pt x="99" y="31"/>
                        <a:pt x="99" y="31"/>
                        <a:pt x="99" y="31"/>
                      </a:cubicBezTo>
                      <a:cubicBezTo>
                        <a:pt x="99" y="26"/>
                        <a:pt x="103" y="22"/>
                        <a:pt x="108" y="22"/>
                      </a:cubicBezTo>
                      <a:cubicBezTo>
                        <a:pt x="109" y="22"/>
                        <a:pt x="109" y="22"/>
                        <a:pt x="109" y="22"/>
                      </a:cubicBezTo>
                      <a:cubicBezTo>
                        <a:pt x="114" y="22"/>
                        <a:pt x="118" y="26"/>
                        <a:pt x="118" y="31"/>
                      </a:cubicBezTo>
                      <a:lnTo>
                        <a:pt x="118" y="131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9" name="Freeform 1839"/>
                <p:cNvSpPr/>
                <p:nvPr/>
              </p:nvSpPr>
              <p:spPr bwMode="auto">
                <a:xfrm>
                  <a:off x="11863858" y="1711013"/>
                  <a:ext cx="127914" cy="288320"/>
                </a:xfrm>
                <a:custGeom>
                  <a:avLst/>
                  <a:gdLst>
                    <a:gd name="T0" fmla="*/ 26 w 53"/>
                    <a:gd name="T1" fmla="*/ 120 h 120"/>
                    <a:gd name="T2" fmla="*/ 0 w 53"/>
                    <a:gd name="T3" fmla="*/ 120 h 120"/>
                    <a:gd name="T4" fmla="*/ 0 w 53"/>
                    <a:gd name="T5" fmla="*/ 100 h 120"/>
                    <a:gd name="T6" fmla="*/ 26 w 53"/>
                    <a:gd name="T7" fmla="*/ 100 h 120"/>
                    <a:gd name="T8" fmla="*/ 33 w 53"/>
                    <a:gd name="T9" fmla="*/ 93 h 120"/>
                    <a:gd name="T10" fmla="*/ 33 w 53"/>
                    <a:gd name="T11" fmla="*/ 27 h 120"/>
                    <a:gd name="T12" fmla="*/ 26 w 53"/>
                    <a:gd name="T13" fmla="*/ 20 h 120"/>
                    <a:gd name="T14" fmla="*/ 0 w 53"/>
                    <a:gd name="T15" fmla="*/ 20 h 120"/>
                    <a:gd name="T16" fmla="*/ 0 w 53"/>
                    <a:gd name="T17" fmla="*/ 0 h 120"/>
                    <a:gd name="T18" fmla="*/ 26 w 53"/>
                    <a:gd name="T19" fmla="*/ 0 h 120"/>
                    <a:gd name="T20" fmla="*/ 53 w 53"/>
                    <a:gd name="T21" fmla="*/ 27 h 120"/>
                    <a:gd name="T22" fmla="*/ 53 w 53"/>
                    <a:gd name="T23" fmla="*/ 93 h 120"/>
                    <a:gd name="T24" fmla="*/ 26 w 53"/>
                    <a:gd name="T25" fmla="*/ 120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53" h="120">
                      <a:moveTo>
                        <a:pt x="26" y="120"/>
                      </a:moveTo>
                      <a:cubicBezTo>
                        <a:pt x="0" y="120"/>
                        <a:pt x="0" y="120"/>
                        <a:pt x="0" y="120"/>
                      </a:cubicBezTo>
                      <a:cubicBezTo>
                        <a:pt x="0" y="100"/>
                        <a:pt x="0" y="100"/>
                        <a:pt x="0" y="100"/>
                      </a:cubicBezTo>
                      <a:cubicBezTo>
                        <a:pt x="26" y="100"/>
                        <a:pt x="26" y="100"/>
                        <a:pt x="26" y="100"/>
                      </a:cubicBezTo>
                      <a:cubicBezTo>
                        <a:pt x="30" y="100"/>
                        <a:pt x="33" y="97"/>
                        <a:pt x="33" y="93"/>
                      </a:cubicBezTo>
                      <a:cubicBezTo>
                        <a:pt x="33" y="27"/>
                        <a:pt x="33" y="27"/>
                        <a:pt x="33" y="27"/>
                      </a:cubicBezTo>
                      <a:cubicBezTo>
                        <a:pt x="33" y="23"/>
                        <a:pt x="30" y="20"/>
                        <a:pt x="26" y="20"/>
                      </a:cubicBezTo>
                      <a:cubicBezTo>
                        <a:pt x="0" y="20"/>
                        <a:pt x="0" y="20"/>
                        <a:pt x="0" y="2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41" y="0"/>
                        <a:pt x="53" y="12"/>
                        <a:pt x="53" y="27"/>
                      </a:cubicBezTo>
                      <a:cubicBezTo>
                        <a:pt x="53" y="93"/>
                        <a:pt x="53" y="93"/>
                        <a:pt x="53" y="93"/>
                      </a:cubicBezTo>
                      <a:cubicBezTo>
                        <a:pt x="53" y="108"/>
                        <a:pt x="41" y="120"/>
                        <a:pt x="26" y="12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0" name="Freeform 1840"/>
                <p:cNvSpPr/>
                <p:nvPr/>
              </p:nvSpPr>
              <p:spPr bwMode="auto">
                <a:xfrm>
                  <a:off x="11564372" y="1432847"/>
                  <a:ext cx="328930" cy="112689"/>
                </a:xfrm>
                <a:custGeom>
                  <a:avLst/>
                  <a:gdLst>
                    <a:gd name="T0" fmla="*/ 9 w 137"/>
                    <a:gd name="T1" fmla="*/ 47 h 47"/>
                    <a:gd name="T2" fmla="*/ 0 w 137"/>
                    <a:gd name="T3" fmla="*/ 46 h 47"/>
                    <a:gd name="T4" fmla="*/ 17 w 137"/>
                    <a:gd name="T5" fmla="*/ 24 h 47"/>
                    <a:gd name="T6" fmla="*/ 40 w 137"/>
                    <a:gd name="T7" fmla="*/ 10 h 47"/>
                    <a:gd name="T8" fmla="*/ 67 w 137"/>
                    <a:gd name="T9" fmla="*/ 6 h 47"/>
                    <a:gd name="T10" fmla="*/ 94 w 137"/>
                    <a:gd name="T11" fmla="*/ 9 h 47"/>
                    <a:gd name="T12" fmla="*/ 118 w 137"/>
                    <a:gd name="T13" fmla="*/ 20 h 47"/>
                    <a:gd name="T14" fmla="*/ 135 w 137"/>
                    <a:gd name="T15" fmla="*/ 45 h 47"/>
                    <a:gd name="T16" fmla="*/ 127 w 137"/>
                    <a:gd name="T17" fmla="*/ 44 h 47"/>
                    <a:gd name="T18" fmla="*/ 114 w 137"/>
                    <a:gd name="T19" fmla="*/ 28 h 47"/>
                    <a:gd name="T20" fmla="*/ 112 w 137"/>
                    <a:gd name="T21" fmla="*/ 27 h 47"/>
                    <a:gd name="T22" fmla="*/ 111 w 137"/>
                    <a:gd name="T23" fmla="*/ 25 h 47"/>
                    <a:gd name="T24" fmla="*/ 94 w 137"/>
                    <a:gd name="T25" fmla="*/ 18 h 47"/>
                    <a:gd name="T26" fmla="*/ 92 w 137"/>
                    <a:gd name="T27" fmla="*/ 18 h 47"/>
                    <a:gd name="T28" fmla="*/ 90 w 137"/>
                    <a:gd name="T29" fmla="*/ 17 h 47"/>
                    <a:gd name="T30" fmla="*/ 71 w 137"/>
                    <a:gd name="T31" fmla="*/ 14 h 47"/>
                    <a:gd name="T32" fmla="*/ 68 w 137"/>
                    <a:gd name="T33" fmla="*/ 16 h 47"/>
                    <a:gd name="T34" fmla="*/ 66 w 137"/>
                    <a:gd name="T35" fmla="*/ 15 h 47"/>
                    <a:gd name="T36" fmla="*/ 45 w 137"/>
                    <a:gd name="T37" fmla="*/ 18 h 47"/>
                    <a:gd name="T38" fmla="*/ 44 w 137"/>
                    <a:gd name="T39" fmla="*/ 20 h 47"/>
                    <a:gd name="T40" fmla="*/ 40 w 137"/>
                    <a:gd name="T41" fmla="*/ 20 h 47"/>
                    <a:gd name="T42" fmla="*/ 24 w 137"/>
                    <a:gd name="T43" fmla="*/ 30 h 47"/>
                    <a:gd name="T44" fmla="*/ 23 w 137"/>
                    <a:gd name="T45" fmla="*/ 32 h 47"/>
                    <a:gd name="T46" fmla="*/ 21 w 137"/>
                    <a:gd name="T47" fmla="*/ 33 h 47"/>
                    <a:gd name="T48" fmla="*/ 9 w 137"/>
                    <a:gd name="T49" fmla="*/ 47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37" h="47">
                      <a:moveTo>
                        <a:pt x="9" y="47"/>
                      </a:moveTo>
                      <a:cubicBezTo>
                        <a:pt x="0" y="46"/>
                        <a:pt x="0" y="46"/>
                        <a:pt x="0" y="46"/>
                      </a:cubicBezTo>
                      <a:cubicBezTo>
                        <a:pt x="1" y="40"/>
                        <a:pt x="5" y="28"/>
                        <a:pt x="17" y="24"/>
                      </a:cubicBezTo>
                      <a:cubicBezTo>
                        <a:pt x="20" y="18"/>
                        <a:pt x="28" y="9"/>
                        <a:pt x="40" y="10"/>
                      </a:cubicBezTo>
                      <a:cubicBezTo>
                        <a:pt x="44" y="5"/>
                        <a:pt x="54" y="0"/>
                        <a:pt x="67" y="6"/>
                      </a:cubicBezTo>
                      <a:cubicBezTo>
                        <a:pt x="73" y="3"/>
                        <a:pt x="82" y="0"/>
                        <a:pt x="94" y="9"/>
                      </a:cubicBezTo>
                      <a:cubicBezTo>
                        <a:pt x="100" y="7"/>
                        <a:pt x="112" y="8"/>
                        <a:pt x="118" y="20"/>
                      </a:cubicBezTo>
                      <a:cubicBezTo>
                        <a:pt x="125" y="22"/>
                        <a:pt x="137" y="29"/>
                        <a:pt x="135" y="45"/>
                      </a:cubicBezTo>
                      <a:cubicBezTo>
                        <a:pt x="127" y="44"/>
                        <a:pt x="127" y="44"/>
                        <a:pt x="127" y="44"/>
                      </a:cubicBezTo>
                      <a:cubicBezTo>
                        <a:pt x="128" y="31"/>
                        <a:pt x="116" y="28"/>
                        <a:pt x="114" y="28"/>
                      </a:cubicBezTo>
                      <a:cubicBezTo>
                        <a:pt x="112" y="27"/>
                        <a:pt x="112" y="27"/>
                        <a:pt x="112" y="27"/>
                      </a:cubicBezTo>
                      <a:cubicBezTo>
                        <a:pt x="111" y="25"/>
                        <a:pt x="111" y="25"/>
                        <a:pt x="111" y="25"/>
                      </a:cubicBezTo>
                      <a:cubicBezTo>
                        <a:pt x="106" y="14"/>
                        <a:pt x="94" y="18"/>
                        <a:pt x="94" y="18"/>
                      </a:cubicBezTo>
                      <a:cubicBezTo>
                        <a:pt x="92" y="18"/>
                        <a:pt x="92" y="18"/>
                        <a:pt x="92" y="18"/>
                      </a:cubicBezTo>
                      <a:cubicBezTo>
                        <a:pt x="90" y="17"/>
                        <a:pt x="90" y="17"/>
                        <a:pt x="90" y="17"/>
                      </a:cubicBezTo>
                      <a:cubicBezTo>
                        <a:pt x="78" y="7"/>
                        <a:pt x="71" y="14"/>
                        <a:pt x="71" y="14"/>
                      </a:cubicBezTo>
                      <a:cubicBezTo>
                        <a:pt x="68" y="16"/>
                        <a:pt x="68" y="16"/>
                        <a:pt x="68" y="16"/>
                      </a:cubicBezTo>
                      <a:cubicBezTo>
                        <a:pt x="66" y="15"/>
                        <a:pt x="66" y="15"/>
                        <a:pt x="66" y="15"/>
                      </a:cubicBezTo>
                      <a:cubicBezTo>
                        <a:pt x="51" y="7"/>
                        <a:pt x="45" y="17"/>
                        <a:pt x="45" y="18"/>
                      </a:cubicBezTo>
                      <a:cubicBezTo>
                        <a:pt x="44" y="20"/>
                        <a:pt x="44" y="20"/>
                        <a:pt x="44" y="20"/>
                      </a:cubicBezTo>
                      <a:cubicBezTo>
                        <a:pt x="40" y="20"/>
                        <a:pt x="40" y="20"/>
                        <a:pt x="40" y="20"/>
                      </a:cubicBezTo>
                      <a:cubicBezTo>
                        <a:pt x="29" y="16"/>
                        <a:pt x="25" y="28"/>
                        <a:pt x="24" y="30"/>
                      </a:cubicBezTo>
                      <a:cubicBezTo>
                        <a:pt x="23" y="32"/>
                        <a:pt x="23" y="32"/>
                        <a:pt x="23" y="32"/>
                      </a:cubicBezTo>
                      <a:cubicBezTo>
                        <a:pt x="21" y="33"/>
                        <a:pt x="21" y="33"/>
                        <a:pt x="21" y="33"/>
                      </a:cubicBezTo>
                      <a:cubicBezTo>
                        <a:pt x="10" y="34"/>
                        <a:pt x="9" y="47"/>
                        <a:pt x="9" y="47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58" name="组合 57"/>
            <p:cNvGrpSpPr/>
            <p:nvPr/>
          </p:nvGrpSpPr>
          <p:grpSpPr>
            <a:xfrm>
              <a:off x="1067222" y="2000035"/>
              <a:ext cx="685800" cy="685800"/>
              <a:chOff x="1657350" y="-1162050"/>
              <a:chExt cx="1104900" cy="1104900"/>
            </a:xfrm>
          </p:grpSpPr>
          <p:sp>
            <p:nvSpPr>
              <p:cNvPr id="11" name="椭圆 10"/>
              <p:cNvSpPr/>
              <p:nvPr/>
            </p:nvSpPr>
            <p:spPr>
              <a:xfrm>
                <a:off x="1657350" y="-1162050"/>
                <a:ext cx="1104900" cy="1104900"/>
              </a:xfrm>
              <a:prstGeom prst="ellipse">
                <a:avLst/>
              </a:prstGeom>
              <a:solidFill>
                <a:srgbClr val="5CB5A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51" name="组合 50"/>
              <p:cNvGrpSpPr/>
              <p:nvPr/>
            </p:nvGrpSpPr>
            <p:grpSpPr>
              <a:xfrm>
                <a:off x="1998637" y="-901981"/>
                <a:ext cx="422326" cy="584763"/>
                <a:chOff x="7449732" y="1517109"/>
                <a:chExt cx="422326" cy="584763"/>
              </a:xfrm>
            </p:grpSpPr>
            <p:sp>
              <p:nvSpPr>
                <p:cNvPr id="38" name="Rectangle 1862"/>
                <p:cNvSpPr>
                  <a:spLocks noChangeArrowheads="1"/>
                </p:cNvSpPr>
                <p:nvPr/>
              </p:nvSpPr>
              <p:spPr bwMode="auto">
                <a:xfrm>
                  <a:off x="7449732" y="1540457"/>
                  <a:ext cx="422326" cy="45684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9" name="Rectangle 1863"/>
                <p:cNvSpPr>
                  <a:spLocks noChangeArrowheads="1"/>
                </p:cNvSpPr>
                <p:nvPr/>
              </p:nvSpPr>
              <p:spPr bwMode="auto">
                <a:xfrm>
                  <a:off x="7518765" y="1517109"/>
                  <a:ext cx="283245" cy="42637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0" name="Freeform 1864"/>
                <p:cNvSpPr/>
                <p:nvPr/>
              </p:nvSpPr>
              <p:spPr bwMode="auto">
                <a:xfrm>
                  <a:off x="7511658" y="1957712"/>
                  <a:ext cx="297454" cy="144160"/>
                </a:xfrm>
                <a:custGeom>
                  <a:avLst/>
                  <a:gdLst>
                    <a:gd name="T0" fmla="*/ 111 w 124"/>
                    <a:gd name="T1" fmla="*/ 0 h 60"/>
                    <a:gd name="T2" fmla="*/ 66 w 124"/>
                    <a:gd name="T3" fmla="*/ 21 h 60"/>
                    <a:gd name="T4" fmla="*/ 20 w 124"/>
                    <a:gd name="T5" fmla="*/ 0 h 60"/>
                    <a:gd name="T6" fmla="*/ 0 w 124"/>
                    <a:gd name="T7" fmla="*/ 0 h 60"/>
                    <a:gd name="T8" fmla="*/ 15 w 124"/>
                    <a:gd name="T9" fmla="*/ 60 h 60"/>
                    <a:gd name="T10" fmla="*/ 62 w 124"/>
                    <a:gd name="T11" fmla="*/ 60 h 60"/>
                    <a:gd name="T12" fmla="*/ 110 w 124"/>
                    <a:gd name="T13" fmla="*/ 60 h 60"/>
                    <a:gd name="T14" fmla="*/ 124 w 124"/>
                    <a:gd name="T15" fmla="*/ 0 h 60"/>
                    <a:gd name="T16" fmla="*/ 111 w 124"/>
                    <a:gd name="T17" fmla="*/ 0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24" h="60">
                      <a:moveTo>
                        <a:pt x="111" y="0"/>
                      </a:moveTo>
                      <a:cubicBezTo>
                        <a:pt x="100" y="13"/>
                        <a:pt x="83" y="21"/>
                        <a:pt x="66" y="21"/>
                      </a:cubicBezTo>
                      <a:cubicBezTo>
                        <a:pt x="48" y="21"/>
                        <a:pt x="32" y="13"/>
                        <a:pt x="2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5" y="34"/>
                        <a:pt x="11" y="60"/>
                        <a:pt x="15" y="60"/>
                      </a:cubicBezTo>
                      <a:cubicBezTo>
                        <a:pt x="62" y="60"/>
                        <a:pt x="62" y="60"/>
                        <a:pt x="62" y="60"/>
                      </a:cubicBezTo>
                      <a:cubicBezTo>
                        <a:pt x="110" y="60"/>
                        <a:pt x="110" y="60"/>
                        <a:pt x="110" y="60"/>
                      </a:cubicBezTo>
                      <a:cubicBezTo>
                        <a:pt x="114" y="60"/>
                        <a:pt x="119" y="34"/>
                        <a:pt x="124" y="0"/>
                      </a:cubicBezTo>
                      <a:lnTo>
                        <a:pt x="111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1" name="Freeform 1865"/>
                <p:cNvSpPr/>
                <p:nvPr/>
              </p:nvSpPr>
              <p:spPr bwMode="auto">
                <a:xfrm>
                  <a:off x="7490342" y="1756697"/>
                  <a:ext cx="343139" cy="213192"/>
                </a:xfrm>
                <a:custGeom>
                  <a:avLst/>
                  <a:gdLst>
                    <a:gd name="T0" fmla="*/ 40 w 143"/>
                    <a:gd name="T1" fmla="*/ 71 h 89"/>
                    <a:gd name="T2" fmla="*/ 75 w 143"/>
                    <a:gd name="T3" fmla="*/ 89 h 89"/>
                    <a:gd name="T4" fmla="*/ 110 w 143"/>
                    <a:gd name="T5" fmla="*/ 71 h 89"/>
                    <a:gd name="T6" fmla="*/ 112 w 143"/>
                    <a:gd name="T7" fmla="*/ 68 h 89"/>
                    <a:gd name="T8" fmla="*/ 136 w 143"/>
                    <a:gd name="T9" fmla="*/ 68 h 89"/>
                    <a:gd name="T10" fmla="*/ 143 w 143"/>
                    <a:gd name="T11" fmla="*/ 20 h 89"/>
                    <a:gd name="T12" fmla="*/ 112 w 143"/>
                    <a:gd name="T13" fmla="*/ 20 h 89"/>
                    <a:gd name="T14" fmla="*/ 110 w 143"/>
                    <a:gd name="T15" fmla="*/ 17 h 89"/>
                    <a:gd name="T16" fmla="*/ 75 w 143"/>
                    <a:gd name="T17" fmla="*/ 0 h 89"/>
                    <a:gd name="T18" fmla="*/ 40 w 143"/>
                    <a:gd name="T19" fmla="*/ 17 h 89"/>
                    <a:gd name="T20" fmla="*/ 37 w 143"/>
                    <a:gd name="T21" fmla="*/ 20 h 89"/>
                    <a:gd name="T22" fmla="*/ 0 w 143"/>
                    <a:gd name="T23" fmla="*/ 20 h 89"/>
                    <a:gd name="T24" fmla="*/ 7 w 143"/>
                    <a:gd name="T25" fmla="*/ 68 h 89"/>
                    <a:gd name="T26" fmla="*/ 37 w 143"/>
                    <a:gd name="T27" fmla="*/ 68 h 89"/>
                    <a:gd name="T28" fmla="*/ 40 w 143"/>
                    <a:gd name="T29" fmla="*/ 71 h 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43" h="89">
                      <a:moveTo>
                        <a:pt x="40" y="71"/>
                      </a:moveTo>
                      <a:cubicBezTo>
                        <a:pt x="48" y="83"/>
                        <a:pt x="61" y="89"/>
                        <a:pt x="75" y="89"/>
                      </a:cubicBezTo>
                      <a:cubicBezTo>
                        <a:pt x="89" y="89"/>
                        <a:pt x="101" y="83"/>
                        <a:pt x="110" y="71"/>
                      </a:cubicBezTo>
                      <a:cubicBezTo>
                        <a:pt x="112" y="68"/>
                        <a:pt x="112" y="68"/>
                        <a:pt x="112" y="68"/>
                      </a:cubicBezTo>
                      <a:cubicBezTo>
                        <a:pt x="136" y="68"/>
                        <a:pt x="136" y="68"/>
                        <a:pt x="136" y="68"/>
                      </a:cubicBezTo>
                      <a:cubicBezTo>
                        <a:pt x="138" y="53"/>
                        <a:pt x="141" y="36"/>
                        <a:pt x="143" y="20"/>
                      </a:cubicBezTo>
                      <a:cubicBezTo>
                        <a:pt x="112" y="20"/>
                        <a:pt x="112" y="20"/>
                        <a:pt x="112" y="20"/>
                      </a:cubicBezTo>
                      <a:cubicBezTo>
                        <a:pt x="110" y="17"/>
                        <a:pt x="110" y="17"/>
                        <a:pt x="110" y="17"/>
                      </a:cubicBezTo>
                      <a:cubicBezTo>
                        <a:pt x="101" y="6"/>
                        <a:pt x="89" y="0"/>
                        <a:pt x="75" y="0"/>
                      </a:cubicBezTo>
                      <a:cubicBezTo>
                        <a:pt x="61" y="0"/>
                        <a:pt x="48" y="6"/>
                        <a:pt x="40" y="17"/>
                      </a:cubicBezTo>
                      <a:cubicBezTo>
                        <a:pt x="37" y="20"/>
                        <a:pt x="37" y="20"/>
                        <a:pt x="37" y="20"/>
                      </a:cubicBezTo>
                      <a:cubicBezTo>
                        <a:pt x="0" y="20"/>
                        <a:pt x="0" y="20"/>
                        <a:pt x="0" y="20"/>
                      </a:cubicBezTo>
                      <a:cubicBezTo>
                        <a:pt x="2" y="36"/>
                        <a:pt x="4" y="53"/>
                        <a:pt x="7" y="68"/>
                      </a:cubicBezTo>
                      <a:cubicBezTo>
                        <a:pt x="37" y="68"/>
                        <a:pt x="37" y="68"/>
                        <a:pt x="37" y="68"/>
                      </a:cubicBezTo>
                      <a:lnTo>
                        <a:pt x="40" y="71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2" name="Freeform 1866"/>
                <p:cNvSpPr/>
                <p:nvPr/>
              </p:nvSpPr>
              <p:spPr bwMode="auto">
                <a:xfrm>
                  <a:off x="7465973" y="1617617"/>
                  <a:ext cx="388823" cy="148219"/>
                </a:xfrm>
                <a:custGeom>
                  <a:avLst/>
                  <a:gdLst>
                    <a:gd name="T0" fmla="*/ 39 w 162"/>
                    <a:gd name="T1" fmla="*/ 62 h 62"/>
                    <a:gd name="T2" fmla="*/ 85 w 162"/>
                    <a:gd name="T3" fmla="*/ 42 h 62"/>
                    <a:gd name="T4" fmla="*/ 130 w 162"/>
                    <a:gd name="T5" fmla="*/ 62 h 62"/>
                    <a:gd name="T6" fmla="*/ 155 w 162"/>
                    <a:gd name="T7" fmla="*/ 62 h 62"/>
                    <a:gd name="T8" fmla="*/ 162 w 162"/>
                    <a:gd name="T9" fmla="*/ 0 h 62"/>
                    <a:gd name="T10" fmla="*/ 81 w 162"/>
                    <a:gd name="T11" fmla="*/ 0 h 62"/>
                    <a:gd name="T12" fmla="*/ 0 w 162"/>
                    <a:gd name="T13" fmla="*/ 0 h 62"/>
                    <a:gd name="T14" fmla="*/ 8 w 162"/>
                    <a:gd name="T15" fmla="*/ 62 h 62"/>
                    <a:gd name="T16" fmla="*/ 39 w 162"/>
                    <a:gd name="T17" fmla="*/ 62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62" h="62">
                      <a:moveTo>
                        <a:pt x="39" y="62"/>
                      </a:moveTo>
                      <a:cubicBezTo>
                        <a:pt x="51" y="49"/>
                        <a:pt x="67" y="42"/>
                        <a:pt x="85" y="42"/>
                      </a:cubicBezTo>
                      <a:cubicBezTo>
                        <a:pt x="102" y="42"/>
                        <a:pt x="119" y="49"/>
                        <a:pt x="130" y="62"/>
                      </a:cubicBezTo>
                      <a:cubicBezTo>
                        <a:pt x="155" y="62"/>
                        <a:pt x="155" y="62"/>
                        <a:pt x="155" y="62"/>
                      </a:cubicBezTo>
                      <a:cubicBezTo>
                        <a:pt x="159" y="27"/>
                        <a:pt x="162" y="0"/>
                        <a:pt x="162" y="0"/>
                      </a:cubicBezTo>
                      <a:cubicBezTo>
                        <a:pt x="81" y="0"/>
                        <a:pt x="81" y="0"/>
                        <a:pt x="8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3" y="27"/>
                        <a:pt x="8" y="62"/>
                      </a:cubicBezTo>
                      <a:lnTo>
                        <a:pt x="39" y="62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60" name="组合 59"/>
            <p:cNvGrpSpPr/>
            <p:nvPr/>
          </p:nvGrpSpPr>
          <p:grpSpPr>
            <a:xfrm>
              <a:off x="1067222" y="4305339"/>
              <a:ext cx="685800" cy="685800"/>
              <a:chOff x="4410075" y="-1162050"/>
              <a:chExt cx="1104900" cy="1104900"/>
            </a:xfrm>
          </p:grpSpPr>
          <p:sp>
            <p:nvSpPr>
              <p:cNvPr id="13" name="椭圆 12"/>
              <p:cNvSpPr/>
              <p:nvPr/>
            </p:nvSpPr>
            <p:spPr>
              <a:xfrm>
                <a:off x="4410075" y="-1162050"/>
                <a:ext cx="1104900" cy="1104900"/>
              </a:xfrm>
              <a:prstGeom prst="ellipse">
                <a:avLst/>
              </a:prstGeom>
              <a:solidFill>
                <a:srgbClr val="EC45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52" name="组合 51"/>
              <p:cNvGrpSpPr/>
              <p:nvPr/>
            </p:nvGrpSpPr>
            <p:grpSpPr>
              <a:xfrm>
                <a:off x="4701111" y="-918730"/>
                <a:ext cx="522828" cy="618261"/>
                <a:chOff x="10172524" y="1457211"/>
                <a:chExt cx="522828" cy="618261"/>
              </a:xfrm>
            </p:grpSpPr>
            <p:sp>
              <p:nvSpPr>
                <p:cNvPr id="43" name="Freeform 1948"/>
                <p:cNvSpPr/>
                <p:nvPr/>
              </p:nvSpPr>
              <p:spPr bwMode="auto">
                <a:xfrm>
                  <a:off x="10172524" y="1612537"/>
                  <a:ext cx="367507" cy="462935"/>
                </a:xfrm>
                <a:custGeom>
                  <a:avLst/>
                  <a:gdLst>
                    <a:gd name="T0" fmla="*/ 0 w 153"/>
                    <a:gd name="T1" fmla="*/ 0 h 193"/>
                    <a:gd name="T2" fmla="*/ 0 w 153"/>
                    <a:gd name="T3" fmla="*/ 162 h 193"/>
                    <a:gd name="T4" fmla="*/ 31 w 153"/>
                    <a:gd name="T5" fmla="*/ 193 h 193"/>
                    <a:gd name="T6" fmla="*/ 122 w 153"/>
                    <a:gd name="T7" fmla="*/ 193 h 193"/>
                    <a:gd name="T8" fmla="*/ 153 w 153"/>
                    <a:gd name="T9" fmla="*/ 162 h 193"/>
                    <a:gd name="T10" fmla="*/ 153 w 153"/>
                    <a:gd name="T11" fmla="*/ 0 h 193"/>
                    <a:gd name="T12" fmla="*/ 0 w 153"/>
                    <a:gd name="T13" fmla="*/ 0 h 1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53" h="193">
                      <a:moveTo>
                        <a:pt x="0" y="0"/>
                      </a:moveTo>
                      <a:cubicBezTo>
                        <a:pt x="0" y="162"/>
                        <a:pt x="0" y="162"/>
                        <a:pt x="0" y="162"/>
                      </a:cubicBezTo>
                      <a:cubicBezTo>
                        <a:pt x="0" y="179"/>
                        <a:pt x="14" y="193"/>
                        <a:pt x="31" y="193"/>
                      </a:cubicBezTo>
                      <a:cubicBezTo>
                        <a:pt x="122" y="193"/>
                        <a:pt x="122" y="193"/>
                        <a:pt x="122" y="193"/>
                      </a:cubicBezTo>
                      <a:cubicBezTo>
                        <a:pt x="139" y="193"/>
                        <a:pt x="153" y="179"/>
                        <a:pt x="153" y="162"/>
                      </a:cubicBezTo>
                      <a:cubicBezTo>
                        <a:pt x="153" y="0"/>
                        <a:pt x="153" y="0"/>
                        <a:pt x="153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4" name="Freeform 1949"/>
                <p:cNvSpPr/>
                <p:nvPr/>
              </p:nvSpPr>
              <p:spPr bwMode="auto">
                <a:xfrm>
                  <a:off x="10482160" y="1612537"/>
                  <a:ext cx="213192" cy="338064"/>
                </a:xfrm>
                <a:custGeom>
                  <a:avLst/>
                  <a:gdLst>
                    <a:gd name="T0" fmla="*/ 19 w 89"/>
                    <a:gd name="T1" fmla="*/ 141 h 141"/>
                    <a:gd name="T2" fmla="*/ 15 w 89"/>
                    <a:gd name="T3" fmla="*/ 140 h 141"/>
                    <a:gd name="T4" fmla="*/ 0 w 89"/>
                    <a:gd name="T5" fmla="*/ 132 h 141"/>
                    <a:gd name="T6" fmla="*/ 19 w 89"/>
                    <a:gd name="T7" fmla="*/ 118 h 141"/>
                    <a:gd name="T8" fmla="*/ 18 w 89"/>
                    <a:gd name="T9" fmla="*/ 117 h 141"/>
                    <a:gd name="T10" fmla="*/ 37 w 89"/>
                    <a:gd name="T11" fmla="*/ 108 h 141"/>
                    <a:gd name="T12" fmla="*/ 58 w 89"/>
                    <a:gd name="T13" fmla="*/ 32 h 141"/>
                    <a:gd name="T14" fmla="*/ 43 w 89"/>
                    <a:gd name="T15" fmla="*/ 23 h 141"/>
                    <a:gd name="T16" fmla="*/ 9 w 89"/>
                    <a:gd name="T17" fmla="*/ 23 h 141"/>
                    <a:gd name="T18" fmla="*/ 9 w 89"/>
                    <a:gd name="T19" fmla="*/ 0 h 141"/>
                    <a:gd name="T20" fmla="*/ 43 w 89"/>
                    <a:gd name="T21" fmla="*/ 0 h 141"/>
                    <a:gd name="T22" fmla="*/ 79 w 89"/>
                    <a:gd name="T23" fmla="*/ 20 h 141"/>
                    <a:gd name="T24" fmla="*/ 51 w 89"/>
                    <a:gd name="T25" fmla="*/ 126 h 141"/>
                    <a:gd name="T26" fmla="*/ 19 w 89"/>
                    <a:gd name="T27" fmla="*/ 141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89" h="141">
                      <a:moveTo>
                        <a:pt x="19" y="141"/>
                      </a:moveTo>
                      <a:cubicBezTo>
                        <a:pt x="17" y="141"/>
                        <a:pt x="16" y="141"/>
                        <a:pt x="15" y="140"/>
                      </a:cubicBezTo>
                      <a:cubicBezTo>
                        <a:pt x="7" y="139"/>
                        <a:pt x="2" y="135"/>
                        <a:pt x="0" y="132"/>
                      </a:cubicBezTo>
                      <a:cubicBezTo>
                        <a:pt x="19" y="118"/>
                        <a:pt x="19" y="118"/>
                        <a:pt x="19" y="118"/>
                      </a:cubicBezTo>
                      <a:cubicBezTo>
                        <a:pt x="18" y="117"/>
                        <a:pt x="18" y="117"/>
                        <a:pt x="18" y="117"/>
                      </a:cubicBezTo>
                      <a:cubicBezTo>
                        <a:pt x="18" y="117"/>
                        <a:pt x="23" y="119"/>
                        <a:pt x="37" y="108"/>
                      </a:cubicBezTo>
                      <a:cubicBezTo>
                        <a:pt x="59" y="90"/>
                        <a:pt x="63" y="41"/>
                        <a:pt x="58" y="32"/>
                      </a:cubicBezTo>
                      <a:cubicBezTo>
                        <a:pt x="54" y="24"/>
                        <a:pt x="44" y="23"/>
                        <a:pt x="43" y="23"/>
                      </a:cubicBezTo>
                      <a:cubicBezTo>
                        <a:pt x="9" y="23"/>
                        <a:pt x="9" y="23"/>
                        <a:pt x="9" y="23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43" y="0"/>
                        <a:pt x="43" y="0"/>
                        <a:pt x="43" y="0"/>
                      </a:cubicBezTo>
                      <a:cubicBezTo>
                        <a:pt x="52" y="0"/>
                        <a:pt x="70" y="5"/>
                        <a:pt x="79" y="20"/>
                      </a:cubicBezTo>
                      <a:cubicBezTo>
                        <a:pt x="89" y="39"/>
                        <a:pt x="82" y="101"/>
                        <a:pt x="51" y="126"/>
                      </a:cubicBezTo>
                      <a:cubicBezTo>
                        <a:pt x="39" y="136"/>
                        <a:pt x="28" y="141"/>
                        <a:pt x="19" y="141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5" name="Freeform 1950"/>
                <p:cNvSpPr/>
                <p:nvPr/>
              </p:nvSpPr>
              <p:spPr bwMode="auto">
                <a:xfrm>
                  <a:off x="10177599" y="1457211"/>
                  <a:ext cx="348218" cy="126903"/>
                </a:xfrm>
                <a:custGeom>
                  <a:avLst/>
                  <a:gdLst>
                    <a:gd name="T0" fmla="*/ 133 w 145"/>
                    <a:gd name="T1" fmla="*/ 53 h 53"/>
                    <a:gd name="T2" fmla="*/ 117 w 145"/>
                    <a:gd name="T3" fmla="*/ 40 h 53"/>
                    <a:gd name="T4" fmla="*/ 112 w 145"/>
                    <a:gd name="T5" fmla="*/ 39 h 53"/>
                    <a:gd name="T6" fmla="*/ 105 w 145"/>
                    <a:gd name="T7" fmla="*/ 33 h 53"/>
                    <a:gd name="T8" fmla="*/ 93 w 145"/>
                    <a:gd name="T9" fmla="*/ 24 h 53"/>
                    <a:gd name="T10" fmla="*/ 83 w 145"/>
                    <a:gd name="T11" fmla="*/ 27 h 53"/>
                    <a:gd name="T12" fmla="*/ 71 w 145"/>
                    <a:gd name="T13" fmla="*/ 31 h 53"/>
                    <a:gd name="T14" fmla="*/ 59 w 145"/>
                    <a:gd name="T15" fmla="*/ 23 h 53"/>
                    <a:gd name="T16" fmla="*/ 42 w 145"/>
                    <a:gd name="T17" fmla="*/ 14 h 53"/>
                    <a:gd name="T18" fmla="*/ 12 w 145"/>
                    <a:gd name="T19" fmla="*/ 51 h 53"/>
                    <a:gd name="T20" fmla="*/ 0 w 145"/>
                    <a:gd name="T21" fmla="*/ 51 h 53"/>
                    <a:gd name="T22" fmla="*/ 41 w 145"/>
                    <a:gd name="T23" fmla="*/ 2 h 53"/>
                    <a:gd name="T24" fmla="*/ 70 w 145"/>
                    <a:gd name="T25" fmla="*/ 16 h 53"/>
                    <a:gd name="T26" fmla="*/ 72 w 145"/>
                    <a:gd name="T27" fmla="*/ 19 h 53"/>
                    <a:gd name="T28" fmla="*/ 77 w 145"/>
                    <a:gd name="T29" fmla="*/ 17 h 53"/>
                    <a:gd name="T30" fmla="*/ 95 w 145"/>
                    <a:gd name="T31" fmla="*/ 12 h 53"/>
                    <a:gd name="T32" fmla="*/ 115 w 145"/>
                    <a:gd name="T33" fmla="*/ 26 h 53"/>
                    <a:gd name="T34" fmla="*/ 116 w 145"/>
                    <a:gd name="T35" fmla="*/ 28 h 53"/>
                    <a:gd name="T36" fmla="*/ 118 w 145"/>
                    <a:gd name="T37" fmla="*/ 28 h 53"/>
                    <a:gd name="T38" fmla="*/ 145 w 145"/>
                    <a:gd name="T39" fmla="*/ 53 h 53"/>
                    <a:gd name="T40" fmla="*/ 133 w 145"/>
                    <a:gd name="T41" fmla="*/ 53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45" h="53">
                      <a:moveTo>
                        <a:pt x="133" y="53"/>
                      </a:moveTo>
                      <a:cubicBezTo>
                        <a:pt x="128" y="41"/>
                        <a:pt x="121" y="40"/>
                        <a:pt x="117" y="40"/>
                      </a:cubicBezTo>
                      <a:cubicBezTo>
                        <a:pt x="115" y="40"/>
                        <a:pt x="114" y="39"/>
                        <a:pt x="112" y="39"/>
                      </a:cubicBezTo>
                      <a:cubicBezTo>
                        <a:pt x="109" y="38"/>
                        <a:pt x="107" y="35"/>
                        <a:pt x="105" y="33"/>
                      </a:cubicBezTo>
                      <a:cubicBezTo>
                        <a:pt x="103" y="29"/>
                        <a:pt x="100" y="25"/>
                        <a:pt x="93" y="24"/>
                      </a:cubicBezTo>
                      <a:cubicBezTo>
                        <a:pt x="89" y="23"/>
                        <a:pt x="87" y="25"/>
                        <a:pt x="83" y="27"/>
                      </a:cubicBezTo>
                      <a:cubicBezTo>
                        <a:pt x="80" y="29"/>
                        <a:pt x="76" y="31"/>
                        <a:pt x="71" y="31"/>
                      </a:cubicBezTo>
                      <a:cubicBezTo>
                        <a:pt x="65" y="31"/>
                        <a:pt x="62" y="26"/>
                        <a:pt x="59" y="23"/>
                      </a:cubicBezTo>
                      <a:cubicBezTo>
                        <a:pt x="56" y="17"/>
                        <a:pt x="53" y="13"/>
                        <a:pt x="42" y="14"/>
                      </a:cubicBezTo>
                      <a:cubicBezTo>
                        <a:pt x="27" y="16"/>
                        <a:pt x="15" y="41"/>
                        <a:pt x="12" y="51"/>
                      </a:cubicBezTo>
                      <a:cubicBezTo>
                        <a:pt x="0" y="51"/>
                        <a:pt x="0" y="51"/>
                        <a:pt x="0" y="51"/>
                      </a:cubicBezTo>
                      <a:cubicBezTo>
                        <a:pt x="0" y="49"/>
                        <a:pt x="15" y="5"/>
                        <a:pt x="41" y="2"/>
                      </a:cubicBezTo>
                      <a:cubicBezTo>
                        <a:pt x="59" y="0"/>
                        <a:pt x="66" y="10"/>
                        <a:pt x="70" y="16"/>
                      </a:cubicBezTo>
                      <a:cubicBezTo>
                        <a:pt x="70" y="17"/>
                        <a:pt x="71" y="19"/>
                        <a:pt x="72" y="19"/>
                      </a:cubicBezTo>
                      <a:cubicBezTo>
                        <a:pt x="73" y="19"/>
                        <a:pt x="74" y="18"/>
                        <a:pt x="77" y="17"/>
                      </a:cubicBezTo>
                      <a:cubicBezTo>
                        <a:pt x="81" y="14"/>
                        <a:pt x="86" y="10"/>
                        <a:pt x="95" y="12"/>
                      </a:cubicBezTo>
                      <a:cubicBezTo>
                        <a:pt x="107" y="14"/>
                        <a:pt x="112" y="21"/>
                        <a:pt x="115" y="26"/>
                      </a:cubicBezTo>
                      <a:cubicBezTo>
                        <a:pt x="116" y="26"/>
                        <a:pt x="116" y="27"/>
                        <a:pt x="116" y="28"/>
                      </a:cubicBezTo>
                      <a:cubicBezTo>
                        <a:pt x="117" y="28"/>
                        <a:pt x="117" y="28"/>
                        <a:pt x="118" y="28"/>
                      </a:cubicBezTo>
                      <a:cubicBezTo>
                        <a:pt x="124" y="28"/>
                        <a:pt x="139" y="31"/>
                        <a:pt x="145" y="53"/>
                      </a:cubicBezTo>
                      <a:lnTo>
                        <a:pt x="133" y="53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76" name="矩形 75"/>
            <p:cNvSpPr/>
            <p:nvPr/>
          </p:nvSpPr>
          <p:spPr>
            <a:xfrm>
              <a:off x="1980232" y="1931602"/>
              <a:ext cx="3317326" cy="7571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基于演示设计的一站式在线演示、素材销售、服务交易系统</a:t>
              </a:r>
            </a:p>
          </p:txBody>
        </p:sp>
        <p:sp>
          <p:nvSpPr>
            <p:cNvPr id="77" name="矩形 76"/>
            <p:cNvSpPr/>
            <p:nvPr/>
          </p:nvSpPr>
          <p:spPr>
            <a:xfrm>
              <a:off x="1980232" y="3152687"/>
              <a:ext cx="3317326" cy="7571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基于演示设计的一站式在线演示、素材销售、服务交易系统</a:t>
              </a:r>
            </a:p>
          </p:txBody>
        </p:sp>
        <p:sp>
          <p:nvSpPr>
            <p:cNvPr id="78" name="矩形 77"/>
            <p:cNvSpPr/>
            <p:nvPr/>
          </p:nvSpPr>
          <p:spPr>
            <a:xfrm>
              <a:off x="1980232" y="4317878"/>
              <a:ext cx="3317326" cy="7571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基于演示设计的一站式在线演示、素材销售、服务交易系统</a:t>
              </a:r>
            </a:p>
          </p:txBody>
        </p:sp>
        <p:sp>
          <p:nvSpPr>
            <p:cNvPr id="79" name="矩形 78"/>
            <p:cNvSpPr/>
            <p:nvPr/>
          </p:nvSpPr>
          <p:spPr>
            <a:xfrm>
              <a:off x="1980232" y="5422325"/>
              <a:ext cx="3317326" cy="7571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基于演示设计的一站式在线演示、素材销售、服务交易系统</a:t>
              </a: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6324600" y="2000035"/>
            <a:ext cx="4303528" cy="4179420"/>
            <a:chOff x="6324600" y="2000035"/>
            <a:chExt cx="4303528" cy="4179420"/>
          </a:xfrm>
        </p:grpSpPr>
        <p:grpSp>
          <p:nvGrpSpPr>
            <p:cNvPr id="65" name="组合 64"/>
            <p:cNvGrpSpPr/>
            <p:nvPr/>
          </p:nvGrpSpPr>
          <p:grpSpPr>
            <a:xfrm>
              <a:off x="6324600" y="4305339"/>
              <a:ext cx="685800" cy="685800"/>
              <a:chOff x="10039350" y="-1162050"/>
              <a:chExt cx="1104900" cy="1104900"/>
            </a:xfrm>
          </p:grpSpPr>
          <p:sp>
            <p:nvSpPr>
              <p:cNvPr id="17" name="椭圆 16"/>
              <p:cNvSpPr/>
              <p:nvPr/>
            </p:nvSpPr>
            <p:spPr>
              <a:xfrm>
                <a:off x="10039350" y="-1162050"/>
                <a:ext cx="1104900" cy="1104900"/>
              </a:xfrm>
              <a:prstGeom prst="ellipse">
                <a:avLst/>
              </a:prstGeom>
              <a:solidFill>
                <a:srgbClr val="EC457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56" name="组合 55"/>
              <p:cNvGrpSpPr/>
              <p:nvPr/>
            </p:nvGrpSpPr>
            <p:grpSpPr>
              <a:xfrm>
                <a:off x="10392819" y="-923807"/>
                <a:ext cx="397962" cy="628415"/>
                <a:chOff x="10216176" y="113075"/>
                <a:chExt cx="397962" cy="628415"/>
              </a:xfrm>
            </p:grpSpPr>
            <p:sp>
              <p:nvSpPr>
                <p:cNvPr id="20" name="Freeform 1820"/>
                <p:cNvSpPr/>
                <p:nvPr/>
              </p:nvSpPr>
              <p:spPr bwMode="auto">
                <a:xfrm>
                  <a:off x="10216176" y="237946"/>
                  <a:ext cx="397962" cy="503544"/>
                </a:xfrm>
                <a:custGeom>
                  <a:avLst/>
                  <a:gdLst>
                    <a:gd name="T0" fmla="*/ 210 w 392"/>
                    <a:gd name="T1" fmla="*/ 182 h 496"/>
                    <a:gd name="T2" fmla="*/ 392 w 392"/>
                    <a:gd name="T3" fmla="*/ 0 h 496"/>
                    <a:gd name="T4" fmla="*/ 196 w 392"/>
                    <a:gd name="T5" fmla="*/ 0 h 496"/>
                    <a:gd name="T6" fmla="*/ 0 w 392"/>
                    <a:gd name="T7" fmla="*/ 0 h 496"/>
                    <a:gd name="T8" fmla="*/ 182 w 392"/>
                    <a:gd name="T9" fmla="*/ 182 h 496"/>
                    <a:gd name="T10" fmla="*/ 182 w 392"/>
                    <a:gd name="T11" fmla="*/ 442 h 496"/>
                    <a:gd name="T12" fmla="*/ 49 w 392"/>
                    <a:gd name="T13" fmla="*/ 480 h 496"/>
                    <a:gd name="T14" fmla="*/ 49 w 392"/>
                    <a:gd name="T15" fmla="*/ 496 h 496"/>
                    <a:gd name="T16" fmla="*/ 196 w 392"/>
                    <a:gd name="T17" fmla="*/ 496 h 496"/>
                    <a:gd name="T18" fmla="*/ 342 w 392"/>
                    <a:gd name="T19" fmla="*/ 496 h 496"/>
                    <a:gd name="T20" fmla="*/ 342 w 392"/>
                    <a:gd name="T21" fmla="*/ 480 h 496"/>
                    <a:gd name="T22" fmla="*/ 210 w 392"/>
                    <a:gd name="T23" fmla="*/ 442 h 496"/>
                    <a:gd name="T24" fmla="*/ 210 w 392"/>
                    <a:gd name="T25" fmla="*/ 182 h 4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92" h="496">
                      <a:moveTo>
                        <a:pt x="210" y="182"/>
                      </a:moveTo>
                      <a:lnTo>
                        <a:pt x="392" y="0"/>
                      </a:lnTo>
                      <a:lnTo>
                        <a:pt x="196" y="0"/>
                      </a:lnTo>
                      <a:lnTo>
                        <a:pt x="0" y="0"/>
                      </a:lnTo>
                      <a:lnTo>
                        <a:pt x="182" y="182"/>
                      </a:lnTo>
                      <a:lnTo>
                        <a:pt x="182" y="442"/>
                      </a:lnTo>
                      <a:lnTo>
                        <a:pt x="49" y="480"/>
                      </a:lnTo>
                      <a:lnTo>
                        <a:pt x="49" y="496"/>
                      </a:lnTo>
                      <a:lnTo>
                        <a:pt x="196" y="496"/>
                      </a:lnTo>
                      <a:lnTo>
                        <a:pt x="342" y="496"/>
                      </a:lnTo>
                      <a:lnTo>
                        <a:pt x="342" y="480"/>
                      </a:lnTo>
                      <a:lnTo>
                        <a:pt x="210" y="442"/>
                      </a:lnTo>
                      <a:lnTo>
                        <a:pt x="210" y="182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1" name="Freeform 1821"/>
                <p:cNvSpPr/>
                <p:nvPr/>
              </p:nvSpPr>
              <p:spPr bwMode="auto">
                <a:xfrm>
                  <a:off x="10494342" y="137438"/>
                  <a:ext cx="93401" cy="91369"/>
                </a:xfrm>
                <a:custGeom>
                  <a:avLst/>
                  <a:gdLst>
                    <a:gd name="T0" fmla="*/ 30 w 39"/>
                    <a:gd name="T1" fmla="*/ 29 h 38"/>
                    <a:gd name="T2" fmla="*/ 6 w 39"/>
                    <a:gd name="T3" fmla="*/ 33 h 38"/>
                    <a:gd name="T4" fmla="*/ 9 w 39"/>
                    <a:gd name="T5" fmla="*/ 9 h 38"/>
                    <a:gd name="T6" fmla="*/ 33 w 39"/>
                    <a:gd name="T7" fmla="*/ 5 h 38"/>
                    <a:gd name="T8" fmla="*/ 30 w 39"/>
                    <a:gd name="T9" fmla="*/ 29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38">
                      <a:moveTo>
                        <a:pt x="30" y="29"/>
                      </a:moveTo>
                      <a:cubicBezTo>
                        <a:pt x="22" y="37"/>
                        <a:pt x="11" y="38"/>
                        <a:pt x="6" y="33"/>
                      </a:cubicBezTo>
                      <a:cubicBezTo>
                        <a:pt x="0" y="27"/>
                        <a:pt x="1" y="16"/>
                        <a:pt x="9" y="9"/>
                      </a:cubicBezTo>
                      <a:cubicBezTo>
                        <a:pt x="17" y="1"/>
                        <a:pt x="27" y="0"/>
                        <a:pt x="33" y="5"/>
                      </a:cubicBezTo>
                      <a:cubicBezTo>
                        <a:pt x="39" y="11"/>
                        <a:pt x="37" y="22"/>
                        <a:pt x="30" y="29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2" name="Freeform 1822"/>
                <p:cNvSpPr/>
                <p:nvPr/>
              </p:nvSpPr>
              <p:spPr bwMode="auto">
                <a:xfrm>
                  <a:off x="10460839" y="113075"/>
                  <a:ext cx="151267" cy="149235"/>
                </a:xfrm>
                <a:custGeom>
                  <a:avLst/>
                  <a:gdLst>
                    <a:gd name="T0" fmla="*/ 2 w 63"/>
                    <a:gd name="T1" fmla="*/ 60 h 62"/>
                    <a:gd name="T2" fmla="*/ 2 w 63"/>
                    <a:gd name="T3" fmla="*/ 54 h 62"/>
                    <a:gd name="T4" fmla="*/ 55 w 63"/>
                    <a:gd name="T5" fmla="*/ 1 h 62"/>
                    <a:gd name="T6" fmla="*/ 61 w 63"/>
                    <a:gd name="T7" fmla="*/ 1 h 62"/>
                    <a:gd name="T8" fmla="*/ 61 w 63"/>
                    <a:gd name="T9" fmla="*/ 8 h 62"/>
                    <a:gd name="T10" fmla="*/ 8 w 63"/>
                    <a:gd name="T11" fmla="*/ 60 h 62"/>
                    <a:gd name="T12" fmla="*/ 2 w 63"/>
                    <a:gd name="T13" fmla="*/ 60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3" h="62">
                      <a:moveTo>
                        <a:pt x="2" y="60"/>
                      </a:moveTo>
                      <a:cubicBezTo>
                        <a:pt x="0" y="59"/>
                        <a:pt x="0" y="56"/>
                        <a:pt x="2" y="54"/>
                      </a:cubicBezTo>
                      <a:cubicBezTo>
                        <a:pt x="55" y="1"/>
                        <a:pt x="55" y="1"/>
                        <a:pt x="55" y="1"/>
                      </a:cubicBezTo>
                      <a:cubicBezTo>
                        <a:pt x="56" y="0"/>
                        <a:pt x="59" y="0"/>
                        <a:pt x="61" y="1"/>
                      </a:cubicBezTo>
                      <a:cubicBezTo>
                        <a:pt x="63" y="3"/>
                        <a:pt x="63" y="6"/>
                        <a:pt x="61" y="8"/>
                      </a:cubicBezTo>
                      <a:cubicBezTo>
                        <a:pt x="8" y="60"/>
                        <a:pt x="8" y="60"/>
                        <a:pt x="8" y="60"/>
                      </a:cubicBezTo>
                      <a:cubicBezTo>
                        <a:pt x="6" y="62"/>
                        <a:pt x="4" y="62"/>
                        <a:pt x="2" y="6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64" name="组合 63"/>
            <p:cNvGrpSpPr/>
            <p:nvPr/>
          </p:nvGrpSpPr>
          <p:grpSpPr>
            <a:xfrm>
              <a:off x="6324600" y="3152687"/>
              <a:ext cx="685800" cy="685800"/>
              <a:chOff x="8362950" y="-1162050"/>
              <a:chExt cx="1104900" cy="1104900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8362950" y="-1162050"/>
                <a:ext cx="1104900" cy="1104900"/>
              </a:xfrm>
              <a:prstGeom prst="ellipse">
                <a:avLst/>
              </a:prstGeom>
              <a:solidFill>
                <a:srgbClr val="F6737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55" name="组合 54"/>
              <p:cNvGrpSpPr/>
              <p:nvPr/>
            </p:nvGrpSpPr>
            <p:grpSpPr>
              <a:xfrm>
                <a:off x="8723526" y="-1005024"/>
                <a:ext cx="383748" cy="790848"/>
                <a:chOff x="8870008" y="10540"/>
                <a:chExt cx="383748" cy="790848"/>
              </a:xfrm>
            </p:grpSpPr>
            <p:sp>
              <p:nvSpPr>
                <p:cNvPr id="23" name="Freeform 1833"/>
                <p:cNvSpPr/>
                <p:nvPr/>
              </p:nvSpPr>
              <p:spPr bwMode="auto">
                <a:xfrm>
                  <a:off x="8886254" y="315101"/>
                  <a:ext cx="350246" cy="486287"/>
                </a:xfrm>
                <a:custGeom>
                  <a:avLst/>
                  <a:gdLst>
                    <a:gd name="T0" fmla="*/ 73 w 146"/>
                    <a:gd name="T1" fmla="*/ 0 h 203"/>
                    <a:gd name="T2" fmla="*/ 0 w 146"/>
                    <a:gd name="T3" fmla="*/ 0 h 203"/>
                    <a:gd name="T4" fmla="*/ 12 w 146"/>
                    <a:gd name="T5" fmla="*/ 180 h 203"/>
                    <a:gd name="T6" fmla="*/ 25 w 146"/>
                    <a:gd name="T7" fmla="*/ 203 h 203"/>
                    <a:gd name="T8" fmla="*/ 73 w 146"/>
                    <a:gd name="T9" fmla="*/ 203 h 203"/>
                    <a:gd name="T10" fmla="*/ 120 w 146"/>
                    <a:gd name="T11" fmla="*/ 203 h 203"/>
                    <a:gd name="T12" fmla="*/ 134 w 146"/>
                    <a:gd name="T13" fmla="*/ 180 h 203"/>
                    <a:gd name="T14" fmla="*/ 146 w 146"/>
                    <a:gd name="T15" fmla="*/ 0 h 203"/>
                    <a:gd name="T16" fmla="*/ 73 w 146"/>
                    <a:gd name="T17" fmla="*/ 0 h 2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46" h="203">
                      <a:moveTo>
                        <a:pt x="73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2" y="180"/>
                        <a:pt x="12" y="180"/>
                        <a:pt x="12" y="180"/>
                      </a:cubicBezTo>
                      <a:cubicBezTo>
                        <a:pt x="12" y="180"/>
                        <a:pt x="14" y="202"/>
                        <a:pt x="25" y="203"/>
                      </a:cubicBezTo>
                      <a:cubicBezTo>
                        <a:pt x="73" y="203"/>
                        <a:pt x="73" y="203"/>
                        <a:pt x="73" y="203"/>
                      </a:cubicBezTo>
                      <a:cubicBezTo>
                        <a:pt x="120" y="203"/>
                        <a:pt x="120" y="203"/>
                        <a:pt x="120" y="203"/>
                      </a:cubicBezTo>
                      <a:cubicBezTo>
                        <a:pt x="131" y="202"/>
                        <a:pt x="134" y="180"/>
                        <a:pt x="134" y="180"/>
                      </a:cubicBezTo>
                      <a:cubicBezTo>
                        <a:pt x="146" y="0"/>
                        <a:pt x="146" y="0"/>
                        <a:pt x="146" y="0"/>
                      </a:cubicBezTo>
                      <a:lnTo>
                        <a:pt x="73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4" name="Rectangle 1834"/>
                <p:cNvSpPr>
                  <a:spLocks noChangeArrowheads="1"/>
                </p:cNvSpPr>
                <p:nvPr/>
              </p:nvSpPr>
              <p:spPr bwMode="auto">
                <a:xfrm>
                  <a:off x="8870008" y="239978"/>
                  <a:ext cx="383748" cy="43653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5" name="Rectangle 1835"/>
                <p:cNvSpPr>
                  <a:spLocks noChangeArrowheads="1"/>
                </p:cNvSpPr>
                <p:nvPr/>
              </p:nvSpPr>
              <p:spPr bwMode="auto">
                <a:xfrm>
                  <a:off x="8939040" y="213582"/>
                  <a:ext cx="244668" cy="45684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6" name="Freeform 1836"/>
                <p:cNvSpPr/>
                <p:nvPr/>
              </p:nvSpPr>
              <p:spPr bwMode="auto">
                <a:xfrm>
                  <a:off x="9037516" y="10540"/>
                  <a:ext cx="182738" cy="181722"/>
                </a:xfrm>
                <a:custGeom>
                  <a:avLst/>
                  <a:gdLst>
                    <a:gd name="T0" fmla="*/ 43 w 180"/>
                    <a:gd name="T1" fmla="*/ 179 h 179"/>
                    <a:gd name="T2" fmla="*/ 0 w 180"/>
                    <a:gd name="T3" fmla="*/ 179 h 179"/>
                    <a:gd name="T4" fmla="*/ 21 w 180"/>
                    <a:gd name="T5" fmla="*/ 75 h 179"/>
                    <a:gd name="T6" fmla="*/ 159 w 180"/>
                    <a:gd name="T7" fmla="*/ 0 h 179"/>
                    <a:gd name="T8" fmla="*/ 180 w 180"/>
                    <a:gd name="T9" fmla="*/ 35 h 179"/>
                    <a:gd name="T10" fmla="*/ 59 w 180"/>
                    <a:gd name="T11" fmla="*/ 101 h 179"/>
                    <a:gd name="T12" fmla="*/ 43 w 180"/>
                    <a:gd name="T13" fmla="*/ 179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80" h="179">
                      <a:moveTo>
                        <a:pt x="43" y="179"/>
                      </a:moveTo>
                      <a:lnTo>
                        <a:pt x="0" y="179"/>
                      </a:lnTo>
                      <a:lnTo>
                        <a:pt x="21" y="75"/>
                      </a:lnTo>
                      <a:lnTo>
                        <a:pt x="159" y="0"/>
                      </a:lnTo>
                      <a:lnTo>
                        <a:pt x="180" y="35"/>
                      </a:lnTo>
                      <a:lnTo>
                        <a:pt x="59" y="101"/>
                      </a:lnTo>
                      <a:lnTo>
                        <a:pt x="43" y="179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63" name="组合 62"/>
            <p:cNvGrpSpPr/>
            <p:nvPr/>
          </p:nvGrpSpPr>
          <p:grpSpPr>
            <a:xfrm>
              <a:off x="6324600" y="2000035"/>
              <a:ext cx="685800" cy="685800"/>
              <a:chOff x="7107937" y="-1179155"/>
              <a:chExt cx="1104900" cy="1104900"/>
            </a:xfrm>
          </p:grpSpPr>
          <p:sp>
            <p:nvSpPr>
              <p:cNvPr id="15" name="椭圆 14"/>
              <p:cNvSpPr/>
              <p:nvPr/>
            </p:nvSpPr>
            <p:spPr>
              <a:xfrm>
                <a:off x="7107937" y="-1179155"/>
                <a:ext cx="1104900" cy="1104900"/>
              </a:xfrm>
              <a:prstGeom prst="ellipse">
                <a:avLst/>
              </a:prstGeom>
              <a:solidFill>
                <a:srgbClr val="5CB5A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54" name="组合 53"/>
              <p:cNvGrpSpPr/>
              <p:nvPr/>
            </p:nvGrpSpPr>
            <p:grpSpPr>
              <a:xfrm>
                <a:off x="7345166" y="-971875"/>
                <a:ext cx="630443" cy="690340"/>
                <a:chOff x="7396941" y="31861"/>
                <a:chExt cx="630443" cy="690340"/>
              </a:xfrm>
            </p:grpSpPr>
            <p:sp>
              <p:nvSpPr>
                <p:cNvPr id="31" name="Freeform 1854"/>
                <p:cNvSpPr/>
                <p:nvPr/>
              </p:nvSpPr>
              <p:spPr bwMode="auto">
                <a:xfrm>
                  <a:off x="7396941" y="334390"/>
                  <a:ext cx="527908" cy="306593"/>
                </a:xfrm>
                <a:custGeom>
                  <a:avLst/>
                  <a:gdLst>
                    <a:gd name="T0" fmla="*/ 214 w 220"/>
                    <a:gd name="T1" fmla="*/ 0 h 128"/>
                    <a:gd name="T2" fmla="*/ 110 w 220"/>
                    <a:gd name="T3" fmla="*/ 0 h 128"/>
                    <a:gd name="T4" fmla="*/ 6 w 220"/>
                    <a:gd name="T5" fmla="*/ 0 h 128"/>
                    <a:gd name="T6" fmla="*/ 58 w 220"/>
                    <a:gd name="T7" fmla="*/ 128 h 128"/>
                    <a:gd name="T8" fmla="*/ 110 w 220"/>
                    <a:gd name="T9" fmla="*/ 128 h 128"/>
                    <a:gd name="T10" fmla="*/ 162 w 220"/>
                    <a:gd name="T11" fmla="*/ 128 h 128"/>
                    <a:gd name="T12" fmla="*/ 214 w 220"/>
                    <a:gd name="T13" fmla="*/ 0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20" h="128">
                      <a:moveTo>
                        <a:pt x="214" y="0"/>
                      </a:moveTo>
                      <a:cubicBezTo>
                        <a:pt x="110" y="0"/>
                        <a:pt x="110" y="0"/>
                        <a:pt x="110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0" y="90"/>
                        <a:pt x="58" y="128"/>
                        <a:pt x="58" y="128"/>
                      </a:cubicBezTo>
                      <a:cubicBezTo>
                        <a:pt x="110" y="128"/>
                        <a:pt x="110" y="128"/>
                        <a:pt x="110" y="128"/>
                      </a:cubicBezTo>
                      <a:cubicBezTo>
                        <a:pt x="162" y="128"/>
                        <a:pt x="162" y="128"/>
                        <a:pt x="162" y="128"/>
                      </a:cubicBezTo>
                      <a:cubicBezTo>
                        <a:pt x="162" y="128"/>
                        <a:pt x="220" y="90"/>
                        <a:pt x="214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2" name="Freeform 1855"/>
                <p:cNvSpPr/>
                <p:nvPr/>
              </p:nvSpPr>
              <p:spPr bwMode="auto">
                <a:xfrm>
                  <a:off x="7411155" y="662303"/>
                  <a:ext cx="501513" cy="40609"/>
                </a:xfrm>
                <a:custGeom>
                  <a:avLst/>
                  <a:gdLst>
                    <a:gd name="T0" fmla="*/ 200 w 209"/>
                    <a:gd name="T1" fmla="*/ 17 h 17"/>
                    <a:gd name="T2" fmla="*/ 8 w 209"/>
                    <a:gd name="T3" fmla="*/ 17 h 17"/>
                    <a:gd name="T4" fmla="*/ 0 w 209"/>
                    <a:gd name="T5" fmla="*/ 8 h 17"/>
                    <a:gd name="T6" fmla="*/ 0 w 209"/>
                    <a:gd name="T7" fmla="*/ 8 h 17"/>
                    <a:gd name="T8" fmla="*/ 8 w 209"/>
                    <a:gd name="T9" fmla="*/ 0 h 17"/>
                    <a:gd name="T10" fmla="*/ 200 w 209"/>
                    <a:gd name="T11" fmla="*/ 0 h 17"/>
                    <a:gd name="T12" fmla="*/ 209 w 209"/>
                    <a:gd name="T13" fmla="*/ 8 h 17"/>
                    <a:gd name="T14" fmla="*/ 209 w 209"/>
                    <a:gd name="T15" fmla="*/ 8 h 17"/>
                    <a:gd name="T16" fmla="*/ 200 w 209"/>
                    <a:gd name="T17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09" h="17">
                      <a:moveTo>
                        <a:pt x="200" y="17"/>
                      </a:moveTo>
                      <a:cubicBezTo>
                        <a:pt x="8" y="17"/>
                        <a:pt x="8" y="17"/>
                        <a:pt x="8" y="17"/>
                      </a:cubicBezTo>
                      <a:cubicBezTo>
                        <a:pt x="4" y="17"/>
                        <a:pt x="0" y="13"/>
                        <a:pt x="0" y="8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4"/>
                        <a:pt x="4" y="0"/>
                        <a:pt x="8" y="0"/>
                      </a:cubicBezTo>
                      <a:cubicBezTo>
                        <a:pt x="200" y="0"/>
                        <a:pt x="200" y="0"/>
                        <a:pt x="200" y="0"/>
                      </a:cubicBezTo>
                      <a:cubicBezTo>
                        <a:pt x="205" y="0"/>
                        <a:pt x="209" y="4"/>
                        <a:pt x="209" y="8"/>
                      </a:cubicBezTo>
                      <a:cubicBezTo>
                        <a:pt x="209" y="8"/>
                        <a:pt x="209" y="8"/>
                        <a:pt x="209" y="8"/>
                      </a:cubicBezTo>
                      <a:cubicBezTo>
                        <a:pt x="209" y="13"/>
                        <a:pt x="205" y="17"/>
                        <a:pt x="200" y="17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3" name="Freeform 1856"/>
                <p:cNvSpPr/>
                <p:nvPr/>
              </p:nvSpPr>
              <p:spPr bwMode="auto">
                <a:xfrm>
                  <a:off x="7494401" y="681592"/>
                  <a:ext cx="331973" cy="40609"/>
                </a:xfrm>
                <a:custGeom>
                  <a:avLst/>
                  <a:gdLst>
                    <a:gd name="T0" fmla="*/ 130 w 138"/>
                    <a:gd name="T1" fmla="*/ 17 h 17"/>
                    <a:gd name="T2" fmla="*/ 9 w 138"/>
                    <a:gd name="T3" fmla="*/ 17 h 17"/>
                    <a:gd name="T4" fmla="*/ 0 w 138"/>
                    <a:gd name="T5" fmla="*/ 8 h 17"/>
                    <a:gd name="T6" fmla="*/ 0 w 138"/>
                    <a:gd name="T7" fmla="*/ 8 h 17"/>
                    <a:gd name="T8" fmla="*/ 9 w 138"/>
                    <a:gd name="T9" fmla="*/ 0 h 17"/>
                    <a:gd name="T10" fmla="*/ 130 w 138"/>
                    <a:gd name="T11" fmla="*/ 0 h 17"/>
                    <a:gd name="T12" fmla="*/ 138 w 138"/>
                    <a:gd name="T13" fmla="*/ 8 h 17"/>
                    <a:gd name="T14" fmla="*/ 138 w 138"/>
                    <a:gd name="T15" fmla="*/ 8 h 17"/>
                    <a:gd name="T16" fmla="*/ 130 w 138"/>
                    <a:gd name="T17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38" h="17">
                      <a:moveTo>
                        <a:pt x="130" y="17"/>
                      </a:moveTo>
                      <a:cubicBezTo>
                        <a:pt x="9" y="17"/>
                        <a:pt x="9" y="17"/>
                        <a:pt x="9" y="17"/>
                      </a:cubicBezTo>
                      <a:cubicBezTo>
                        <a:pt x="4" y="17"/>
                        <a:pt x="0" y="13"/>
                        <a:pt x="0" y="8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4"/>
                        <a:pt x="4" y="0"/>
                        <a:pt x="9" y="0"/>
                      </a:cubicBezTo>
                      <a:cubicBezTo>
                        <a:pt x="130" y="0"/>
                        <a:pt x="130" y="0"/>
                        <a:pt x="130" y="0"/>
                      </a:cubicBezTo>
                      <a:cubicBezTo>
                        <a:pt x="134" y="0"/>
                        <a:pt x="138" y="4"/>
                        <a:pt x="138" y="8"/>
                      </a:cubicBezTo>
                      <a:cubicBezTo>
                        <a:pt x="138" y="8"/>
                        <a:pt x="138" y="8"/>
                        <a:pt x="138" y="8"/>
                      </a:cubicBezTo>
                      <a:cubicBezTo>
                        <a:pt x="138" y="13"/>
                        <a:pt x="134" y="17"/>
                        <a:pt x="130" y="17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4" name="Freeform 1857"/>
                <p:cNvSpPr/>
                <p:nvPr/>
              </p:nvSpPr>
              <p:spPr bwMode="auto">
                <a:xfrm>
                  <a:off x="7802010" y="382106"/>
                  <a:ext cx="225374" cy="227406"/>
                </a:xfrm>
                <a:custGeom>
                  <a:avLst/>
                  <a:gdLst>
                    <a:gd name="T0" fmla="*/ 8 w 94"/>
                    <a:gd name="T1" fmla="*/ 95 h 95"/>
                    <a:gd name="T2" fmla="*/ 0 w 94"/>
                    <a:gd name="T3" fmla="*/ 76 h 95"/>
                    <a:gd name="T4" fmla="*/ 69 w 94"/>
                    <a:gd name="T5" fmla="*/ 29 h 95"/>
                    <a:gd name="T6" fmla="*/ 72 w 94"/>
                    <a:gd name="T7" fmla="*/ 22 h 95"/>
                    <a:gd name="T8" fmla="*/ 62 w 94"/>
                    <a:gd name="T9" fmla="*/ 20 h 95"/>
                    <a:gd name="T10" fmla="*/ 61 w 94"/>
                    <a:gd name="T11" fmla="*/ 20 h 95"/>
                    <a:gd name="T12" fmla="*/ 26 w 94"/>
                    <a:gd name="T13" fmla="*/ 20 h 95"/>
                    <a:gd name="T14" fmla="*/ 26 w 94"/>
                    <a:gd name="T15" fmla="*/ 0 h 95"/>
                    <a:gd name="T16" fmla="*/ 61 w 94"/>
                    <a:gd name="T17" fmla="*/ 0 h 95"/>
                    <a:gd name="T18" fmla="*/ 89 w 94"/>
                    <a:gd name="T19" fmla="*/ 12 h 95"/>
                    <a:gd name="T20" fmla="*/ 87 w 94"/>
                    <a:gd name="T21" fmla="*/ 40 h 95"/>
                    <a:gd name="T22" fmla="*/ 8 w 94"/>
                    <a:gd name="T23" fmla="*/ 95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94" h="95">
                      <a:moveTo>
                        <a:pt x="8" y="95"/>
                      </a:moveTo>
                      <a:cubicBezTo>
                        <a:pt x="0" y="76"/>
                        <a:pt x="0" y="76"/>
                        <a:pt x="0" y="76"/>
                      </a:cubicBezTo>
                      <a:cubicBezTo>
                        <a:pt x="16" y="70"/>
                        <a:pt x="58" y="49"/>
                        <a:pt x="69" y="29"/>
                      </a:cubicBezTo>
                      <a:cubicBezTo>
                        <a:pt x="72" y="24"/>
                        <a:pt x="72" y="22"/>
                        <a:pt x="72" y="22"/>
                      </a:cubicBezTo>
                      <a:cubicBezTo>
                        <a:pt x="71" y="21"/>
                        <a:pt x="66" y="20"/>
                        <a:pt x="62" y="20"/>
                      </a:cubicBezTo>
                      <a:cubicBezTo>
                        <a:pt x="61" y="20"/>
                        <a:pt x="61" y="20"/>
                        <a:pt x="61" y="20"/>
                      </a:cubicBezTo>
                      <a:cubicBezTo>
                        <a:pt x="26" y="20"/>
                        <a:pt x="26" y="20"/>
                        <a:pt x="26" y="2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61" y="0"/>
                        <a:pt x="61" y="0"/>
                        <a:pt x="61" y="0"/>
                      </a:cubicBezTo>
                      <a:cubicBezTo>
                        <a:pt x="65" y="0"/>
                        <a:pt x="82" y="0"/>
                        <a:pt x="89" y="12"/>
                      </a:cubicBezTo>
                      <a:cubicBezTo>
                        <a:pt x="94" y="19"/>
                        <a:pt x="93" y="29"/>
                        <a:pt x="87" y="40"/>
                      </a:cubicBezTo>
                      <a:cubicBezTo>
                        <a:pt x="70" y="68"/>
                        <a:pt x="14" y="92"/>
                        <a:pt x="8" y="95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5" name="Freeform 1858"/>
                <p:cNvSpPr/>
                <p:nvPr/>
              </p:nvSpPr>
              <p:spPr bwMode="auto">
                <a:xfrm>
                  <a:off x="7643636" y="31861"/>
                  <a:ext cx="79187" cy="239588"/>
                </a:xfrm>
                <a:custGeom>
                  <a:avLst/>
                  <a:gdLst>
                    <a:gd name="T0" fmla="*/ 10 w 33"/>
                    <a:gd name="T1" fmla="*/ 100 h 100"/>
                    <a:gd name="T2" fmla="*/ 30 w 33"/>
                    <a:gd name="T3" fmla="*/ 47 h 100"/>
                    <a:gd name="T4" fmla="*/ 0 w 33"/>
                    <a:gd name="T5" fmla="*/ 0 h 100"/>
                    <a:gd name="T6" fmla="*/ 10 w 33"/>
                    <a:gd name="T7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100">
                      <a:moveTo>
                        <a:pt x="10" y="100"/>
                      </a:moveTo>
                      <a:cubicBezTo>
                        <a:pt x="10" y="100"/>
                        <a:pt x="33" y="79"/>
                        <a:pt x="30" y="47"/>
                      </a:cubicBezTo>
                      <a:cubicBezTo>
                        <a:pt x="28" y="16"/>
                        <a:pt x="0" y="0"/>
                        <a:pt x="0" y="0"/>
                      </a:cubicBezTo>
                      <a:cubicBezTo>
                        <a:pt x="0" y="0"/>
                        <a:pt x="33" y="46"/>
                        <a:pt x="10" y="10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6" name="Freeform 1859"/>
                <p:cNvSpPr/>
                <p:nvPr/>
              </p:nvSpPr>
              <p:spPr bwMode="auto">
                <a:xfrm>
                  <a:off x="7758353" y="86679"/>
                  <a:ext cx="60914" cy="184769"/>
                </a:xfrm>
                <a:custGeom>
                  <a:avLst/>
                  <a:gdLst>
                    <a:gd name="T0" fmla="*/ 7 w 25"/>
                    <a:gd name="T1" fmla="*/ 77 h 77"/>
                    <a:gd name="T2" fmla="*/ 23 w 25"/>
                    <a:gd name="T3" fmla="*/ 37 h 77"/>
                    <a:gd name="T4" fmla="*/ 0 w 25"/>
                    <a:gd name="T5" fmla="*/ 0 h 77"/>
                    <a:gd name="T6" fmla="*/ 7 w 25"/>
                    <a:gd name="T7" fmla="*/ 77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77">
                      <a:moveTo>
                        <a:pt x="7" y="77"/>
                      </a:moveTo>
                      <a:cubicBezTo>
                        <a:pt x="7" y="77"/>
                        <a:pt x="25" y="61"/>
                        <a:pt x="23" y="37"/>
                      </a:cubicBezTo>
                      <a:cubicBezTo>
                        <a:pt x="21" y="12"/>
                        <a:pt x="0" y="0"/>
                        <a:pt x="0" y="0"/>
                      </a:cubicBezTo>
                      <a:cubicBezTo>
                        <a:pt x="0" y="0"/>
                        <a:pt x="25" y="36"/>
                        <a:pt x="7" y="77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7" name="Freeform 1860"/>
                <p:cNvSpPr/>
                <p:nvPr/>
              </p:nvSpPr>
              <p:spPr bwMode="auto">
                <a:xfrm>
                  <a:off x="7536021" y="86679"/>
                  <a:ext cx="59898" cy="184769"/>
                </a:xfrm>
                <a:custGeom>
                  <a:avLst/>
                  <a:gdLst>
                    <a:gd name="T0" fmla="*/ 7 w 25"/>
                    <a:gd name="T1" fmla="*/ 77 h 77"/>
                    <a:gd name="T2" fmla="*/ 23 w 25"/>
                    <a:gd name="T3" fmla="*/ 37 h 77"/>
                    <a:gd name="T4" fmla="*/ 0 w 25"/>
                    <a:gd name="T5" fmla="*/ 0 h 77"/>
                    <a:gd name="T6" fmla="*/ 7 w 25"/>
                    <a:gd name="T7" fmla="*/ 77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77">
                      <a:moveTo>
                        <a:pt x="7" y="77"/>
                      </a:moveTo>
                      <a:cubicBezTo>
                        <a:pt x="7" y="77"/>
                        <a:pt x="25" y="61"/>
                        <a:pt x="23" y="37"/>
                      </a:cubicBezTo>
                      <a:cubicBezTo>
                        <a:pt x="21" y="12"/>
                        <a:pt x="0" y="0"/>
                        <a:pt x="0" y="0"/>
                      </a:cubicBezTo>
                      <a:cubicBezTo>
                        <a:pt x="0" y="0"/>
                        <a:pt x="25" y="36"/>
                        <a:pt x="7" y="77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66" name="组合 65"/>
            <p:cNvGrpSpPr/>
            <p:nvPr/>
          </p:nvGrpSpPr>
          <p:grpSpPr>
            <a:xfrm>
              <a:off x="6324600" y="5457990"/>
              <a:ext cx="685800" cy="685800"/>
              <a:chOff x="11315700" y="-1162050"/>
              <a:chExt cx="1104900" cy="1104900"/>
            </a:xfrm>
          </p:grpSpPr>
          <p:sp>
            <p:nvSpPr>
              <p:cNvPr id="18" name="椭圆 17"/>
              <p:cNvSpPr/>
              <p:nvPr/>
            </p:nvSpPr>
            <p:spPr>
              <a:xfrm>
                <a:off x="11315700" y="-1162050"/>
                <a:ext cx="1104900" cy="1104900"/>
              </a:xfrm>
              <a:prstGeom prst="ellipse">
                <a:avLst/>
              </a:prstGeom>
              <a:solidFill>
                <a:srgbClr val="32949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57" name="组合 56"/>
              <p:cNvGrpSpPr/>
              <p:nvPr/>
            </p:nvGrpSpPr>
            <p:grpSpPr>
              <a:xfrm>
                <a:off x="11618916" y="-988781"/>
                <a:ext cx="498469" cy="758362"/>
                <a:chOff x="11509554" y="72465"/>
                <a:chExt cx="498469" cy="758362"/>
              </a:xfrm>
            </p:grpSpPr>
            <p:sp>
              <p:nvSpPr>
                <p:cNvPr id="46" name="Freeform 2082"/>
                <p:cNvSpPr>
                  <a:spLocks noEditPoints="1"/>
                </p:cNvSpPr>
                <p:nvPr/>
              </p:nvSpPr>
              <p:spPr bwMode="auto">
                <a:xfrm>
                  <a:off x="11532901" y="533373"/>
                  <a:ext cx="451769" cy="297454"/>
                </a:xfrm>
                <a:custGeom>
                  <a:avLst/>
                  <a:gdLst>
                    <a:gd name="T0" fmla="*/ 94 w 188"/>
                    <a:gd name="T1" fmla="*/ 124 h 124"/>
                    <a:gd name="T2" fmla="*/ 49 w 188"/>
                    <a:gd name="T3" fmla="*/ 113 h 124"/>
                    <a:gd name="T4" fmla="*/ 47 w 188"/>
                    <a:gd name="T5" fmla="*/ 112 h 124"/>
                    <a:gd name="T6" fmla="*/ 0 w 188"/>
                    <a:gd name="T7" fmla="*/ 0 h 124"/>
                    <a:gd name="T8" fmla="*/ 54 w 188"/>
                    <a:gd name="T9" fmla="*/ 26 h 124"/>
                    <a:gd name="T10" fmla="*/ 94 w 188"/>
                    <a:gd name="T11" fmla="*/ 34 h 124"/>
                    <a:gd name="T12" fmla="*/ 137 w 188"/>
                    <a:gd name="T13" fmla="*/ 26 h 124"/>
                    <a:gd name="T14" fmla="*/ 188 w 188"/>
                    <a:gd name="T15" fmla="*/ 0 h 124"/>
                    <a:gd name="T16" fmla="*/ 141 w 188"/>
                    <a:gd name="T17" fmla="*/ 112 h 124"/>
                    <a:gd name="T18" fmla="*/ 139 w 188"/>
                    <a:gd name="T19" fmla="*/ 113 h 124"/>
                    <a:gd name="T20" fmla="*/ 94 w 188"/>
                    <a:gd name="T21" fmla="*/ 124 h 124"/>
                    <a:gd name="T22" fmla="*/ 56 w 188"/>
                    <a:gd name="T23" fmla="*/ 103 h 124"/>
                    <a:gd name="T24" fmla="*/ 94 w 188"/>
                    <a:gd name="T25" fmla="*/ 112 h 124"/>
                    <a:gd name="T26" fmla="*/ 132 w 188"/>
                    <a:gd name="T27" fmla="*/ 103 h 124"/>
                    <a:gd name="T28" fmla="*/ 164 w 188"/>
                    <a:gd name="T29" fmla="*/ 25 h 124"/>
                    <a:gd name="T30" fmla="*/ 141 w 188"/>
                    <a:gd name="T31" fmla="*/ 37 h 124"/>
                    <a:gd name="T32" fmla="*/ 94 w 188"/>
                    <a:gd name="T33" fmla="*/ 47 h 124"/>
                    <a:gd name="T34" fmla="*/ 50 w 188"/>
                    <a:gd name="T35" fmla="*/ 38 h 124"/>
                    <a:gd name="T36" fmla="*/ 24 w 188"/>
                    <a:gd name="T37" fmla="*/ 25 h 124"/>
                    <a:gd name="T38" fmla="*/ 56 w 188"/>
                    <a:gd name="T39" fmla="*/ 103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88" h="124">
                      <a:moveTo>
                        <a:pt x="94" y="124"/>
                      </a:moveTo>
                      <a:cubicBezTo>
                        <a:pt x="70" y="124"/>
                        <a:pt x="49" y="113"/>
                        <a:pt x="49" y="113"/>
                      </a:cubicBezTo>
                      <a:cubicBezTo>
                        <a:pt x="47" y="112"/>
                        <a:pt x="47" y="112"/>
                        <a:pt x="47" y="112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54" y="26"/>
                        <a:pt x="54" y="26"/>
                        <a:pt x="54" y="26"/>
                      </a:cubicBezTo>
                      <a:cubicBezTo>
                        <a:pt x="94" y="34"/>
                        <a:pt x="94" y="34"/>
                        <a:pt x="94" y="34"/>
                      </a:cubicBezTo>
                      <a:cubicBezTo>
                        <a:pt x="137" y="26"/>
                        <a:pt x="137" y="26"/>
                        <a:pt x="137" y="26"/>
                      </a:cubicBezTo>
                      <a:cubicBezTo>
                        <a:pt x="188" y="0"/>
                        <a:pt x="188" y="0"/>
                        <a:pt x="188" y="0"/>
                      </a:cubicBezTo>
                      <a:cubicBezTo>
                        <a:pt x="141" y="112"/>
                        <a:pt x="141" y="112"/>
                        <a:pt x="141" y="112"/>
                      </a:cubicBezTo>
                      <a:cubicBezTo>
                        <a:pt x="139" y="113"/>
                        <a:pt x="139" y="113"/>
                        <a:pt x="139" y="113"/>
                      </a:cubicBezTo>
                      <a:cubicBezTo>
                        <a:pt x="139" y="113"/>
                        <a:pt x="118" y="124"/>
                        <a:pt x="94" y="124"/>
                      </a:cubicBezTo>
                      <a:close/>
                      <a:moveTo>
                        <a:pt x="56" y="103"/>
                      </a:moveTo>
                      <a:cubicBezTo>
                        <a:pt x="61" y="106"/>
                        <a:pt x="77" y="112"/>
                        <a:pt x="94" y="112"/>
                      </a:cubicBezTo>
                      <a:cubicBezTo>
                        <a:pt x="111" y="112"/>
                        <a:pt x="127" y="106"/>
                        <a:pt x="132" y="103"/>
                      </a:cubicBezTo>
                      <a:cubicBezTo>
                        <a:pt x="164" y="25"/>
                        <a:pt x="164" y="25"/>
                        <a:pt x="164" y="25"/>
                      </a:cubicBezTo>
                      <a:cubicBezTo>
                        <a:pt x="141" y="37"/>
                        <a:pt x="141" y="37"/>
                        <a:pt x="141" y="37"/>
                      </a:cubicBezTo>
                      <a:cubicBezTo>
                        <a:pt x="94" y="47"/>
                        <a:pt x="94" y="47"/>
                        <a:pt x="94" y="47"/>
                      </a:cubicBezTo>
                      <a:cubicBezTo>
                        <a:pt x="50" y="38"/>
                        <a:pt x="50" y="38"/>
                        <a:pt x="50" y="38"/>
                      </a:cubicBezTo>
                      <a:cubicBezTo>
                        <a:pt x="24" y="25"/>
                        <a:pt x="24" y="25"/>
                        <a:pt x="24" y="25"/>
                      </a:cubicBezTo>
                      <a:lnTo>
                        <a:pt x="56" y="103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7" name="Freeform 2083"/>
                <p:cNvSpPr>
                  <a:spLocks noEditPoints="1"/>
                </p:cNvSpPr>
                <p:nvPr/>
              </p:nvSpPr>
              <p:spPr bwMode="auto">
                <a:xfrm>
                  <a:off x="11659805" y="192262"/>
                  <a:ext cx="196951" cy="160401"/>
                </a:xfrm>
                <a:custGeom>
                  <a:avLst/>
                  <a:gdLst>
                    <a:gd name="T0" fmla="*/ 41 w 82"/>
                    <a:gd name="T1" fmla="*/ 67 h 67"/>
                    <a:gd name="T2" fmla="*/ 1 w 82"/>
                    <a:gd name="T3" fmla="*/ 32 h 67"/>
                    <a:gd name="T4" fmla="*/ 6 w 82"/>
                    <a:gd name="T5" fmla="*/ 8 h 67"/>
                    <a:gd name="T6" fmla="*/ 20 w 82"/>
                    <a:gd name="T7" fmla="*/ 0 h 67"/>
                    <a:gd name="T8" fmla="*/ 24 w 82"/>
                    <a:gd name="T9" fmla="*/ 0 h 67"/>
                    <a:gd name="T10" fmla="*/ 38 w 82"/>
                    <a:gd name="T11" fmla="*/ 3 h 67"/>
                    <a:gd name="T12" fmla="*/ 41 w 82"/>
                    <a:gd name="T13" fmla="*/ 4 h 67"/>
                    <a:gd name="T14" fmla="*/ 44 w 82"/>
                    <a:gd name="T15" fmla="*/ 3 h 67"/>
                    <a:gd name="T16" fmla="*/ 58 w 82"/>
                    <a:gd name="T17" fmla="*/ 0 h 67"/>
                    <a:gd name="T18" fmla="*/ 62 w 82"/>
                    <a:gd name="T19" fmla="*/ 0 h 67"/>
                    <a:gd name="T20" fmla="*/ 76 w 82"/>
                    <a:gd name="T21" fmla="*/ 8 h 67"/>
                    <a:gd name="T22" fmla="*/ 81 w 82"/>
                    <a:gd name="T23" fmla="*/ 32 h 67"/>
                    <a:gd name="T24" fmla="*/ 41 w 82"/>
                    <a:gd name="T25" fmla="*/ 67 h 67"/>
                    <a:gd name="T26" fmla="*/ 24 w 82"/>
                    <a:gd name="T27" fmla="*/ 12 h 67"/>
                    <a:gd name="T28" fmla="*/ 21 w 82"/>
                    <a:gd name="T29" fmla="*/ 12 h 67"/>
                    <a:gd name="T30" fmla="*/ 15 w 82"/>
                    <a:gd name="T31" fmla="*/ 15 h 67"/>
                    <a:gd name="T32" fmla="*/ 13 w 82"/>
                    <a:gd name="T33" fmla="*/ 30 h 67"/>
                    <a:gd name="T34" fmla="*/ 41 w 82"/>
                    <a:gd name="T35" fmla="*/ 55 h 67"/>
                    <a:gd name="T36" fmla="*/ 69 w 82"/>
                    <a:gd name="T37" fmla="*/ 30 h 67"/>
                    <a:gd name="T38" fmla="*/ 67 w 82"/>
                    <a:gd name="T39" fmla="*/ 15 h 67"/>
                    <a:gd name="T40" fmla="*/ 61 w 82"/>
                    <a:gd name="T41" fmla="*/ 12 h 67"/>
                    <a:gd name="T42" fmla="*/ 49 w 82"/>
                    <a:gd name="T43" fmla="*/ 14 h 67"/>
                    <a:gd name="T44" fmla="*/ 41 w 82"/>
                    <a:gd name="T45" fmla="*/ 16 h 67"/>
                    <a:gd name="T46" fmla="*/ 33 w 82"/>
                    <a:gd name="T47" fmla="*/ 14 h 67"/>
                    <a:gd name="T48" fmla="*/ 24 w 82"/>
                    <a:gd name="T49" fmla="*/ 12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82" h="67">
                      <a:moveTo>
                        <a:pt x="41" y="67"/>
                      </a:moveTo>
                      <a:cubicBezTo>
                        <a:pt x="20" y="67"/>
                        <a:pt x="4" y="49"/>
                        <a:pt x="1" y="32"/>
                      </a:cubicBezTo>
                      <a:cubicBezTo>
                        <a:pt x="0" y="23"/>
                        <a:pt x="1" y="14"/>
                        <a:pt x="6" y="8"/>
                      </a:cubicBezTo>
                      <a:cubicBezTo>
                        <a:pt x="9" y="4"/>
                        <a:pt x="14" y="1"/>
                        <a:pt x="20" y="0"/>
                      </a:cubicBezTo>
                      <a:cubicBezTo>
                        <a:pt x="21" y="0"/>
                        <a:pt x="23" y="0"/>
                        <a:pt x="24" y="0"/>
                      </a:cubicBezTo>
                      <a:cubicBezTo>
                        <a:pt x="30" y="0"/>
                        <a:pt x="35" y="2"/>
                        <a:pt x="38" y="3"/>
                      </a:cubicBezTo>
                      <a:cubicBezTo>
                        <a:pt x="39" y="4"/>
                        <a:pt x="40" y="4"/>
                        <a:pt x="41" y="4"/>
                      </a:cubicBezTo>
                      <a:cubicBezTo>
                        <a:pt x="42" y="4"/>
                        <a:pt x="43" y="4"/>
                        <a:pt x="44" y="3"/>
                      </a:cubicBezTo>
                      <a:cubicBezTo>
                        <a:pt x="47" y="2"/>
                        <a:pt x="52" y="0"/>
                        <a:pt x="58" y="0"/>
                      </a:cubicBezTo>
                      <a:cubicBezTo>
                        <a:pt x="59" y="0"/>
                        <a:pt x="61" y="0"/>
                        <a:pt x="62" y="0"/>
                      </a:cubicBezTo>
                      <a:cubicBezTo>
                        <a:pt x="68" y="1"/>
                        <a:pt x="73" y="4"/>
                        <a:pt x="76" y="8"/>
                      </a:cubicBezTo>
                      <a:cubicBezTo>
                        <a:pt x="81" y="14"/>
                        <a:pt x="82" y="23"/>
                        <a:pt x="81" y="32"/>
                      </a:cubicBezTo>
                      <a:cubicBezTo>
                        <a:pt x="78" y="49"/>
                        <a:pt x="62" y="67"/>
                        <a:pt x="41" y="67"/>
                      </a:cubicBezTo>
                      <a:close/>
                      <a:moveTo>
                        <a:pt x="24" y="12"/>
                      </a:moveTo>
                      <a:cubicBezTo>
                        <a:pt x="23" y="12"/>
                        <a:pt x="22" y="12"/>
                        <a:pt x="21" y="12"/>
                      </a:cubicBezTo>
                      <a:cubicBezTo>
                        <a:pt x="19" y="12"/>
                        <a:pt x="17" y="13"/>
                        <a:pt x="15" y="15"/>
                      </a:cubicBezTo>
                      <a:cubicBezTo>
                        <a:pt x="13" y="19"/>
                        <a:pt x="12" y="24"/>
                        <a:pt x="13" y="30"/>
                      </a:cubicBezTo>
                      <a:cubicBezTo>
                        <a:pt x="15" y="41"/>
                        <a:pt x="25" y="55"/>
                        <a:pt x="41" y="55"/>
                      </a:cubicBezTo>
                      <a:cubicBezTo>
                        <a:pt x="57" y="55"/>
                        <a:pt x="67" y="41"/>
                        <a:pt x="69" y="30"/>
                      </a:cubicBezTo>
                      <a:cubicBezTo>
                        <a:pt x="70" y="24"/>
                        <a:pt x="69" y="19"/>
                        <a:pt x="67" y="15"/>
                      </a:cubicBezTo>
                      <a:cubicBezTo>
                        <a:pt x="65" y="13"/>
                        <a:pt x="63" y="12"/>
                        <a:pt x="61" y="12"/>
                      </a:cubicBezTo>
                      <a:cubicBezTo>
                        <a:pt x="55" y="11"/>
                        <a:pt x="52" y="13"/>
                        <a:pt x="49" y="14"/>
                      </a:cubicBezTo>
                      <a:cubicBezTo>
                        <a:pt x="47" y="15"/>
                        <a:pt x="44" y="16"/>
                        <a:pt x="41" y="16"/>
                      </a:cubicBezTo>
                      <a:cubicBezTo>
                        <a:pt x="38" y="16"/>
                        <a:pt x="35" y="15"/>
                        <a:pt x="33" y="14"/>
                      </a:cubicBezTo>
                      <a:cubicBezTo>
                        <a:pt x="30" y="13"/>
                        <a:pt x="28" y="12"/>
                        <a:pt x="24" y="12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8" name="Freeform 2084"/>
                <p:cNvSpPr/>
                <p:nvPr/>
              </p:nvSpPr>
              <p:spPr bwMode="auto">
                <a:xfrm>
                  <a:off x="11751173" y="72465"/>
                  <a:ext cx="139085" cy="117764"/>
                </a:xfrm>
                <a:custGeom>
                  <a:avLst/>
                  <a:gdLst>
                    <a:gd name="T0" fmla="*/ 4 w 58"/>
                    <a:gd name="T1" fmla="*/ 39 h 49"/>
                    <a:gd name="T2" fmla="*/ 23 w 58"/>
                    <a:gd name="T3" fmla="*/ 6 h 49"/>
                    <a:gd name="T4" fmla="*/ 58 w 58"/>
                    <a:gd name="T5" fmla="*/ 7 h 49"/>
                    <a:gd name="T6" fmla="*/ 31 w 58"/>
                    <a:gd name="T7" fmla="*/ 44 h 49"/>
                    <a:gd name="T8" fmla="*/ 7 w 58"/>
                    <a:gd name="T9" fmla="*/ 43 h 49"/>
                    <a:gd name="T10" fmla="*/ 41 w 58"/>
                    <a:gd name="T11" fmla="*/ 18 h 49"/>
                    <a:gd name="T12" fmla="*/ 4 w 58"/>
                    <a:gd name="T13" fmla="*/ 39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8" h="49">
                      <a:moveTo>
                        <a:pt x="4" y="39"/>
                      </a:moveTo>
                      <a:cubicBezTo>
                        <a:pt x="4" y="39"/>
                        <a:pt x="0" y="15"/>
                        <a:pt x="23" y="6"/>
                      </a:cubicBezTo>
                      <a:cubicBezTo>
                        <a:pt x="23" y="6"/>
                        <a:pt x="38" y="0"/>
                        <a:pt x="58" y="7"/>
                      </a:cubicBezTo>
                      <a:cubicBezTo>
                        <a:pt x="58" y="7"/>
                        <a:pt x="54" y="39"/>
                        <a:pt x="31" y="44"/>
                      </a:cubicBezTo>
                      <a:cubicBezTo>
                        <a:pt x="31" y="44"/>
                        <a:pt x="18" y="49"/>
                        <a:pt x="7" y="43"/>
                      </a:cubicBezTo>
                      <a:cubicBezTo>
                        <a:pt x="7" y="43"/>
                        <a:pt x="14" y="28"/>
                        <a:pt x="41" y="18"/>
                      </a:cubicBezTo>
                      <a:cubicBezTo>
                        <a:pt x="41" y="18"/>
                        <a:pt x="18" y="19"/>
                        <a:pt x="4" y="39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9" name="Freeform 2085"/>
                <p:cNvSpPr>
                  <a:spLocks noEditPoints="1"/>
                </p:cNvSpPr>
                <p:nvPr/>
              </p:nvSpPr>
              <p:spPr bwMode="auto">
                <a:xfrm>
                  <a:off x="11509554" y="259267"/>
                  <a:ext cx="498469" cy="388823"/>
                </a:xfrm>
                <a:custGeom>
                  <a:avLst/>
                  <a:gdLst>
                    <a:gd name="T0" fmla="*/ 138 w 208"/>
                    <a:gd name="T1" fmla="*/ 0 h 162"/>
                    <a:gd name="T2" fmla="*/ 138 w 208"/>
                    <a:gd name="T3" fmla="*/ 3 h 162"/>
                    <a:gd name="T4" fmla="*/ 104 w 208"/>
                    <a:gd name="T5" fmla="*/ 33 h 162"/>
                    <a:gd name="T6" fmla="*/ 70 w 208"/>
                    <a:gd name="T7" fmla="*/ 3 h 162"/>
                    <a:gd name="T8" fmla="*/ 70 w 208"/>
                    <a:gd name="T9" fmla="*/ 0 h 162"/>
                    <a:gd name="T10" fmla="*/ 0 w 208"/>
                    <a:gd name="T11" fmla="*/ 79 h 162"/>
                    <a:gd name="T12" fmla="*/ 104 w 208"/>
                    <a:gd name="T13" fmla="*/ 162 h 162"/>
                    <a:gd name="T14" fmla="*/ 208 w 208"/>
                    <a:gd name="T15" fmla="*/ 79 h 162"/>
                    <a:gd name="T16" fmla="*/ 138 w 208"/>
                    <a:gd name="T17" fmla="*/ 0 h 162"/>
                    <a:gd name="T18" fmla="*/ 104 w 208"/>
                    <a:gd name="T19" fmla="*/ 142 h 162"/>
                    <a:gd name="T20" fmla="*/ 52 w 208"/>
                    <a:gd name="T21" fmla="*/ 129 h 162"/>
                    <a:gd name="T22" fmla="*/ 104 w 208"/>
                    <a:gd name="T23" fmla="*/ 111 h 162"/>
                    <a:gd name="T24" fmla="*/ 145 w 208"/>
                    <a:gd name="T25" fmla="*/ 106 h 162"/>
                    <a:gd name="T26" fmla="*/ 180 w 208"/>
                    <a:gd name="T27" fmla="*/ 106 h 162"/>
                    <a:gd name="T28" fmla="*/ 104 w 208"/>
                    <a:gd name="T29" fmla="*/ 142 h 1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08" h="162">
                      <a:moveTo>
                        <a:pt x="138" y="0"/>
                      </a:moveTo>
                      <a:cubicBezTo>
                        <a:pt x="138" y="1"/>
                        <a:pt x="138" y="2"/>
                        <a:pt x="138" y="3"/>
                      </a:cubicBezTo>
                      <a:cubicBezTo>
                        <a:pt x="136" y="17"/>
                        <a:pt x="122" y="33"/>
                        <a:pt x="104" y="33"/>
                      </a:cubicBezTo>
                      <a:cubicBezTo>
                        <a:pt x="86" y="33"/>
                        <a:pt x="72" y="17"/>
                        <a:pt x="70" y="3"/>
                      </a:cubicBezTo>
                      <a:cubicBezTo>
                        <a:pt x="70" y="2"/>
                        <a:pt x="70" y="1"/>
                        <a:pt x="70" y="0"/>
                      </a:cubicBezTo>
                      <a:cubicBezTo>
                        <a:pt x="29" y="12"/>
                        <a:pt x="0" y="43"/>
                        <a:pt x="0" y="79"/>
                      </a:cubicBezTo>
                      <a:cubicBezTo>
                        <a:pt x="0" y="125"/>
                        <a:pt x="47" y="162"/>
                        <a:pt x="104" y="162"/>
                      </a:cubicBezTo>
                      <a:cubicBezTo>
                        <a:pt x="161" y="162"/>
                        <a:pt x="208" y="125"/>
                        <a:pt x="208" y="79"/>
                      </a:cubicBezTo>
                      <a:cubicBezTo>
                        <a:pt x="208" y="43"/>
                        <a:pt x="179" y="12"/>
                        <a:pt x="138" y="0"/>
                      </a:cubicBezTo>
                      <a:close/>
                      <a:moveTo>
                        <a:pt x="104" y="142"/>
                      </a:moveTo>
                      <a:cubicBezTo>
                        <a:pt x="84" y="142"/>
                        <a:pt x="66" y="137"/>
                        <a:pt x="52" y="129"/>
                      </a:cubicBezTo>
                      <a:cubicBezTo>
                        <a:pt x="80" y="132"/>
                        <a:pt x="99" y="115"/>
                        <a:pt x="104" y="111"/>
                      </a:cubicBezTo>
                      <a:cubicBezTo>
                        <a:pt x="111" y="105"/>
                        <a:pt x="130" y="96"/>
                        <a:pt x="145" y="106"/>
                      </a:cubicBezTo>
                      <a:cubicBezTo>
                        <a:pt x="154" y="112"/>
                        <a:pt x="168" y="112"/>
                        <a:pt x="180" y="106"/>
                      </a:cubicBezTo>
                      <a:cubicBezTo>
                        <a:pt x="166" y="128"/>
                        <a:pt x="137" y="142"/>
                        <a:pt x="104" y="142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80" name="矩形 79"/>
            <p:cNvSpPr/>
            <p:nvPr/>
          </p:nvSpPr>
          <p:spPr>
            <a:xfrm>
              <a:off x="7310802" y="2000035"/>
              <a:ext cx="3317326" cy="7571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基于演示设计的一站式在线演示、素材销售、服务交易系统</a:t>
              </a:r>
            </a:p>
          </p:txBody>
        </p:sp>
        <p:sp>
          <p:nvSpPr>
            <p:cNvPr id="81" name="矩形 80"/>
            <p:cNvSpPr/>
            <p:nvPr/>
          </p:nvSpPr>
          <p:spPr>
            <a:xfrm>
              <a:off x="7310802" y="3152687"/>
              <a:ext cx="3317326" cy="7571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基于演示设计的一站式在线演示、素材销售、服务交易系统</a:t>
              </a:r>
            </a:p>
          </p:txBody>
        </p:sp>
        <p:sp>
          <p:nvSpPr>
            <p:cNvPr id="82" name="矩形 81"/>
            <p:cNvSpPr/>
            <p:nvPr/>
          </p:nvSpPr>
          <p:spPr>
            <a:xfrm>
              <a:off x="7310802" y="4317878"/>
              <a:ext cx="3317326" cy="7571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基于演示设计的一站式在线演示、素材销售、服务交易系统</a:t>
              </a:r>
            </a:p>
          </p:txBody>
        </p:sp>
        <p:sp>
          <p:nvSpPr>
            <p:cNvPr id="83" name="矩形 82"/>
            <p:cNvSpPr/>
            <p:nvPr/>
          </p:nvSpPr>
          <p:spPr>
            <a:xfrm>
              <a:off x="7310802" y="5422325"/>
              <a:ext cx="3317326" cy="7571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基于演示设计的一站式在线演示、素材销售、服务交易系统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0">
        <p14:prism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0" y="-65038"/>
            <a:ext cx="12192000" cy="6923038"/>
            <a:chOff x="0" y="-65038"/>
            <a:chExt cx="12192000" cy="6923038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47" r="14875"/>
            <a:stretch>
              <a:fillRect/>
            </a:stretch>
          </p:blipFill>
          <p:spPr>
            <a:xfrm>
              <a:off x="2705100" y="-65038"/>
              <a:ext cx="9486900" cy="6923037"/>
            </a:xfrm>
            <a:prstGeom prst="rect">
              <a:avLst/>
            </a:prstGeom>
          </p:spPr>
        </p:pic>
        <p:sp>
          <p:nvSpPr>
            <p:cNvPr id="12" name="矩形 11"/>
            <p:cNvSpPr/>
            <p:nvPr/>
          </p:nvSpPr>
          <p:spPr>
            <a:xfrm>
              <a:off x="0" y="-65037"/>
              <a:ext cx="2705100" cy="6923037"/>
            </a:xfrm>
            <a:prstGeom prst="rect">
              <a:avLst/>
            </a:prstGeom>
            <a:solidFill>
              <a:srgbClr val="EEC89D">
                <a:alpha val="8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任意多边形 10"/>
            <p:cNvSpPr/>
            <p:nvPr/>
          </p:nvSpPr>
          <p:spPr>
            <a:xfrm>
              <a:off x="0" y="1885950"/>
              <a:ext cx="5372100" cy="1571625"/>
            </a:xfrm>
            <a:custGeom>
              <a:avLst/>
              <a:gdLst>
                <a:gd name="connsiteX0" fmla="*/ 0 w 5372100"/>
                <a:gd name="connsiteY0" fmla="*/ 0 h 1571625"/>
                <a:gd name="connsiteX1" fmla="*/ 5372100 w 5372100"/>
                <a:gd name="connsiteY1" fmla="*/ 0 h 1571625"/>
                <a:gd name="connsiteX2" fmla="*/ 5372100 w 5372100"/>
                <a:gd name="connsiteY2" fmla="*/ 168208 h 1571625"/>
                <a:gd name="connsiteX3" fmla="*/ 4962525 w 5372100"/>
                <a:gd name="connsiteY3" fmla="*/ 338137 h 1571625"/>
                <a:gd name="connsiteX4" fmla="*/ 5372100 w 5372100"/>
                <a:gd name="connsiteY4" fmla="*/ 508068 h 1571625"/>
                <a:gd name="connsiteX5" fmla="*/ 5372100 w 5372100"/>
                <a:gd name="connsiteY5" fmla="*/ 1571625 h 1571625"/>
                <a:gd name="connsiteX6" fmla="*/ 0 w 5372100"/>
                <a:gd name="connsiteY6" fmla="*/ 1571625 h 1571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72100" h="1571625">
                  <a:moveTo>
                    <a:pt x="0" y="0"/>
                  </a:moveTo>
                  <a:lnTo>
                    <a:pt x="5372100" y="0"/>
                  </a:lnTo>
                  <a:lnTo>
                    <a:pt x="5372100" y="168208"/>
                  </a:lnTo>
                  <a:lnTo>
                    <a:pt x="4962525" y="338137"/>
                  </a:lnTo>
                  <a:lnTo>
                    <a:pt x="5372100" y="508068"/>
                  </a:lnTo>
                  <a:lnTo>
                    <a:pt x="5372100" y="1571625"/>
                  </a:lnTo>
                  <a:lnTo>
                    <a:pt x="0" y="1571625"/>
                  </a:lnTo>
                  <a:close/>
                </a:path>
              </a:pathLst>
            </a:custGeom>
            <a:solidFill>
              <a:srgbClr val="ED66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907757" y="2163931"/>
              <a:ext cx="355658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6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谢谢指导</a:t>
              </a:r>
              <a:endParaRPr lang="zh-CN" altLang="en-US" sz="6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0">
        <p14:prism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1462</Words>
  <Application>Microsoft Office PowerPoint</Application>
  <PresentationFormat>自定义</PresentationFormat>
  <Paragraphs>214</Paragraphs>
  <Slides>28</Slides>
  <Notes>28</Notes>
  <HiddenSlides>0</HiddenSlides>
  <MMClips>1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37" baseType="lpstr">
      <vt:lpstr>Arial</vt:lpstr>
      <vt:lpstr>宋体</vt:lpstr>
      <vt:lpstr>Arial Unicode MS</vt:lpstr>
      <vt:lpstr>造字工房力黑（非商用）常规体</vt:lpstr>
      <vt:lpstr>Calibri Light</vt:lpstr>
      <vt:lpstr>Calibri</vt:lpstr>
      <vt:lpstr>Akzidenz-Grotesk BQ Condensed</vt:lpstr>
      <vt:lpstr>微软雅黑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LXQ</dc:creator>
  <cp:lastModifiedBy>Sky123.Org</cp:lastModifiedBy>
  <cp:revision>92</cp:revision>
  <dcterms:created xsi:type="dcterms:W3CDTF">2015-06-04T01:17:00Z</dcterms:created>
  <dcterms:modified xsi:type="dcterms:W3CDTF">2018-02-14T02:48:39Z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2052-10.1.0.6393</vt:lpwstr>
  </property>
</Properties>
</file>