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1"/>
  </p:notesMasterIdLst>
  <p:sldIdLst>
    <p:sldId id="299" r:id="rId2"/>
    <p:sldId id="290" r:id="rId3"/>
    <p:sldId id="293" r:id="rId4"/>
    <p:sldId id="257" r:id="rId5"/>
    <p:sldId id="264" r:id="rId6"/>
    <p:sldId id="262" r:id="rId7"/>
    <p:sldId id="291" r:id="rId8"/>
    <p:sldId id="292" r:id="rId9"/>
    <p:sldId id="300" r:id="rId10"/>
    <p:sldId id="266" r:id="rId11"/>
    <p:sldId id="280" r:id="rId12"/>
    <p:sldId id="282" r:id="rId13"/>
    <p:sldId id="283" r:id="rId14"/>
    <p:sldId id="301" r:id="rId15"/>
    <p:sldId id="284" r:id="rId16"/>
    <p:sldId id="285" r:id="rId17"/>
    <p:sldId id="281" r:id="rId18"/>
    <p:sldId id="269" r:id="rId19"/>
    <p:sldId id="302" r:id="rId20"/>
    <p:sldId id="270" r:id="rId21"/>
    <p:sldId id="272" r:id="rId22"/>
    <p:sldId id="275" r:id="rId23"/>
    <p:sldId id="287" r:id="rId24"/>
    <p:sldId id="303" r:id="rId25"/>
    <p:sldId id="286" r:id="rId26"/>
    <p:sldId id="289" r:id="rId27"/>
    <p:sldId id="288" r:id="rId28"/>
    <p:sldId id="278" r:id="rId29"/>
    <p:sldId id="307" r:id="rId30"/>
  </p:sldIdLst>
  <p:sldSz cx="8999538" cy="5040313"/>
  <p:notesSz cx="6858000" cy="9144000"/>
  <p:custDataLst>
    <p:tags r:id="rId3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587">
          <p15:clr>
            <a:srgbClr val="A4A3A4"/>
          </p15:clr>
        </p15:guide>
        <p15:guide id="2" pos="283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C36A"/>
    <a:srgbClr val="B40226"/>
    <a:srgbClr val="F9EBB1"/>
    <a:srgbClr val="9AC440"/>
    <a:srgbClr val="78B6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80" autoAdjust="0"/>
    <p:restoredTop sz="94660"/>
  </p:normalViewPr>
  <p:slideViewPr>
    <p:cSldViewPr snapToGrid="0">
      <p:cViewPr varScale="1">
        <p:scale>
          <a:sx n="156" d="100"/>
          <a:sy n="156" d="100"/>
        </p:scale>
        <p:origin x="-408" y="-84"/>
      </p:cViewPr>
      <p:guideLst>
        <p:guide orient="horz" pos="1587"/>
        <p:guide pos="2834"/>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E41DE3-4BC8-433C-B4A1-7263778543B6}" type="datetimeFigureOut">
              <a:rPr lang="zh-CN" altLang="en-US" smtClean="0"/>
              <a:t>2020/1/17</a:t>
            </a:fld>
            <a:endParaRPr lang="zh-CN" altLang="en-US"/>
          </a:p>
        </p:txBody>
      </p:sp>
      <p:sp>
        <p:nvSpPr>
          <p:cNvPr id="4" name="幻灯片图像占位符 3"/>
          <p:cNvSpPr>
            <a:spLocks noGrp="1" noRot="1" noChangeAspect="1"/>
          </p:cNvSpPr>
          <p:nvPr>
            <p:ph type="sldImg" idx="2"/>
          </p:nvPr>
        </p:nvSpPr>
        <p:spPr>
          <a:xfrm>
            <a:off x="674688" y="1143000"/>
            <a:ext cx="5508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D9E846-ADF7-422B-8626-EFE15D469C1A}" type="slidenum">
              <a:rPr lang="zh-CN" altLang="en-US" smtClean="0"/>
              <a:t>‹#›</a:t>
            </a:fld>
            <a:endParaRPr lang="zh-CN" altLang="en-US"/>
          </a:p>
        </p:txBody>
      </p:sp>
    </p:spTree>
    <p:extLst>
      <p:ext uri="{BB962C8B-B14F-4D97-AF65-F5344CB8AC3E}">
        <p14:creationId xmlns:p14="http://schemas.microsoft.com/office/powerpoint/2010/main" val="4247491355"/>
      </p:ext>
    </p:extLst>
  </p:cSld>
  <p:clrMap bg1="lt1" tx1="dk1" bg2="lt2" tx2="dk2" accent1="accent1" accent2="accent2" accent3="accent3" accent4="accent4" accent5="accent5" accent6="accent6" hlink="hlink" folHlink="folHlink"/>
  <p:notesStyle>
    <a:lvl1pPr marL="0" algn="l" defTabSz="648401" rtl="0" eaLnBrk="1" latinLnBrk="0" hangingPunct="1">
      <a:defRPr sz="851" kern="1200">
        <a:solidFill>
          <a:schemeClr val="tx1"/>
        </a:solidFill>
        <a:latin typeface="+mn-lt"/>
        <a:ea typeface="+mn-ea"/>
        <a:cs typeface="+mn-cs"/>
      </a:defRPr>
    </a:lvl1pPr>
    <a:lvl2pPr marL="324201" algn="l" defTabSz="648401" rtl="0" eaLnBrk="1" latinLnBrk="0" hangingPunct="1">
      <a:defRPr sz="851" kern="1200">
        <a:solidFill>
          <a:schemeClr val="tx1"/>
        </a:solidFill>
        <a:latin typeface="+mn-lt"/>
        <a:ea typeface="+mn-ea"/>
        <a:cs typeface="+mn-cs"/>
      </a:defRPr>
    </a:lvl2pPr>
    <a:lvl3pPr marL="648401" algn="l" defTabSz="648401" rtl="0" eaLnBrk="1" latinLnBrk="0" hangingPunct="1">
      <a:defRPr sz="851" kern="1200">
        <a:solidFill>
          <a:schemeClr val="tx1"/>
        </a:solidFill>
        <a:latin typeface="+mn-lt"/>
        <a:ea typeface="+mn-ea"/>
        <a:cs typeface="+mn-cs"/>
      </a:defRPr>
    </a:lvl3pPr>
    <a:lvl4pPr marL="972602" algn="l" defTabSz="648401" rtl="0" eaLnBrk="1" latinLnBrk="0" hangingPunct="1">
      <a:defRPr sz="851" kern="1200">
        <a:solidFill>
          <a:schemeClr val="tx1"/>
        </a:solidFill>
        <a:latin typeface="+mn-lt"/>
        <a:ea typeface="+mn-ea"/>
        <a:cs typeface="+mn-cs"/>
      </a:defRPr>
    </a:lvl4pPr>
    <a:lvl5pPr marL="1296802" algn="l" defTabSz="648401" rtl="0" eaLnBrk="1" latinLnBrk="0" hangingPunct="1">
      <a:defRPr sz="851" kern="1200">
        <a:solidFill>
          <a:schemeClr val="tx1"/>
        </a:solidFill>
        <a:latin typeface="+mn-lt"/>
        <a:ea typeface="+mn-ea"/>
        <a:cs typeface="+mn-cs"/>
      </a:defRPr>
    </a:lvl5pPr>
    <a:lvl6pPr marL="1621003" algn="l" defTabSz="648401" rtl="0" eaLnBrk="1" latinLnBrk="0" hangingPunct="1">
      <a:defRPr sz="851" kern="1200">
        <a:solidFill>
          <a:schemeClr val="tx1"/>
        </a:solidFill>
        <a:latin typeface="+mn-lt"/>
        <a:ea typeface="+mn-ea"/>
        <a:cs typeface="+mn-cs"/>
      </a:defRPr>
    </a:lvl6pPr>
    <a:lvl7pPr marL="1945203" algn="l" defTabSz="648401" rtl="0" eaLnBrk="1" latinLnBrk="0" hangingPunct="1">
      <a:defRPr sz="851" kern="1200">
        <a:solidFill>
          <a:schemeClr val="tx1"/>
        </a:solidFill>
        <a:latin typeface="+mn-lt"/>
        <a:ea typeface="+mn-ea"/>
        <a:cs typeface="+mn-cs"/>
      </a:defRPr>
    </a:lvl7pPr>
    <a:lvl8pPr marL="2269404" algn="l" defTabSz="648401" rtl="0" eaLnBrk="1" latinLnBrk="0" hangingPunct="1">
      <a:defRPr sz="851" kern="1200">
        <a:solidFill>
          <a:schemeClr val="tx1"/>
        </a:solidFill>
        <a:latin typeface="+mn-lt"/>
        <a:ea typeface="+mn-ea"/>
        <a:cs typeface="+mn-cs"/>
      </a:defRPr>
    </a:lvl8pPr>
    <a:lvl9pPr marL="2593604" algn="l" defTabSz="648401" rtl="0" eaLnBrk="1" latinLnBrk="0" hangingPunct="1">
      <a:defRPr sz="85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1</a:t>
            </a:fld>
            <a:endParaRPr lang="zh-CN" altLang="en-US"/>
          </a:p>
        </p:txBody>
      </p:sp>
    </p:spTree>
    <p:extLst>
      <p:ext uri="{BB962C8B-B14F-4D97-AF65-F5344CB8AC3E}">
        <p14:creationId xmlns:p14="http://schemas.microsoft.com/office/powerpoint/2010/main" val="1771755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2</a:t>
            </a:fld>
            <a:endParaRPr lang="zh-CN" altLang="en-US"/>
          </a:p>
        </p:txBody>
      </p:sp>
    </p:spTree>
    <p:extLst>
      <p:ext uri="{BB962C8B-B14F-4D97-AF65-F5344CB8AC3E}">
        <p14:creationId xmlns:p14="http://schemas.microsoft.com/office/powerpoint/2010/main" val="663862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3</a:t>
            </a:fld>
            <a:endParaRPr lang="zh-CN" altLang="en-US"/>
          </a:p>
        </p:txBody>
      </p:sp>
    </p:spTree>
    <p:extLst>
      <p:ext uri="{BB962C8B-B14F-4D97-AF65-F5344CB8AC3E}">
        <p14:creationId xmlns:p14="http://schemas.microsoft.com/office/powerpoint/2010/main" val="3182182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4</a:t>
            </a:fld>
            <a:endParaRPr lang="zh-CN" altLang="en-US"/>
          </a:p>
        </p:txBody>
      </p:sp>
    </p:spTree>
    <p:extLst>
      <p:ext uri="{BB962C8B-B14F-4D97-AF65-F5344CB8AC3E}">
        <p14:creationId xmlns:p14="http://schemas.microsoft.com/office/powerpoint/2010/main" val="1662962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5</a:t>
            </a:fld>
            <a:endParaRPr lang="zh-CN" altLang="en-US"/>
          </a:p>
        </p:txBody>
      </p:sp>
    </p:spTree>
    <p:extLst>
      <p:ext uri="{BB962C8B-B14F-4D97-AF65-F5344CB8AC3E}">
        <p14:creationId xmlns:p14="http://schemas.microsoft.com/office/powerpoint/2010/main" val="1867154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6</a:t>
            </a:fld>
            <a:endParaRPr lang="zh-CN" altLang="en-US"/>
          </a:p>
        </p:txBody>
      </p:sp>
    </p:spTree>
    <p:extLst>
      <p:ext uri="{BB962C8B-B14F-4D97-AF65-F5344CB8AC3E}">
        <p14:creationId xmlns:p14="http://schemas.microsoft.com/office/powerpoint/2010/main" val="1224981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7</a:t>
            </a:fld>
            <a:endParaRPr lang="zh-CN" altLang="en-US"/>
          </a:p>
        </p:txBody>
      </p:sp>
    </p:spTree>
    <p:extLst>
      <p:ext uri="{BB962C8B-B14F-4D97-AF65-F5344CB8AC3E}">
        <p14:creationId xmlns:p14="http://schemas.microsoft.com/office/powerpoint/2010/main" val="679727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8</a:t>
            </a:fld>
            <a:endParaRPr lang="zh-CN" altLang="en-US"/>
          </a:p>
        </p:txBody>
      </p:sp>
    </p:spTree>
    <p:extLst>
      <p:ext uri="{BB962C8B-B14F-4D97-AF65-F5344CB8AC3E}">
        <p14:creationId xmlns:p14="http://schemas.microsoft.com/office/powerpoint/2010/main" val="3257770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9</a:t>
            </a:fld>
            <a:endParaRPr lang="zh-CN" altLang="en-US"/>
          </a:p>
        </p:txBody>
      </p:sp>
    </p:spTree>
    <p:extLst>
      <p:ext uri="{BB962C8B-B14F-4D97-AF65-F5344CB8AC3E}">
        <p14:creationId xmlns:p14="http://schemas.microsoft.com/office/powerpoint/2010/main" val="13396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10</a:t>
            </a:fld>
            <a:endParaRPr lang="zh-CN" altLang="en-US"/>
          </a:p>
        </p:txBody>
      </p:sp>
    </p:spTree>
    <p:extLst>
      <p:ext uri="{BB962C8B-B14F-4D97-AF65-F5344CB8AC3E}">
        <p14:creationId xmlns:p14="http://schemas.microsoft.com/office/powerpoint/2010/main" val="3803708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11</a:t>
            </a:fld>
            <a:endParaRPr lang="zh-CN" altLang="en-US"/>
          </a:p>
        </p:txBody>
      </p:sp>
    </p:spTree>
    <p:extLst>
      <p:ext uri="{BB962C8B-B14F-4D97-AF65-F5344CB8AC3E}">
        <p14:creationId xmlns:p14="http://schemas.microsoft.com/office/powerpoint/2010/main" val="1228391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12</a:t>
            </a:fld>
            <a:endParaRPr lang="zh-CN" altLang="en-US"/>
          </a:p>
        </p:txBody>
      </p:sp>
    </p:spTree>
    <p:extLst>
      <p:ext uri="{BB962C8B-B14F-4D97-AF65-F5344CB8AC3E}">
        <p14:creationId xmlns:p14="http://schemas.microsoft.com/office/powerpoint/2010/main" val="3364315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13</a:t>
            </a:fld>
            <a:endParaRPr lang="zh-CN" altLang="en-US"/>
          </a:p>
        </p:txBody>
      </p:sp>
    </p:spTree>
    <p:extLst>
      <p:ext uri="{BB962C8B-B14F-4D97-AF65-F5344CB8AC3E}">
        <p14:creationId xmlns:p14="http://schemas.microsoft.com/office/powerpoint/2010/main" val="25623934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14</a:t>
            </a:fld>
            <a:endParaRPr lang="zh-CN" altLang="en-US"/>
          </a:p>
        </p:txBody>
      </p:sp>
    </p:spTree>
    <p:extLst>
      <p:ext uri="{BB962C8B-B14F-4D97-AF65-F5344CB8AC3E}">
        <p14:creationId xmlns:p14="http://schemas.microsoft.com/office/powerpoint/2010/main" val="20170500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15</a:t>
            </a:fld>
            <a:endParaRPr lang="zh-CN" altLang="en-US"/>
          </a:p>
        </p:txBody>
      </p:sp>
    </p:spTree>
    <p:extLst>
      <p:ext uri="{BB962C8B-B14F-4D97-AF65-F5344CB8AC3E}">
        <p14:creationId xmlns:p14="http://schemas.microsoft.com/office/powerpoint/2010/main" val="37633256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16</a:t>
            </a:fld>
            <a:endParaRPr lang="zh-CN" altLang="en-US"/>
          </a:p>
        </p:txBody>
      </p:sp>
    </p:spTree>
    <p:extLst>
      <p:ext uri="{BB962C8B-B14F-4D97-AF65-F5344CB8AC3E}">
        <p14:creationId xmlns:p14="http://schemas.microsoft.com/office/powerpoint/2010/main" val="835250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17</a:t>
            </a:fld>
            <a:endParaRPr lang="zh-CN" altLang="en-US"/>
          </a:p>
        </p:txBody>
      </p:sp>
    </p:spTree>
    <p:extLst>
      <p:ext uri="{BB962C8B-B14F-4D97-AF65-F5344CB8AC3E}">
        <p14:creationId xmlns:p14="http://schemas.microsoft.com/office/powerpoint/2010/main" val="9072934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18</a:t>
            </a:fld>
            <a:endParaRPr lang="zh-CN" altLang="en-US"/>
          </a:p>
        </p:txBody>
      </p:sp>
    </p:spTree>
    <p:extLst>
      <p:ext uri="{BB962C8B-B14F-4D97-AF65-F5344CB8AC3E}">
        <p14:creationId xmlns:p14="http://schemas.microsoft.com/office/powerpoint/2010/main" val="9053021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19</a:t>
            </a:fld>
            <a:endParaRPr lang="zh-CN" altLang="en-US"/>
          </a:p>
        </p:txBody>
      </p:sp>
    </p:spTree>
    <p:extLst>
      <p:ext uri="{BB962C8B-B14F-4D97-AF65-F5344CB8AC3E}">
        <p14:creationId xmlns:p14="http://schemas.microsoft.com/office/powerpoint/2010/main" val="215415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20</a:t>
            </a:fld>
            <a:endParaRPr lang="zh-CN" altLang="en-US"/>
          </a:p>
        </p:txBody>
      </p:sp>
    </p:spTree>
    <p:extLst>
      <p:ext uri="{BB962C8B-B14F-4D97-AF65-F5344CB8AC3E}">
        <p14:creationId xmlns:p14="http://schemas.microsoft.com/office/powerpoint/2010/main" val="34543386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21</a:t>
            </a:fld>
            <a:endParaRPr lang="zh-CN" altLang="en-US"/>
          </a:p>
        </p:txBody>
      </p:sp>
    </p:spTree>
    <p:extLst>
      <p:ext uri="{BB962C8B-B14F-4D97-AF65-F5344CB8AC3E}">
        <p14:creationId xmlns:p14="http://schemas.microsoft.com/office/powerpoint/2010/main" val="30590219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22</a:t>
            </a:fld>
            <a:endParaRPr lang="zh-CN" altLang="en-US"/>
          </a:p>
        </p:txBody>
      </p:sp>
    </p:spTree>
    <p:extLst>
      <p:ext uri="{BB962C8B-B14F-4D97-AF65-F5344CB8AC3E}">
        <p14:creationId xmlns:p14="http://schemas.microsoft.com/office/powerpoint/2010/main" val="14294938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23</a:t>
            </a:fld>
            <a:endParaRPr lang="zh-CN" altLang="en-US"/>
          </a:p>
        </p:txBody>
      </p:sp>
    </p:spTree>
    <p:extLst>
      <p:ext uri="{BB962C8B-B14F-4D97-AF65-F5344CB8AC3E}">
        <p14:creationId xmlns:p14="http://schemas.microsoft.com/office/powerpoint/2010/main" val="37160339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24</a:t>
            </a:fld>
            <a:endParaRPr lang="zh-CN" altLang="en-US"/>
          </a:p>
        </p:txBody>
      </p:sp>
    </p:spTree>
    <p:extLst>
      <p:ext uri="{BB962C8B-B14F-4D97-AF65-F5344CB8AC3E}">
        <p14:creationId xmlns:p14="http://schemas.microsoft.com/office/powerpoint/2010/main" val="42714211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25</a:t>
            </a:fld>
            <a:endParaRPr lang="zh-CN" altLang="en-US"/>
          </a:p>
        </p:txBody>
      </p:sp>
    </p:spTree>
    <p:extLst>
      <p:ext uri="{BB962C8B-B14F-4D97-AF65-F5344CB8AC3E}">
        <p14:creationId xmlns:p14="http://schemas.microsoft.com/office/powerpoint/2010/main" val="5347783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26</a:t>
            </a:fld>
            <a:endParaRPr lang="zh-CN" altLang="en-US"/>
          </a:p>
        </p:txBody>
      </p:sp>
    </p:spTree>
    <p:extLst>
      <p:ext uri="{BB962C8B-B14F-4D97-AF65-F5344CB8AC3E}">
        <p14:creationId xmlns:p14="http://schemas.microsoft.com/office/powerpoint/2010/main" val="37111060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27</a:t>
            </a:fld>
            <a:endParaRPr lang="zh-CN" altLang="en-US"/>
          </a:p>
        </p:txBody>
      </p:sp>
    </p:spTree>
    <p:extLst>
      <p:ext uri="{BB962C8B-B14F-4D97-AF65-F5344CB8AC3E}">
        <p14:creationId xmlns:p14="http://schemas.microsoft.com/office/powerpoint/2010/main" val="5697245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28</a:t>
            </a:fld>
            <a:endParaRPr lang="zh-CN" altLang="en-US"/>
          </a:p>
        </p:txBody>
      </p:sp>
    </p:spTree>
    <p:extLst>
      <p:ext uri="{BB962C8B-B14F-4D97-AF65-F5344CB8AC3E}">
        <p14:creationId xmlns:p14="http://schemas.microsoft.com/office/powerpoint/2010/main" val="38260937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D9E846-ADF7-422B-8626-EFE15D469C1A}" type="slidenum">
              <a:rPr lang="zh-CN" altLang="en-US" smtClean="0"/>
              <a:t>29</a:t>
            </a:fld>
            <a:endParaRPr lang="zh-CN" altLang="en-US"/>
          </a:p>
        </p:txBody>
      </p:sp>
    </p:spTree>
    <p:extLst>
      <p:ext uri="{BB962C8B-B14F-4D97-AF65-F5344CB8AC3E}">
        <p14:creationId xmlns:p14="http://schemas.microsoft.com/office/powerpoint/2010/main" val="4045871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24942" y="824885"/>
            <a:ext cx="6749654" cy="1754776"/>
          </a:xfrm>
        </p:spPr>
        <p:txBody>
          <a:bodyPr anchor="b"/>
          <a:lstStyle>
            <a:lvl1pPr algn="ctr">
              <a:defRPr sz="4410"/>
            </a:lvl1pPr>
          </a:lstStyle>
          <a:p>
            <a:r>
              <a:rPr lang="zh-CN" altLang="en-US"/>
              <a:t>单击此处编辑母版标题样式</a:t>
            </a:r>
            <a:endParaRPr lang="en-US" dirty="0"/>
          </a:p>
        </p:txBody>
      </p:sp>
      <p:sp>
        <p:nvSpPr>
          <p:cNvPr id="3" name="Subtitle 2"/>
          <p:cNvSpPr>
            <a:spLocks noGrp="1"/>
          </p:cNvSpPr>
          <p:nvPr>
            <p:ph type="subTitle" idx="1"/>
          </p:nvPr>
        </p:nvSpPr>
        <p:spPr>
          <a:xfrm>
            <a:off x="1124942" y="2647331"/>
            <a:ext cx="6749654" cy="1216909"/>
          </a:xfrm>
        </p:spPr>
        <p:txBody>
          <a:bodyPr/>
          <a:lstStyle>
            <a:lvl1pPr marL="0" indent="0" algn="ctr">
              <a:buNone/>
              <a:defRPr sz="1764"/>
            </a:lvl1pPr>
            <a:lvl2pPr marL="336042" indent="0" algn="ctr">
              <a:buNone/>
              <a:defRPr sz="1470"/>
            </a:lvl2pPr>
            <a:lvl3pPr marL="672084" indent="0" algn="ctr">
              <a:buNone/>
              <a:defRPr sz="1323"/>
            </a:lvl3pPr>
            <a:lvl4pPr marL="1008126" indent="0" algn="ctr">
              <a:buNone/>
              <a:defRPr sz="1176"/>
            </a:lvl4pPr>
            <a:lvl5pPr marL="1344168" indent="0" algn="ctr">
              <a:buNone/>
              <a:defRPr sz="1176"/>
            </a:lvl5pPr>
            <a:lvl6pPr marL="1680210" indent="0" algn="ctr">
              <a:buNone/>
              <a:defRPr sz="1176"/>
            </a:lvl6pPr>
            <a:lvl7pPr marL="2016252" indent="0" algn="ctr">
              <a:buNone/>
              <a:defRPr sz="1176"/>
            </a:lvl7pPr>
            <a:lvl8pPr marL="2352294" indent="0" algn="ctr">
              <a:buNone/>
              <a:defRPr sz="1176"/>
            </a:lvl8pPr>
            <a:lvl9pPr marL="2688336" indent="0" algn="ctr">
              <a:buNone/>
              <a:defRPr sz="1176"/>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6348C265-8257-4F53-8C83-814F5C2D43B9}" type="datetimeFigureOut">
              <a:rPr lang="zh-CN" altLang="en-US" smtClean="0"/>
              <a:t>2020/1/17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2946C95-7EB7-4411-BC72-87A586A96853}" type="slidenum">
              <a:rPr lang="zh-CN" altLang="en-US" smtClean="0"/>
              <a:t>‹#›</a:t>
            </a:fld>
            <a:endParaRPr lang="zh-CN" altLang="en-US"/>
          </a:p>
        </p:txBody>
      </p:sp>
    </p:spTree>
    <p:extLst>
      <p:ext uri="{BB962C8B-B14F-4D97-AF65-F5344CB8AC3E}">
        <p14:creationId xmlns:p14="http://schemas.microsoft.com/office/powerpoint/2010/main" val="1040065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348C265-8257-4F53-8C83-814F5C2D43B9}" type="datetimeFigureOut">
              <a:rPr lang="zh-CN" altLang="en-US" smtClean="0"/>
              <a:t>2020/1/17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2946C95-7EB7-4411-BC72-87A586A96853}" type="slidenum">
              <a:rPr lang="zh-CN" altLang="en-US" smtClean="0"/>
              <a:t>‹#›</a:t>
            </a:fld>
            <a:endParaRPr lang="zh-CN" altLang="en-US"/>
          </a:p>
        </p:txBody>
      </p:sp>
    </p:spTree>
    <p:extLst>
      <p:ext uri="{BB962C8B-B14F-4D97-AF65-F5344CB8AC3E}">
        <p14:creationId xmlns:p14="http://schemas.microsoft.com/office/powerpoint/2010/main" val="566367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14031" y="1256579"/>
            <a:ext cx="7762102" cy="2096630"/>
          </a:xfrm>
        </p:spPr>
        <p:txBody>
          <a:bodyPr anchor="b"/>
          <a:lstStyle>
            <a:lvl1pPr>
              <a:defRPr sz="4410"/>
            </a:lvl1pPr>
          </a:lstStyle>
          <a:p>
            <a:r>
              <a:rPr lang="zh-CN" altLang="en-US"/>
              <a:t>单击此处编辑母版标题样式</a:t>
            </a:r>
            <a:endParaRPr lang="en-US" dirty="0"/>
          </a:p>
        </p:txBody>
      </p:sp>
      <p:sp>
        <p:nvSpPr>
          <p:cNvPr id="3" name="Text Placeholder 2"/>
          <p:cNvSpPr>
            <a:spLocks noGrp="1"/>
          </p:cNvSpPr>
          <p:nvPr>
            <p:ph type="body" idx="1"/>
          </p:nvPr>
        </p:nvSpPr>
        <p:spPr>
          <a:xfrm>
            <a:off x="614031" y="3373044"/>
            <a:ext cx="7762102" cy="1102568"/>
          </a:xfrm>
        </p:spPr>
        <p:txBody>
          <a:bodyPr/>
          <a:lstStyle>
            <a:lvl1pPr marL="0" indent="0">
              <a:buNone/>
              <a:defRPr sz="1764">
                <a:solidFill>
                  <a:schemeClr val="tx1">
                    <a:tint val="75000"/>
                  </a:schemeClr>
                </a:solidFill>
              </a:defRPr>
            </a:lvl1pPr>
            <a:lvl2pPr marL="336042" indent="0">
              <a:buNone/>
              <a:defRPr sz="1470">
                <a:solidFill>
                  <a:schemeClr val="tx1">
                    <a:tint val="75000"/>
                  </a:schemeClr>
                </a:solidFill>
              </a:defRPr>
            </a:lvl2pPr>
            <a:lvl3pPr marL="672084" indent="0">
              <a:buNone/>
              <a:defRPr sz="1323">
                <a:solidFill>
                  <a:schemeClr val="tx1">
                    <a:tint val="75000"/>
                  </a:schemeClr>
                </a:solidFill>
              </a:defRPr>
            </a:lvl3pPr>
            <a:lvl4pPr marL="1008126" indent="0">
              <a:buNone/>
              <a:defRPr sz="1176">
                <a:solidFill>
                  <a:schemeClr val="tx1">
                    <a:tint val="75000"/>
                  </a:schemeClr>
                </a:solidFill>
              </a:defRPr>
            </a:lvl4pPr>
            <a:lvl5pPr marL="1344168" indent="0">
              <a:buNone/>
              <a:defRPr sz="1176">
                <a:solidFill>
                  <a:schemeClr val="tx1">
                    <a:tint val="75000"/>
                  </a:schemeClr>
                </a:solidFill>
              </a:defRPr>
            </a:lvl5pPr>
            <a:lvl6pPr marL="1680210" indent="0">
              <a:buNone/>
              <a:defRPr sz="1176">
                <a:solidFill>
                  <a:schemeClr val="tx1">
                    <a:tint val="75000"/>
                  </a:schemeClr>
                </a:solidFill>
              </a:defRPr>
            </a:lvl6pPr>
            <a:lvl7pPr marL="2016252" indent="0">
              <a:buNone/>
              <a:defRPr sz="1176">
                <a:solidFill>
                  <a:schemeClr val="tx1">
                    <a:tint val="75000"/>
                  </a:schemeClr>
                </a:solidFill>
              </a:defRPr>
            </a:lvl7pPr>
            <a:lvl8pPr marL="2352294" indent="0">
              <a:buNone/>
              <a:defRPr sz="1176">
                <a:solidFill>
                  <a:schemeClr val="tx1">
                    <a:tint val="75000"/>
                  </a:schemeClr>
                </a:solidFill>
              </a:defRPr>
            </a:lvl8pPr>
            <a:lvl9pPr marL="2688336" indent="0">
              <a:buNone/>
              <a:defRPr sz="1176">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6348C265-8257-4F53-8C83-814F5C2D43B9}" type="datetimeFigureOut">
              <a:rPr lang="zh-CN" altLang="en-US" smtClean="0"/>
              <a:t>2020/1/17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2946C95-7EB7-4411-BC72-87A586A96853}" type="slidenum">
              <a:rPr lang="zh-CN" altLang="en-US" smtClean="0"/>
              <a:t>‹#›</a:t>
            </a:fld>
            <a:endParaRPr lang="zh-CN" altLang="en-US"/>
          </a:p>
        </p:txBody>
      </p:sp>
    </p:spTree>
    <p:extLst>
      <p:ext uri="{BB962C8B-B14F-4D97-AF65-F5344CB8AC3E}">
        <p14:creationId xmlns:p14="http://schemas.microsoft.com/office/powerpoint/2010/main" val="2694853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6075514" y="2524968"/>
            <a:ext cx="775136" cy="230832"/>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a:t>
            </a:r>
            <a:r>
              <a:rPr lang="en-US" altLang="zh-CN" sz="100" dirty="0">
                <a:solidFill>
                  <a:prstClr val="white"/>
                </a:solidFill>
                <a:ea typeface="宋体"/>
              </a:rPr>
              <a:t>www.1ppt.com/tubiao/      </a:t>
            </a:r>
          </a:p>
          <a:p>
            <a:pPr defTabSz="914400"/>
            <a:r>
              <a:rPr lang="zh-CN" altLang="en-US" sz="100" dirty="0">
                <a:solidFill>
                  <a:prstClr val="white"/>
                </a:solidFill>
                <a:ea typeface="宋体"/>
              </a:rPr>
              <a:t>精美</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PPT</a:t>
            </a:r>
            <a:r>
              <a:rPr lang="zh-CN" altLang="en-US" sz="100" dirty="0">
                <a:solidFill>
                  <a:prstClr val="white"/>
                </a:solidFill>
                <a:ea typeface="宋体"/>
              </a:rPr>
              <a:t>课件：</a:t>
            </a:r>
            <a:r>
              <a:rPr lang="en-US" altLang="zh-CN" sz="100" dirty="0">
                <a:solidFill>
                  <a:prstClr val="white"/>
                </a:solidFill>
                <a:ea typeface="宋体"/>
              </a:rPr>
              <a:t>www.1ppt.com/kejian/             </a:t>
            </a:r>
            <a:r>
              <a:rPr lang="zh-CN" altLang="en-US" sz="100" dirty="0">
                <a:solidFill>
                  <a:prstClr val="white"/>
                </a:solidFill>
                <a:ea typeface="宋体"/>
              </a:rPr>
              <a:t>字体下载：</a:t>
            </a:r>
            <a:r>
              <a:rPr lang="en-US" altLang="zh-CN" sz="100" dirty="0">
                <a:solidFill>
                  <a:prstClr val="white"/>
                </a:solidFill>
                <a:ea typeface="宋体"/>
              </a:rPr>
              <a:t>www.1ppt.com/ziti/</a:t>
            </a:r>
          </a:p>
          <a:p>
            <a:pPr defTabSz="914400"/>
            <a:r>
              <a:rPr lang="zh-CN" altLang="en-US" sz="100" dirty="0">
                <a:solidFill>
                  <a:prstClr val="white"/>
                </a:solidFill>
                <a:ea typeface="宋体"/>
              </a:rPr>
              <a:t>工作总结</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www.1ppt.com/xiazai/zongjie/ </a:t>
            </a:r>
            <a:r>
              <a:rPr lang="zh-CN" altLang="en-US" sz="100" dirty="0">
                <a:solidFill>
                  <a:prstClr val="white"/>
                </a:solidFill>
                <a:ea typeface="宋体"/>
              </a:rPr>
              <a:t>工作计划：</a:t>
            </a:r>
            <a:r>
              <a:rPr lang="en-US" altLang="zh-CN" sz="100" dirty="0">
                <a:solidFill>
                  <a:prstClr val="white"/>
                </a:solidFill>
                <a:ea typeface="宋体"/>
              </a:rPr>
              <a:t>www.1ppt.com/xiazai/jihua/</a:t>
            </a:r>
          </a:p>
          <a:p>
            <a:pPr defTabSz="914400"/>
            <a:r>
              <a:rPr lang="zh-CN" altLang="en-US" sz="100" dirty="0">
                <a:solidFill>
                  <a:prstClr val="white"/>
                </a:solidFill>
                <a:ea typeface="宋体"/>
              </a:rPr>
              <a:t>商务</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www.1ppt.com/moban/shangwu/  </a:t>
            </a:r>
            <a:r>
              <a:rPr lang="zh-CN" altLang="en-US" sz="100" dirty="0">
                <a:solidFill>
                  <a:prstClr val="white"/>
                </a:solidFill>
                <a:ea typeface="宋体"/>
              </a:rPr>
              <a:t>个人简历</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www.1ppt.com/xiazai/jianli/  </a:t>
            </a:r>
          </a:p>
          <a:p>
            <a:pPr defTabSz="914400"/>
            <a:r>
              <a:rPr lang="zh-CN" altLang="en-US" sz="100" dirty="0">
                <a:solidFill>
                  <a:prstClr val="white"/>
                </a:solidFill>
                <a:ea typeface="宋体"/>
              </a:rPr>
              <a:t>毕业答辩</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www.1ppt.com/xiazai/dabian/  </a:t>
            </a:r>
            <a:r>
              <a:rPr lang="zh-CN" altLang="en-US" sz="100" dirty="0">
                <a:solidFill>
                  <a:prstClr val="white"/>
                </a:solidFill>
                <a:ea typeface="宋体"/>
              </a:rPr>
              <a:t>工作汇报</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www.1ppt.com/xiazai/huibao/    </a:t>
            </a:r>
          </a:p>
          <a:p>
            <a:pPr defTabSz="914400"/>
            <a:r>
              <a:rPr lang="en-US" altLang="zh-CN" sz="100" dirty="0">
                <a:solidFill>
                  <a:prstClr val="white"/>
                </a:solidFill>
                <a:ea typeface="宋体"/>
              </a:rPr>
              <a:t> </a:t>
            </a:r>
          </a:p>
        </p:txBody>
      </p:sp>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18718" y="1341750"/>
            <a:ext cx="3824804" cy="319803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556016" y="1341750"/>
            <a:ext cx="3824804" cy="319803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6348C265-8257-4F53-8C83-814F5C2D43B9}" type="datetimeFigureOut">
              <a:rPr lang="zh-CN" altLang="en-US" smtClean="0"/>
              <a:t>2020/1/17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2946C95-7EB7-4411-BC72-87A586A96853}" type="slidenum">
              <a:rPr lang="zh-CN" altLang="en-US" smtClean="0"/>
              <a:t>‹#›</a:t>
            </a:fld>
            <a:endParaRPr lang="zh-CN" altLang="en-US"/>
          </a:p>
        </p:txBody>
      </p:sp>
    </p:spTree>
    <p:extLst>
      <p:ext uri="{BB962C8B-B14F-4D97-AF65-F5344CB8AC3E}">
        <p14:creationId xmlns:p14="http://schemas.microsoft.com/office/powerpoint/2010/main" val="871181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19890" y="268350"/>
            <a:ext cx="7762102" cy="974228"/>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19891" y="1235577"/>
            <a:ext cx="3807226" cy="605537"/>
          </a:xfrm>
        </p:spPr>
        <p:txBody>
          <a:bodyPr anchor="b"/>
          <a:lstStyle>
            <a:lvl1pPr marL="0" indent="0">
              <a:buNone/>
              <a:defRPr sz="1764" b="1"/>
            </a:lvl1pPr>
            <a:lvl2pPr marL="336042" indent="0">
              <a:buNone/>
              <a:defRPr sz="1470" b="1"/>
            </a:lvl2pPr>
            <a:lvl3pPr marL="672084" indent="0">
              <a:buNone/>
              <a:defRPr sz="1323" b="1"/>
            </a:lvl3pPr>
            <a:lvl4pPr marL="1008126" indent="0">
              <a:buNone/>
              <a:defRPr sz="1176" b="1"/>
            </a:lvl4pPr>
            <a:lvl5pPr marL="1344168" indent="0">
              <a:buNone/>
              <a:defRPr sz="1176" b="1"/>
            </a:lvl5pPr>
            <a:lvl6pPr marL="1680210" indent="0">
              <a:buNone/>
              <a:defRPr sz="1176" b="1"/>
            </a:lvl6pPr>
            <a:lvl7pPr marL="2016252" indent="0">
              <a:buNone/>
              <a:defRPr sz="1176" b="1"/>
            </a:lvl7pPr>
            <a:lvl8pPr marL="2352294" indent="0">
              <a:buNone/>
              <a:defRPr sz="1176" b="1"/>
            </a:lvl8pPr>
            <a:lvl9pPr marL="2688336" indent="0">
              <a:buNone/>
              <a:defRPr sz="1176" b="1"/>
            </a:lvl9pPr>
          </a:lstStyle>
          <a:p>
            <a:pPr lvl="0"/>
            <a:r>
              <a:rPr lang="zh-CN" altLang="en-US"/>
              <a:t>编辑母版文本样式</a:t>
            </a:r>
          </a:p>
        </p:txBody>
      </p:sp>
      <p:sp>
        <p:nvSpPr>
          <p:cNvPr id="4" name="Content Placeholder 3"/>
          <p:cNvSpPr>
            <a:spLocks noGrp="1"/>
          </p:cNvSpPr>
          <p:nvPr>
            <p:ph sz="half" idx="2"/>
          </p:nvPr>
        </p:nvSpPr>
        <p:spPr>
          <a:xfrm>
            <a:off x="619891" y="1841114"/>
            <a:ext cx="3807226" cy="270800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556016" y="1235577"/>
            <a:ext cx="3825976" cy="605537"/>
          </a:xfrm>
        </p:spPr>
        <p:txBody>
          <a:bodyPr anchor="b"/>
          <a:lstStyle>
            <a:lvl1pPr marL="0" indent="0">
              <a:buNone/>
              <a:defRPr sz="1764" b="1"/>
            </a:lvl1pPr>
            <a:lvl2pPr marL="336042" indent="0">
              <a:buNone/>
              <a:defRPr sz="1470" b="1"/>
            </a:lvl2pPr>
            <a:lvl3pPr marL="672084" indent="0">
              <a:buNone/>
              <a:defRPr sz="1323" b="1"/>
            </a:lvl3pPr>
            <a:lvl4pPr marL="1008126" indent="0">
              <a:buNone/>
              <a:defRPr sz="1176" b="1"/>
            </a:lvl4pPr>
            <a:lvl5pPr marL="1344168" indent="0">
              <a:buNone/>
              <a:defRPr sz="1176" b="1"/>
            </a:lvl5pPr>
            <a:lvl6pPr marL="1680210" indent="0">
              <a:buNone/>
              <a:defRPr sz="1176" b="1"/>
            </a:lvl6pPr>
            <a:lvl7pPr marL="2016252" indent="0">
              <a:buNone/>
              <a:defRPr sz="1176" b="1"/>
            </a:lvl7pPr>
            <a:lvl8pPr marL="2352294" indent="0">
              <a:buNone/>
              <a:defRPr sz="1176" b="1"/>
            </a:lvl8pPr>
            <a:lvl9pPr marL="2688336" indent="0">
              <a:buNone/>
              <a:defRPr sz="1176" b="1"/>
            </a:lvl9pPr>
          </a:lstStyle>
          <a:p>
            <a:pPr lvl="0"/>
            <a:r>
              <a:rPr lang="zh-CN" altLang="en-US"/>
              <a:t>编辑母版文本样式</a:t>
            </a:r>
          </a:p>
        </p:txBody>
      </p:sp>
      <p:sp>
        <p:nvSpPr>
          <p:cNvPr id="6" name="Content Placeholder 5"/>
          <p:cNvSpPr>
            <a:spLocks noGrp="1"/>
          </p:cNvSpPr>
          <p:nvPr>
            <p:ph sz="quarter" idx="4"/>
          </p:nvPr>
        </p:nvSpPr>
        <p:spPr>
          <a:xfrm>
            <a:off x="4556016" y="1841114"/>
            <a:ext cx="3825976" cy="270800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6348C265-8257-4F53-8C83-814F5C2D43B9}" type="datetimeFigureOut">
              <a:rPr lang="zh-CN" altLang="en-US" smtClean="0"/>
              <a:t>2020/1/17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2946C95-7EB7-4411-BC72-87A586A96853}" type="slidenum">
              <a:rPr lang="zh-CN" altLang="en-US" smtClean="0"/>
              <a:t>‹#›</a:t>
            </a:fld>
            <a:endParaRPr lang="zh-CN" altLang="en-US"/>
          </a:p>
        </p:txBody>
      </p:sp>
    </p:spTree>
    <p:extLst>
      <p:ext uri="{BB962C8B-B14F-4D97-AF65-F5344CB8AC3E}">
        <p14:creationId xmlns:p14="http://schemas.microsoft.com/office/powerpoint/2010/main" val="255377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348C265-8257-4F53-8C83-814F5C2D43B9}" type="datetimeFigureOut">
              <a:rPr lang="zh-CN" altLang="en-US" smtClean="0"/>
              <a:t>2020/1/17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2946C95-7EB7-4411-BC72-87A586A96853}" type="slidenum">
              <a:rPr lang="zh-CN" altLang="en-US" smtClean="0"/>
              <a:t>‹#›</a:t>
            </a:fld>
            <a:endParaRPr lang="zh-CN" altLang="en-US"/>
          </a:p>
        </p:txBody>
      </p:sp>
    </p:spTree>
    <p:extLst>
      <p:ext uri="{BB962C8B-B14F-4D97-AF65-F5344CB8AC3E}">
        <p14:creationId xmlns:p14="http://schemas.microsoft.com/office/powerpoint/2010/main" val="802229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48C265-8257-4F53-8C83-814F5C2D43B9}" type="datetimeFigureOut">
              <a:rPr lang="zh-CN" altLang="en-US" smtClean="0"/>
              <a:t>2020/1/17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2946C95-7EB7-4411-BC72-87A586A96853}" type="slidenum">
              <a:rPr lang="zh-CN" altLang="en-US" smtClean="0"/>
              <a:t>‹#›</a:t>
            </a:fld>
            <a:endParaRPr lang="zh-CN" altLang="en-US"/>
          </a:p>
        </p:txBody>
      </p:sp>
    </p:spTree>
    <p:extLst>
      <p:ext uri="{BB962C8B-B14F-4D97-AF65-F5344CB8AC3E}">
        <p14:creationId xmlns:p14="http://schemas.microsoft.com/office/powerpoint/2010/main" val="2250793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19891" y="336021"/>
            <a:ext cx="2902585" cy="1176073"/>
          </a:xfrm>
        </p:spPr>
        <p:txBody>
          <a:bodyPr anchor="b"/>
          <a:lstStyle>
            <a:lvl1pPr>
              <a:defRPr sz="2352"/>
            </a:lvl1pPr>
          </a:lstStyle>
          <a:p>
            <a:r>
              <a:rPr lang="zh-CN" altLang="en-US"/>
              <a:t>单击此处编辑母版标题样式</a:t>
            </a:r>
            <a:endParaRPr lang="en-US" dirty="0"/>
          </a:p>
        </p:txBody>
      </p:sp>
      <p:sp>
        <p:nvSpPr>
          <p:cNvPr id="3" name="Content Placeholder 2"/>
          <p:cNvSpPr>
            <a:spLocks noGrp="1"/>
          </p:cNvSpPr>
          <p:nvPr>
            <p:ph idx="1"/>
          </p:nvPr>
        </p:nvSpPr>
        <p:spPr>
          <a:xfrm>
            <a:off x="3825976" y="725712"/>
            <a:ext cx="4556016" cy="3581889"/>
          </a:xfrm>
        </p:spPr>
        <p:txBody>
          <a:bodyPr/>
          <a:lstStyle>
            <a:lvl1pPr>
              <a:defRPr sz="2352"/>
            </a:lvl1pPr>
            <a:lvl2pPr>
              <a:defRPr sz="2058"/>
            </a:lvl2pPr>
            <a:lvl3pPr>
              <a:defRPr sz="1764"/>
            </a:lvl3pPr>
            <a:lvl4pPr>
              <a:defRPr sz="1470"/>
            </a:lvl4pPr>
            <a:lvl5pPr>
              <a:defRPr sz="1470"/>
            </a:lvl5pPr>
            <a:lvl6pPr>
              <a:defRPr sz="1470"/>
            </a:lvl6pPr>
            <a:lvl7pPr>
              <a:defRPr sz="1470"/>
            </a:lvl7pPr>
            <a:lvl8pPr>
              <a:defRPr sz="1470"/>
            </a:lvl8pPr>
            <a:lvl9pPr>
              <a:defRPr sz="147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19891" y="1512094"/>
            <a:ext cx="2902585" cy="2801341"/>
          </a:xfrm>
        </p:spPr>
        <p:txBody>
          <a:bodyPr/>
          <a:lstStyle>
            <a:lvl1pPr marL="0" indent="0">
              <a:buNone/>
              <a:defRPr sz="1176"/>
            </a:lvl1pPr>
            <a:lvl2pPr marL="336042" indent="0">
              <a:buNone/>
              <a:defRPr sz="1029"/>
            </a:lvl2pPr>
            <a:lvl3pPr marL="672084" indent="0">
              <a:buNone/>
              <a:defRPr sz="882"/>
            </a:lvl3pPr>
            <a:lvl4pPr marL="1008126" indent="0">
              <a:buNone/>
              <a:defRPr sz="735"/>
            </a:lvl4pPr>
            <a:lvl5pPr marL="1344168" indent="0">
              <a:buNone/>
              <a:defRPr sz="735"/>
            </a:lvl5pPr>
            <a:lvl6pPr marL="1680210" indent="0">
              <a:buNone/>
              <a:defRPr sz="735"/>
            </a:lvl6pPr>
            <a:lvl7pPr marL="2016252" indent="0">
              <a:buNone/>
              <a:defRPr sz="735"/>
            </a:lvl7pPr>
            <a:lvl8pPr marL="2352294" indent="0">
              <a:buNone/>
              <a:defRPr sz="735"/>
            </a:lvl8pPr>
            <a:lvl9pPr marL="2688336" indent="0">
              <a:buNone/>
              <a:defRPr sz="735"/>
            </a:lvl9pPr>
          </a:lstStyle>
          <a:p>
            <a:pPr lvl="0"/>
            <a:r>
              <a:rPr lang="zh-CN" altLang="en-US"/>
              <a:t>编辑母版文本样式</a:t>
            </a:r>
          </a:p>
        </p:txBody>
      </p:sp>
      <p:sp>
        <p:nvSpPr>
          <p:cNvPr id="5" name="Date Placeholder 4"/>
          <p:cNvSpPr>
            <a:spLocks noGrp="1"/>
          </p:cNvSpPr>
          <p:nvPr>
            <p:ph type="dt" sz="half" idx="10"/>
          </p:nvPr>
        </p:nvSpPr>
        <p:spPr/>
        <p:txBody>
          <a:bodyPr/>
          <a:lstStyle/>
          <a:p>
            <a:fld id="{6348C265-8257-4F53-8C83-814F5C2D43B9}" type="datetimeFigureOut">
              <a:rPr lang="zh-CN" altLang="en-US" smtClean="0"/>
              <a:t>2020/1/17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2946C95-7EB7-4411-BC72-87A586A96853}" type="slidenum">
              <a:rPr lang="zh-CN" altLang="en-US" smtClean="0"/>
              <a:t>‹#›</a:t>
            </a:fld>
            <a:endParaRPr lang="zh-CN" altLang="en-US"/>
          </a:p>
        </p:txBody>
      </p:sp>
    </p:spTree>
    <p:extLst>
      <p:ext uri="{BB962C8B-B14F-4D97-AF65-F5344CB8AC3E}">
        <p14:creationId xmlns:p14="http://schemas.microsoft.com/office/powerpoint/2010/main" val="1558709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19891" y="336021"/>
            <a:ext cx="2902585" cy="1176073"/>
          </a:xfrm>
        </p:spPr>
        <p:txBody>
          <a:bodyPr anchor="b"/>
          <a:lstStyle>
            <a:lvl1pPr>
              <a:defRPr sz="2352"/>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25976" y="725712"/>
            <a:ext cx="4556016" cy="3581889"/>
          </a:xfrm>
        </p:spPr>
        <p:txBody>
          <a:bodyPr anchor="t"/>
          <a:lstStyle>
            <a:lvl1pPr marL="0" indent="0">
              <a:buNone/>
              <a:defRPr sz="2352"/>
            </a:lvl1pPr>
            <a:lvl2pPr marL="336042" indent="0">
              <a:buNone/>
              <a:defRPr sz="2058"/>
            </a:lvl2pPr>
            <a:lvl3pPr marL="672084" indent="0">
              <a:buNone/>
              <a:defRPr sz="1764"/>
            </a:lvl3pPr>
            <a:lvl4pPr marL="1008126" indent="0">
              <a:buNone/>
              <a:defRPr sz="1470"/>
            </a:lvl4pPr>
            <a:lvl5pPr marL="1344168" indent="0">
              <a:buNone/>
              <a:defRPr sz="1470"/>
            </a:lvl5pPr>
            <a:lvl6pPr marL="1680210" indent="0">
              <a:buNone/>
              <a:defRPr sz="1470"/>
            </a:lvl6pPr>
            <a:lvl7pPr marL="2016252" indent="0">
              <a:buNone/>
              <a:defRPr sz="1470"/>
            </a:lvl7pPr>
            <a:lvl8pPr marL="2352294" indent="0">
              <a:buNone/>
              <a:defRPr sz="1470"/>
            </a:lvl8pPr>
            <a:lvl9pPr marL="2688336" indent="0">
              <a:buNone/>
              <a:defRPr sz="1470"/>
            </a:lvl9pPr>
          </a:lstStyle>
          <a:p>
            <a:r>
              <a:rPr lang="zh-CN" altLang="en-US"/>
              <a:t>单击图标添加图片</a:t>
            </a:r>
            <a:endParaRPr lang="en-US" dirty="0"/>
          </a:p>
        </p:txBody>
      </p:sp>
      <p:sp>
        <p:nvSpPr>
          <p:cNvPr id="4" name="Text Placeholder 3"/>
          <p:cNvSpPr>
            <a:spLocks noGrp="1"/>
          </p:cNvSpPr>
          <p:nvPr>
            <p:ph type="body" sz="half" idx="2"/>
          </p:nvPr>
        </p:nvSpPr>
        <p:spPr>
          <a:xfrm>
            <a:off x="619891" y="1512094"/>
            <a:ext cx="2902585" cy="2801341"/>
          </a:xfrm>
        </p:spPr>
        <p:txBody>
          <a:bodyPr/>
          <a:lstStyle>
            <a:lvl1pPr marL="0" indent="0">
              <a:buNone/>
              <a:defRPr sz="1176"/>
            </a:lvl1pPr>
            <a:lvl2pPr marL="336042" indent="0">
              <a:buNone/>
              <a:defRPr sz="1029"/>
            </a:lvl2pPr>
            <a:lvl3pPr marL="672084" indent="0">
              <a:buNone/>
              <a:defRPr sz="882"/>
            </a:lvl3pPr>
            <a:lvl4pPr marL="1008126" indent="0">
              <a:buNone/>
              <a:defRPr sz="735"/>
            </a:lvl4pPr>
            <a:lvl5pPr marL="1344168" indent="0">
              <a:buNone/>
              <a:defRPr sz="735"/>
            </a:lvl5pPr>
            <a:lvl6pPr marL="1680210" indent="0">
              <a:buNone/>
              <a:defRPr sz="735"/>
            </a:lvl6pPr>
            <a:lvl7pPr marL="2016252" indent="0">
              <a:buNone/>
              <a:defRPr sz="735"/>
            </a:lvl7pPr>
            <a:lvl8pPr marL="2352294" indent="0">
              <a:buNone/>
              <a:defRPr sz="735"/>
            </a:lvl8pPr>
            <a:lvl9pPr marL="2688336" indent="0">
              <a:buNone/>
              <a:defRPr sz="735"/>
            </a:lvl9pPr>
          </a:lstStyle>
          <a:p>
            <a:pPr lvl="0"/>
            <a:r>
              <a:rPr lang="zh-CN" altLang="en-US"/>
              <a:t>编辑母版文本样式</a:t>
            </a:r>
          </a:p>
        </p:txBody>
      </p:sp>
      <p:sp>
        <p:nvSpPr>
          <p:cNvPr id="5" name="Date Placeholder 4"/>
          <p:cNvSpPr>
            <a:spLocks noGrp="1"/>
          </p:cNvSpPr>
          <p:nvPr>
            <p:ph type="dt" sz="half" idx="10"/>
          </p:nvPr>
        </p:nvSpPr>
        <p:spPr/>
        <p:txBody>
          <a:bodyPr/>
          <a:lstStyle/>
          <a:p>
            <a:fld id="{6348C265-8257-4F53-8C83-814F5C2D43B9}" type="datetimeFigureOut">
              <a:rPr lang="zh-CN" altLang="en-US" smtClean="0"/>
              <a:t>2020/1/17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2946C95-7EB7-4411-BC72-87A586A96853}" type="slidenum">
              <a:rPr lang="zh-CN" altLang="en-US" smtClean="0"/>
              <a:t>‹#›</a:t>
            </a:fld>
            <a:endParaRPr lang="zh-CN" altLang="en-US"/>
          </a:p>
        </p:txBody>
      </p:sp>
    </p:spTree>
    <p:extLst>
      <p:ext uri="{BB962C8B-B14F-4D97-AF65-F5344CB8AC3E}">
        <p14:creationId xmlns:p14="http://schemas.microsoft.com/office/powerpoint/2010/main" val="2177004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348C265-8257-4F53-8C83-814F5C2D43B9}" type="datetimeFigureOut">
              <a:rPr lang="zh-CN" altLang="en-US" smtClean="0"/>
              <a:t>2020/1/17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2946C95-7EB7-4411-BC72-87A586A96853}" type="slidenum">
              <a:rPr lang="zh-CN" altLang="en-US" smtClean="0"/>
              <a:t>‹#›</a:t>
            </a:fld>
            <a:endParaRPr lang="zh-CN" altLang="en-US"/>
          </a:p>
        </p:txBody>
      </p:sp>
    </p:spTree>
    <p:extLst>
      <p:ext uri="{BB962C8B-B14F-4D97-AF65-F5344CB8AC3E}">
        <p14:creationId xmlns:p14="http://schemas.microsoft.com/office/powerpoint/2010/main" val="2888077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40295" y="268350"/>
            <a:ext cx="1940525" cy="4271432"/>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18718" y="268350"/>
            <a:ext cx="5709082" cy="4271432"/>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348C265-8257-4F53-8C83-814F5C2D43B9}" type="datetimeFigureOut">
              <a:rPr lang="zh-CN" altLang="en-US" smtClean="0"/>
              <a:t>2020/1/17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2946C95-7EB7-4411-BC72-87A586A96853}" type="slidenum">
              <a:rPr lang="zh-CN" altLang="en-US" smtClean="0"/>
              <a:t>‹#›</a:t>
            </a:fld>
            <a:endParaRPr lang="zh-CN" altLang="en-US"/>
          </a:p>
        </p:txBody>
      </p:sp>
    </p:spTree>
    <p:extLst>
      <p:ext uri="{BB962C8B-B14F-4D97-AF65-F5344CB8AC3E}">
        <p14:creationId xmlns:p14="http://schemas.microsoft.com/office/powerpoint/2010/main" val="1283708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1"/>
            <a:ext cx="8999538" cy="5040313"/>
          </a:xfrm>
          <a:prstGeom prst="rect">
            <a:avLst/>
          </a:prstGeom>
        </p:spPr>
      </p:pic>
      <p:pic>
        <p:nvPicPr>
          <p:cNvPr id="8" name="图片 7"/>
          <p:cNvPicPr>
            <a:picLocks noChangeAspect="1"/>
          </p:cNvPicPr>
          <p:nvPr userDrawn="1"/>
        </p:nvPicPr>
        <p:blipFill rotWithShape="1">
          <a:blip r:embed="rId14">
            <a:extLst>
              <a:ext uri="{28A0092B-C50C-407E-A947-70E740481C1C}">
                <a14:useLocalDpi xmlns:a14="http://schemas.microsoft.com/office/drawing/2010/main" val="0"/>
              </a:ext>
            </a:extLst>
          </a:blip>
          <a:srcRect t="6542" b="120"/>
          <a:stretch/>
        </p:blipFill>
        <p:spPr>
          <a:xfrm>
            <a:off x="455613" y="573072"/>
            <a:ext cx="8088312" cy="4246578"/>
          </a:xfrm>
          <a:prstGeom prst="rect">
            <a:avLst/>
          </a:prstGeom>
        </p:spPr>
      </p:pic>
      <p:pic>
        <p:nvPicPr>
          <p:cNvPr id="9" name="图片 8"/>
          <p:cNvPicPr>
            <a:picLocks noChangeAspect="1"/>
          </p:cNvPicPr>
          <p:nvPr userDrawn="1"/>
        </p:nvPicPr>
        <p:blipFill>
          <a:blip r:embed="rId15"/>
          <a:stretch>
            <a:fillRect/>
          </a:stretch>
        </p:blipFill>
        <p:spPr>
          <a:xfrm>
            <a:off x="126642" y="132909"/>
            <a:ext cx="439408" cy="406555"/>
          </a:xfrm>
          <a:prstGeom prst="rect">
            <a:avLst/>
          </a:prstGeom>
        </p:spPr>
      </p:pic>
      <p:pic>
        <p:nvPicPr>
          <p:cNvPr id="10" name="图片 9"/>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7239000" y="4145400"/>
            <a:ext cx="1760538" cy="894913"/>
          </a:xfrm>
          <a:prstGeom prst="rect">
            <a:avLst/>
          </a:prstGeom>
        </p:spPr>
      </p:pic>
      <p:sp>
        <p:nvSpPr>
          <p:cNvPr id="2" name="Title Placeholder 1"/>
          <p:cNvSpPr>
            <a:spLocks noGrp="1"/>
          </p:cNvSpPr>
          <p:nvPr>
            <p:ph type="title"/>
          </p:nvPr>
        </p:nvSpPr>
        <p:spPr>
          <a:xfrm>
            <a:off x="618718" y="268350"/>
            <a:ext cx="7762102" cy="974228"/>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18718" y="1341750"/>
            <a:ext cx="7762102" cy="3198032"/>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18718" y="4671624"/>
            <a:ext cx="2024896" cy="268350"/>
          </a:xfrm>
          <a:prstGeom prst="rect">
            <a:avLst/>
          </a:prstGeom>
        </p:spPr>
        <p:txBody>
          <a:bodyPr vert="horz" lIns="91440" tIns="45720" rIns="91440" bIns="45720" rtlCol="0" anchor="ctr"/>
          <a:lstStyle>
            <a:lvl1pPr algn="l">
              <a:defRPr sz="882">
                <a:solidFill>
                  <a:schemeClr val="tx1">
                    <a:tint val="75000"/>
                  </a:schemeClr>
                </a:solidFill>
              </a:defRPr>
            </a:lvl1pPr>
          </a:lstStyle>
          <a:p>
            <a:fld id="{6348C265-8257-4F53-8C83-814F5C2D43B9}" type="datetimeFigureOut">
              <a:rPr lang="zh-CN" altLang="en-US" smtClean="0"/>
              <a:t>2020/1/17</a:t>
            </a:fld>
            <a:endParaRPr lang="zh-CN" altLang="en-US"/>
          </a:p>
        </p:txBody>
      </p:sp>
      <p:sp>
        <p:nvSpPr>
          <p:cNvPr id="5" name="Footer Placeholder 4"/>
          <p:cNvSpPr>
            <a:spLocks noGrp="1"/>
          </p:cNvSpPr>
          <p:nvPr>
            <p:ph type="ftr" sz="quarter" idx="3"/>
          </p:nvPr>
        </p:nvSpPr>
        <p:spPr>
          <a:xfrm>
            <a:off x="2981097" y="4671624"/>
            <a:ext cx="3037344" cy="268350"/>
          </a:xfrm>
          <a:prstGeom prst="rect">
            <a:avLst/>
          </a:prstGeom>
        </p:spPr>
        <p:txBody>
          <a:bodyPr vert="horz" lIns="91440" tIns="45720" rIns="91440" bIns="45720" rtlCol="0" anchor="ctr"/>
          <a:lstStyle>
            <a:lvl1pPr algn="ctr">
              <a:defRPr sz="882">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355924" y="4671624"/>
            <a:ext cx="2024896" cy="268350"/>
          </a:xfrm>
          <a:prstGeom prst="rect">
            <a:avLst/>
          </a:prstGeom>
        </p:spPr>
        <p:txBody>
          <a:bodyPr vert="horz" lIns="91440" tIns="45720" rIns="91440" bIns="45720" rtlCol="0" anchor="ctr"/>
          <a:lstStyle>
            <a:lvl1pPr algn="r">
              <a:defRPr sz="882">
                <a:solidFill>
                  <a:schemeClr val="tx1">
                    <a:tint val="75000"/>
                  </a:schemeClr>
                </a:solidFill>
              </a:defRPr>
            </a:lvl1pPr>
          </a:lstStyle>
          <a:p>
            <a:fld id="{52946C95-7EB7-4411-BC72-87A586A96853}" type="slidenum">
              <a:rPr lang="zh-CN" altLang="en-US" smtClean="0"/>
              <a:t>‹#›</a:t>
            </a:fld>
            <a:endParaRPr lang="zh-CN" altLang="en-US"/>
          </a:p>
        </p:txBody>
      </p:sp>
    </p:spTree>
    <p:extLst>
      <p:ext uri="{BB962C8B-B14F-4D97-AF65-F5344CB8AC3E}">
        <p14:creationId xmlns:p14="http://schemas.microsoft.com/office/powerpoint/2010/main" val="307162913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72084" rtl="0" eaLnBrk="1" latinLnBrk="0" hangingPunct="1">
        <a:lnSpc>
          <a:spcPct val="90000"/>
        </a:lnSpc>
        <a:spcBef>
          <a:spcPct val="0"/>
        </a:spcBef>
        <a:buNone/>
        <a:defRPr sz="3234" kern="1200">
          <a:solidFill>
            <a:schemeClr val="tx1"/>
          </a:solidFill>
          <a:latin typeface="+mj-lt"/>
          <a:ea typeface="+mj-ea"/>
          <a:cs typeface="+mj-cs"/>
        </a:defRPr>
      </a:lvl1pPr>
    </p:titleStyle>
    <p:bodyStyle>
      <a:lvl1pPr marL="168021" indent="-168021" algn="l" defTabSz="672084" rtl="0" eaLnBrk="1" latinLnBrk="0" hangingPunct="1">
        <a:lnSpc>
          <a:spcPct val="90000"/>
        </a:lnSpc>
        <a:spcBef>
          <a:spcPts val="735"/>
        </a:spcBef>
        <a:buFont typeface="Arial" panose="020B0604020202020204" pitchFamily="34" charset="0"/>
        <a:buChar char="•"/>
        <a:defRPr sz="2058" kern="1200">
          <a:solidFill>
            <a:schemeClr val="tx1"/>
          </a:solidFill>
          <a:latin typeface="+mn-lt"/>
          <a:ea typeface="+mn-ea"/>
          <a:cs typeface="+mn-cs"/>
        </a:defRPr>
      </a:lvl1pPr>
      <a:lvl2pPr marL="504063" indent="-168021" algn="l" defTabSz="672084" rtl="0" eaLnBrk="1" latinLnBrk="0" hangingPunct="1">
        <a:lnSpc>
          <a:spcPct val="90000"/>
        </a:lnSpc>
        <a:spcBef>
          <a:spcPts val="368"/>
        </a:spcBef>
        <a:buFont typeface="Arial" panose="020B0604020202020204" pitchFamily="34" charset="0"/>
        <a:buChar char="•"/>
        <a:defRPr sz="1764" kern="1200">
          <a:solidFill>
            <a:schemeClr val="tx1"/>
          </a:solidFill>
          <a:latin typeface="+mn-lt"/>
          <a:ea typeface="+mn-ea"/>
          <a:cs typeface="+mn-cs"/>
        </a:defRPr>
      </a:lvl2pPr>
      <a:lvl3pPr marL="840105" indent="-168021" algn="l" defTabSz="672084" rtl="0" eaLnBrk="1" latinLnBrk="0" hangingPunct="1">
        <a:lnSpc>
          <a:spcPct val="90000"/>
        </a:lnSpc>
        <a:spcBef>
          <a:spcPts val="368"/>
        </a:spcBef>
        <a:buFont typeface="Arial" panose="020B0604020202020204" pitchFamily="34" charset="0"/>
        <a:buChar char="•"/>
        <a:defRPr sz="1470" kern="1200">
          <a:solidFill>
            <a:schemeClr val="tx1"/>
          </a:solidFill>
          <a:latin typeface="+mn-lt"/>
          <a:ea typeface="+mn-ea"/>
          <a:cs typeface="+mn-cs"/>
        </a:defRPr>
      </a:lvl3pPr>
      <a:lvl4pPr marL="1176147"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4pPr>
      <a:lvl5pPr marL="1512189"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5pPr>
      <a:lvl6pPr marL="1848231"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6pPr>
      <a:lvl7pPr marL="2184273"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7pPr>
      <a:lvl8pPr marL="2520315"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8pPr>
      <a:lvl9pPr marL="2856357"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9pPr>
    </p:bodyStyle>
    <p:otherStyle>
      <a:defPPr>
        <a:defRPr lang="en-US"/>
      </a:defPPr>
      <a:lvl1pPr marL="0" algn="l" defTabSz="672084" rtl="0" eaLnBrk="1" latinLnBrk="0" hangingPunct="1">
        <a:defRPr sz="1323" kern="1200">
          <a:solidFill>
            <a:schemeClr val="tx1"/>
          </a:solidFill>
          <a:latin typeface="+mn-lt"/>
          <a:ea typeface="+mn-ea"/>
          <a:cs typeface="+mn-cs"/>
        </a:defRPr>
      </a:lvl1pPr>
      <a:lvl2pPr marL="336042" algn="l" defTabSz="672084" rtl="0" eaLnBrk="1" latinLnBrk="0" hangingPunct="1">
        <a:defRPr sz="1323" kern="1200">
          <a:solidFill>
            <a:schemeClr val="tx1"/>
          </a:solidFill>
          <a:latin typeface="+mn-lt"/>
          <a:ea typeface="+mn-ea"/>
          <a:cs typeface="+mn-cs"/>
        </a:defRPr>
      </a:lvl2pPr>
      <a:lvl3pPr marL="672084" algn="l" defTabSz="672084" rtl="0" eaLnBrk="1" latinLnBrk="0" hangingPunct="1">
        <a:defRPr sz="1323" kern="1200">
          <a:solidFill>
            <a:schemeClr val="tx1"/>
          </a:solidFill>
          <a:latin typeface="+mn-lt"/>
          <a:ea typeface="+mn-ea"/>
          <a:cs typeface="+mn-cs"/>
        </a:defRPr>
      </a:lvl3pPr>
      <a:lvl4pPr marL="1008126" algn="l" defTabSz="672084" rtl="0" eaLnBrk="1" latinLnBrk="0" hangingPunct="1">
        <a:defRPr sz="1323" kern="1200">
          <a:solidFill>
            <a:schemeClr val="tx1"/>
          </a:solidFill>
          <a:latin typeface="+mn-lt"/>
          <a:ea typeface="+mn-ea"/>
          <a:cs typeface="+mn-cs"/>
        </a:defRPr>
      </a:lvl4pPr>
      <a:lvl5pPr marL="1344168" algn="l" defTabSz="672084" rtl="0" eaLnBrk="1" latinLnBrk="0" hangingPunct="1">
        <a:defRPr sz="1323" kern="1200">
          <a:solidFill>
            <a:schemeClr val="tx1"/>
          </a:solidFill>
          <a:latin typeface="+mn-lt"/>
          <a:ea typeface="+mn-ea"/>
          <a:cs typeface="+mn-cs"/>
        </a:defRPr>
      </a:lvl5pPr>
      <a:lvl6pPr marL="1680210" algn="l" defTabSz="672084" rtl="0" eaLnBrk="1" latinLnBrk="0" hangingPunct="1">
        <a:defRPr sz="1323" kern="1200">
          <a:solidFill>
            <a:schemeClr val="tx1"/>
          </a:solidFill>
          <a:latin typeface="+mn-lt"/>
          <a:ea typeface="+mn-ea"/>
          <a:cs typeface="+mn-cs"/>
        </a:defRPr>
      </a:lvl6pPr>
      <a:lvl7pPr marL="2016252" algn="l" defTabSz="672084" rtl="0" eaLnBrk="1" latinLnBrk="0" hangingPunct="1">
        <a:defRPr sz="1323" kern="1200">
          <a:solidFill>
            <a:schemeClr val="tx1"/>
          </a:solidFill>
          <a:latin typeface="+mn-lt"/>
          <a:ea typeface="+mn-ea"/>
          <a:cs typeface="+mn-cs"/>
        </a:defRPr>
      </a:lvl7pPr>
      <a:lvl8pPr marL="2352294" algn="l" defTabSz="672084" rtl="0" eaLnBrk="1" latinLnBrk="0" hangingPunct="1">
        <a:defRPr sz="1323" kern="1200">
          <a:solidFill>
            <a:schemeClr val="tx1"/>
          </a:solidFill>
          <a:latin typeface="+mn-lt"/>
          <a:ea typeface="+mn-ea"/>
          <a:cs typeface="+mn-cs"/>
        </a:defRPr>
      </a:lvl8pPr>
      <a:lvl9pPr marL="2688336" algn="l" defTabSz="672084" rtl="0" eaLnBrk="1" latinLnBrk="0" hangingPunct="1">
        <a:defRPr sz="132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notesSlide" Target="../notesSlides/notesSlide21.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tags" Target="../tags/tag19.xml"/><Relationship Id="rId18" Type="http://schemas.openxmlformats.org/officeDocument/2006/relationships/slideLayout" Target="../slideLayouts/slideLayout2.xml"/><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tags" Target="../tags/tag18.xml"/><Relationship Id="rId17" Type="http://schemas.openxmlformats.org/officeDocument/2006/relationships/tags" Target="../tags/tag23.xml"/><Relationship Id="rId2" Type="http://schemas.openxmlformats.org/officeDocument/2006/relationships/tags" Target="../tags/tag8.xml"/><Relationship Id="rId16" Type="http://schemas.openxmlformats.org/officeDocument/2006/relationships/tags" Target="../tags/tag22.xml"/><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tags" Target="../tags/tag17.xml"/><Relationship Id="rId5" Type="http://schemas.openxmlformats.org/officeDocument/2006/relationships/tags" Target="../tags/tag11.xml"/><Relationship Id="rId15" Type="http://schemas.openxmlformats.org/officeDocument/2006/relationships/tags" Target="../tags/tag21.xml"/><Relationship Id="rId10" Type="http://schemas.openxmlformats.org/officeDocument/2006/relationships/tags" Target="../tags/tag16.xml"/><Relationship Id="rId19" Type="http://schemas.openxmlformats.org/officeDocument/2006/relationships/notesSlide" Target="../notesSlides/notesSlide28.xml"/><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tags" Target="../tags/tag20.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999538" cy="5040313"/>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393538"/>
            <a:ext cx="8999538" cy="2646775"/>
          </a:xfrm>
          <a:prstGeom prst="rect">
            <a:avLst/>
          </a:prstGeom>
        </p:spPr>
      </p:pic>
      <p:sp>
        <p:nvSpPr>
          <p:cNvPr id="5" name="Text Box 2"/>
          <p:cNvSpPr txBox="1">
            <a:spLocks noChangeArrowheads="1"/>
          </p:cNvSpPr>
          <p:nvPr/>
        </p:nvSpPr>
        <p:spPr bwMode="auto">
          <a:xfrm>
            <a:off x="1679221" y="2479588"/>
            <a:ext cx="5366339" cy="312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9pPr>
          </a:lstStyle>
          <a:p>
            <a:pPr algn="ctr" eaLnBrk="1" hangingPunct="1">
              <a:lnSpc>
                <a:spcPct val="110000"/>
              </a:lnSpc>
            </a:pPr>
            <a:r>
              <a:rPr lang="en-US" altLang="zh-CN" sz="1400" baseline="0" dirty="0" smtClean="0">
                <a:solidFill>
                  <a:srgbClr val="F1C36A"/>
                </a:solidFill>
                <a:latin typeface="微软雅黑" panose="020B0503020204020204" pitchFamily="34" charset="-122"/>
                <a:ea typeface="微软雅黑" panose="020B0503020204020204" pitchFamily="34" charset="-122"/>
              </a:rPr>
              <a:t>—— </a:t>
            </a:r>
            <a:r>
              <a:rPr lang="zh-CN" altLang="en-US" sz="1400" baseline="0" dirty="0" smtClean="0">
                <a:solidFill>
                  <a:srgbClr val="F1C36A"/>
                </a:solidFill>
                <a:latin typeface="微软雅黑" panose="020B0503020204020204" pitchFamily="34" charset="-122"/>
                <a:ea typeface="微软雅黑" panose="020B0503020204020204" pitchFamily="34" charset="-122"/>
              </a:rPr>
              <a:t>年</a:t>
            </a:r>
            <a:r>
              <a:rPr lang="zh-CN" altLang="en-US" sz="1400" baseline="0" dirty="0">
                <a:solidFill>
                  <a:srgbClr val="F1C36A"/>
                </a:solidFill>
                <a:latin typeface="微软雅黑" panose="020B0503020204020204" pitchFamily="34" charset="-122"/>
                <a:ea typeface="微软雅黑" panose="020B0503020204020204" pitchFamily="34" charset="-122"/>
              </a:rPr>
              <a:t>终总</a:t>
            </a:r>
            <a:r>
              <a:rPr lang="zh-CN" altLang="en-US" sz="1400" baseline="0" dirty="0" smtClean="0">
                <a:solidFill>
                  <a:srgbClr val="F1C36A"/>
                </a:solidFill>
                <a:latin typeface="微软雅黑" panose="020B0503020204020204" pitchFamily="34" charset="-122"/>
                <a:ea typeface="微软雅黑" panose="020B0503020204020204" pitchFamily="34" charset="-122"/>
              </a:rPr>
              <a:t>结 </a:t>
            </a:r>
            <a:r>
              <a:rPr lang="en-US" altLang="zh-CN" sz="1400" baseline="0" dirty="0" smtClean="0">
                <a:solidFill>
                  <a:srgbClr val="F1C36A"/>
                </a:solidFill>
                <a:latin typeface="微软雅黑" panose="020B0503020204020204" pitchFamily="34" charset="-122"/>
                <a:ea typeface="微软雅黑" panose="020B0503020204020204" pitchFamily="34" charset="-122"/>
              </a:rPr>
              <a:t>/ </a:t>
            </a:r>
            <a:r>
              <a:rPr lang="zh-CN" altLang="en-US" sz="1400" baseline="0" dirty="0" smtClean="0">
                <a:solidFill>
                  <a:srgbClr val="F1C36A"/>
                </a:solidFill>
                <a:latin typeface="微软雅黑" panose="020B0503020204020204" pitchFamily="34" charset="-122"/>
                <a:ea typeface="微软雅黑" panose="020B0503020204020204" pitchFamily="34" charset="-122"/>
              </a:rPr>
              <a:t>工作</a:t>
            </a:r>
            <a:r>
              <a:rPr lang="zh-CN" altLang="en-US" sz="1400" baseline="0" dirty="0">
                <a:solidFill>
                  <a:srgbClr val="F1C36A"/>
                </a:solidFill>
                <a:latin typeface="微软雅黑" panose="020B0503020204020204" pitchFamily="34" charset="-122"/>
                <a:ea typeface="微软雅黑" panose="020B0503020204020204" pitchFamily="34" charset="-122"/>
              </a:rPr>
              <a:t>总</a:t>
            </a:r>
            <a:r>
              <a:rPr lang="zh-CN" altLang="en-US" sz="1400" baseline="0" dirty="0" smtClean="0">
                <a:solidFill>
                  <a:srgbClr val="F1C36A"/>
                </a:solidFill>
                <a:latin typeface="微软雅黑" panose="020B0503020204020204" pitchFamily="34" charset="-122"/>
                <a:ea typeface="微软雅黑" panose="020B0503020204020204" pitchFamily="34" charset="-122"/>
              </a:rPr>
              <a:t>结 </a:t>
            </a:r>
            <a:r>
              <a:rPr lang="en-US" altLang="zh-CN" sz="1400" baseline="0" dirty="0" smtClean="0">
                <a:solidFill>
                  <a:srgbClr val="F1C36A"/>
                </a:solidFill>
                <a:latin typeface="微软雅黑" panose="020B0503020204020204" pitchFamily="34" charset="-122"/>
                <a:ea typeface="微软雅黑" panose="020B0503020204020204" pitchFamily="34" charset="-122"/>
              </a:rPr>
              <a:t>/ </a:t>
            </a:r>
            <a:r>
              <a:rPr lang="zh-CN" altLang="en-US" sz="1400" baseline="0" dirty="0" smtClean="0">
                <a:solidFill>
                  <a:srgbClr val="F1C36A"/>
                </a:solidFill>
                <a:latin typeface="微软雅黑" panose="020B0503020204020204" pitchFamily="34" charset="-122"/>
                <a:ea typeface="微软雅黑" panose="020B0503020204020204" pitchFamily="34" charset="-122"/>
              </a:rPr>
              <a:t>新</a:t>
            </a:r>
            <a:r>
              <a:rPr lang="zh-CN" altLang="en-US" sz="1400" baseline="0" dirty="0">
                <a:solidFill>
                  <a:srgbClr val="F1C36A"/>
                </a:solidFill>
                <a:latin typeface="微软雅黑" panose="020B0503020204020204" pitchFamily="34" charset="-122"/>
                <a:ea typeface="微软雅黑" panose="020B0503020204020204" pitchFamily="34" charset="-122"/>
              </a:rPr>
              <a:t>年计</a:t>
            </a:r>
            <a:r>
              <a:rPr lang="zh-CN" altLang="en-US" sz="1400" baseline="0" dirty="0" smtClean="0">
                <a:solidFill>
                  <a:srgbClr val="F1C36A"/>
                </a:solidFill>
                <a:latin typeface="微软雅黑" panose="020B0503020204020204" pitchFamily="34" charset="-122"/>
                <a:ea typeface="微软雅黑" panose="020B0503020204020204" pitchFamily="34" charset="-122"/>
              </a:rPr>
              <a:t>划 </a:t>
            </a:r>
            <a:r>
              <a:rPr lang="en-US" altLang="zh-CN" sz="1400" baseline="0" dirty="0" smtClean="0">
                <a:solidFill>
                  <a:srgbClr val="F1C36A"/>
                </a:solidFill>
                <a:latin typeface="微软雅黑" panose="020B0503020204020204" pitchFamily="34" charset="-122"/>
                <a:ea typeface="微软雅黑" panose="020B0503020204020204" pitchFamily="34" charset="-122"/>
              </a:rPr>
              <a:t>/ </a:t>
            </a:r>
            <a:r>
              <a:rPr lang="zh-CN" altLang="en-US" sz="1400" baseline="0" dirty="0" smtClean="0">
                <a:solidFill>
                  <a:srgbClr val="F1C36A"/>
                </a:solidFill>
                <a:latin typeface="微软雅黑" panose="020B0503020204020204" pitchFamily="34" charset="-122"/>
                <a:ea typeface="微软雅黑" panose="020B0503020204020204" pitchFamily="34" charset="-122"/>
              </a:rPr>
              <a:t>个</a:t>
            </a:r>
            <a:r>
              <a:rPr lang="zh-CN" altLang="en-US" sz="1400" baseline="0" dirty="0">
                <a:solidFill>
                  <a:srgbClr val="F1C36A"/>
                </a:solidFill>
                <a:latin typeface="微软雅黑" panose="020B0503020204020204" pitchFamily="34" charset="-122"/>
                <a:ea typeface="微软雅黑" panose="020B0503020204020204" pitchFamily="34" charset="-122"/>
              </a:rPr>
              <a:t>人简</a:t>
            </a:r>
            <a:r>
              <a:rPr lang="zh-CN" altLang="en-US" sz="1400" baseline="0" dirty="0" smtClean="0">
                <a:solidFill>
                  <a:srgbClr val="F1C36A"/>
                </a:solidFill>
                <a:latin typeface="微软雅黑" panose="020B0503020204020204" pitchFamily="34" charset="-122"/>
                <a:ea typeface="微软雅黑" panose="020B0503020204020204" pitchFamily="34" charset="-122"/>
              </a:rPr>
              <a:t>历 </a:t>
            </a:r>
            <a:r>
              <a:rPr lang="en-US" altLang="zh-CN" sz="1400" baseline="0" dirty="0" smtClean="0">
                <a:solidFill>
                  <a:srgbClr val="F1C36A"/>
                </a:solidFill>
                <a:latin typeface="微软雅黑" panose="020B0503020204020204" pitchFamily="34" charset="-122"/>
                <a:ea typeface="微软雅黑" panose="020B0503020204020204" pitchFamily="34" charset="-122"/>
              </a:rPr>
              <a:t>——</a:t>
            </a:r>
            <a:endParaRPr lang="en-US" altLang="zh-CN" sz="1400" baseline="0" dirty="0">
              <a:solidFill>
                <a:srgbClr val="F1C36A"/>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7668" y="2769496"/>
            <a:ext cx="1776957" cy="2071399"/>
          </a:xfrm>
          <a:prstGeom prst="rect">
            <a:avLst/>
          </a:prstGeom>
        </p:spPr>
      </p:pic>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35512" y="574050"/>
            <a:ext cx="2253756" cy="1022380"/>
          </a:xfrm>
          <a:prstGeom prst="rect">
            <a:avLst/>
          </a:prstGeom>
        </p:spPr>
      </p:pic>
      <p:sp>
        <p:nvSpPr>
          <p:cNvPr id="9" name="圆角矩形 8"/>
          <p:cNvSpPr/>
          <p:nvPr/>
        </p:nvSpPr>
        <p:spPr>
          <a:xfrm>
            <a:off x="3476504" y="2958190"/>
            <a:ext cx="1771772" cy="390525"/>
          </a:xfrm>
          <a:prstGeom prst="roundRect">
            <a:avLst>
              <a:gd name="adj" fmla="val 50000"/>
            </a:avLst>
          </a:prstGeom>
          <a:noFill/>
          <a:ln>
            <a:solidFill>
              <a:srgbClr val="F1C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F1C36A"/>
                </a:solidFill>
                <a:latin typeface="微软雅黑" panose="020B0503020204020204" pitchFamily="34" charset="-122"/>
                <a:ea typeface="微软雅黑" panose="020B0503020204020204" pitchFamily="34" charset="-122"/>
              </a:rPr>
              <a:t>汇报人</a:t>
            </a:r>
            <a:r>
              <a:rPr lang="zh-CN" altLang="en-US" sz="1400" dirty="0" smtClean="0">
                <a:solidFill>
                  <a:srgbClr val="F1C36A"/>
                </a:solidFill>
                <a:latin typeface="微软雅黑" panose="020B0503020204020204" pitchFamily="34" charset="-122"/>
                <a:ea typeface="微软雅黑" panose="020B0503020204020204" pitchFamily="34" charset="-122"/>
              </a:rPr>
              <a:t>：</a:t>
            </a:r>
            <a:endParaRPr lang="zh-CN" altLang="en-US" sz="1400" dirty="0">
              <a:solidFill>
                <a:srgbClr val="F1C36A"/>
              </a:solidFill>
              <a:latin typeface="微软雅黑" panose="020B0503020204020204" pitchFamily="34" charset="-122"/>
              <a:ea typeface="微软雅黑" panose="020B0503020204020204" pitchFamily="34" charset="-122"/>
            </a:endParaRPr>
          </a:p>
        </p:txBody>
      </p:sp>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62795" y="779120"/>
            <a:ext cx="1220917" cy="1139055"/>
          </a:xfrm>
          <a:prstGeom prst="rect">
            <a:avLst/>
          </a:prstGeom>
        </p:spPr>
      </p:pic>
      <p:sp>
        <p:nvSpPr>
          <p:cNvPr id="15" name="文本框 14"/>
          <p:cNvSpPr txBox="1"/>
          <p:nvPr/>
        </p:nvSpPr>
        <p:spPr>
          <a:xfrm>
            <a:off x="937668" y="1658835"/>
            <a:ext cx="7388561" cy="769441"/>
          </a:xfrm>
          <a:prstGeom prst="rect">
            <a:avLst/>
          </a:prstGeom>
          <a:noFill/>
        </p:spPr>
        <p:txBody>
          <a:bodyPr wrap="none" rtlCol="0">
            <a:spAutoFit/>
            <a:scene3d>
              <a:camera prst="orthographicFront"/>
              <a:lightRig rig="threePt" dir="t"/>
            </a:scene3d>
            <a:sp3d extrusionH="57150">
              <a:bevelT w="139700" h="38100"/>
              <a:bevelB w="127000" h="38100" prst="cross"/>
            </a:sp3d>
          </a:bodyPr>
          <a:lstStyle/>
          <a:p>
            <a:r>
              <a:rPr lang="zh-CN" altLang="en-US" sz="4400" dirty="0" smtClean="0">
                <a:solidFill>
                  <a:srgbClr val="F1C36A"/>
                </a:solidFill>
                <a:effectLst>
                  <a:innerShdw blurRad="63500" dist="50800" dir="5400000">
                    <a:prstClr val="black">
                      <a:alpha val="50000"/>
                    </a:prstClr>
                  </a:innerShdw>
                </a:effectLst>
                <a:latin typeface="优设标题黑" panose="00000500000000000000" pitchFamily="2" charset="-122"/>
                <a:ea typeface="优设标题黑" panose="00000500000000000000" pitchFamily="2" charset="-122"/>
                <a:cs typeface="阿里巴巴普惠体 H" panose="00020600040101010101" pitchFamily="18" charset="-122"/>
              </a:rPr>
              <a:t>喜庆风新年工作计划</a:t>
            </a:r>
            <a:r>
              <a:rPr lang="en-US" altLang="zh-CN" sz="4400" dirty="0" smtClean="0">
                <a:solidFill>
                  <a:srgbClr val="F1C36A"/>
                </a:solidFill>
                <a:effectLst>
                  <a:innerShdw blurRad="63500" dist="50800" dir="5400000">
                    <a:prstClr val="black">
                      <a:alpha val="50000"/>
                    </a:prstClr>
                  </a:innerShdw>
                </a:effectLst>
                <a:latin typeface="优设标题黑" panose="00000500000000000000" pitchFamily="2" charset="-122"/>
                <a:ea typeface="优设标题黑" panose="00000500000000000000" pitchFamily="2" charset="-122"/>
                <a:cs typeface="阿里巴巴普惠体 H" panose="00020600040101010101" pitchFamily="18" charset="-122"/>
              </a:rPr>
              <a:t>PPT</a:t>
            </a:r>
            <a:r>
              <a:rPr lang="zh-CN" altLang="en-US" sz="4400" dirty="0" smtClean="0">
                <a:solidFill>
                  <a:srgbClr val="F1C36A"/>
                </a:solidFill>
                <a:effectLst>
                  <a:innerShdw blurRad="63500" dist="50800" dir="5400000">
                    <a:prstClr val="black">
                      <a:alpha val="50000"/>
                    </a:prstClr>
                  </a:innerShdw>
                </a:effectLst>
                <a:latin typeface="优设标题黑" panose="00000500000000000000" pitchFamily="2" charset="-122"/>
                <a:ea typeface="优设标题黑" panose="00000500000000000000" pitchFamily="2" charset="-122"/>
                <a:cs typeface="阿里巴巴普惠体 H" panose="00020600040101010101" pitchFamily="18" charset="-122"/>
              </a:rPr>
              <a:t>模板</a:t>
            </a:r>
            <a:endParaRPr lang="zh-CN" altLang="en-US" sz="4400" dirty="0">
              <a:solidFill>
                <a:srgbClr val="F1C36A"/>
              </a:solidFill>
              <a:effectLst>
                <a:innerShdw blurRad="63500" dist="50800" dir="5400000">
                  <a:prstClr val="black">
                    <a:alpha val="50000"/>
                  </a:prstClr>
                </a:innerShdw>
              </a:effectLst>
              <a:latin typeface="优设标题黑" panose="00000500000000000000" pitchFamily="2" charset="-122"/>
              <a:ea typeface="优设标题黑" panose="00000500000000000000" pitchFamily="2" charset="-122"/>
              <a:cs typeface="阿里巴巴普惠体 H" panose="00020600040101010101" pitchFamily="18" charset="-122"/>
            </a:endParaRPr>
          </a:p>
        </p:txBody>
      </p:sp>
    </p:spTree>
    <p:extLst>
      <p:ext uri="{BB962C8B-B14F-4D97-AF65-F5344CB8AC3E}">
        <p14:creationId xmlns:p14="http://schemas.microsoft.com/office/powerpoint/2010/main" val="2074951818"/>
      </p:ext>
    </p:extLst>
  </p:cSld>
  <p:clrMapOvr>
    <a:masterClrMapping/>
  </p:clrMapOvr>
  <mc:AlternateContent xmlns:mc="http://schemas.openxmlformats.org/markup-compatibility/2006" xmlns:p14="http://schemas.microsoft.com/office/powerpoint/2010/main">
    <mc:Choice Requires="p14">
      <p:transition spd="slow" p14:dur="1200" advTm="3815">
        <p:dissolve/>
      </p:transition>
    </mc:Choice>
    <mc:Fallback xmlns="">
      <p:transition spd="slow" advTm="3815">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extLst mod="1">
    <p:ext uri="{E180D4A7-C9FB-4DFB-919C-405C955672EB}">
      <p14:showEvtLst xmlns:p14="http://schemas.microsoft.com/office/powerpoint/2010/main">
        <p14:playEvt time="2" objId="7"/>
      </p14:showEvtLst>
    </p:ext>
  </p:extLs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3" name="图片 5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999538" cy="5040313"/>
          </a:xfrm>
          <a:prstGeom prst="rect">
            <a:avLst/>
          </a:prstGeom>
        </p:spPr>
      </p:pic>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t="6542"/>
          <a:stretch/>
        </p:blipFill>
        <p:spPr>
          <a:xfrm>
            <a:off x="455613" y="396185"/>
            <a:ext cx="8088312" cy="4252069"/>
          </a:xfrm>
          <a:prstGeom prst="rect">
            <a:avLst/>
          </a:prstGeom>
        </p:spPr>
      </p:pic>
      <p:grpSp>
        <p:nvGrpSpPr>
          <p:cNvPr id="8" name="组合 7"/>
          <p:cNvGrpSpPr/>
          <p:nvPr/>
        </p:nvGrpSpPr>
        <p:grpSpPr>
          <a:xfrm>
            <a:off x="3385113" y="1488460"/>
            <a:ext cx="530351" cy="530789"/>
            <a:chOff x="7017306" y="1150849"/>
            <a:chExt cx="721612" cy="722208"/>
          </a:xfrm>
        </p:grpSpPr>
        <p:sp>
          <p:nvSpPr>
            <p:cNvPr id="9" name="Oval 13"/>
            <p:cNvSpPr>
              <a:spLocks noChangeArrowheads="1"/>
            </p:cNvSpPr>
            <p:nvPr/>
          </p:nvSpPr>
          <p:spPr bwMode="auto">
            <a:xfrm>
              <a:off x="7017306" y="1150849"/>
              <a:ext cx="721612" cy="722208"/>
            </a:xfrm>
            <a:prstGeom prst="ellipse">
              <a:avLst/>
            </a:prstGeom>
            <a:solidFill>
              <a:srgbClr val="B40226"/>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endParaRPr lang="zh-CN" altLang="en-US" sz="600">
                <a:solidFill>
                  <a:schemeClr val="bg1"/>
                </a:solidFill>
                <a:latin typeface="+mn-ea"/>
              </a:endParaRPr>
            </a:p>
          </p:txBody>
        </p:sp>
        <p:sp>
          <p:nvSpPr>
            <p:cNvPr id="10" name="文本框 9"/>
            <p:cNvSpPr txBox="1"/>
            <p:nvPr/>
          </p:nvSpPr>
          <p:spPr>
            <a:xfrm>
              <a:off x="7142334" y="1159036"/>
              <a:ext cx="471554" cy="628156"/>
            </a:xfrm>
            <a:prstGeom prst="rect">
              <a:avLst/>
            </a:prstGeom>
            <a:noFill/>
          </p:spPr>
          <p:txBody>
            <a:bodyPr wrap="none" rtlCol="0">
              <a:spAutoFit/>
            </a:bodyPr>
            <a:lstStyle/>
            <a:p>
              <a:r>
                <a:rPr lang="en-US" altLang="zh-CN" sz="2400" dirty="0">
                  <a:solidFill>
                    <a:schemeClr val="bg1"/>
                  </a:solidFill>
                  <a:latin typeface="+mn-ea"/>
                </a:rPr>
                <a:t>1</a:t>
              </a:r>
              <a:endParaRPr lang="zh-CN" altLang="en-US" sz="2400" dirty="0">
                <a:solidFill>
                  <a:schemeClr val="bg1"/>
                </a:solidFill>
                <a:latin typeface="+mn-ea"/>
              </a:endParaRPr>
            </a:p>
          </p:txBody>
        </p:sp>
      </p:grpSp>
      <p:sp>
        <p:nvSpPr>
          <p:cNvPr id="21" name="圆角矩形 30" descr="e7d195523061f1c0deeec63e560781cfd59afb0ea006f2a87ABB68BF51EA6619813959095094C18C62A12F549504892A4AAA8C1554C6663626E05CA27F281A14E6983772AFC3FB97135759321DEA3D70CCCB10945EC5A0322096E752803368C2184698845E3CCD6DB7F651295A8E4F3FDC19EA64A2B4A4AC1434B55AAE41CF0BF61B375C23F3039959E085EE760725AA"/>
          <p:cNvSpPr/>
          <p:nvPr/>
        </p:nvSpPr>
        <p:spPr>
          <a:xfrm>
            <a:off x="4325725" y="1618000"/>
            <a:ext cx="2686692" cy="363806"/>
          </a:xfrm>
          <a:prstGeom prst="roundRect">
            <a:avLst>
              <a:gd name="adj" fmla="val 50000"/>
            </a:avLst>
          </a:prstGeom>
          <a:no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nvGrpSpPr>
          <p:cNvPr id="41" name="组合 40"/>
          <p:cNvGrpSpPr/>
          <p:nvPr/>
        </p:nvGrpSpPr>
        <p:grpSpPr>
          <a:xfrm>
            <a:off x="3385113" y="2242840"/>
            <a:ext cx="530351" cy="530789"/>
            <a:chOff x="7017306" y="1150849"/>
            <a:chExt cx="721612" cy="722208"/>
          </a:xfrm>
        </p:grpSpPr>
        <p:sp>
          <p:nvSpPr>
            <p:cNvPr id="42" name="Oval 13"/>
            <p:cNvSpPr>
              <a:spLocks noChangeArrowheads="1"/>
            </p:cNvSpPr>
            <p:nvPr/>
          </p:nvSpPr>
          <p:spPr bwMode="auto">
            <a:xfrm>
              <a:off x="7017306" y="1150849"/>
              <a:ext cx="721612" cy="722208"/>
            </a:xfrm>
            <a:prstGeom prst="ellipse">
              <a:avLst/>
            </a:prstGeom>
            <a:solidFill>
              <a:srgbClr val="B40226"/>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endParaRPr lang="zh-CN" altLang="en-US" sz="600">
                <a:solidFill>
                  <a:schemeClr val="bg1"/>
                </a:solidFill>
                <a:latin typeface="+mn-ea"/>
              </a:endParaRPr>
            </a:p>
          </p:txBody>
        </p:sp>
        <p:sp>
          <p:nvSpPr>
            <p:cNvPr id="43" name="文本框 42"/>
            <p:cNvSpPr txBox="1"/>
            <p:nvPr/>
          </p:nvSpPr>
          <p:spPr>
            <a:xfrm>
              <a:off x="7158707" y="1150849"/>
              <a:ext cx="471554" cy="628156"/>
            </a:xfrm>
            <a:prstGeom prst="rect">
              <a:avLst/>
            </a:prstGeom>
            <a:noFill/>
          </p:spPr>
          <p:txBody>
            <a:bodyPr wrap="none" rtlCol="0">
              <a:spAutoFit/>
            </a:bodyPr>
            <a:lstStyle/>
            <a:p>
              <a:r>
                <a:rPr lang="en-US" altLang="zh-CN" sz="2400" dirty="0">
                  <a:solidFill>
                    <a:schemeClr val="bg1"/>
                  </a:solidFill>
                  <a:latin typeface="+mn-ea"/>
                </a:rPr>
                <a:t>2</a:t>
              </a:r>
              <a:endParaRPr lang="zh-CN" altLang="en-US" sz="2400" dirty="0">
                <a:solidFill>
                  <a:schemeClr val="bg1"/>
                </a:solidFill>
                <a:latin typeface="+mn-ea"/>
              </a:endParaRPr>
            </a:p>
          </p:txBody>
        </p:sp>
      </p:grpSp>
      <p:grpSp>
        <p:nvGrpSpPr>
          <p:cNvPr id="44" name="组合 43"/>
          <p:cNvGrpSpPr/>
          <p:nvPr/>
        </p:nvGrpSpPr>
        <p:grpSpPr>
          <a:xfrm>
            <a:off x="3385113" y="3065800"/>
            <a:ext cx="530351" cy="530789"/>
            <a:chOff x="7017306" y="1150849"/>
            <a:chExt cx="721612" cy="722208"/>
          </a:xfrm>
        </p:grpSpPr>
        <p:sp>
          <p:nvSpPr>
            <p:cNvPr id="45" name="Oval 13"/>
            <p:cNvSpPr>
              <a:spLocks noChangeArrowheads="1"/>
            </p:cNvSpPr>
            <p:nvPr/>
          </p:nvSpPr>
          <p:spPr bwMode="auto">
            <a:xfrm>
              <a:off x="7017306" y="1150849"/>
              <a:ext cx="721612" cy="722208"/>
            </a:xfrm>
            <a:prstGeom prst="ellipse">
              <a:avLst/>
            </a:prstGeom>
            <a:solidFill>
              <a:srgbClr val="B40226"/>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endParaRPr lang="zh-CN" altLang="en-US" sz="600">
                <a:solidFill>
                  <a:schemeClr val="bg1"/>
                </a:solidFill>
                <a:latin typeface="+mn-ea"/>
              </a:endParaRPr>
            </a:p>
          </p:txBody>
        </p:sp>
        <p:sp>
          <p:nvSpPr>
            <p:cNvPr id="46" name="文本框 45"/>
            <p:cNvSpPr txBox="1"/>
            <p:nvPr/>
          </p:nvSpPr>
          <p:spPr>
            <a:xfrm>
              <a:off x="7142334" y="1162438"/>
              <a:ext cx="471554" cy="628156"/>
            </a:xfrm>
            <a:prstGeom prst="rect">
              <a:avLst/>
            </a:prstGeom>
            <a:noFill/>
          </p:spPr>
          <p:txBody>
            <a:bodyPr wrap="none" rtlCol="0">
              <a:spAutoFit/>
            </a:bodyPr>
            <a:lstStyle/>
            <a:p>
              <a:r>
                <a:rPr lang="en-US" altLang="zh-CN" sz="2400" dirty="0">
                  <a:solidFill>
                    <a:schemeClr val="bg1"/>
                  </a:solidFill>
                  <a:latin typeface="+mn-ea"/>
                </a:rPr>
                <a:t>3</a:t>
              </a:r>
              <a:endParaRPr lang="zh-CN" altLang="en-US" sz="2400" dirty="0">
                <a:solidFill>
                  <a:schemeClr val="bg1"/>
                </a:solidFill>
                <a:latin typeface="+mn-ea"/>
              </a:endParaRPr>
            </a:p>
          </p:txBody>
        </p:sp>
      </p:grpSp>
      <p:sp>
        <p:nvSpPr>
          <p:cNvPr id="52" name="矩形 51"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4370463" y="1599848"/>
            <a:ext cx="2113087" cy="400110"/>
          </a:xfrm>
          <a:prstGeom prst="rect">
            <a:avLst/>
          </a:prstGeom>
          <a:ln>
            <a:noFill/>
          </a:ln>
        </p:spPr>
        <p:txBody>
          <a:bodyPr wrap="square">
            <a:spAutoFit/>
          </a:bodyPr>
          <a:lstStyle/>
          <a:p>
            <a:pPr algn="ctr"/>
            <a:r>
              <a:rPr lang="zh-CN" altLang="en-US" sz="2000" b="1" dirty="0" smtClean="0">
                <a:solidFill>
                  <a:srgbClr val="C00000"/>
                </a:solidFill>
                <a:latin typeface="Franklin Gothic Demi" panose="020B0703020102020204" pitchFamily="34" charset="0"/>
                <a:ea typeface="微软雅黑" panose="020B0503020204020204" pitchFamily="34" charset="-122"/>
                <a:cs typeface="BrowalliaUPC" panose="020B0604020202020204" pitchFamily="34" charset="-34"/>
              </a:rPr>
              <a:t>单击添加标题</a:t>
            </a:r>
            <a:endParaRPr lang="en-US" altLang="zh-CN" sz="2000" b="1" dirty="0">
              <a:solidFill>
                <a:srgbClr val="C00000"/>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
        <p:nvSpPr>
          <p:cNvPr id="55" name="圆角矩形 30" descr="e7d195523061f1c0deeec63e560781cfd59afb0ea006f2a87ABB68BF51EA6619813959095094C18C62A12F549504892A4AAA8C1554C6663626E05CA27F281A14E6983772AFC3FB97135759321DEA3D70CCCB10945EC5A0322096E752803368C2184698845E3CCD6DB7F651295A8E4F3FDC19EA64A2B4A4AC1434B55AAE41CF0BF61B375C23F3039959E085EE760725AA"/>
          <p:cNvSpPr/>
          <p:nvPr/>
        </p:nvSpPr>
        <p:spPr>
          <a:xfrm>
            <a:off x="4325725" y="2349520"/>
            <a:ext cx="2686692" cy="363806"/>
          </a:xfrm>
          <a:prstGeom prst="roundRect">
            <a:avLst>
              <a:gd name="adj" fmla="val 50000"/>
            </a:avLst>
          </a:prstGeom>
          <a:no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56" name="矩形 55"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4370463" y="2327336"/>
            <a:ext cx="2113087" cy="400110"/>
          </a:xfrm>
          <a:prstGeom prst="rect">
            <a:avLst/>
          </a:prstGeom>
          <a:ln>
            <a:noFill/>
          </a:ln>
        </p:spPr>
        <p:txBody>
          <a:bodyPr wrap="square">
            <a:spAutoFit/>
          </a:bodyPr>
          <a:lstStyle/>
          <a:p>
            <a:pPr algn="ctr"/>
            <a:r>
              <a:rPr lang="zh-CN" altLang="en-US" sz="2000" b="1" dirty="0">
                <a:solidFill>
                  <a:srgbClr val="C00000"/>
                </a:solidFill>
                <a:latin typeface="Franklin Gothic Demi" panose="020B0703020102020204" pitchFamily="34" charset="0"/>
                <a:ea typeface="微软雅黑" panose="020B0503020204020204" pitchFamily="34" charset="-122"/>
                <a:cs typeface="BrowalliaUPC" panose="020B0604020202020204" pitchFamily="34" charset="-34"/>
              </a:rPr>
              <a:t>单击添加标题</a:t>
            </a:r>
            <a:endParaRPr lang="en-US" altLang="zh-CN" sz="2000" b="1" dirty="0">
              <a:solidFill>
                <a:srgbClr val="C00000"/>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
        <p:nvSpPr>
          <p:cNvPr id="57" name="圆角矩形 30" descr="e7d195523061f1c0deeec63e560781cfd59afb0ea006f2a87ABB68BF51EA6619813959095094C18C62A12F549504892A4AAA8C1554C6663626E05CA27F281A14E6983772AFC3FB97135759321DEA3D70CCCB10945EC5A0322096E752803368C2184698845E3CCD6DB7F651295A8E4F3FDC19EA64A2B4A4AC1434B55AAE41CF0BF61B375C23F3039959E085EE760725AA"/>
          <p:cNvSpPr/>
          <p:nvPr/>
        </p:nvSpPr>
        <p:spPr>
          <a:xfrm>
            <a:off x="4325725" y="3142000"/>
            <a:ext cx="2686692" cy="363806"/>
          </a:xfrm>
          <a:prstGeom prst="roundRect">
            <a:avLst>
              <a:gd name="adj" fmla="val 50000"/>
            </a:avLst>
          </a:prstGeom>
          <a:no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58" name="矩形 57"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4370463" y="3123848"/>
            <a:ext cx="2113087" cy="400110"/>
          </a:xfrm>
          <a:prstGeom prst="rect">
            <a:avLst/>
          </a:prstGeom>
          <a:ln>
            <a:noFill/>
          </a:ln>
        </p:spPr>
        <p:txBody>
          <a:bodyPr wrap="square">
            <a:spAutoFit/>
          </a:bodyPr>
          <a:lstStyle/>
          <a:p>
            <a:pPr algn="ctr"/>
            <a:r>
              <a:rPr lang="zh-CN" altLang="en-US" sz="2000" b="1" dirty="0">
                <a:solidFill>
                  <a:srgbClr val="C00000"/>
                </a:solidFill>
                <a:latin typeface="Franklin Gothic Demi" panose="020B0703020102020204" pitchFamily="34" charset="0"/>
                <a:ea typeface="微软雅黑" panose="020B0503020204020204" pitchFamily="34" charset="-122"/>
                <a:cs typeface="BrowalliaUPC" panose="020B0604020202020204" pitchFamily="34" charset="-34"/>
              </a:rPr>
              <a:t>单击添加标题</a:t>
            </a:r>
            <a:endParaRPr lang="en-US" altLang="zh-CN" sz="2000" b="1" dirty="0">
              <a:solidFill>
                <a:srgbClr val="C00000"/>
              </a:solidFill>
              <a:latin typeface="Franklin Gothic Demi" panose="020B0703020102020204" pitchFamily="34" charset="0"/>
              <a:ea typeface="微软雅黑" panose="020B0503020204020204" pitchFamily="34" charset="-122"/>
              <a:cs typeface="BrowalliaUPC" panose="020B0604020202020204" pitchFamily="34" charset="-34"/>
            </a:endParaRPr>
          </a:p>
        </p:txBody>
      </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332413" y="396991"/>
            <a:ext cx="3211512" cy="875479"/>
          </a:xfrm>
          <a:prstGeom prst="rect">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8191" y="402791"/>
            <a:ext cx="1843871" cy="2867384"/>
          </a:xfrm>
          <a:prstGeom prst="rect">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9408" y="1618000"/>
            <a:ext cx="2093386" cy="2618426"/>
          </a:xfrm>
          <a:prstGeom prst="rect">
            <a:avLst/>
          </a:prstGeom>
        </p:spPr>
      </p:pic>
      <p:grpSp>
        <p:nvGrpSpPr>
          <p:cNvPr id="40" name="组合 39"/>
          <p:cNvGrpSpPr/>
          <p:nvPr/>
        </p:nvGrpSpPr>
        <p:grpSpPr>
          <a:xfrm>
            <a:off x="926612" y="886884"/>
            <a:ext cx="1651488" cy="786870"/>
            <a:chOff x="-256433" y="5058329"/>
            <a:chExt cx="3528775" cy="1070639"/>
          </a:xfrm>
        </p:grpSpPr>
        <p:sp>
          <p:nvSpPr>
            <p:cNvPr id="50" name="矩形 49"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125659" y="5668321"/>
              <a:ext cx="2739182" cy="460647"/>
            </a:xfrm>
            <a:prstGeom prst="rect">
              <a:avLst/>
            </a:prstGeom>
            <a:ln>
              <a:noFill/>
            </a:ln>
          </p:spPr>
          <p:txBody>
            <a:bodyPr wrap="square">
              <a:spAutoFit/>
            </a:bodyPr>
            <a:lstStyle/>
            <a:p>
              <a:pPr algn="ctr"/>
              <a:r>
                <a:rPr lang="en-US" altLang="zh-CN" sz="1600"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CONTENTS</a:t>
              </a:r>
            </a:p>
          </p:txBody>
        </p:sp>
        <p:sp>
          <p:nvSpPr>
            <p:cNvPr id="51" name="矩形 50"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56433" y="5058329"/>
              <a:ext cx="3528775" cy="711909"/>
            </a:xfrm>
            <a:prstGeom prst="rect">
              <a:avLst/>
            </a:prstGeom>
            <a:ln>
              <a:noFill/>
            </a:ln>
          </p:spPr>
          <p:txBody>
            <a:bodyPr wrap="square">
              <a:spAutoFit/>
            </a:bodyPr>
            <a:lstStyle/>
            <a:p>
              <a:pPr algn="ctr"/>
              <a:r>
                <a:rPr lang="zh-CN" altLang="en-US" sz="28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目 录</a:t>
              </a:r>
              <a:endParaRPr lang="en-US" altLang="zh-CN" sz="28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grpSp>
    </p:spTree>
    <p:extLst>
      <p:ext uri="{BB962C8B-B14F-4D97-AF65-F5344CB8AC3E}">
        <p14:creationId xmlns:p14="http://schemas.microsoft.com/office/powerpoint/2010/main" val="1910028076"/>
      </p:ext>
    </p:extLst>
  </p:cSld>
  <p:clrMapOvr>
    <a:masterClrMapping/>
  </p:clrMapOvr>
  <mc:AlternateContent xmlns:mc="http://schemas.openxmlformats.org/markup-compatibility/2006" xmlns:p14="http://schemas.microsoft.com/office/powerpoint/2010/main">
    <mc:Choice Requires="p14">
      <p:transition spd="slow" p14:dur="2000" advTm="10427"/>
    </mc:Choice>
    <mc:Fallback xmlns="">
      <p:transition spd="slow" advTm="104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left)">
                                      <p:cBhvr>
                                        <p:cTn id="23" dur="500"/>
                                        <p:tgtEl>
                                          <p:spTgt spid="5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fade">
                                      <p:cBhvr>
                                        <p:cTn id="27" dur="500"/>
                                        <p:tgtEl>
                                          <p:spTgt spid="5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wipe(left)">
                                      <p:cBhvr>
                                        <p:cTn id="31" dur="500"/>
                                        <p:tgtEl>
                                          <p:spTgt spid="5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500"/>
                                        <p:tgtEl>
                                          <p:spTgt spid="57"/>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wipe(left)">
                                      <p:cBhvr>
                                        <p:cTn id="39" dur="500"/>
                                        <p:tgtEl>
                                          <p:spTgt spid="58"/>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1000"/>
                                        <p:tgtEl>
                                          <p:spTgt spid="40"/>
                                        </p:tgtEl>
                                      </p:cBhvr>
                                    </p:animEffect>
                                    <p:anim calcmode="lin" valueType="num">
                                      <p:cBhvr>
                                        <p:cTn id="44" dur="1000" fill="hold"/>
                                        <p:tgtEl>
                                          <p:spTgt spid="40"/>
                                        </p:tgtEl>
                                        <p:attrNameLst>
                                          <p:attrName>ppt_x</p:attrName>
                                        </p:attrNameLst>
                                      </p:cBhvr>
                                      <p:tavLst>
                                        <p:tav tm="0">
                                          <p:val>
                                            <p:strVal val="#ppt_x"/>
                                          </p:val>
                                        </p:tav>
                                        <p:tav tm="100000">
                                          <p:val>
                                            <p:strVal val="#ppt_x"/>
                                          </p:val>
                                        </p:tav>
                                      </p:tavLst>
                                    </p:anim>
                                    <p:anim calcmode="lin" valueType="num">
                                      <p:cBhvr>
                                        <p:cTn id="4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52" grpId="0"/>
      <p:bldP spid="55" grpId="0" animBg="1"/>
      <p:bldP spid="56" grpId="0"/>
      <p:bldP spid="57" grpId="0" animBg="1"/>
      <p:bldP spid="5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999538" cy="5040313"/>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t="30912"/>
          <a:stretch/>
        </p:blipFill>
        <p:spPr>
          <a:xfrm>
            <a:off x="1236663" y="1209943"/>
            <a:ext cx="6526212" cy="2536236"/>
          </a:xfrm>
          <a:prstGeom prst="rect">
            <a:avLst/>
          </a:prstGeom>
        </p:spPr>
      </p:pic>
      <p:sp>
        <p:nvSpPr>
          <p:cNvPr id="52" name="矩形 51"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1658179" y="2283801"/>
            <a:ext cx="5683180" cy="769441"/>
          </a:xfrm>
          <a:prstGeom prst="rect">
            <a:avLst/>
          </a:prstGeom>
          <a:ln>
            <a:noFill/>
          </a:ln>
        </p:spPr>
        <p:txBody>
          <a:bodyPr wrap="square">
            <a:spAutoFit/>
          </a:bodyPr>
          <a:lstStyle/>
          <a:p>
            <a:pPr algn="ctr"/>
            <a:r>
              <a:rPr lang="zh-CN" altLang="en-US" sz="4400" b="1" dirty="0" smtClean="0">
                <a:solidFill>
                  <a:srgbClr val="C00000"/>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4400" b="1" dirty="0">
              <a:solidFill>
                <a:srgbClr val="C00000"/>
              </a:solidFill>
              <a:latin typeface="Franklin Gothic Demi" panose="020B0703020102020204" pitchFamily="34" charset="0"/>
              <a:ea typeface="微软雅黑" panose="020B0503020204020204" pitchFamily="34" charset="-122"/>
              <a:cs typeface="BrowalliaUPC" panose="020B0604020202020204" pitchFamily="34" charset="-34"/>
            </a:endParaRPr>
          </a:p>
        </p:txBody>
      </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4065030" y="-532684"/>
            <a:ext cx="779058" cy="1822796"/>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34718" y="1209943"/>
            <a:ext cx="1189314" cy="1847804"/>
          </a:xfrm>
          <a:prstGeom prst="rect">
            <a:avLst/>
          </a:prstGeom>
        </p:spPr>
      </p:pic>
      <p:pic>
        <p:nvPicPr>
          <p:cNvPr id="26" name="图片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4065030" y="3750203"/>
            <a:ext cx="779058" cy="1822796"/>
          </a:xfrm>
          <a:prstGeom prst="rect">
            <a:avLst/>
          </a:prstGeom>
        </p:spPr>
      </p:pic>
      <p:grpSp>
        <p:nvGrpSpPr>
          <p:cNvPr id="27" name="组合 26"/>
          <p:cNvGrpSpPr/>
          <p:nvPr/>
        </p:nvGrpSpPr>
        <p:grpSpPr>
          <a:xfrm>
            <a:off x="4189383" y="1490066"/>
            <a:ext cx="530351" cy="530789"/>
            <a:chOff x="7017306" y="1150849"/>
            <a:chExt cx="721612" cy="722208"/>
          </a:xfrm>
        </p:grpSpPr>
        <p:sp>
          <p:nvSpPr>
            <p:cNvPr id="28" name="Oval 13"/>
            <p:cNvSpPr>
              <a:spLocks noChangeArrowheads="1"/>
            </p:cNvSpPr>
            <p:nvPr/>
          </p:nvSpPr>
          <p:spPr bwMode="auto">
            <a:xfrm>
              <a:off x="7017306" y="1150849"/>
              <a:ext cx="721612" cy="722208"/>
            </a:xfrm>
            <a:prstGeom prst="ellipse">
              <a:avLst/>
            </a:prstGeom>
            <a:solidFill>
              <a:srgbClr val="B40226"/>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endParaRPr lang="zh-CN" altLang="en-US" sz="600">
                <a:solidFill>
                  <a:schemeClr val="bg1"/>
                </a:solidFill>
                <a:latin typeface="+mn-ea"/>
              </a:endParaRPr>
            </a:p>
          </p:txBody>
        </p:sp>
        <p:sp>
          <p:nvSpPr>
            <p:cNvPr id="30" name="文本框 29"/>
            <p:cNvSpPr txBox="1"/>
            <p:nvPr/>
          </p:nvSpPr>
          <p:spPr>
            <a:xfrm>
              <a:off x="7142334" y="1159036"/>
              <a:ext cx="471554" cy="628156"/>
            </a:xfrm>
            <a:prstGeom prst="rect">
              <a:avLst/>
            </a:prstGeom>
            <a:noFill/>
          </p:spPr>
          <p:txBody>
            <a:bodyPr wrap="none" rtlCol="0">
              <a:spAutoFit/>
            </a:bodyPr>
            <a:lstStyle/>
            <a:p>
              <a:r>
                <a:rPr lang="en-US" altLang="zh-CN" sz="2400" dirty="0">
                  <a:solidFill>
                    <a:schemeClr val="bg1"/>
                  </a:solidFill>
                  <a:latin typeface="+mn-ea"/>
                </a:rPr>
                <a:t>1</a:t>
              </a:r>
              <a:endParaRPr lang="zh-CN" altLang="en-US" sz="2400" dirty="0">
                <a:solidFill>
                  <a:schemeClr val="bg1"/>
                </a:solidFill>
                <a:latin typeface="+mn-ea"/>
              </a:endParaRPr>
            </a:p>
          </p:txBody>
        </p:sp>
      </p:grpSp>
    </p:spTree>
    <p:extLst>
      <p:ext uri="{BB962C8B-B14F-4D97-AF65-F5344CB8AC3E}">
        <p14:creationId xmlns:p14="http://schemas.microsoft.com/office/powerpoint/2010/main" val="1722966837"/>
      </p:ext>
    </p:extLst>
  </p:cSld>
  <p:clrMapOvr>
    <a:masterClrMapping/>
  </p:clrMapOvr>
  <mc:AlternateContent xmlns:mc="http://schemas.openxmlformats.org/markup-compatibility/2006" xmlns:p14="http://schemas.microsoft.com/office/powerpoint/2010/main">
    <mc:Choice Requires="p14">
      <p:transition spd="slow" p14:dur="2000" advTm="3320"/>
    </mc:Choice>
    <mc:Fallback xmlns="">
      <p:transition spd="slow" advTm="3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043891" y="1303999"/>
            <a:ext cx="1230909" cy="1230910"/>
            <a:chOff x="4179888" y="2379946"/>
            <a:chExt cx="1674812" cy="1674813"/>
          </a:xfrm>
        </p:grpSpPr>
        <p:sp>
          <p:nvSpPr>
            <p:cNvPr id="19" name="Rounded Rectangle 6"/>
            <p:cNvSpPr/>
            <p:nvPr/>
          </p:nvSpPr>
          <p:spPr>
            <a:xfrm>
              <a:off x="4276725" y="2475196"/>
              <a:ext cx="1482725" cy="1482725"/>
            </a:xfrm>
            <a:prstGeom prst="roundRect">
              <a:avLst>
                <a:gd name="adj" fmla="val 6631"/>
              </a:avLst>
            </a:prstGeom>
            <a:solidFill>
              <a:srgbClr val="B402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528" b="1" dirty="0" smtClean="0">
                  <a:solidFill>
                    <a:schemeClr val="bg1"/>
                  </a:solidFill>
                  <a:latin typeface="Kalinga" panose="020B0502040204020203" pitchFamily="34" charset="0"/>
                  <a:ea typeface="Open Sans" panose="020B0606030504020204" pitchFamily="34" charset="0"/>
                  <a:cs typeface="Kalinga" panose="020B0502040204020203" pitchFamily="34" charset="0"/>
                </a:rPr>
                <a:t>S</a:t>
              </a:r>
              <a:endParaRPr lang="en-US" sz="3528" b="1" dirty="0">
                <a:solidFill>
                  <a:schemeClr val="bg1"/>
                </a:solidFill>
                <a:latin typeface="Kalinga" panose="020B0502040204020203" pitchFamily="34" charset="0"/>
                <a:ea typeface="Open Sans" panose="020B0606030504020204" pitchFamily="34" charset="0"/>
                <a:cs typeface="Kalinga" panose="020B0502040204020203" pitchFamily="34" charset="0"/>
              </a:endParaRPr>
            </a:p>
          </p:txBody>
        </p:sp>
        <p:sp>
          <p:nvSpPr>
            <p:cNvPr id="20" name="Rounded Rectangle 11"/>
            <p:cNvSpPr/>
            <p:nvPr/>
          </p:nvSpPr>
          <p:spPr>
            <a:xfrm>
              <a:off x="4179888" y="2379946"/>
              <a:ext cx="1674812" cy="1674813"/>
            </a:xfrm>
            <a:prstGeom prst="roundRect">
              <a:avLst>
                <a:gd name="adj" fmla="val 6631"/>
              </a:avLst>
            </a:prstGeom>
            <a:noFill/>
            <a:ln w="3175">
              <a:solidFill>
                <a:srgbClr val="B40226"/>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975">
                <a:solidFill>
                  <a:srgbClr val="FFFFFF"/>
                </a:solidFill>
              </a:endParaRPr>
            </a:p>
          </p:txBody>
        </p:sp>
      </p:grpSp>
      <p:grpSp>
        <p:nvGrpSpPr>
          <p:cNvPr id="21" name="组合 20"/>
          <p:cNvGrpSpPr/>
          <p:nvPr/>
        </p:nvGrpSpPr>
        <p:grpSpPr>
          <a:xfrm>
            <a:off x="4629489" y="1303999"/>
            <a:ext cx="1230910" cy="1230910"/>
            <a:chOff x="6337300" y="2379946"/>
            <a:chExt cx="1674813" cy="1674813"/>
          </a:xfrm>
        </p:grpSpPr>
        <p:sp>
          <p:nvSpPr>
            <p:cNvPr id="22" name="Rounded Rectangle 12"/>
            <p:cNvSpPr/>
            <p:nvPr/>
          </p:nvSpPr>
          <p:spPr>
            <a:xfrm>
              <a:off x="6432550" y="2475196"/>
              <a:ext cx="1482725" cy="1482725"/>
            </a:xfrm>
            <a:prstGeom prst="roundRect">
              <a:avLst>
                <a:gd name="adj" fmla="val 6631"/>
              </a:avLst>
            </a:prstGeom>
            <a:solidFill>
              <a:srgbClr val="B402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528" b="1" dirty="0" smtClean="0">
                  <a:solidFill>
                    <a:schemeClr val="bg1"/>
                  </a:solidFill>
                  <a:latin typeface="Kalinga" panose="020B0502040204020203" pitchFamily="34" charset="0"/>
                  <a:ea typeface="Open Sans" panose="020B0606030504020204" pitchFamily="34" charset="0"/>
                  <a:cs typeface="Kalinga" panose="020B0502040204020203" pitchFamily="34" charset="0"/>
                </a:rPr>
                <a:t>W</a:t>
              </a:r>
              <a:endParaRPr lang="en-US" sz="3528" b="1" dirty="0">
                <a:solidFill>
                  <a:schemeClr val="bg1"/>
                </a:solidFill>
                <a:latin typeface="Kalinga" panose="020B0502040204020203" pitchFamily="34" charset="0"/>
                <a:ea typeface="Open Sans" panose="020B0606030504020204" pitchFamily="34" charset="0"/>
                <a:cs typeface="Kalinga" panose="020B0502040204020203" pitchFamily="34" charset="0"/>
              </a:endParaRPr>
            </a:p>
          </p:txBody>
        </p:sp>
        <p:sp>
          <p:nvSpPr>
            <p:cNvPr id="23" name="Rounded Rectangle 13"/>
            <p:cNvSpPr/>
            <p:nvPr/>
          </p:nvSpPr>
          <p:spPr>
            <a:xfrm>
              <a:off x="6337300" y="2379946"/>
              <a:ext cx="1674813" cy="1674813"/>
            </a:xfrm>
            <a:prstGeom prst="roundRect">
              <a:avLst>
                <a:gd name="adj" fmla="val 6631"/>
              </a:avLst>
            </a:prstGeom>
            <a:noFill/>
            <a:ln w="3175">
              <a:solidFill>
                <a:srgbClr val="B40226"/>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975" dirty="0">
                <a:solidFill>
                  <a:srgbClr val="FFFFFF"/>
                </a:solidFill>
              </a:endParaRPr>
            </a:p>
          </p:txBody>
        </p:sp>
      </p:grpSp>
      <p:grpSp>
        <p:nvGrpSpPr>
          <p:cNvPr id="24" name="组合 23"/>
          <p:cNvGrpSpPr/>
          <p:nvPr/>
        </p:nvGrpSpPr>
        <p:grpSpPr>
          <a:xfrm>
            <a:off x="3043891" y="2725087"/>
            <a:ext cx="1230909" cy="1230910"/>
            <a:chOff x="4179888" y="4313521"/>
            <a:chExt cx="1674812" cy="1674813"/>
          </a:xfrm>
        </p:grpSpPr>
        <p:sp>
          <p:nvSpPr>
            <p:cNvPr id="25" name="Rounded Rectangle 14"/>
            <p:cNvSpPr/>
            <p:nvPr/>
          </p:nvSpPr>
          <p:spPr>
            <a:xfrm>
              <a:off x="4276725" y="4408771"/>
              <a:ext cx="1482725" cy="1482725"/>
            </a:xfrm>
            <a:prstGeom prst="roundRect">
              <a:avLst>
                <a:gd name="adj" fmla="val 6631"/>
              </a:avLst>
            </a:prstGeom>
            <a:solidFill>
              <a:srgbClr val="B402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528" b="1" dirty="0" smtClean="0">
                  <a:solidFill>
                    <a:schemeClr val="bg1"/>
                  </a:solidFill>
                  <a:latin typeface="Kalinga" panose="020B0502040204020203" pitchFamily="34" charset="0"/>
                  <a:ea typeface="Open Sans" panose="020B0606030504020204" pitchFamily="34" charset="0"/>
                  <a:cs typeface="Kalinga" panose="020B0502040204020203" pitchFamily="34" charset="0"/>
                </a:rPr>
                <a:t>O</a:t>
              </a:r>
              <a:endParaRPr lang="en-US" sz="3528" b="1" dirty="0">
                <a:solidFill>
                  <a:schemeClr val="bg1"/>
                </a:solidFill>
                <a:latin typeface="Kalinga" panose="020B0502040204020203" pitchFamily="34" charset="0"/>
                <a:ea typeface="Open Sans" panose="020B0606030504020204" pitchFamily="34" charset="0"/>
                <a:cs typeface="Kalinga" panose="020B0502040204020203" pitchFamily="34" charset="0"/>
              </a:endParaRPr>
            </a:p>
          </p:txBody>
        </p:sp>
        <p:sp>
          <p:nvSpPr>
            <p:cNvPr id="26" name="Rounded Rectangle 15"/>
            <p:cNvSpPr/>
            <p:nvPr/>
          </p:nvSpPr>
          <p:spPr>
            <a:xfrm>
              <a:off x="4179888" y="4313521"/>
              <a:ext cx="1674812" cy="1674813"/>
            </a:xfrm>
            <a:prstGeom prst="roundRect">
              <a:avLst>
                <a:gd name="adj" fmla="val 6631"/>
              </a:avLst>
            </a:prstGeom>
            <a:noFill/>
            <a:ln w="3175">
              <a:solidFill>
                <a:srgbClr val="B40226"/>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975">
                <a:solidFill>
                  <a:srgbClr val="FFFFFF"/>
                </a:solidFill>
              </a:endParaRPr>
            </a:p>
          </p:txBody>
        </p:sp>
      </p:grpSp>
      <p:grpSp>
        <p:nvGrpSpPr>
          <p:cNvPr id="27" name="组合 26"/>
          <p:cNvGrpSpPr/>
          <p:nvPr/>
        </p:nvGrpSpPr>
        <p:grpSpPr>
          <a:xfrm>
            <a:off x="4629489" y="2725087"/>
            <a:ext cx="1230910" cy="1230910"/>
            <a:chOff x="6337300" y="4313521"/>
            <a:chExt cx="1674813" cy="1674813"/>
          </a:xfrm>
        </p:grpSpPr>
        <p:sp>
          <p:nvSpPr>
            <p:cNvPr id="28" name="Rounded Rectangle 16"/>
            <p:cNvSpPr/>
            <p:nvPr/>
          </p:nvSpPr>
          <p:spPr>
            <a:xfrm>
              <a:off x="6432550" y="4408771"/>
              <a:ext cx="1482725" cy="1482725"/>
            </a:xfrm>
            <a:prstGeom prst="roundRect">
              <a:avLst>
                <a:gd name="adj" fmla="val 6631"/>
              </a:avLst>
            </a:prstGeom>
            <a:solidFill>
              <a:srgbClr val="B402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528" b="1" dirty="0" smtClean="0">
                  <a:solidFill>
                    <a:schemeClr val="bg1"/>
                  </a:solidFill>
                  <a:latin typeface="Kalinga" panose="020B0502040204020203" pitchFamily="34" charset="0"/>
                  <a:ea typeface="Open Sans" panose="020B0606030504020204" pitchFamily="34" charset="0"/>
                  <a:cs typeface="Kalinga" panose="020B0502040204020203" pitchFamily="34" charset="0"/>
                </a:rPr>
                <a:t>T</a:t>
              </a:r>
              <a:endParaRPr lang="en-US" sz="3528" b="1" dirty="0">
                <a:solidFill>
                  <a:schemeClr val="bg1"/>
                </a:solidFill>
                <a:latin typeface="Kalinga" panose="020B0502040204020203" pitchFamily="34" charset="0"/>
                <a:ea typeface="Open Sans" panose="020B0606030504020204" pitchFamily="34" charset="0"/>
                <a:cs typeface="Kalinga" panose="020B0502040204020203" pitchFamily="34" charset="0"/>
              </a:endParaRPr>
            </a:p>
          </p:txBody>
        </p:sp>
        <p:sp>
          <p:nvSpPr>
            <p:cNvPr id="29" name="Rounded Rectangle 17"/>
            <p:cNvSpPr/>
            <p:nvPr/>
          </p:nvSpPr>
          <p:spPr>
            <a:xfrm>
              <a:off x="6337300" y="4313521"/>
              <a:ext cx="1674813" cy="1674813"/>
            </a:xfrm>
            <a:prstGeom prst="roundRect">
              <a:avLst>
                <a:gd name="adj" fmla="val 6631"/>
              </a:avLst>
            </a:prstGeom>
            <a:noFill/>
            <a:ln w="3175">
              <a:solidFill>
                <a:srgbClr val="B40226"/>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975">
                <a:solidFill>
                  <a:srgbClr val="FFFFFF"/>
                </a:solidFill>
              </a:endParaRPr>
            </a:p>
          </p:txBody>
        </p:sp>
      </p:grpSp>
      <p:sp>
        <p:nvSpPr>
          <p:cNvPr id="30" name="文本框 29"/>
          <p:cNvSpPr txBox="1"/>
          <p:nvPr/>
        </p:nvSpPr>
        <p:spPr>
          <a:xfrm>
            <a:off x="6215087" y="3037729"/>
            <a:ext cx="1778051" cy="951992"/>
          </a:xfrm>
          <a:prstGeom prst="rect">
            <a:avLst/>
          </a:prstGeom>
          <a:noFill/>
          <a:effectLst/>
        </p:spPr>
        <p:txBody>
          <a:bodyPr wrap="none" rtlCol="0">
            <a:spAutoFit/>
          </a:bodyPr>
          <a:lstStyle/>
          <a:p>
            <a:r>
              <a:rPr lang="zh-CN" altLang="en-US" sz="1470" dirty="0">
                <a:solidFill>
                  <a:srgbClr val="C00000"/>
                </a:solidFill>
                <a:latin typeface="微软雅黑" panose="020B0503020204020204" pitchFamily="34" charset="-122"/>
                <a:ea typeface="微软雅黑" panose="020B0503020204020204" pitchFamily="34" charset="-122"/>
              </a:rPr>
              <a:t>单击此处输入标题</a:t>
            </a:r>
            <a:endParaRPr lang="en-US" altLang="zh-CN" sz="1470" dirty="0">
              <a:solidFill>
                <a:srgbClr val="C00000"/>
              </a:solidFill>
              <a:latin typeface="微软雅黑" panose="020B0503020204020204" pitchFamily="34" charset="-122"/>
              <a:ea typeface="微软雅黑" panose="020B0503020204020204" pitchFamily="34" charset="-122"/>
            </a:endParaRPr>
          </a:p>
          <a:p>
            <a:r>
              <a:rPr lang="zh-CN" altLang="en-US" sz="882"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882"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882"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882"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352"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6215087" y="1536311"/>
            <a:ext cx="1778051" cy="951992"/>
          </a:xfrm>
          <a:prstGeom prst="rect">
            <a:avLst/>
          </a:prstGeom>
          <a:noFill/>
          <a:effectLst/>
        </p:spPr>
        <p:txBody>
          <a:bodyPr wrap="none" rtlCol="0">
            <a:spAutoFit/>
          </a:bodyPr>
          <a:lstStyle/>
          <a:p>
            <a:r>
              <a:rPr lang="zh-CN" altLang="en-US" sz="1470" dirty="0">
                <a:solidFill>
                  <a:srgbClr val="C00000"/>
                </a:solidFill>
                <a:latin typeface="微软雅黑" panose="020B0503020204020204" pitchFamily="34" charset="-122"/>
                <a:ea typeface="微软雅黑" panose="020B0503020204020204" pitchFamily="34" charset="-122"/>
              </a:rPr>
              <a:t>单击此处输入标题</a:t>
            </a:r>
            <a:endParaRPr lang="en-US" altLang="zh-CN" sz="1470" dirty="0">
              <a:solidFill>
                <a:srgbClr val="C00000"/>
              </a:solidFill>
              <a:latin typeface="微软雅黑" panose="020B0503020204020204" pitchFamily="34" charset="-122"/>
              <a:ea typeface="微软雅黑" panose="020B0503020204020204" pitchFamily="34" charset="-122"/>
            </a:endParaRPr>
          </a:p>
          <a:p>
            <a:r>
              <a:rPr lang="zh-CN" altLang="en-US" sz="882"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882"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882"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882"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352"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984190" y="3037729"/>
            <a:ext cx="1778051" cy="951992"/>
          </a:xfrm>
          <a:prstGeom prst="rect">
            <a:avLst/>
          </a:prstGeom>
          <a:noFill/>
          <a:effectLst/>
        </p:spPr>
        <p:txBody>
          <a:bodyPr wrap="none" rtlCol="0">
            <a:spAutoFit/>
          </a:bodyPr>
          <a:lstStyle/>
          <a:p>
            <a:r>
              <a:rPr lang="zh-CN" altLang="en-US" sz="1470" dirty="0">
                <a:solidFill>
                  <a:srgbClr val="C00000"/>
                </a:solidFill>
                <a:latin typeface="微软雅黑" panose="020B0503020204020204" pitchFamily="34" charset="-122"/>
                <a:ea typeface="微软雅黑" panose="020B0503020204020204" pitchFamily="34" charset="-122"/>
              </a:rPr>
              <a:t>单击此处输入标题</a:t>
            </a:r>
            <a:endParaRPr lang="en-US" altLang="zh-CN" sz="1470" dirty="0">
              <a:solidFill>
                <a:srgbClr val="C00000"/>
              </a:solidFill>
              <a:latin typeface="微软雅黑" panose="020B0503020204020204" pitchFamily="34" charset="-122"/>
              <a:ea typeface="微软雅黑" panose="020B0503020204020204" pitchFamily="34" charset="-122"/>
            </a:endParaRPr>
          </a:p>
          <a:p>
            <a:r>
              <a:rPr lang="zh-CN" altLang="en-US" sz="882"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882"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882"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882"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352"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998669" y="1536311"/>
            <a:ext cx="1778051" cy="951992"/>
          </a:xfrm>
          <a:prstGeom prst="rect">
            <a:avLst/>
          </a:prstGeom>
          <a:noFill/>
          <a:effectLst/>
        </p:spPr>
        <p:txBody>
          <a:bodyPr wrap="none" rtlCol="0">
            <a:spAutoFit/>
          </a:bodyPr>
          <a:lstStyle/>
          <a:p>
            <a:r>
              <a:rPr lang="zh-CN" altLang="en-US" sz="1470" dirty="0">
                <a:solidFill>
                  <a:srgbClr val="C00000"/>
                </a:solidFill>
                <a:latin typeface="微软雅黑" panose="020B0503020204020204" pitchFamily="34" charset="-122"/>
                <a:ea typeface="微软雅黑" panose="020B0503020204020204" pitchFamily="34" charset="-122"/>
              </a:rPr>
              <a:t>单击此处输入标题</a:t>
            </a:r>
            <a:endParaRPr lang="en-US" altLang="zh-CN" sz="1470" dirty="0">
              <a:solidFill>
                <a:srgbClr val="C00000"/>
              </a:solidFill>
              <a:latin typeface="微软雅黑" panose="020B0503020204020204" pitchFamily="34" charset="-122"/>
              <a:ea typeface="微软雅黑" panose="020B0503020204020204" pitchFamily="34" charset="-122"/>
            </a:endParaRPr>
          </a:p>
          <a:p>
            <a:r>
              <a:rPr lang="zh-CN" altLang="en-US" sz="882"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882"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882"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882"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352"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矩形 34"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Tree>
    <p:extLst>
      <p:ext uri="{BB962C8B-B14F-4D97-AF65-F5344CB8AC3E}">
        <p14:creationId xmlns:p14="http://schemas.microsoft.com/office/powerpoint/2010/main" val="187533254"/>
      </p:ext>
    </p:extLst>
  </p:cSld>
  <p:clrMapOvr>
    <a:masterClrMapping/>
  </p:clrMapOvr>
  <p:transition spd="slow" advTm="3787">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750" fill="hold"/>
                                        <p:tgtEl>
                                          <p:spTgt spid="18"/>
                                        </p:tgtEl>
                                        <p:attrNameLst>
                                          <p:attrName>ppt_w</p:attrName>
                                        </p:attrNameLst>
                                      </p:cBhvr>
                                      <p:tavLst>
                                        <p:tav tm="0">
                                          <p:val>
                                            <p:fltVal val="0"/>
                                          </p:val>
                                        </p:tav>
                                        <p:tav tm="100000">
                                          <p:val>
                                            <p:strVal val="#ppt_w"/>
                                          </p:val>
                                        </p:tav>
                                      </p:tavLst>
                                    </p:anim>
                                    <p:anim calcmode="lin" valueType="num">
                                      <p:cBhvr>
                                        <p:cTn id="8" dur="750" fill="hold"/>
                                        <p:tgtEl>
                                          <p:spTgt spid="18"/>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750" fill="hold"/>
                                        <p:tgtEl>
                                          <p:spTgt spid="21"/>
                                        </p:tgtEl>
                                        <p:attrNameLst>
                                          <p:attrName>ppt_w</p:attrName>
                                        </p:attrNameLst>
                                      </p:cBhvr>
                                      <p:tavLst>
                                        <p:tav tm="0">
                                          <p:val>
                                            <p:fltVal val="0"/>
                                          </p:val>
                                        </p:tav>
                                        <p:tav tm="100000">
                                          <p:val>
                                            <p:strVal val="#ppt_w"/>
                                          </p:val>
                                        </p:tav>
                                      </p:tavLst>
                                    </p:anim>
                                    <p:anim calcmode="lin" valueType="num">
                                      <p:cBhvr>
                                        <p:cTn id="12" dur="750" fill="hold"/>
                                        <p:tgtEl>
                                          <p:spTgt spid="21"/>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750" fill="hold"/>
                                        <p:tgtEl>
                                          <p:spTgt spid="24"/>
                                        </p:tgtEl>
                                        <p:attrNameLst>
                                          <p:attrName>ppt_w</p:attrName>
                                        </p:attrNameLst>
                                      </p:cBhvr>
                                      <p:tavLst>
                                        <p:tav tm="0">
                                          <p:val>
                                            <p:fltVal val="0"/>
                                          </p:val>
                                        </p:tav>
                                        <p:tav tm="100000">
                                          <p:val>
                                            <p:strVal val="#ppt_w"/>
                                          </p:val>
                                        </p:tav>
                                      </p:tavLst>
                                    </p:anim>
                                    <p:anim calcmode="lin" valueType="num">
                                      <p:cBhvr>
                                        <p:cTn id="16" dur="750" fill="hold"/>
                                        <p:tgtEl>
                                          <p:spTgt spid="24"/>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750" fill="hold"/>
                                        <p:tgtEl>
                                          <p:spTgt spid="27"/>
                                        </p:tgtEl>
                                        <p:attrNameLst>
                                          <p:attrName>ppt_w</p:attrName>
                                        </p:attrNameLst>
                                      </p:cBhvr>
                                      <p:tavLst>
                                        <p:tav tm="0">
                                          <p:val>
                                            <p:fltVal val="0"/>
                                          </p:val>
                                        </p:tav>
                                        <p:tav tm="100000">
                                          <p:val>
                                            <p:strVal val="#ppt_w"/>
                                          </p:val>
                                        </p:tav>
                                      </p:tavLst>
                                    </p:anim>
                                    <p:anim calcmode="lin" valueType="num">
                                      <p:cBhvr>
                                        <p:cTn id="20" dur="750" fill="hold"/>
                                        <p:tgtEl>
                                          <p:spTgt spid="27"/>
                                        </p:tgtEl>
                                        <p:attrNameLst>
                                          <p:attrName>ppt_h</p:attrName>
                                        </p:attrNameLst>
                                      </p:cBhvr>
                                      <p:tavLst>
                                        <p:tav tm="0">
                                          <p:val>
                                            <p:fltVal val="0"/>
                                          </p:val>
                                        </p:tav>
                                        <p:tav tm="100000">
                                          <p:val>
                                            <p:strVal val="#ppt_h"/>
                                          </p:val>
                                        </p:tav>
                                      </p:tavLst>
                                    </p:anim>
                                  </p:childTnLst>
                                </p:cTn>
                              </p:par>
                            </p:childTnLst>
                          </p:cTn>
                        </p:par>
                        <p:par>
                          <p:cTn id="21" fill="hold">
                            <p:stCondLst>
                              <p:cond delay="750"/>
                            </p:stCondLst>
                            <p:childTnLst>
                              <p:par>
                                <p:cTn id="22" presetID="50" presetClass="entr" presetSubtype="0" decel="100000"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1000" fill="hold"/>
                                        <p:tgtEl>
                                          <p:spTgt spid="30"/>
                                        </p:tgtEl>
                                        <p:attrNameLst>
                                          <p:attrName>ppt_w</p:attrName>
                                        </p:attrNameLst>
                                      </p:cBhvr>
                                      <p:tavLst>
                                        <p:tav tm="0">
                                          <p:val>
                                            <p:strVal val="#ppt_w+.3"/>
                                          </p:val>
                                        </p:tav>
                                        <p:tav tm="100000">
                                          <p:val>
                                            <p:strVal val="#ppt_w"/>
                                          </p:val>
                                        </p:tav>
                                      </p:tavLst>
                                    </p:anim>
                                    <p:anim calcmode="lin" valueType="num">
                                      <p:cBhvr>
                                        <p:cTn id="25" dur="1000" fill="hold"/>
                                        <p:tgtEl>
                                          <p:spTgt spid="30"/>
                                        </p:tgtEl>
                                        <p:attrNameLst>
                                          <p:attrName>ppt_h</p:attrName>
                                        </p:attrNameLst>
                                      </p:cBhvr>
                                      <p:tavLst>
                                        <p:tav tm="0">
                                          <p:val>
                                            <p:strVal val="#ppt_h"/>
                                          </p:val>
                                        </p:tav>
                                        <p:tav tm="100000">
                                          <p:val>
                                            <p:strVal val="#ppt_h"/>
                                          </p:val>
                                        </p:tav>
                                      </p:tavLst>
                                    </p:anim>
                                    <p:animEffect transition="in" filter="fade">
                                      <p:cBhvr>
                                        <p:cTn id="26" dur="1000"/>
                                        <p:tgtEl>
                                          <p:spTgt spid="30"/>
                                        </p:tgtEl>
                                      </p:cBhvr>
                                    </p:animEffect>
                                  </p:childTnLst>
                                </p:cTn>
                              </p:par>
                              <p:par>
                                <p:cTn id="27" presetID="50" presetClass="entr" presetSubtype="0" decel="10000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1000" fill="hold"/>
                                        <p:tgtEl>
                                          <p:spTgt spid="33"/>
                                        </p:tgtEl>
                                        <p:attrNameLst>
                                          <p:attrName>ppt_w</p:attrName>
                                        </p:attrNameLst>
                                      </p:cBhvr>
                                      <p:tavLst>
                                        <p:tav tm="0">
                                          <p:val>
                                            <p:strVal val="#ppt_w+.3"/>
                                          </p:val>
                                        </p:tav>
                                        <p:tav tm="100000">
                                          <p:val>
                                            <p:strVal val="#ppt_w"/>
                                          </p:val>
                                        </p:tav>
                                      </p:tavLst>
                                    </p:anim>
                                    <p:anim calcmode="lin" valueType="num">
                                      <p:cBhvr>
                                        <p:cTn id="30" dur="1000" fill="hold"/>
                                        <p:tgtEl>
                                          <p:spTgt spid="33"/>
                                        </p:tgtEl>
                                        <p:attrNameLst>
                                          <p:attrName>ppt_h</p:attrName>
                                        </p:attrNameLst>
                                      </p:cBhvr>
                                      <p:tavLst>
                                        <p:tav tm="0">
                                          <p:val>
                                            <p:strVal val="#ppt_h"/>
                                          </p:val>
                                        </p:tav>
                                        <p:tav tm="100000">
                                          <p:val>
                                            <p:strVal val="#ppt_h"/>
                                          </p:val>
                                        </p:tav>
                                      </p:tavLst>
                                    </p:anim>
                                    <p:animEffect transition="in" filter="fade">
                                      <p:cBhvr>
                                        <p:cTn id="31" dur="1000"/>
                                        <p:tgtEl>
                                          <p:spTgt spid="33"/>
                                        </p:tgtEl>
                                      </p:cBhvr>
                                    </p:animEffect>
                                  </p:childTnLst>
                                </p:cTn>
                              </p:par>
                              <p:par>
                                <p:cTn id="32" presetID="50" presetClass="entr" presetSubtype="0" decel="10000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p:cTn id="34" dur="1000" fill="hold"/>
                                        <p:tgtEl>
                                          <p:spTgt spid="31"/>
                                        </p:tgtEl>
                                        <p:attrNameLst>
                                          <p:attrName>ppt_w</p:attrName>
                                        </p:attrNameLst>
                                      </p:cBhvr>
                                      <p:tavLst>
                                        <p:tav tm="0">
                                          <p:val>
                                            <p:strVal val="#ppt_w+.3"/>
                                          </p:val>
                                        </p:tav>
                                        <p:tav tm="100000">
                                          <p:val>
                                            <p:strVal val="#ppt_w"/>
                                          </p:val>
                                        </p:tav>
                                      </p:tavLst>
                                    </p:anim>
                                    <p:anim calcmode="lin" valueType="num">
                                      <p:cBhvr>
                                        <p:cTn id="35" dur="1000" fill="hold"/>
                                        <p:tgtEl>
                                          <p:spTgt spid="31"/>
                                        </p:tgtEl>
                                        <p:attrNameLst>
                                          <p:attrName>ppt_h</p:attrName>
                                        </p:attrNameLst>
                                      </p:cBhvr>
                                      <p:tavLst>
                                        <p:tav tm="0">
                                          <p:val>
                                            <p:strVal val="#ppt_h"/>
                                          </p:val>
                                        </p:tav>
                                        <p:tav tm="100000">
                                          <p:val>
                                            <p:strVal val="#ppt_h"/>
                                          </p:val>
                                        </p:tav>
                                      </p:tavLst>
                                    </p:anim>
                                    <p:animEffect transition="in" filter="fade">
                                      <p:cBhvr>
                                        <p:cTn id="36" dur="1000"/>
                                        <p:tgtEl>
                                          <p:spTgt spid="31"/>
                                        </p:tgtEl>
                                      </p:cBhvr>
                                    </p:animEffect>
                                  </p:childTnLst>
                                </p:cTn>
                              </p:par>
                              <p:par>
                                <p:cTn id="37" presetID="50" presetClass="entr" presetSubtype="0" decel="10000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1000" fill="hold"/>
                                        <p:tgtEl>
                                          <p:spTgt spid="32"/>
                                        </p:tgtEl>
                                        <p:attrNameLst>
                                          <p:attrName>ppt_w</p:attrName>
                                        </p:attrNameLst>
                                      </p:cBhvr>
                                      <p:tavLst>
                                        <p:tav tm="0">
                                          <p:val>
                                            <p:strVal val="#ppt_w+.3"/>
                                          </p:val>
                                        </p:tav>
                                        <p:tav tm="100000">
                                          <p:val>
                                            <p:strVal val="#ppt_w"/>
                                          </p:val>
                                        </p:tav>
                                      </p:tavLst>
                                    </p:anim>
                                    <p:anim calcmode="lin" valueType="num">
                                      <p:cBhvr>
                                        <p:cTn id="40" dur="1000" fill="hold"/>
                                        <p:tgtEl>
                                          <p:spTgt spid="32"/>
                                        </p:tgtEl>
                                        <p:attrNameLst>
                                          <p:attrName>ppt_h</p:attrName>
                                        </p:attrNameLst>
                                      </p:cBhvr>
                                      <p:tavLst>
                                        <p:tav tm="0">
                                          <p:val>
                                            <p:strVal val="#ppt_h"/>
                                          </p:val>
                                        </p:tav>
                                        <p:tav tm="100000">
                                          <p:val>
                                            <p:strVal val="#ppt_h"/>
                                          </p:val>
                                        </p:tav>
                                      </p:tavLst>
                                    </p:anim>
                                    <p:animEffect transition="in" filter="fade">
                                      <p:cBhvr>
                                        <p:cTn id="41"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533032" y="971311"/>
            <a:ext cx="3370657" cy="3337074"/>
            <a:chOff x="4932040" y="1428672"/>
            <a:chExt cx="2534959" cy="2509703"/>
          </a:xfrm>
        </p:grpSpPr>
        <p:grpSp>
          <p:nvGrpSpPr>
            <p:cNvPr id="11" name="Group 13"/>
            <p:cNvGrpSpPr/>
            <p:nvPr/>
          </p:nvGrpSpPr>
          <p:grpSpPr bwMode="auto">
            <a:xfrm>
              <a:off x="4932040" y="1428672"/>
              <a:ext cx="2534959" cy="2509703"/>
              <a:chOff x="1541" y="968"/>
              <a:chExt cx="2710" cy="2683"/>
            </a:xfrm>
          </p:grpSpPr>
          <p:sp>
            <p:nvSpPr>
              <p:cNvPr id="16" name="Freeform 35"/>
              <p:cNvSpPr/>
              <p:nvPr/>
            </p:nvSpPr>
            <p:spPr bwMode="gray">
              <a:xfrm>
                <a:off x="2754" y="968"/>
                <a:ext cx="1497" cy="149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rgbClr val="B40226"/>
              </a:solidFill>
              <a:ln w="19050">
                <a:noFill/>
                <a:miter lim="800000"/>
              </a:ln>
            </p:spPr>
            <p:txBody>
              <a:bodyPr/>
              <a:lstStyle/>
              <a:p>
                <a:pPr defTabSz="882156">
                  <a:defRPr/>
                </a:pPr>
                <a:endParaRPr lang="zh-CN" altLang="en-US" sz="1544" kern="0">
                  <a:solidFill>
                    <a:schemeClr val="bg1"/>
                  </a:solidFill>
                  <a:latin typeface="微软雅黑" panose="020B0503020204020204" pitchFamily="34" charset="-122"/>
                  <a:ea typeface="微软雅黑" panose="020B0503020204020204" pitchFamily="34" charset="-122"/>
                </a:endParaRPr>
              </a:p>
            </p:txBody>
          </p:sp>
          <p:sp>
            <p:nvSpPr>
              <p:cNvPr id="17" name="Freeform 36"/>
              <p:cNvSpPr/>
              <p:nvPr/>
            </p:nvSpPr>
            <p:spPr bwMode="gray">
              <a:xfrm rot="5400000">
                <a:off x="2753" y="2574"/>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rgbClr val="B40226"/>
              </a:solidFill>
              <a:ln w="19050">
                <a:noFill/>
                <a:miter lim="800000"/>
              </a:ln>
            </p:spPr>
            <p:txBody>
              <a:bodyPr/>
              <a:lstStyle/>
              <a:p>
                <a:pPr defTabSz="882156">
                  <a:defRPr/>
                </a:pPr>
                <a:endParaRPr lang="zh-CN" altLang="en-US" sz="1544" kern="0">
                  <a:solidFill>
                    <a:schemeClr val="bg1"/>
                  </a:solidFill>
                  <a:latin typeface="微软雅黑" panose="020B0503020204020204" pitchFamily="34" charset="-122"/>
                  <a:ea typeface="微软雅黑" panose="020B0503020204020204" pitchFamily="34" charset="-122"/>
                </a:endParaRPr>
              </a:p>
            </p:txBody>
          </p:sp>
          <p:sp>
            <p:nvSpPr>
              <p:cNvPr id="18" name="Freeform 37"/>
              <p:cNvSpPr/>
              <p:nvPr/>
            </p:nvSpPr>
            <p:spPr bwMode="gray">
              <a:xfrm rot="10800000">
                <a:off x="1544" y="2574"/>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rgbClr val="B40226"/>
              </a:solidFill>
              <a:ln w="19050">
                <a:noFill/>
                <a:miter lim="800000"/>
              </a:ln>
            </p:spPr>
            <p:txBody>
              <a:bodyPr/>
              <a:lstStyle/>
              <a:p>
                <a:pPr defTabSz="882156">
                  <a:defRPr/>
                </a:pPr>
                <a:endParaRPr lang="zh-CN" altLang="en-US" sz="1544" kern="0">
                  <a:solidFill>
                    <a:schemeClr val="bg1"/>
                  </a:solidFill>
                  <a:latin typeface="微软雅黑" panose="020B0503020204020204" pitchFamily="34" charset="-122"/>
                  <a:ea typeface="微软雅黑" panose="020B0503020204020204" pitchFamily="34" charset="-122"/>
                </a:endParaRPr>
              </a:p>
            </p:txBody>
          </p:sp>
          <p:sp>
            <p:nvSpPr>
              <p:cNvPr id="19" name="Freeform 38"/>
              <p:cNvSpPr/>
              <p:nvPr/>
            </p:nvSpPr>
            <p:spPr bwMode="gray">
              <a:xfrm rot="-5400000">
                <a:off x="1541" y="1397"/>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rgbClr val="B40226"/>
              </a:solidFill>
              <a:ln w="19050">
                <a:noFill/>
                <a:miter lim="800000"/>
              </a:ln>
            </p:spPr>
            <p:txBody>
              <a:bodyPr/>
              <a:lstStyle/>
              <a:p>
                <a:pPr defTabSz="882156">
                  <a:defRPr/>
                </a:pPr>
                <a:endParaRPr lang="zh-CN" altLang="en-US" sz="1544" kern="0" dirty="0">
                  <a:solidFill>
                    <a:schemeClr val="bg1"/>
                  </a:solidFill>
                  <a:latin typeface="微软雅黑" panose="020B0503020204020204" pitchFamily="34" charset="-122"/>
                  <a:ea typeface="微软雅黑" panose="020B0503020204020204" pitchFamily="34" charset="-122"/>
                </a:endParaRPr>
              </a:p>
            </p:txBody>
          </p:sp>
        </p:grpSp>
        <p:sp>
          <p:nvSpPr>
            <p:cNvPr id="12" name="TextBox 3"/>
            <p:cNvSpPr txBox="1"/>
            <p:nvPr/>
          </p:nvSpPr>
          <p:spPr>
            <a:xfrm>
              <a:off x="4932040" y="2316509"/>
              <a:ext cx="1061646" cy="248154"/>
            </a:xfrm>
            <a:prstGeom prst="rect">
              <a:avLst/>
            </a:prstGeom>
            <a:noFill/>
            <a:ln>
              <a:noFill/>
            </a:ln>
          </p:spPr>
          <p:txBody>
            <a:bodyPr wrap="square" rtlCol="0">
              <a:spAutoFit/>
            </a:bodyPr>
            <a:lstStyle/>
            <a:p>
              <a:pPr algn="ctr"/>
              <a:r>
                <a:rPr lang="zh-CN" altLang="en-US" sz="1544" dirty="0">
                  <a:solidFill>
                    <a:schemeClr val="bg1"/>
                  </a:solidFill>
                  <a:latin typeface="微软雅黑" panose="020B0503020204020204" pitchFamily="34" charset="-122"/>
                  <a:ea typeface="微软雅黑" panose="020B0503020204020204" pitchFamily="34" charset="-122"/>
                </a:rPr>
                <a:t>输入文字</a:t>
              </a:r>
            </a:p>
          </p:txBody>
        </p:sp>
        <p:sp>
          <p:nvSpPr>
            <p:cNvPr id="13" name="TextBox 4"/>
            <p:cNvSpPr txBox="1"/>
            <p:nvPr/>
          </p:nvSpPr>
          <p:spPr>
            <a:xfrm>
              <a:off x="6240868" y="2098222"/>
              <a:ext cx="1061646" cy="248154"/>
            </a:xfrm>
            <a:prstGeom prst="rect">
              <a:avLst/>
            </a:prstGeom>
            <a:noFill/>
            <a:ln>
              <a:noFill/>
            </a:ln>
          </p:spPr>
          <p:txBody>
            <a:bodyPr wrap="square" rtlCol="0">
              <a:spAutoFit/>
            </a:bodyPr>
            <a:lstStyle/>
            <a:p>
              <a:pPr algn="ctr"/>
              <a:r>
                <a:rPr lang="zh-CN" altLang="en-US" sz="1544" dirty="0">
                  <a:solidFill>
                    <a:schemeClr val="bg1"/>
                  </a:solidFill>
                  <a:latin typeface="微软雅黑" panose="020B0503020204020204" pitchFamily="34" charset="-122"/>
                  <a:ea typeface="微软雅黑" panose="020B0503020204020204" pitchFamily="34" charset="-122"/>
                </a:rPr>
                <a:t>输入文字</a:t>
              </a:r>
            </a:p>
          </p:txBody>
        </p:sp>
        <p:sp>
          <p:nvSpPr>
            <p:cNvPr id="14" name="TextBox 5"/>
            <p:cNvSpPr txBox="1"/>
            <p:nvPr/>
          </p:nvSpPr>
          <p:spPr>
            <a:xfrm>
              <a:off x="4932040" y="3220437"/>
              <a:ext cx="1061646" cy="248154"/>
            </a:xfrm>
            <a:prstGeom prst="rect">
              <a:avLst/>
            </a:prstGeom>
            <a:noFill/>
            <a:ln>
              <a:noFill/>
            </a:ln>
          </p:spPr>
          <p:txBody>
            <a:bodyPr wrap="square" rtlCol="0">
              <a:spAutoFit/>
            </a:bodyPr>
            <a:lstStyle/>
            <a:p>
              <a:pPr algn="ctr"/>
              <a:r>
                <a:rPr lang="zh-CN" altLang="en-US" sz="1544" dirty="0">
                  <a:solidFill>
                    <a:schemeClr val="bg1"/>
                  </a:solidFill>
                  <a:latin typeface="微软雅黑" panose="020B0503020204020204" pitchFamily="34" charset="-122"/>
                  <a:ea typeface="微软雅黑" panose="020B0503020204020204" pitchFamily="34" charset="-122"/>
                </a:rPr>
                <a:t>输入文字</a:t>
              </a:r>
            </a:p>
          </p:txBody>
        </p:sp>
        <p:sp>
          <p:nvSpPr>
            <p:cNvPr id="15" name="TextBox 6"/>
            <p:cNvSpPr txBox="1"/>
            <p:nvPr/>
          </p:nvSpPr>
          <p:spPr>
            <a:xfrm>
              <a:off x="6062829" y="3382858"/>
              <a:ext cx="1061646" cy="248154"/>
            </a:xfrm>
            <a:prstGeom prst="rect">
              <a:avLst/>
            </a:prstGeom>
            <a:noFill/>
            <a:ln>
              <a:noFill/>
            </a:ln>
          </p:spPr>
          <p:txBody>
            <a:bodyPr wrap="square" rtlCol="0">
              <a:spAutoFit/>
            </a:bodyPr>
            <a:lstStyle/>
            <a:p>
              <a:pPr algn="ctr"/>
              <a:r>
                <a:rPr lang="zh-CN" altLang="en-US" sz="1544" dirty="0">
                  <a:solidFill>
                    <a:schemeClr val="bg1"/>
                  </a:solidFill>
                  <a:latin typeface="微软雅黑" panose="020B0503020204020204" pitchFamily="34" charset="-122"/>
                  <a:ea typeface="微软雅黑" panose="020B0503020204020204" pitchFamily="34" charset="-122"/>
                </a:rPr>
                <a:t>输入文字</a:t>
              </a:r>
            </a:p>
          </p:txBody>
        </p:sp>
      </p:grpSp>
      <p:grpSp>
        <p:nvGrpSpPr>
          <p:cNvPr id="20" name="组合 19"/>
          <p:cNvGrpSpPr/>
          <p:nvPr/>
        </p:nvGrpSpPr>
        <p:grpSpPr>
          <a:xfrm>
            <a:off x="956914" y="1603626"/>
            <a:ext cx="2701548" cy="1895414"/>
            <a:chOff x="827584" y="1585704"/>
            <a:chExt cx="2800350" cy="1964734"/>
          </a:xfrm>
        </p:grpSpPr>
        <p:sp>
          <p:nvSpPr>
            <p:cNvPr id="21" name="TextBox 12"/>
            <p:cNvSpPr txBox="1"/>
            <p:nvPr/>
          </p:nvSpPr>
          <p:spPr>
            <a:xfrm>
              <a:off x="827584" y="1585704"/>
              <a:ext cx="2800350" cy="464990"/>
            </a:xfrm>
            <a:prstGeom prst="rect">
              <a:avLst/>
            </a:prstGeom>
            <a:noFill/>
          </p:spPr>
          <p:txBody>
            <a:bodyPr wrap="square" rtlCol="0">
              <a:spAutoFit/>
            </a:bodyPr>
            <a:lstStyle/>
            <a:p>
              <a:pPr algn="ctr"/>
              <a:r>
                <a:rPr lang="zh-CN" altLang="en-US" sz="2315" b="1" dirty="0">
                  <a:solidFill>
                    <a:srgbClr val="C00000"/>
                  </a:solidFill>
                  <a:latin typeface="微软雅黑" panose="020B0503020204020204" pitchFamily="34" charset="-122"/>
                  <a:ea typeface="微软雅黑" panose="020B0503020204020204" pitchFamily="34" charset="-122"/>
                </a:rPr>
                <a:t>标题文字</a:t>
              </a:r>
            </a:p>
          </p:txBody>
        </p:sp>
        <p:sp>
          <p:nvSpPr>
            <p:cNvPr id="22" name="TextBox 13"/>
            <p:cNvSpPr txBox="1"/>
            <p:nvPr/>
          </p:nvSpPr>
          <p:spPr>
            <a:xfrm>
              <a:off x="902325" y="2185576"/>
              <a:ext cx="2631450" cy="1364862"/>
            </a:xfrm>
            <a:prstGeom prst="rect">
              <a:avLst/>
            </a:prstGeom>
            <a:noFill/>
          </p:spPr>
          <p:txBody>
            <a:bodyPr wrap="square" rtlCol="0">
              <a:spAutoFit/>
            </a:bodyPr>
            <a:lstStyle/>
            <a:p>
              <a:pPr>
                <a:lnSpc>
                  <a:spcPct val="150000"/>
                </a:lnSpc>
              </a:pPr>
              <a:r>
                <a:rPr lang="zh-CN" altLang="en-US" sz="1061" spc="-10" dirty="0">
                  <a:solidFill>
                    <a:schemeClr val="tx1">
                      <a:lumMod val="65000"/>
                      <a:lumOff val="35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a:t>
              </a:r>
            </a:p>
          </p:txBody>
        </p:sp>
      </p:grpSp>
      <p:sp>
        <p:nvSpPr>
          <p:cNvPr id="25" name="矩形 24"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Tree>
    <p:extLst>
      <p:ext uri="{BB962C8B-B14F-4D97-AF65-F5344CB8AC3E}">
        <p14:creationId xmlns:p14="http://schemas.microsoft.com/office/powerpoint/2010/main" val="1781067461"/>
      </p:ext>
    </p:extLst>
  </p:cSld>
  <p:clrMapOvr>
    <a:masterClrMapping/>
  </p:clrMapOvr>
  <mc:AlternateContent xmlns:mc="http://schemas.openxmlformats.org/markup-compatibility/2006" xmlns:p14="http://schemas.microsoft.com/office/powerpoint/2010/main">
    <mc:Choice Requires="p14">
      <p:transition spd="slow" p14:dur="1400" advTm="4181">
        <p14:doors dir="vert"/>
      </p:transition>
    </mc:Choice>
    <mc:Fallback xmlns="">
      <p:transition spd="slow" advTm="418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Scale>
                                      <p:cBhvr>
                                        <p:cTn id="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
                                        </p:tgtEl>
                                        <p:attrNameLst>
                                          <p:attrName>ppt_x</p:attrName>
                                          <p:attrName>ppt_y</p:attrName>
                                        </p:attrNameLst>
                                      </p:cBhvr>
                                    </p:animMotion>
                                    <p:animEffect transition="in" filter="fade">
                                      <p:cBhvr>
                                        <p:cTn id="9" dur="1000"/>
                                        <p:tgtEl>
                                          <p:spTgt spid="10"/>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1"/>
          <p:cNvSpPr txBox="1"/>
          <p:nvPr/>
        </p:nvSpPr>
        <p:spPr>
          <a:xfrm>
            <a:off x="4631552" y="1243737"/>
            <a:ext cx="3004534" cy="693460"/>
          </a:xfrm>
          <a:prstGeom prst="rect">
            <a:avLst/>
          </a:prstGeom>
          <a:noFill/>
        </p:spPr>
        <p:txBody>
          <a:bodyPr wrap="square" rtlCol="0">
            <a:spAutoFit/>
          </a:bodyPr>
          <a:lstStyle/>
          <a:p>
            <a:pPr indent="441078">
              <a:lnSpc>
                <a:spcPct val="150000"/>
              </a:lnSpc>
            </a:pPr>
            <a:r>
              <a:rPr lang="zh-CN" altLang="en-US" sz="868" spc="-10" dirty="0">
                <a:solidFill>
                  <a:schemeClr val="tx1">
                    <a:lumMod val="75000"/>
                    <a:lumOff val="25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a:t>
            </a:r>
          </a:p>
        </p:txBody>
      </p:sp>
      <p:sp>
        <p:nvSpPr>
          <p:cNvPr id="11" name="TextBox 12"/>
          <p:cNvSpPr txBox="1"/>
          <p:nvPr/>
        </p:nvSpPr>
        <p:spPr>
          <a:xfrm>
            <a:off x="4630733" y="3049890"/>
            <a:ext cx="3005353" cy="693460"/>
          </a:xfrm>
          <a:prstGeom prst="rect">
            <a:avLst/>
          </a:prstGeom>
          <a:noFill/>
        </p:spPr>
        <p:txBody>
          <a:bodyPr wrap="square" rtlCol="0">
            <a:spAutoFit/>
          </a:bodyPr>
          <a:lstStyle/>
          <a:p>
            <a:pPr indent="441078">
              <a:lnSpc>
                <a:spcPct val="150000"/>
              </a:lnSpc>
            </a:pPr>
            <a:r>
              <a:rPr lang="zh-CN" altLang="en-US" sz="868" spc="-10" dirty="0">
                <a:solidFill>
                  <a:schemeClr val="tx1">
                    <a:lumMod val="75000"/>
                    <a:lumOff val="25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a:t>
            </a:r>
          </a:p>
        </p:txBody>
      </p:sp>
      <p:grpSp>
        <p:nvGrpSpPr>
          <p:cNvPr id="12" name="组合 11"/>
          <p:cNvGrpSpPr/>
          <p:nvPr/>
        </p:nvGrpSpPr>
        <p:grpSpPr>
          <a:xfrm>
            <a:off x="1725226" y="1130808"/>
            <a:ext cx="2713800" cy="1188436"/>
            <a:chOff x="2419350" y="1270000"/>
            <a:chExt cx="2813050" cy="1231900"/>
          </a:xfrm>
          <a:solidFill>
            <a:schemeClr val="tx1"/>
          </a:solidFill>
        </p:grpSpPr>
        <p:sp>
          <p:nvSpPr>
            <p:cNvPr id="13" name="流程图: 联系 1"/>
            <p:cNvSpPr/>
            <p:nvPr/>
          </p:nvSpPr>
          <p:spPr>
            <a:xfrm>
              <a:off x="2419350" y="1270000"/>
              <a:ext cx="2813050" cy="1231900"/>
            </a:xfrm>
            <a:custGeom>
              <a:avLst/>
              <a:gdLst/>
              <a:ahLst/>
              <a:cxnLst/>
              <a:rect l="l" t="t" r="r" b="b"/>
              <a:pathLst>
                <a:path w="2813050" h="1231900">
                  <a:moveTo>
                    <a:pt x="1485900" y="0"/>
                  </a:moveTo>
                  <a:cubicBezTo>
                    <a:pt x="2218865" y="0"/>
                    <a:pt x="2813050" y="275770"/>
                    <a:pt x="2813050" y="615950"/>
                  </a:cubicBezTo>
                  <a:cubicBezTo>
                    <a:pt x="2813050" y="956130"/>
                    <a:pt x="2218865" y="1231900"/>
                    <a:pt x="1485900" y="1231900"/>
                  </a:cubicBezTo>
                  <a:cubicBezTo>
                    <a:pt x="1044349" y="1231900"/>
                    <a:pt x="653163" y="1131821"/>
                    <a:pt x="412401" y="977088"/>
                  </a:cubicBezTo>
                  <a:lnTo>
                    <a:pt x="0" y="927100"/>
                  </a:lnTo>
                  <a:lnTo>
                    <a:pt x="196320" y="759232"/>
                  </a:lnTo>
                  <a:cubicBezTo>
                    <a:pt x="171354" y="713674"/>
                    <a:pt x="158750" y="665495"/>
                    <a:pt x="158750" y="615950"/>
                  </a:cubicBezTo>
                  <a:cubicBezTo>
                    <a:pt x="158750" y="275770"/>
                    <a:pt x="752935" y="0"/>
                    <a:pt x="1485900" y="0"/>
                  </a:cubicBezTo>
                  <a:close/>
                </a:path>
              </a:pathLst>
            </a:cu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5">
                <a:solidFill>
                  <a:schemeClr val="bg1"/>
                </a:solidFill>
                <a:latin typeface="微软雅黑" panose="020B0503020204020204" pitchFamily="34" charset="-122"/>
                <a:ea typeface="微软雅黑" panose="020B0503020204020204" pitchFamily="34" charset="-122"/>
              </a:endParaRPr>
            </a:p>
          </p:txBody>
        </p:sp>
        <p:sp>
          <p:nvSpPr>
            <p:cNvPr id="14" name="TextBox 15"/>
            <p:cNvSpPr txBox="1"/>
            <p:nvPr/>
          </p:nvSpPr>
          <p:spPr>
            <a:xfrm>
              <a:off x="2825750" y="1606550"/>
              <a:ext cx="2095500" cy="464990"/>
            </a:xfrm>
            <a:prstGeom prst="rect">
              <a:avLst/>
            </a:prstGeom>
            <a:noFill/>
          </p:spPr>
          <p:txBody>
            <a:bodyPr wrap="square" rtlCol="0">
              <a:spAutoFit/>
            </a:bodyPr>
            <a:lstStyle/>
            <a:p>
              <a:pPr algn="ctr"/>
              <a:r>
                <a:rPr lang="zh-CN" altLang="en-US" sz="2315" dirty="0">
                  <a:solidFill>
                    <a:schemeClr val="bg1"/>
                  </a:solidFill>
                  <a:latin typeface="微软雅黑" panose="020B0503020204020204" pitchFamily="34" charset="-122"/>
                  <a:ea typeface="微软雅黑" panose="020B0503020204020204" pitchFamily="34" charset="-122"/>
                </a:rPr>
                <a:t>请输入标题</a:t>
              </a:r>
            </a:p>
          </p:txBody>
        </p:sp>
      </p:grpSp>
      <p:grpSp>
        <p:nvGrpSpPr>
          <p:cNvPr id="15" name="组合 14"/>
          <p:cNvGrpSpPr/>
          <p:nvPr/>
        </p:nvGrpSpPr>
        <p:grpSpPr>
          <a:xfrm>
            <a:off x="1719100" y="2919587"/>
            <a:ext cx="2713800" cy="1188436"/>
            <a:chOff x="2413000" y="3124200"/>
            <a:chExt cx="2813050" cy="1231900"/>
          </a:xfrm>
          <a:solidFill>
            <a:schemeClr val="bg2">
              <a:lumMod val="50000"/>
            </a:schemeClr>
          </a:solidFill>
        </p:grpSpPr>
        <p:sp>
          <p:nvSpPr>
            <p:cNvPr id="16" name="流程图: 联系 1"/>
            <p:cNvSpPr/>
            <p:nvPr/>
          </p:nvSpPr>
          <p:spPr>
            <a:xfrm flipV="1">
              <a:off x="2413000" y="3124200"/>
              <a:ext cx="2813050" cy="1231900"/>
            </a:xfrm>
            <a:custGeom>
              <a:avLst/>
              <a:gdLst/>
              <a:ahLst/>
              <a:cxnLst/>
              <a:rect l="l" t="t" r="r" b="b"/>
              <a:pathLst>
                <a:path w="2813050" h="1231900">
                  <a:moveTo>
                    <a:pt x="1485900" y="0"/>
                  </a:moveTo>
                  <a:cubicBezTo>
                    <a:pt x="2218865" y="0"/>
                    <a:pt x="2813050" y="275770"/>
                    <a:pt x="2813050" y="615950"/>
                  </a:cubicBezTo>
                  <a:cubicBezTo>
                    <a:pt x="2813050" y="956130"/>
                    <a:pt x="2218865" y="1231900"/>
                    <a:pt x="1485900" y="1231900"/>
                  </a:cubicBezTo>
                  <a:cubicBezTo>
                    <a:pt x="1044349" y="1231900"/>
                    <a:pt x="653163" y="1131821"/>
                    <a:pt x="412401" y="977088"/>
                  </a:cubicBezTo>
                  <a:lnTo>
                    <a:pt x="0" y="927100"/>
                  </a:lnTo>
                  <a:lnTo>
                    <a:pt x="196320" y="759232"/>
                  </a:lnTo>
                  <a:cubicBezTo>
                    <a:pt x="171354" y="713674"/>
                    <a:pt x="158750" y="665495"/>
                    <a:pt x="158750" y="615950"/>
                  </a:cubicBezTo>
                  <a:cubicBezTo>
                    <a:pt x="158750" y="275770"/>
                    <a:pt x="752935" y="0"/>
                    <a:pt x="1485900" y="0"/>
                  </a:cubicBezTo>
                  <a:close/>
                </a:path>
              </a:pathLst>
            </a:cu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5" dirty="0">
                <a:solidFill>
                  <a:schemeClr val="bg1"/>
                </a:solidFill>
                <a:latin typeface="微软雅黑" panose="020B0503020204020204" pitchFamily="34" charset="-122"/>
                <a:ea typeface="微软雅黑" panose="020B0503020204020204" pitchFamily="34" charset="-122"/>
              </a:endParaRPr>
            </a:p>
          </p:txBody>
        </p:sp>
        <p:sp>
          <p:nvSpPr>
            <p:cNvPr id="17" name="TextBox 18"/>
            <p:cNvSpPr txBox="1"/>
            <p:nvPr/>
          </p:nvSpPr>
          <p:spPr>
            <a:xfrm>
              <a:off x="2838450" y="3488690"/>
              <a:ext cx="2095500" cy="464990"/>
            </a:xfrm>
            <a:prstGeom prst="rect">
              <a:avLst/>
            </a:prstGeom>
            <a:noFill/>
          </p:spPr>
          <p:txBody>
            <a:bodyPr wrap="square" rtlCol="0">
              <a:spAutoFit/>
            </a:bodyPr>
            <a:lstStyle/>
            <a:p>
              <a:pPr algn="ctr"/>
              <a:r>
                <a:rPr lang="zh-CN" altLang="en-US" sz="2315" dirty="0">
                  <a:solidFill>
                    <a:schemeClr val="bg1"/>
                  </a:solidFill>
                  <a:latin typeface="微软雅黑" panose="020B0503020204020204" pitchFamily="34" charset="-122"/>
                  <a:ea typeface="微软雅黑" panose="020B0503020204020204" pitchFamily="34" charset="-122"/>
                </a:rPr>
                <a:t>请输入标题</a:t>
              </a:r>
            </a:p>
          </p:txBody>
        </p:sp>
      </p:grpSp>
      <p:sp>
        <p:nvSpPr>
          <p:cNvPr id="20" name="矩形 19"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Tree>
    <p:extLst>
      <p:ext uri="{BB962C8B-B14F-4D97-AF65-F5344CB8AC3E}">
        <p14:creationId xmlns:p14="http://schemas.microsoft.com/office/powerpoint/2010/main" val="3221849917"/>
      </p:ext>
    </p:extLst>
  </p:cSld>
  <p:clrMapOvr>
    <a:masterClrMapping/>
  </p:clrMapOvr>
  <mc:AlternateContent xmlns:mc="http://schemas.openxmlformats.org/markup-compatibility/2006" xmlns:p14="http://schemas.microsoft.com/office/powerpoint/2010/main">
    <mc:Choice Requires="p14">
      <p:transition spd="slow" p14:dur="1400" advTm="5397">
        <p14:doors dir="vert"/>
      </p:transition>
    </mc:Choice>
    <mc:Fallback xmlns="">
      <p:transition spd="slow" advTm="53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_3"/>
          <p:cNvSpPr/>
          <p:nvPr/>
        </p:nvSpPr>
        <p:spPr>
          <a:xfrm>
            <a:off x="3738122" y="1177473"/>
            <a:ext cx="1500426" cy="1500426"/>
          </a:xfrm>
          <a:prstGeom prst="diamond">
            <a:avLst/>
          </a:prstGeom>
          <a:solidFill>
            <a:srgbClr val="B40226"/>
          </a:solidFill>
          <a:ln w="12700" cap="flat" cmpd="sng" algn="ctr">
            <a:noFill/>
            <a:prstDash val="solid"/>
            <a:miter lim="800000"/>
          </a:ln>
          <a:effectLst/>
        </p:spPr>
        <p:txBody>
          <a:bodyPr anchor="ctr"/>
          <a:lstStyle/>
          <a:p>
            <a:pPr algn="ctr" defTabSz="672084">
              <a:defRPr/>
            </a:pPr>
            <a:endParaRPr lang="zh-CN" altLang="en-US" sz="1323" kern="0">
              <a:solidFill>
                <a:schemeClr val="tx1">
                  <a:lumMod val="65000"/>
                  <a:lumOff val="35000"/>
                </a:schemeClr>
              </a:solidFill>
              <a:latin typeface="微软雅黑"/>
              <a:ea typeface="微软雅黑"/>
            </a:endParaRPr>
          </a:p>
        </p:txBody>
      </p:sp>
      <p:sp>
        <p:nvSpPr>
          <p:cNvPr id="5" name="MH_Other_1"/>
          <p:cNvSpPr/>
          <p:nvPr/>
        </p:nvSpPr>
        <p:spPr>
          <a:xfrm>
            <a:off x="1522251" y="1425755"/>
            <a:ext cx="1004796" cy="1003396"/>
          </a:xfrm>
          <a:prstGeom prst="diamond">
            <a:avLst/>
          </a:prstGeom>
          <a:solidFill>
            <a:srgbClr val="B40226"/>
          </a:solidFill>
          <a:ln w="12700" cap="flat" cmpd="sng" algn="ctr">
            <a:noFill/>
            <a:prstDash val="solid"/>
            <a:miter lim="800000"/>
          </a:ln>
          <a:effectLst/>
        </p:spPr>
        <p:txBody>
          <a:bodyPr anchor="ctr"/>
          <a:lstStyle/>
          <a:p>
            <a:pPr algn="ctr" defTabSz="672084">
              <a:defRPr/>
            </a:pPr>
            <a:endParaRPr lang="zh-CN" altLang="en-US" sz="1323" kern="0">
              <a:solidFill>
                <a:schemeClr val="tx1">
                  <a:lumMod val="65000"/>
                  <a:lumOff val="35000"/>
                </a:schemeClr>
              </a:solidFill>
              <a:latin typeface="微软雅黑"/>
              <a:ea typeface="微软雅黑"/>
            </a:endParaRPr>
          </a:p>
        </p:txBody>
      </p:sp>
      <p:sp>
        <p:nvSpPr>
          <p:cNvPr id="6" name="MH_Other_2"/>
          <p:cNvSpPr/>
          <p:nvPr/>
        </p:nvSpPr>
        <p:spPr>
          <a:xfrm>
            <a:off x="2630653" y="1425755"/>
            <a:ext cx="1003396" cy="1003396"/>
          </a:xfrm>
          <a:prstGeom prst="diamond">
            <a:avLst/>
          </a:prstGeom>
          <a:solidFill>
            <a:srgbClr val="B40226"/>
          </a:solidFill>
          <a:ln w="12700" cap="flat" cmpd="sng" algn="ctr">
            <a:noFill/>
            <a:prstDash val="solid"/>
            <a:miter lim="800000"/>
          </a:ln>
          <a:effectLst/>
        </p:spPr>
        <p:txBody>
          <a:bodyPr anchor="ctr"/>
          <a:lstStyle/>
          <a:p>
            <a:pPr algn="ctr" defTabSz="672084">
              <a:defRPr/>
            </a:pPr>
            <a:endParaRPr lang="zh-CN" altLang="en-US" sz="1323" kern="0">
              <a:solidFill>
                <a:schemeClr val="tx1">
                  <a:lumMod val="65000"/>
                  <a:lumOff val="35000"/>
                </a:schemeClr>
              </a:solidFill>
              <a:latin typeface="微软雅黑"/>
              <a:ea typeface="微软雅黑"/>
            </a:endParaRPr>
          </a:p>
        </p:txBody>
      </p:sp>
      <p:sp>
        <p:nvSpPr>
          <p:cNvPr id="7" name="MH_Other_3"/>
          <p:cNvSpPr/>
          <p:nvPr/>
        </p:nvSpPr>
        <p:spPr>
          <a:xfrm>
            <a:off x="5330487" y="1425755"/>
            <a:ext cx="1003396" cy="1003396"/>
          </a:xfrm>
          <a:prstGeom prst="diamond">
            <a:avLst/>
          </a:prstGeom>
          <a:solidFill>
            <a:srgbClr val="B40226"/>
          </a:solidFill>
          <a:ln w="12700" cap="flat" cmpd="sng" algn="ctr">
            <a:noFill/>
            <a:prstDash val="solid"/>
            <a:miter lim="800000"/>
          </a:ln>
          <a:effectLst/>
        </p:spPr>
        <p:txBody>
          <a:bodyPr anchor="ctr"/>
          <a:lstStyle/>
          <a:p>
            <a:pPr algn="ctr" defTabSz="672084">
              <a:defRPr/>
            </a:pPr>
            <a:endParaRPr lang="zh-CN" altLang="en-US" sz="1323" kern="0">
              <a:solidFill>
                <a:schemeClr val="tx1">
                  <a:lumMod val="65000"/>
                  <a:lumOff val="35000"/>
                </a:schemeClr>
              </a:solidFill>
              <a:latin typeface="微软雅黑"/>
              <a:ea typeface="微软雅黑"/>
            </a:endParaRPr>
          </a:p>
        </p:txBody>
      </p:sp>
      <p:sp>
        <p:nvSpPr>
          <p:cNvPr id="8" name="MH_Other_4"/>
          <p:cNvSpPr/>
          <p:nvPr/>
        </p:nvSpPr>
        <p:spPr>
          <a:xfrm>
            <a:off x="6437956" y="1425755"/>
            <a:ext cx="1004329" cy="1003396"/>
          </a:xfrm>
          <a:prstGeom prst="diamond">
            <a:avLst/>
          </a:prstGeom>
          <a:solidFill>
            <a:srgbClr val="B40226"/>
          </a:solidFill>
          <a:ln w="12700" cap="flat" cmpd="sng" algn="ctr">
            <a:noFill/>
            <a:prstDash val="solid"/>
            <a:miter lim="800000"/>
          </a:ln>
          <a:effectLst/>
        </p:spPr>
        <p:txBody>
          <a:bodyPr anchor="ctr"/>
          <a:lstStyle/>
          <a:p>
            <a:pPr algn="ctr" defTabSz="672084">
              <a:defRPr/>
            </a:pPr>
            <a:endParaRPr lang="zh-CN" altLang="en-US" sz="1323" kern="0">
              <a:solidFill>
                <a:schemeClr val="tx1">
                  <a:lumMod val="65000"/>
                  <a:lumOff val="35000"/>
                </a:schemeClr>
              </a:solidFill>
              <a:latin typeface="微软雅黑"/>
              <a:ea typeface="微软雅黑"/>
            </a:endParaRPr>
          </a:p>
        </p:txBody>
      </p:sp>
      <p:sp>
        <p:nvSpPr>
          <p:cNvPr id="9" name="MH_Other_5"/>
          <p:cNvSpPr/>
          <p:nvPr/>
        </p:nvSpPr>
        <p:spPr>
          <a:xfrm>
            <a:off x="2376771" y="2047861"/>
            <a:ext cx="382690" cy="381290"/>
          </a:xfrm>
          <a:prstGeom prst="diamond">
            <a:avLst/>
          </a:prstGeom>
          <a:solidFill>
            <a:srgbClr val="B40226"/>
          </a:solidFill>
          <a:ln w="12700" cap="flat" cmpd="sng" algn="ctr">
            <a:noFill/>
            <a:prstDash val="solid"/>
            <a:miter lim="800000"/>
          </a:ln>
          <a:effectLst/>
        </p:spPr>
        <p:txBody>
          <a:bodyPr anchor="ctr"/>
          <a:lstStyle/>
          <a:p>
            <a:pPr algn="ctr" defTabSz="672084">
              <a:defRPr/>
            </a:pPr>
            <a:endParaRPr lang="zh-CN" altLang="en-US" sz="1323" kern="0">
              <a:solidFill>
                <a:schemeClr val="tx1">
                  <a:lumMod val="65000"/>
                  <a:lumOff val="35000"/>
                </a:schemeClr>
              </a:solidFill>
              <a:latin typeface="微软雅黑"/>
              <a:ea typeface="微软雅黑"/>
            </a:endParaRPr>
          </a:p>
        </p:txBody>
      </p:sp>
      <p:sp>
        <p:nvSpPr>
          <p:cNvPr id="10" name="MH_Other_6"/>
          <p:cNvSpPr/>
          <p:nvPr/>
        </p:nvSpPr>
        <p:spPr>
          <a:xfrm>
            <a:off x="3473506" y="1425755"/>
            <a:ext cx="382690" cy="382690"/>
          </a:xfrm>
          <a:prstGeom prst="diamond">
            <a:avLst/>
          </a:prstGeom>
          <a:solidFill>
            <a:srgbClr val="B40226"/>
          </a:solidFill>
          <a:ln w="12700" cap="flat" cmpd="sng" algn="ctr">
            <a:noFill/>
            <a:prstDash val="solid"/>
            <a:miter lim="800000"/>
          </a:ln>
          <a:effectLst/>
        </p:spPr>
        <p:txBody>
          <a:bodyPr anchor="ctr"/>
          <a:lstStyle/>
          <a:p>
            <a:pPr algn="ctr" defTabSz="672084">
              <a:defRPr/>
            </a:pPr>
            <a:endParaRPr lang="zh-CN" altLang="en-US" sz="1323" kern="0">
              <a:solidFill>
                <a:schemeClr val="tx1">
                  <a:lumMod val="65000"/>
                  <a:lumOff val="35000"/>
                </a:schemeClr>
              </a:solidFill>
              <a:latin typeface="微软雅黑"/>
              <a:ea typeface="微软雅黑"/>
            </a:endParaRPr>
          </a:p>
        </p:txBody>
      </p:sp>
      <p:sp>
        <p:nvSpPr>
          <p:cNvPr id="11" name="MH_Other_7"/>
          <p:cNvSpPr/>
          <p:nvPr/>
        </p:nvSpPr>
        <p:spPr>
          <a:xfrm>
            <a:off x="5091539" y="2045527"/>
            <a:ext cx="382690" cy="381290"/>
          </a:xfrm>
          <a:prstGeom prst="diamond">
            <a:avLst/>
          </a:prstGeom>
          <a:solidFill>
            <a:srgbClr val="B40226"/>
          </a:solidFill>
          <a:ln w="12700" cap="flat" cmpd="sng" algn="ctr">
            <a:noFill/>
            <a:prstDash val="solid"/>
            <a:miter lim="800000"/>
          </a:ln>
          <a:effectLst/>
        </p:spPr>
        <p:txBody>
          <a:bodyPr anchor="ctr"/>
          <a:lstStyle/>
          <a:p>
            <a:pPr algn="ctr" defTabSz="672084">
              <a:defRPr/>
            </a:pPr>
            <a:endParaRPr lang="zh-CN" altLang="en-US" sz="1323" kern="0">
              <a:solidFill>
                <a:schemeClr val="tx1">
                  <a:lumMod val="65000"/>
                  <a:lumOff val="35000"/>
                </a:schemeClr>
              </a:solidFill>
              <a:latin typeface="微软雅黑"/>
              <a:ea typeface="微软雅黑"/>
            </a:endParaRPr>
          </a:p>
        </p:txBody>
      </p:sp>
      <p:sp>
        <p:nvSpPr>
          <p:cNvPr id="12" name="MH_Other_8"/>
          <p:cNvSpPr/>
          <p:nvPr/>
        </p:nvSpPr>
        <p:spPr>
          <a:xfrm>
            <a:off x="6196674" y="1437422"/>
            <a:ext cx="382690" cy="382690"/>
          </a:xfrm>
          <a:prstGeom prst="diamond">
            <a:avLst/>
          </a:prstGeom>
          <a:solidFill>
            <a:srgbClr val="B40226"/>
          </a:solidFill>
          <a:ln w="12700" cap="flat" cmpd="sng" algn="ctr">
            <a:noFill/>
            <a:prstDash val="solid"/>
            <a:miter lim="800000"/>
          </a:ln>
          <a:effectLst/>
        </p:spPr>
        <p:txBody>
          <a:bodyPr anchor="ctr"/>
          <a:lstStyle/>
          <a:p>
            <a:pPr algn="ctr" defTabSz="672084">
              <a:defRPr/>
            </a:pPr>
            <a:endParaRPr lang="zh-CN" altLang="en-US" sz="1323" kern="0">
              <a:solidFill>
                <a:schemeClr val="tx1">
                  <a:lumMod val="65000"/>
                  <a:lumOff val="35000"/>
                </a:schemeClr>
              </a:solidFill>
              <a:latin typeface="微软雅黑"/>
              <a:ea typeface="微软雅黑"/>
            </a:endParaRPr>
          </a:p>
        </p:txBody>
      </p:sp>
      <p:sp>
        <p:nvSpPr>
          <p:cNvPr id="13" name="MH_Other_9"/>
          <p:cNvSpPr/>
          <p:nvPr/>
        </p:nvSpPr>
        <p:spPr bwMode="auto">
          <a:xfrm>
            <a:off x="1838204" y="1708106"/>
            <a:ext cx="434027" cy="393424"/>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defTabSz="672084">
              <a:defRPr/>
            </a:pPr>
            <a:endParaRPr lang="zh-CN" altLang="en-US" sz="1323" kern="0">
              <a:solidFill>
                <a:schemeClr val="tx1">
                  <a:lumMod val="65000"/>
                  <a:lumOff val="35000"/>
                </a:schemeClr>
              </a:solidFill>
            </a:endParaRPr>
          </a:p>
        </p:txBody>
      </p:sp>
      <p:sp>
        <p:nvSpPr>
          <p:cNvPr id="14" name="MH_Other_10"/>
          <p:cNvSpPr/>
          <p:nvPr/>
        </p:nvSpPr>
        <p:spPr bwMode="auto">
          <a:xfrm>
            <a:off x="2990942" y="1735174"/>
            <a:ext cx="282351" cy="385024"/>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defTabSz="672084">
              <a:defRPr/>
            </a:pPr>
            <a:endParaRPr lang="zh-CN" altLang="en-US" sz="1323" kern="0">
              <a:solidFill>
                <a:schemeClr val="tx1">
                  <a:lumMod val="65000"/>
                  <a:lumOff val="35000"/>
                </a:schemeClr>
              </a:solidFill>
            </a:endParaRPr>
          </a:p>
        </p:txBody>
      </p:sp>
      <p:sp>
        <p:nvSpPr>
          <p:cNvPr id="15" name="MH_Other_11"/>
          <p:cNvSpPr/>
          <p:nvPr/>
        </p:nvSpPr>
        <p:spPr bwMode="auto">
          <a:xfrm>
            <a:off x="4262688" y="1702506"/>
            <a:ext cx="450361" cy="450361"/>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defTabSz="672084">
              <a:defRPr/>
            </a:pPr>
            <a:endParaRPr lang="zh-CN" altLang="en-US" sz="1323" kern="0">
              <a:solidFill>
                <a:schemeClr val="tx1">
                  <a:lumMod val="65000"/>
                  <a:lumOff val="35000"/>
                </a:schemeClr>
              </a:solidFill>
            </a:endParaRPr>
          </a:p>
        </p:txBody>
      </p:sp>
      <p:sp>
        <p:nvSpPr>
          <p:cNvPr id="16" name="MH_Other_12"/>
          <p:cNvSpPr/>
          <p:nvPr/>
        </p:nvSpPr>
        <p:spPr bwMode="auto">
          <a:xfrm>
            <a:off x="5688443" y="1771110"/>
            <a:ext cx="310353" cy="314086"/>
          </a:xfrm>
          <a:custGeom>
            <a:avLst/>
            <a:gdLst>
              <a:gd name="T0" fmla="*/ 2147483646 w 5438"/>
              <a:gd name="T1" fmla="*/ 0 h 5494"/>
              <a:gd name="T2" fmla="*/ 0 w 5438"/>
              <a:gd name="T3" fmla="*/ 2147483646 h 5494"/>
              <a:gd name="T4" fmla="*/ 2147483646 w 5438"/>
              <a:gd name="T5" fmla="*/ 2147483646 h 5494"/>
              <a:gd name="T6" fmla="*/ 2147483646 w 5438"/>
              <a:gd name="T7" fmla="*/ 2147483646 h 5494"/>
              <a:gd name="T8" fmla="*/ 2147483646 w 5438"/>
              <a:gd name="T9" fmla="*/ 2147483646 h 5494"/>
              <a:gd name="T10" fmla="*/ 2147483646 w 5438"/>
              <a:gd name="T11" fmla="*/ 2147483646 h 5494"/>
              <a:gd name="T12" fmla="*/ 2147483646 w 5438"/>
              <a:gd name="T13" fmla="*/ 2147483646 h 5494"/>
              <a:gd name="T14" fmla="*/ 2147483646 w 5438"/>
              <a:gd name="T15" fmla="*/ 2147483646 h 5494"/>
              <a:gd name="T16" fmla="*/ 2147483646 w 5438"/>
              <a:gd name="T17" fmla="*/ 2147483646 h 5494"/>
              <a:gd name="T18" fmla="*/ 2147483646 w 5438"/>
              <a:gd name="T19" fmla="*/ 2147483646 h 5494"/>
              <a:gd name="T20" fmla="*/ 2147483646 w 5438"/>
              <a:gd name="T21" fmla="*/ 2147483646 h 5494"/>
              <a:gd name="T22" fmla="*/ 2147483646 w 5438"/>
              <a:gd name="T23" fmla="*/ 2147483646 h 5494"/>
              <a:gd name="T24" fmla="*/ 2147483646 w 5438"/>
              <a:gd name="T25" fmla="*/ 2147483646 h 5494"/>
              <a:gd name="T26" fmla="*/ 2147483646 w 5438"/>
              <a:gd name="T27" fmla="*/ 2147483646 h 5494"/>
              <a:gd name="T28" fmla="*/ 2147483646 w 5438"/>
              <a:gd name="T29" fmla="*/ 2147483646 h 5494"/>
              <a:gd name="T30" fmla="*/ 2147483646 w 5438"/>
              <a:gd name="T31" fmla="*/ 2147483646 h 5494"/>
              <a:gd name="T32" fmla="*/ 2147483646 w 5438"/>
              <a:gd name="T33" fmla="*/ 2147483646 h 5494"/>
              <a:gd name="T34" fmla="*/ 2147483646 w 5438"/>
              <a:gd name="T35" fmla="*/ 2147483646 h 5494"/>
              <a:gd name="T36" fmla="*/ 2147483646 w 5438"/>
              <a:gd name="T37" fmla="*/ 2147483646 h 5494"/>
              <a:gd name="T38" fmla="*/ 2147483646 w 5438"/>
              <a:gd name="T39" fmla="*/ 2147483646 h 5494"/>
              <a:gd name="T40" fmla="*/ 2147483646 w 5438"/>
              <a:gd name="T41" fmla="*/ 2147483646 h 5494"/>
              <a:gd name="T42" fmla="*/ 2147483646 w 5438"/>
              <a:gd name="T43" fmla="*/ 2147483646 h 5494"/>
              <a:gd name="T44" fmla="*/ 2147483646 w 5438"/>
              <a:gd name="T45" fmla="*/ 2147483646 h 5494"/>
              <a:gd name="T46" fmla="*/ 2147483646 w 5438"/>
              <a:gd name="T47" fmla="*/ 2147483646 h 5494"/>
              <a:gd name="T48" fmla="*/ 2147483646 w 5438"/>
              <a:gd name="T49" fmla="*/ 2147483646 h 5494"/>
              <a:gd name="T50" fmla="*/ 2147483646 w 5438"/>
              <a:gd name="T51" fmla="*/ 2147483646 h 5494"/>
              <a:gd name="T52" fmla="*/ 2147483646 w 5438"/>
              <a:gd name="T53" fmla="*/ 2147483646 h 5494"/>
              <a:gd name="T54" fmla="*/ 2147483646 w 5438"/>
              <a:gd name="T55" fmla="*/ 2147483646 h 5494"/>
              <a:gd name="T56" fmla="*/ 2147483646 w 5438"/>
              <a:gd name="T57" fmla="*/ 2147483646 h 5494"/>
              <a:gd name="T58" fmla="*/ 2147483646 w 5438"/>
              <a:gd name="T59" fmla="*/ 2147483646 h 5494"/>
              <a:gd name="T60" fmla="*/ 2147483646 w 5438"/>
              <a:gd name="T61" fmla="*/ 2147483646 h 5494"/>
              <a:gd name="T62" fmla="*/ 2147483646 w 5438"/>
              <a:gd name="T63" fmla="*/ 2147483646 h 5494"/>
              <a:gd name="T64" fmla="*/ 2147483646 w 5438"/>
              <a:gd name="T65" fmla="*/ 2147483646 h 5494"/>
              <a:gd name="T66" fmla="*/ 2147483646 w 5438"/>
              <a:gd name="T67" fmla="*/ 2147483646 h 5494"/>
              <a:gd name="T68" fmla="*/ 2147483646 w 5438"/>
              <a:gd name="T69" fmla="*/ 2147483646 h 5494"/>
              <a:gd name="T70" fmla="*/ 2147483646 w 5438"/>
              <a:gd name="T71" fmla="*/ 2147483646 h 5494"/>
              <a:gd name="T72" fmla="*/ 2147483646 w 5438"/>
              <a:gd name="T73" fmla="*/ 2147483646 h 5494"/>
              <a:gd name="T74" fmla="*/ 2147483646 w 5438"/>
              <a:gd name="T75" fmla="*/ 2147483646 h 5494"/>
              <a:gd name="T76" fmla="*/ 2147483646 w 5438"/>
              <a:gd name="T77" fmla="*/ 2147483646 h 5494"/>
              <a:gd name="T78" fmla="*/ 2147483646 w 5438"/>
              <a:gd name="T79" fmla="*/ 2147483646 h 5494"/>
              <a:gd name="T80" fmla="*/ 2147483646 w 5438"/>
              <a:gd name="T81" fmla="*/ 2147483646 h 5494"/>
              <a:gd name="T82" fmla="*/ 2147483646 w 5438"/>
              <a:gd name="T83" fmla="*/ 2147483646 h 5494"/>
              <a:gd name="T84" fmla="*/ 2147483646 w 5438"/>
              <a:gd name="T85" fmla="*/ 2147483646 h 5494"/>
              <a:gd name="T86" fmla="*/ 2147483646 w 5438"/>
              <a:gd name="T87" fmla="*/ 2147483646 h 5494"/>
              <a:gd name="T88" fmla="*/ 2147483646 w 5438"/>
              <a:gd name="T89" fmla="*/ 2147483646 h 5494"/>
              <a:gd name="T90" fmla="*/ 2147483646 w 5438"/>
              <a:gd name="T91" fmla="*/ 2147483646 h 5494"/>
              <a:gd name="T92" fmla="*/ 2147483646 w 5438"/>
              <a:gd name="T93" fmla="*/ 2147483646 h 5494"/>
              <a:gd name="T94" fmla="*/ 2147483646 w 5438"/>
              <a:gd name="T95" fmla="*/ 2147483646 h 5494"/>
              <a:gd name="T96" fmla="*/ 2147483646 w 5438"/>
              <a:gd name="T97" fmla="*/ 2147483646 h 5494"/>
              <a:gd name="T98" fmla="*/ 2147483646 w 5438"/>
              <a:gd name="T99" fmla="*/ 2147483646 h 5494"/>
              <a:gd name="T100" fmla="*/ 2147483646 w 5438"/>
              <a:gd name="T101" fmla="*/ 2147483646 h 5494"/>
              <a:gd name="T102" fmla="*/ 2147483646 w 5438"/>
              <a:gd name="T103" fmla="*/ 2147483646 h 5494"/>
              <a:gd name="T104" fmla="*/ 2147483646 w 5438"/>
              <a:gd name="T105" fmla="*/ 2147483646 h 5494"/>
              <a:gd name="T106" fmla="*/ 2147483646 w 5438"/>
              <a:gd name="T107" fmla="*/ 2147483646 h 5494"/>
              <a:gd name="T108" fmla="*/ 2147483646 w 5438"/>
              <a:gd name="T109" fmla="*/ 2147483646 h 5494"/>
              <a:gd name="T110" fmla="*/ 2147483646 w 5438"/>
              <a:gd name="T111" fmla="*/ 2147483646 h 5494"/>
              <a:gd name="T112" fmla="*/ 2147483646 w 5438"/>
              <a:gd name="T113" fmla="*/ 2147483646 h 5494"/>
              <a:gd name="T114" fmla="*/ 2147483646 w 5438"/>
              <a:gd name="T115" fmla="*/ 2147483646 h 5494"/>
              <a:gd name="T116" fmla="*/ 2147483646 w 5438"/>
              <a:gd name="T117" fmla="*/ 2147483646 h 5494"/>
              <a:gd name="T118" fmla="*/ 2147483646 w 5438"/>
              <a:gd name="T119" fmla="*/ 2147483646 h 54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38" h="5494">
                <a:moveTo>
                  <a:pt x="2825" y="454"/>
                </a:moveTo>
                <a:lnTo>
                  <a:pt x="2825" y="0"/>
                </a:lnTo>
                <a:lnTo>
                  <a:pt x="2514" y="0"/>
                </a:lnTo>
                <a:lnTo>
                  <a:pt x="2514" y="454"/>
                </a:lnTo>
                <a:lnTo>
                  <a:pt x="0" y="454"/>
                </a:lnTo>
                <a:lnTo>
                  <a:pt x="0" y="1259"/>
                </a:lnTo>
                <a:lnTo>
                  <a:pt x="276" y="1259"/>
                </a:lnTo>
                <a:lnTo>
                  <a:pt x="276" y="4295"/>
                </a:lnTo>
                <a:lnTo>
                  <a:pt x="2197" y="4295"/>
                </a:lnTo>
                <a:lnTo>
                  <a:pt x="1028" y="5252"/>
                </a:lnTo>
                <a:lnTo>
                  <a:pt x="1225" y="5494"/>
                </a:lnTo>
                <a:lnTo>
                  <a:pt x="2689" y="4295"/>
                </a:lnTo>
                <a:lnTo>
                  <a:pt x="2699" y="4295"/>
                </a:lnTo>
                <a:lnTo>
                  <a:pt x="4163" y="5494"/>
                </a:lnTo>
                <a:lnTo>
                  <a:pt x="4360" y="5252"/>
                </a:lnTo>
                <a:lnTo>
                  <a:pt x="3192" y="4295"/>
                </a:lnTo>
                <a:lnTo>
                  <a:pt x="5105" y="4295"/>
                </a:lnTo>
                <a:lnTo>
                  <a:pt x="5105" y="1259"/>
                </a:lnTo>
                <a:lnTo>
                  <a:pt x="5438" y="1259"/>
                </a:lnTo>
                <a:lnTo>
                  <a:pt x="5438" y="454"/>
                </a:lnTo>
                <a:lnTo>
                  <a:pt x="2825" y="454"/>
                </a:lnTo>
                <a:close/>
                <a:moveTo>
                  <a:pt x="4793" y="3983"/>
                </a:moveTo>
                <a:lnTo>
                  <a:pt x="587" y="3983"/>
                </a:lnTo>
                <a:lnTo>
                  <a:pt x="587" y="1259"/>
                </a:lnTo>
                <a:lnTo>
                  <a:pt x="4793" y="1259"/>
                </a:lnTo>
                <a:lnTo>
                  <a:pt x="4793" y="3983"/>
                </a:lnTo>
                <a:close/>
                <a:moveTo>
                  <a:pt x="1611" y="3281"/>
                </a:moveTo>
                <a:lnTo>
                  <a:pt x="1611" y="2471"/>
                </a:lnTo>
                <a:lnTo>
                  <a:pt x="2422" y="2471"/>
                </a:lnTo>
                <a:lnTo>
                  <a:pt x="2420" y="2429"/>
                </a:lnTo>
                <a:lnTo>
                  <a:pt x="2417" y="2388"/>
                </a:lnTo>
                <a:lnTo>
                  <a:pt x="2412" y="2347"/>
                </a:lnTo>
                <a:lnTo>
                  <a:pt x="2405" y="2308"/>
                </a:lnTo>
                <a:lnTo>
                  <a:pt x="2396" y="2268"/>
                </a:lnTo>
                <a:lnTo>
                  <a:pt x="2385" y="2230"/>
                </a:lnTo>
                <a:lnTo>
                  <a:pt x="2373" y="2192"/>
                </a:lnTo>
                <a:lnTo>
                  <a:pt x="2358" y="2156"/>
                </a:lnTo>
                <a:lnTo>
                  <a:pt x="2341" y="2120"/>
                </a:lnTo>
                <a:lnTo>
                  <a:pt x="2324" y="2085"/>
                </a:lnTo>
                <a:lnTo>
                  <a:pt x="2304" y="2051"/>
                </a:lnTo>
                <a:lnTo>
                  <a:pt x="2284" y="2018"/>
                </a:lnTo>
                <a:lnTo>
                  <a:pt x="2260" y="1986"/>
                </a:lnTo>
                <a:lnTo>
                  <a:pt x="2237" y="1956"/>
                </a:lnTo>
                <a:lnTo>
                  <a:pt x="2210" y="1926"/>
                </a:lnTo>
                <a:lnTo>
                  <a:pt x="2184" y="1898"/>
                </a:lnTo>
                <a:lnTo>
                  <a:pt x="2156" y="1871"/>
                </a:lnTo>
                <a:lnTo>
                  <a:pt x="2126" y="1846"/>
                </a:lnTo>
                <a:lnTo>
                  <a:pt x="2096" y="1822"/>
                </a:lnTo>
                <a:lnTo>
                  <a:pt x="2064" y="1799"/>
                </a:lnTo>
                <a:lnTo>
                  <a:pt x="2031" y="1778"/>
                </a:lnTo>
                <a:lnTo>
                  <a:pt x="1997" y="1759"/>
                </a:lnTo>
                <a:lnTo>
                  <a:pt x="1962" y="1741"/>
                </a:lnTo>
                <a:lnTo>
                  <a:pt x="1926" y="1724"/>
                </a:lnTo>
                <a:lnTo>
                  <a:pt x="1890" y="1710"/>
                </a:lnTo>
                <a:lnTo>
                  <a:pt x="1852" y="1697"/>
                </a:lnTo>
                <a:lnTo>
                  <a:pt x="1814" y="1686"/>
                </a:lnTo>
                <a:lnTo>
                  <a:pt x="1774" y="1677"/>
                </a:lnTo>
                <a:lnTo>
                  <a:pt x="1735" y="1670"/>
                </a:lnTo>
                <a:lnTo>
                  <a:pt x="1694" y="1665"/>
                </a:lnTo>
                <a:lnTo>
                  <a:pt x="1653" y="1662"/>
                </a:lnTo>
                <a:lnTo>
                  <a:pt x="1611" y="1660"/>
                </a:lnTo>
                <a:lnTo>
                  <a:pt x="1569" y="1662"/>
                </a:lnTo>
                <a:lnTo>
                  <a:pt x="1528" y="1665"/>
                </a:lnTo>
                <a:lnTo>
                  <a:pt x="1487" y="1670"/>
                </a:lnTo>
                <a:lnTo>
                  <a:pt x="1448" y="1677"/>
                </a:lnTo>
                <a:lnTo>
                  <a:pt x="1408" y="1686"/>
                </a:lnTo>
                <a:lnTo>
                  <a:pt x="1369" y="1697"/>
                </a:lnTo>
                <a:lnTo>
                  <a:pt x="1332" y="1710"/>
                </a:lnTo>
                <a:lnTo>
                  <a:pt x="1295" y="1724"/>
                </a:lnTo>
                <a:lnTo>
                  <a:pt x="1260" y="1741"/>
                </a:lnTo>
                <a:lnTo>
                  <a:pt x="1224" y="1759"/>
                </a:lnTo>
                <a:lnTo>
                  <a:pt x="1191" y="1778"/>
                </a:lnTo>
                <a:lnTo>
                  <a:pt x="1157" y="1799"/>
                </a:lnTo>
                <a:lnTo>
                  <a:pt x="1126" y="1822"/>
                </a:lnTo>
                <a:lnTo>
                  <a:pt x="1096" y="1846"/>
                </a:lnTo>
                <a:lnTo>
                  <a:pt x="1066" y="1871"/>
                </a:lnTo>
                <a:lnTo>
                  <a:pt x="1038" y="1898"/>
                </a:lnTo>
                <a:lnTo>
                  <a:pt x="1011" y="1926"/>
                </a:lnTo>
                <a:lnTo>
                  <a:pt x="986" y="1956"/>
                </a:lnTo>
                <a:lnTo>
                  <a:pt x="962" y="1986"/>
                </a:lnTo>
                <a:lnTo>
                  <a:pt x="939" y="2018"/>
                </a:lnTo>
                <a:lnTo>
                  <a:pt x="918" y="2051"/>
                </a:lnTo>
                <a:lnTo>
                  <a:pt x="899" y="2085"/>
                </a:lnTo>
                <a:lnTo>
                  <a:pt x="881" y="2120"/>
                </a:lnTo>
                <a:lnTo>
                  <a:pt x="864" y="2156"/>
                </a:lnTo>
                <a:lnTo>
                  <a:pt x="850" y="2192"/>
                </a:lnTo>
                <a:lnTo>
                  <a:pt x="837" y="2230"/>
                </a:lnTo>
                <a:lnTo>
                  <a:pt x="826" y="2268"/>
                </a:lnTo>
                <a:lnTo>
                  <a:pt x="817" y="2308"/>
                </a:lnTo>
                <a:lnTo>
                  <a:pt x="809" y="2347"/>
                </a:lnTo>
                <a:lnTo>
                  <a:pt x="804" y="2388"/>
                </a:lnTo>
                <a:lnTo>
                  <a:pt x="801" y="2429"/>
                </a:lnTo>
                <a:lnTo>
                  <a:pt x="800" y="2471"/>
                </a:lnTo>
                <a:lnTo>
                  <a:pt x="801" y="2513"/>
                </a:lnTo>
                <a:lnTo>
                  <a:pt x="804" y="2554"/>
                </a:lnTo>
                <a:lnTo>
                  <a:pt x="809" y="2595"/>
                </a:lnTo>
                <a:lnTo>
                  <a:pt x="817" y="2634"/>
                </a:lnTo>
                <a:lnTo>
                  <a:pt x="826" y="2674"/>
                </a:lnTo>
                <a:lnTo>
                  <a:pt x="837" y="2712"/>
                </a:lnTo>
                <a:lnTo>
                  <a:pt x="850" y="2750"/>
                </a:lnTo>
                <a:lnTo>
                  <a:pt x="864" y="2786"/>
                </a:lnTo>
                <a:lnTo>
                  <a:pt x="881" y="2822"/>
                </a:lnTo>
                <a:lnTo>
                  <a:pt x="899" y="2857"/>
                </a:lnTo>
                <a:lnTo>
                  <a:pt x="918" y="2891"/>
                </a:lnTo>
                <a:lnTo>
                  <a:pt x="939" y="2924"/>
                </a:lnTo>
                <a:lnTo>
                  <a:pt x="962" y="2956"/>
                </a:lnTo>
                <a:lnTo>
                  <a:pt x="986" y="2986"/>
                </a:lnTo>
                <a:lnTo>
                  <a:pt x="1011" y="3016"/>
                </a:lnTo>
                <a:lnTo>
                  <a:pt x="1038" y="3044"/>
                </a:lnTo>
                <a:lnTo>
                  <a:pt x="1066" y="3070"/>
                </a:lnTo>
                <a:lnTo>
                  <a:pt x="1096" y="3097"/>
                </a:lnTo>
                <a:lnTo>
                  <a:pt x="1126" y="3120"/>
                </a:lnTo>
                <a:lnTo>
                  <a:pt x="1157" y="3144"/>
                </a:lnTo>
                <a:lnTo>
                  <a:pt x="1191" y="3164"/>
                </a:lnTo>
                <a:lnTo>
                  <a:pt x="1224" y="3184"/>
                </a:lnTo>
                <a:lnTo>
                  <a:pt x="1260" y="3201"/>
                </a:lnTo>
                <a:lnTo>
                  <a:pt x="1295" y="3218"/>
                </a:lnTo>
                <a:lnTo>
                  <a:pt x="1332" y="3233"/>
                </a:lnTo>
                <a:lnTo>
                  <a:pt x="1369" y="3245"/>
                </a:lnTo>
                <a:lnTo>
                  <a:pt x="1408" y="3256"/>
                </a:lnTo>
                <a:lnTo>
                  <a:pt x="1448" y="3265"/>
                </a:lnTo>
                <a:lnTo>
                  <a:pt x="1487" y="3272"/>
                </a:lnTo>
                <a:lnTo>
                  <a:pt x="1528" y="3277"/>
                </a:lnTo>
                <a:lnTo>
                  <a:pt x="1569" y="3280"/>
                </a:lnTo>
                <a:lnTo>
                  <a:pt x="1611" y="3281"/>
                </a:lnTo>
                <a:close/>
                <a:moveTo>
                  <a:pt x="1838" y="3503"/>
                </a:moveTo>
                <a:lnTo>
                  <a:pt x="1838" y="3503"/>
                </a:lnTo>
                <a:lnTo>
                  <a:pt x="1881" y="3502"/>
                </a:lnTo>
                <a:lnTo>
                  <a:pt x="1921" y="3499"/>
                </a:lnTo>
                <a:lnTo>
                  <a:pt x="1962" y="3493"/>
                </a:lnTo>
                <a:lnTo>
                  <a:pt x="2002" y="3486"/>
                </a:lnTo>
                <a:lnTo>
                  <a:pt x="2041" y="3477"/>
                </a:lnTo>
                <a:lnTo>
                  <a:pt x="2080" y="3466"/>
                </a:lnTo>
                <a:lnTo>
                  <a:pt x="2117" y="3453"/>
                </a:lnTo>
                <a:lnTo>
                  <a:pt x="2154" y="3439"/>
                </a:lnTo>
                <a:lnTo>
                  <a:pt x="2190" y="3422"/>
                </a:lnTo>
                <a:lnTo>
                  <a:pt x="2225" y="3404"/>
                </a:lnTo>
                <a:lnTo>
                  <a:pt x="2259" y="3385"/>
                </a:lnTo>
                <a:lnTo>
                  <a:pt x="2292" y="3364"/>
                </a:lnTo>
                <a:lnTo>
                  <a:pt x="2323" y="3341"/>
                </a:lnTo>
                <a:lnTo>
                  <a:pt x="2355" y="3317"/>
                </a:lnTo>
                <a:lnTo>
                  <a:pt x="2384" y="3292"/>
                </a:lnTo>
                <a:lnTo>
                  <a:pt x="2411" y="3265"/>
                </a:lnTo>
                <a:lnTo>
                  <a:pt x="2439" y="3237"/>
                </a:lnTo>
                <a:lnTo>
                  <a:pt x="2464" y="3207"/>
                </a:lnTo>
                <a:lnTo>
                  <a:pt x="2488" y="3177"/>
                </a:lnTo>
                <a:lnTo>
                  <a:pt x="2511" y="3146"/>
                </a:lnTo>
                <a:lnTo>
                  <a:pt x="2532" y="3112"/>
                </a:lnTo>
                <a:lnTo>
                  <a:pt x="2551" y="3079"/>
                </a:lnTo>
                <a:lnTo>
                  <a:pt x="2570" y="3043"/>
                </a:lnTo>
                <a:lnTo>
                  <a:pt x="2586" y="3008"/>
                </a:lnTo>
                <a:lnTo>
                  <a:pt x="2600" y="2971"/>
                </a:lnTo>
                <a:lnTo>
                  <a:pt x="2612" y="2933"/>
                </a:lnTo>
                <a:lnTo>
                  <a:pt x="2623" y="2895"/>
                </a:lnTo>
                <a:lnTo>
                  <a:pt x="2633" y="2855"/>
                </a:lnTo>
                <a:lnTo>
                  <a:pt x="2640" y="2816"/>
                </a:lnTo>
                <a:lnTo>
                  <a:pt x="2645" y="2775"/>
                </a:lnTo>
                <a:lnTo>
                  <a:pt x="2648" y="2734"/>
                </a:lnTo>
                <a:lnTo>
                  <a:pt x="2649" y="2692"/>
                </a:lnTo>
                <a:lnTo>
                  <a:pt x="1838" y="2692"/>
                </a:lnTo>
                <a:lnTo>
                  <a:pt x="1838" y="3503"/>
                </a:lnTo>
                <a:close/>
                <a:moveTo>
                  <a:pt x="4318" y="1839"/>
                </a:moveTo>
                <a:lnTo>
                  <a:pt x="3281" y="1839"/>
                </a:lnTo>
                <a:lnTo>
                  <a:pt x="3281" y="2150"/>
                </a:lnTo>
                <a:lnTo>
                  <a:pt x="4318" y="2150"/>
                </a:lnTo>
                <a:lnTo>
                  <a:pt x="4318" y="1839"/>
                </a:lnTo>
                <a:close/>
                <a:moveTo>
                  <a:pt x="4318" y="2411"/>
                </a:moveTo>
                <a:lnTo>
                  <a:pt x="3281" y="2411"/>
                </a:lnTo>
                <a:lnTo>
                  <a:pt x="3281" y="2723"/>
                </a:lnTo>
                <a:lnTo>
                  <a:pt x="4318" y="2723"/>
                </a:lnTo>
                <a:lnTo>
                  <a:pt x="4318" y="2411"/>
                </a:lnTo>
                <a:close/>
                <a:moveTo>
                  <a:pt x="4318" y="2983"/>
                </a:moveTo>
                <a:lnTo>
                  <a:pt x="3281" y="2983"/>
                </a:lnTo>
                <a:lnTo>
                  <a:pt x="3281" y="3295"/>
                </a:lnTo>
                <a:lnTo>
                  <a:pt x="4318" y="3295"/>
                </a:lnTo>
                <a:lnTo>
                  <a:pt x="4318" y="2983"/>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defTabSz="672084">
              <a:defRPr/>
            </a:pPr>
            <a:endParaRPr lang="zh-CN" altLang="en-US" sz="1323" kern="0">
              <a:solidFill>
                <a:schemeClr val="tx1">
                  <a:lumMod val="65000"/>
                  <a:lumOff val="35000"/>
                </a:schemeClr>
              </a:solidFill>
            </a:endParaRPr>
          </a:p>
        </p:txBody>
      </p:sp>
      <p:sp>
        <p:nvSpPr>
          <p:cNvPr id="17" name="MH_Other_13"/>
          <p:cNvSpPr/>
          <p:nvPr/>
        </p:nvSpPr>
        <p:spPr>
          <a:xfrm>
            <a:off x="6799178" y="1782777"/>
            <a:ext cx="303352" cy="290751"/>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bg1"/>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algn="ctr" defTabSz="672084">
              <a:defRPr/>
            </a:pPr>
            <a:endParaRPr lang="zh-CN" altLang="en-US" sz="1323" kern="0">
              <a:solidFill>
                <a:schemeClr val="tx1">
                  <a:lumMod val="65000"/>
                  <a:lumOff val="35000"/>
                </a:schemeClr>
              </a:solidFill>
              <a:latin typeface="Calibri"/>
              <a:ea typeface="幼圆"/>
            </a:endParaRPr>
          </a:p>
        </p:txBody>
      </p:sp>
      <p:sp>
        <p:nvSpPr>
          <p:cNvPr id="18" name="MH_SubTitle_3"/>
          <p:cNvSpPr txBox="1"/>
          <p:nvPr/>
        </p:nvSpPr>
        <p:spPr>
          <a:xfrm>
            <a:off x="3971003" y="2771239"/>
            <a:ext cx="1033731" cy="553034"/>
          </a:xfrm>
          <a:prstGeom prst="rect">
            <a:avLst/>
          </a:prstGeom>
          <a:noFill/>
        </p:spPr>
        <p:txBody>
          <a:bodyPr lIns="0" tIns="0" rIns="0" bIns="0">
            <a:normAutofit/>
          </a:bodyPr>
          <a:lstStyle/>
          <a:p>
            <a:pPr algn="ctr" defTabSz="672084">
              <a:lnSpc>
                <a:spcPct val="120000"/>
              </a:lnSpc>
              <a:defRPr/>
            </a:pPr>
            <a:r>
              <a:rPr lang="zh-CN" altLang="da-DK" sz="1323" kern="0" dirty="0">
                <a:solidFill>
                  <a:schemeClr val="tx1">
                    <a:lumMod val="65000"/>
                    <a:lumOff val="35000"/>
                  </a:schemeClr>
                </a:solidFill>
                <a:latin typeface="微软雅黑" pitchFamily="34" charset="-122"/>
                <a:ea typeface="微软雅黑" pitchFamily="34" charset="-122"/>
                <a:cs typeface="Arial" pitchFamily="34" charset="0"/>
              </a:rPr>
              <a:t>关键词</a:t>
            </a:r>
          </a:p>
        </p:txBody>
      </p:sp>
      <p:sp>
        <p:nvSpPr>
          <p:cNvPr id="19" name="MH_SubTitle_2"/>
          <p:cNvSpPr txBox="1"/>
          <p:nvPr/>
        </p:nvSpPr>
        <p:spPr>
          <a:xfrm>
            <a:off x="2602184" y="2551891"/>
            <a:ext cx="1058466" cy="644040"/>
          </a:xfrm>
          <a:prstGeom prst="rect">
            <a:avLst/>
          </a:prstGeom>
          <a:noFill/>
        </p:spPr>
        <p:txBody>
          <a:bodyPr lIns="0" tIns="0" rIns="0" bIns="0"/>
          <a:lstStyle/>
          <a:p>
            <a:pPr algn="ctr" defTabSz="672084">
              <a:lnSpc>
                <a:spcPct val="120000"/>
              </a:lnSpc>
              <a:defRPr/>
            </a:pPr>
            <a:r>
              <a:rPr lang="zh-CN" altLang="da-DK" sz="1323" kern="0" dirty="0">
                <a:solidFill>
                  <a:schemeClr val="tx1">
                    <a:lumMod val="65000"/>
                    <a:lumOff val="35000"/>
                  </a:schemeClr>
                </a:solidFill>
                <a:latin typeface="微软雅黑" pitchFamily="34" charset="-122"/>
                <a:ea typeface="微软雅黑" pitchFamily="34" charset="-122"/>
                <a:cs typeface="Arial" pitchFamily="34" charset="0"/>
              </a:rPr>
              <a:t>关键词</a:t>
            </a:r>
          </a:p>
        </p:txBody>
      </p:sp>
      <p:sp>
        <p:nvSpPr>
          <p:cNvPr id="20" name="MH_SubTitle_1"/>
          <p:cNvSpPr txBox="1"/>
          <p:nvPr/>
        </p:nvSpPr>
        <p:spPr>
          <a:xfrm>
            <a:off x="1490516" y="2551891"/>
            <a:ext cx="1059399" cy="644040"/>
          </a:xfrm>
          <a:prstGeom prst="rect">
            <a:avLst/>
          </a:prstGeom>
          <a:noFill/>
        </p:spPr>
        <p:txBody>
          <a:bodyPr lIns="0" tIns="0" rIns="0" bIns="0"/>
          <a:lstStyle/>
          <a:p>
            <a:pPr algn="ctr" defTabSz="672084">
              <a:lnSpc>
                <a:spcPct val="120000"/>
              </a:lnSpc>
              <a:defRPr/>
            </a:pPr>
            <a:r>
              <a:rPr lang="zh-CN" altLang="da-DK" sz="1323" kern="0" dirty="0">
                <a:solidFill>
                  <a:schemeClr val="tx1">
                    <a:lumMod val="65000"/>
                    <a:lumOff val="35000"/>
                  </a:schemeClr>
                </a:solidFill>
                <a:latin typeface="微软雅黑" pitchFamily="34" charset="-122"/>
                <a:ea typeface="微软雅黑" pitchFamily="34" charset="-122"/>
                <a:cs typeface="Arial" pitchFamily="34" charset="0"/>
              </a:rPr>
              <a:t>关键词</a:t>
            </a:r>
          </a:p>
        </p:txBody>
      </p:sp>
      <p:sp>
        <p:nvSpPr>
          <p:cNvPr id="21" name="MH_SubTitle_5"/>
          <p:cNvSpPr txBox="1"/>
          <p:nvPr/>
        </p:nvSpPr>
        <p:spPr>
          <a:xfrm>
            <a:off x="6425822" y="2551891"/>
            <a:ext cx="1059399" cy="644040"/>
          </a:xfrm>
          <a:prstGeom prst="rect">
            <a:avLst/>
          </a:prstGeom>
          <a:noFill/>
        </p:spPr>
        <p:txBody>
          <a:bodyPr lIns="0" tIns="0" rIns="0" bIns="0"/>
          <a:lstStyle/>
          <a:p>
            <a:pPr algn="ctr" defTabSz="672084">
              <a:lnSpc>
                <a:spcPct val="120000"/>
              </a:lnSpc>
              <a:defRPr/>
            </a:pPr>
            <a:r>
              <a:rPr lang="zh-CN" altLang="da-DK" sz="1323" kern="0" dirty="0">
                <a:solidFill>
                  <a:schemeClr val="tx1">
                    <a:lumMod val="65000"/>
                    <a:lumOff val="35000"/>
                  </a:schemeClr>
                </a:solidFill>
                <a:latin typeface="微软雅黑" pitchFamily="34" charset="-122"/>
                <a:ea typeface="微软雅黑" pitchFamily="34" charset="-122"/>
                <a:cs typeface="Arial" pitchFamily="34" charset="0"/>
              </a:rPr>
              <a:t>关键词</a:t>
            </a:r>
          </a:p>
        </p:txBody>
      </p:sp>
      <p:sp>
        <p:nvSpPr>
          <p:cNvPr id="22" name="MH_SubTitle_4"/>
          <p:cNvSpPr txBox="1"/>
          <p:nvPr/>
        </p:nvSpPr>
        <p:spPr>
          <a:xfrm>
            <a:off x="5315087" y="2551891"/>
            <a:ext cx="1057999" cy="644040"/>
          </a:xfrm>
          <a:prstGeom prst="rect">
            <a:avLst/>
          </a:prstGeom>
          <a:noFill/>
        </p:spPr>
        <p:txBody>
          <a:bodyPr lIns="0" tIns="0" rIns="0" bIns="0"/>
          <a:lstStyle/>
          <a:p>
            <a:pPr algn="ctr" defTabSz="672084">
              <a:lnSpc>
                <a:spcPct val="120000"/>
              </a:lnSpc>
              <a:defRPr/>
            </a:pPr>
            <a:r>
              <a:rPr lang="zh-CN" altLang="da-DK" sz="1323" kern="0" dirty="0">
                <a:solidFill>
                  <a:schemeClr val="tx1">
                    <a:lumMod val="65000"/>
                    <a:lumOff val="35000"/>
                  </a:schemeClr>
                </a:solidFill>
                <a:latin typeface="微软雅黑" pitchFamily="34" charset="-122"/>
                <a:ea typeface="微软雅黑" pitchFamily="34" charset="-122"/>
                <a:cs typeface="Arial" pitchFamily="34" charset="0"/>
              </a:rPr>
              <a:t>关键词</a:t>
            </a:r>
          </a:p>
        </p:txBody>
      </p:sp>
      <p:sp>
        <p:nvSpPr>
          <p:cNvPr id="23" name="MH_SubTitle_6"/>
          <p:cNvSpPr/>
          <p:nvPr/>
        </p:nvSpPr>
        <p:spPr>
          <a:xfrm>
            <a:off x="1506851" y="3309339"/>
            <a:ext cx="5962036" cy="34069"/>
          </a:xfrm>
          <a:prstGeom prst="rect">
            <a:avLst/>
          </a:pr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72084">
              <a:defRPr/>
            </a:pPr>
            <a:endParaRPr lang="zh-CN" altLang="en-US" sz="1323">
              <a:solidFill>
                <a:schemeClr val="tx1">
                  <a:lumMod val="65000"/>
                  <a:lumOff val="35000"/>
                </a:schemeClr>
              </a:solidFill>
            </a:endParaRPr>
          </a:p>
        </p:txBody>
      </p:sp>
      <p:sp>
        <p:nvSpPr>
          <p:cNvPr id="24" name="MH_Desc_1"/>
          <p:cNvSpPr>
            <a:spLocks noChangeArrowheads="1"/>
          </p:cNvSpPr>
          <p:nvPr/>
        </p:nvSpPr>
        <p:spPr bwMode="auto">
          <a:xfrm>
            <a:off x="1735531" y="3473616"/>
            <a:ext cx="5365599" cy="66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tIns="0" bIns="0"/>
          <a:lstStyle/>
          <a:p>
            <a:pPr lvl="0" algn="ctr" eaLnBrk="1" hangingPunct="1">
              <a:lnSpc>
                <a:spcPct val="120000"/>
              </a:lnSpc>
            </a:pPr>
            <a:r>
              <a:rPr lang="zh-CN" altLang="en-US" sz="1029" dirty="0">
                <a:solidFill>
                  <a:schemeClr val="tx1">
                    <a:lumMod val="65000"/>
                    <a:lumOff val="35000"/>
                  </a:schemeClr>
                </a:solidFill>
                <a:latin typeface="幼圆" pitchFamily="49" charset="-122"/>
                <a:ea typeface="微软雅黑" pitchFamily="34" charset="-122"/>
              </a:rPr>
              <a:t>在此处输入您的文本，</a:t>
            </a:r>
            <a:r>
              <a:rPr lang="zh-CN" altLang="en-US" sz="1029" dirty="0">
                <a:solidFill>
                  <a:schemeClr val="tx1">
                    <a:lumMod val="65000"/>
                    <a:lumOff val="35000"/>
                  </a:schemeClr>
                </a:solidFill>
                <a:latin typeface="幼圆" pitchFamily="49" charset="-122"/>
                <a:ea typeface="微软雅黑" pitchFamily="34" charset="-122"/>
                <a:sym typeface="+mn-ea"/>
              </a:rPr>
              <a:t>在此处输入您的文本，在此处输入您的文本，在此处输入您的文本，在此处输入您的文本，在此处输入您的文本，在此处输入您的文本，</a:t>
            </a:r>
          </a:p>
          <a:p>
            <a:pPr lvl="0" algn="ctr" eaLnBrk="1" hangingPunct="1">
              <a:lnSpc>
                <a:spcPct val="120000"/>
              </a:lnSpc>
            </a:pPr>
            <a:endParaRPr lang="zh-CN" altLang="en-US" sz="1029" dirty="0">
              <a:solidFill>
                <a:schemeClr val="tx1">
                  <a:lumMod val="65000"/>
                  <a:lumOff val="35000"/>
                </a:schemeClr>
              </a:solidFill>
              <a:latin typeface="幼圆" pitchFamily="49" charset="-122"/>
              <a:ea typeface="微软雅黑" pitchFamily="34" charset="-122"/>
              <a:sym typeface="+mn-ea"/>
            </a:endParaRPr>
          </a:p>
          <a:p>
            <a:pPr lvl="0" algn="ctr" eaLnBrk="1" hangingPunct="1">
              <a:lnSpc>
                <a:spcPct val="120000"/>
              </a:lnSpc>
            </a:pPr>
            <a:endParaRPr lang="zh-CN" altLang="en-US" sz="975" dirty="0">
              <a:solidFill>
                <a:schemeClr val="bg1"/>
              </a:solidFill>
              <a:latin typeface="幼圆" pitchFamily="49" charset="-122"/>
              <a:ea typeface="微软雅黑" pitchFamily="34" charset="-122"/>
            </a:endParaRPr>
          </a:p>
        </p:txBody>
      </p:sp>
      <p:sp>
        <p:nvSpPr>
          <p:cNvPr id="27" name="矩形 26"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Tree>
    <p:custDataLst>
      <p:tags r:id="rId1"/>
    </p:custDataLst>
    <p:extLst>
      <p:ext uri="{BB962C8B-B14F-4D97-AF65-F5344CB8AC3E}">
        <p14:creationId xmlns:p14="http://schemas.microsoft.com/office/powerpoint/2010/main" val="734635862"/>
      </p:ext>
    </p:extLst>
  </p:cSld>
  <p:clrMapOvr>
    <a:masterClrMapping/>
  </p:clrMapOvr>
  <mc:AlternateContent xmlns:mc="http://schemas.openxmlformats.org/markup-compatibility/2006" xmlns:p14="http://schemas.microsoft.com/office/powerpoint/2010/main">
    <mc:Choice Requires="p14">
      <p:transition spd="slow" p14:dur="2000" advTm="6779"/>
    </mc:Choice>
    <mc:Fallback xmlns="">
      <p:transition spd="slow" advTm="67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1000"/>
                                        <p:tgtEl>
                                          <p:spTgt spid="20"/>
                                        </p:tgtEl>
                                      </p:cBhvr>
                                    </p:animEffect>
                                    <p:anim calcmode="lin" valueType="num">
                                      <p:cBhvr>
                                        <p:cTn id="80" dur="1000" fill="hold"/>
                                        <p:tgtEl>
                                          <p:spTgt spid="20"/>
                                        </p:tgtEl>
                                        <p:attrNameLst>
                                          <p:attrName>ppt_x</p:attrName>
                                        </p:attrNameLst>
                                      </p:cBhvr>
                                      <p:tavLst>
                                        <p:tav tm="0">
                                          <p:val>
                                            <p:strVal val="#ppt_x"/>
                                          </p:val>
                                        </p:tav>
                                        <p:tav tm="100000">
                                          <p:val>
                                            <p:strVal val="#ppt_x"/>
                                          </p:val>
                                        </p:tav>
                                      </p:tavLst>
                                    </p:anim>
                                    <p:anim calcmode="lin" valueType="num">
                                      <p:cBhvr>
                                        <p:cTn id="81" dur="1000" fill="hold"/>
                                        <p:tgtEl>
                                          <p:spTgt spid="20"/>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1000"/>
                                        <p:tgtEl>
                                          <p:spTgt spid="19"/>
                                        </p:tgtEl>
                                      </p:cBhvr>
                                    </p:animEffect>
                                    <p:anim calcmode="lin" valueType="num">
                                      <p:cBhvr>
                                        <p:cTn id="85" dur="1000" fill="hold"/>
                                        <p:tgtEl>
                                          <p:spTgt spid="19"/>
                                        </p:tgtEl>
                                        <p:attrNameLst>
                                          <p:attrName>ppt_x</p:attrName>
                                        </p:attrNameLst>
                                      </p:cBhvr>
                                      <p:tavLst>
                                        <p:tav tm="0">
                                          <p:val>
                                            <p:strVal val="#ppt_x"/>
                                          </p:val>
                                        </p:tav>
                                        <p:tav tm="100000">
                                          <p:val>
                                            <p:strVal val="#ppt_x"/>
                                          </p:val>
                                        </p:tav>
                                      </p:tavLst>
                                    </p:anim>
                                    <p:anim calcmode="lin" valueType="num">
                                      <p:cBhvr>
                                        <p:cTn id="86" dur="1000" fill="hold"/>
                                        <p:tgtEl>
                                          <p:spTgt spid="1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1000"/>
                                        <p:tgtEl>
                                          <p:spTgt spid="18"/>
                                        </p:tgtEl>
                                      </p:cBhvr>
                                    </p:animEffect>
                                    <p:anim calcmode="lin" valueType="num">
                                      <p:cBhvr>
                                        <p:cTn id="90" dur="1000" fill="hold"/>
                                        <p:tgtEl>
                                          <p:spTgt spid="18"/>
                                        </p:tgtEl>
                                        <p:attrNameLst>
                                          <p:attrName>ppt_x</p:attrName>
                                        </p:attrNameLst>
                                      </p:cBhvr>
                                      <p:tavLst>
                                        <p:tav tm="0">
                                          <p:val>
                                            <p:strVal val="#ppt_x"/>
                                          </p:val>
                                        </p:tav>
                                        <p:tav tm="100000">
                                          <p:val>
                                            <p:strVal val="#ppt_x"/>
                                          </p:val>
                                        </p:tav>
                                      </p:tavLst>
                                    </p:anim>
                                    <p:anim calcmode="lin" valueType="num">
                                      <p:cBhvr>
                                        <p:cTn id="91" dur="1000" fill="hold"/>
                                        <p:tgtEl>
                                          <p:spTgt spid="18"/>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2"/>
                                        </p:tgtEl>
                                        <p:attrNameLst>
                                          <p:attrName>style.visibility</p:attrName>
                                        </p:attrNameLst>
                                      </p:cBhvr>
                                      <p:to>
                                        <p:strVal val="visible"/>
                                      </p:to>
                                    </p:set>
                                    <p:animEffect transition="in" filter="fade">
                                      <p:cBhvr>
                                        <p:cTn id="94" dur="1000"/>
                                        <p:tgtEl>
                                          <p:spTgt spid="22"/>
                                        </p:tgtEl>
                                      </p:cBhvr>
                                    </p:animEffect>
                                    <p:anim calcmode="lin" valueType="num">
                                      <p:cBhvr>
                                        <p:cTn id="95" dur="1000" fill="hold"/>
                                        <p:tgtEl>
                                          <p:spTgt spid="22"/>
                                        </p:tgtEl>
                                        <p:attrNameLst>
                                          <p:attrName>ppt_x</p:attrName>
                                        </p:attrNameLst>
                                      </p:cBhvr>
                                      <p:tavLst>
                                        <p:tav tm="0">
                                          <p:val>
                                            <p:strVal val="#ppt_x"/>
                                          </p:val>
                                        </p:tav>
                                        <p:tav tm="100000">
                                          <p:val>
                                            <p:strVal val="#ppt_x"/>
                                          </p:val>
                                        </p:tav>
                                      </p:tavLst>
                                    </p:anim>
                                    <p:anim calcmode="lin" valueType="num">
                                      <p:cBhvr>
                                        <p:cTn id="96" dur="1000" fill="hold"/>
                                        <p:tgtEl>
                                          <p:spTgt spid="22"/>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fade">
                                      <p:cBhvr>
                                        <p:cTn id="99" dur="1000"/>
                                        <p:tgtEl>
                                          <p:spTgt spid="21"/>
                                        </p:tgtEl>
                                      </p:cBhvr>
                                    </p:animEffect>
                                    <p:anim calcmode="lin" valueType="num">
                                      <p:cBhvr>
                                        <p:cTn id="100" dur="1000" fill="hold"/>
                                        <p:tgtEl>
                                          <p:spTgt spid="21"/>
                                        </p:tgtEl>
                                        <p:attrNameLst>
                                          <p:attrName>ppt_x</p:attrName>
                                        </p:attrNameLst>
                                      </p:cBhvr>
                                      <p:tavLst>
                                        <p:tav tm="0">
                                          <p:val>
                                            <p:strVal val="#ppt_x"/>
                                          </p:val>
                                        </p:tav>
                                        <p:tav tm="100000">
                                          <p:val>
                                            <p:strVal val="#ppt_x"/>
                                          </p:val>
                                        </p:tav>
                                      </p:tavLst>
                                    </p:anim>
                                    <p:anim calcmode="lin" valueType="num">
                                      <p:cBhvr>
                                        <p:cTn id="10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22" presetClass="entr" presetSubtype="8" fill="hold" grpId="0" nodeType="clickEffect">
                                  <p:stCondLst>
                                    <p:cond delay="0"/>
                                  </p:stCondLst>
                                  <p:childTnLst>
                                    <p:set>
                                      <p:cBhvr>
                                        <p:cTn id="105" dur="1" fill="hold">
                                          <p:stCondLst>
                                            <p:cond delay="0"/>
                                          </p:stCondLst>
                                        </p:cTn>
                                        <p:tgtEl>
                                          <p:spTgt spid="23"/>
                                        </p:tgtEl>
                                        <p:attrNameLst>
                                          <p:attrName>style.visibility</p:attrName>
                                        </p:attrNameLst>
                                      </p:cBhvr>
                                      <p:to>
                                        <p:strVal val="visible"/>
                                      </p:to>
                                    </p:set>
                                    <p:animEffect transition="in" filter="wipe(left)">
                                      <p:cBhvr>
                                        <p:cTn id="106" dur="500"/>
                                        <p:tgtEl>
                                          <p:spTgt spid="23"/>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24"/>
                                        </p:tgtEl>
                                        <p:attrNameLst>
                                          <p:attrName>style.visibility</p:attrName>
                                        </p:attrNameLst>
                                      </p:cBhvr>
                                      <p:to>
                                        <p:strVal val="visible"/>
                                      </p:to>
                                    </p:set>
                                    <p:animEffect transition="in" filter="fade">
                                      <p:cBhvr>
                                        <p:cTn id="11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animBg="1"/>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SubTitle_1"/>
          <p:cNvSpPr/>
          <p:nvPr/>
        </p:nvSpPr>
        <p:spPr>
          <a:xfrm>
            <a:off x="2127555" y="1908779"/>
            <a:ext cx="1316568" cy="1143914"/>
          </a:xfrm>
          <a:prstGeom prst="hexagon">
            <a:avLst/>
          </a:prstGeom>
          <a:solidFill>
            <a:srgbClr val="B40226"/>
          </a:solidFill>
          <a:ln w="12700" cap="flat" cmpd="sng" algn="ctr">
            <a:noFill/>
            <a:prstDash val="solid"/>
            <a:miter lim="800000"/>
          </a:ln>
          <a:effectLst/>
        </p:spPr>
        <p:txBody>
          <a:bodyPr anchor="ctr">
            <a:normAutofit/>
          </a:bodyPr>
          <a:lstStyle/>
          <a:p>
            <a:pPr algn="ctr" defTabSz="672084">
              <a:lnSpc>
                <a:spcPct val="120000"/>
              </a:lnSpc>
              <a:defRPr/>
            </a:pPr>
            <a:r>
              <a:rPr lang="zh-CN" altLang="en-US" sz="1323" kern="0" dirty="0">
                <a:solidFill>
                  <a:srgbClr val="FFFFFF"/>
                </a:solidFill>
                <a:latin typeface="Calibri" pitchFamily="34" charset="0"/>
                <a:ea typeface="微软雅黑" pitchFamily="34" charset="-122"/>
                <a:cs typeface="Arial" pitchFamily="34" charset="0"/>
              </a:rPr>
              <a:t>关键词</a:t>
            </a:r>
          </a:p>
        </p:txBody>
      </p:sp>
      <p:sp>
        <p:nvSpPr>
          <p:cNvPr id="5" name="MH_SubTitle_2"/>
          <p:cNvSpPr/>
          <p:nvPr/>
        </p:nvSpPr>
        <p:spPr>
          <a:xfrm>
            <a:off x="3280284" y="1215613"/>
            <a:ext cx="1317404" cy="1143493"/>
          </a:xfrm>
          <a:prstGeom prst="hexagon">
            <a:avLst/>
          </a:prstGeom>
          <a:solidFill>
            <a:srgbClr val="B40226"/>
          </a:solidFill>
          <a:ln w="12700" cap="flat" cmpd="sng" algn="ctr">
            <a:noFill/>
            <a:prstDash val="solid"/>
            <a:miter lim="800000"/>
          </a:ln>
          <a:effectLst/>
        </p:spPr>
        <p:txBody>
          <a:bodyPr anchor="ctr">
            <a:normAutofit/>
          </a:bodyPr>
          <a:lstStyle/>
          <a:p>
            <a:pPr algn="ctr" defTabSz="672084">
              <a:lnSpc>
                <a:spcPct val="120000"/>
              </a:lnSpc>
              <a:defRPr/>
            </a:pPr>
            <a:r>
              <a:rPr lang="zh-CN" altLang="en-US" sz="975" kern="0" dirty="0">
                <a:solidFill>
                  <a:srgbClr val="FFFFFF"/>
                </a:solidFill>
                <a:latin typeface="Calibri" pitchFamily="34" charset="0"/>
                <a:ea typeface="微软雅黑" pitchFamily="34" charset="-122"/>
                <a:cs typeface="Arial" pitchFamily="34" charset="0"/>
                <a:sym typeface="+mn-ea"/>
              </a:rPr>
              <a:t>关键词</a:t>
            </a:r>
            <a:endParaRPr lang="zh-CN" altLang="en-US" sz="1323" kern="0" dirty="0">
              <a:solidFill>
                <a:srgbClr val="FFFFFF"/>
              </a:solidFill>
              <a:latin typeface="Calibri" pitchFamily="34" charset="0"/>
              <a:ea typeface="微软雅黑" pitchFamily="34" charset="-122"/>
              <a:cs typeface="Arial" pitchFamily="34" charset="0"/>
            </a:endParaRPr>
          </a:p>
        </p:txBody>
      </p:sp>
      <p:sp>
        <p:nvSpPr>
          <p:cNvPr id="6" name="MH_SubTitle_3"/>
          <p:cNvSpPr/>
          <p:nvPr/>
        </p:nvSpPr>
        <p:spPr>
          <a:xfrm>
            <a:off x="4463105" y="1914251"/>
            <a:ext cx="1317404" cy="1143493"/>
          </a:xfrm>
          <a:prstGeom prst="hexagon">
            <a:avLst/>
          </a:prstGeom>
          <a:solidFill>
            <a:srgbClr val="B40226"/>
          </a:solidFill>
          <a:ln w="12700" cap="flat" cmpd="sng" algn="ctr">
            <a:noFill/>
            <a:prstDash val="solid"/>
            <a:miter lim="800000"/>
          </a:ln>
          <a:effectLst/>
        </p:spPr>
        <p:txBody>
          <a:bodyPr anchor="ctr">
            <a:normAutofit/>
          </a:bodyPr>
          <a:lstStyle/>
          <a:p>
            <a:pPr algn="ctr" defTabSz="672084">
              <a:lnSpc>
                <a:spcPct val="120000"/>
              </a:lnSpc>
              <a:defRPr/>
            </a:pPr>
            <a:r>
              <a:rPr lang="zh-CN" altLang="en-US" sz="975" kern="0" dirty="0">
                <a:solidFill>
                  <a:srgbClr val="FFFFFF"/>
                </a:solidFill>
                <a:latin typeface="Calibri" pitchFamily="34" charset="0"/>
                <a:ea typeface="微软雅黑" pitchFamily="34" charset="-122"/>
                <a:cs typeface="Arial" pitchFamily="34" charset="0"/>
                <a:sym typeface="+mn-ea"/>
              </a:rPr>
              <a:t>关键词</a:t>
            </a:r>
            <a:endParaRPr lang="zh-CN" altLang="en-US" sz="1323" kern="0" dirty="0">
              <a:solidFill>
                <a:srgbClr val="FFFFFF"/>
              </a:solidFill>
              <a:latin typeface="Calibri" pitchFamily="34" charset="0"/>
              <a:ea typeface="微软雅黑" pitchFamily="34" charset="-122"/>
              <a:cs typeface="Arial" pitchFamily="34" charset="0"/>
            </a:endParaRPr>
          </a:p>
        </p:txBody>
      </p:sp>
      <p:sp>
        <p:nvSpPr>
          <p:cNvPr id="7" name="MH_SubTitle_4"/>
          <p:cNvSpPr/>
          <p:nvPr/>
        </p:nvSpPr>
        <p:spPr>
          <a:xfrm>
            <a:off x="5621685" y="1210142"/>
            <a:ext cx="1316568" cy="1143914"/>
          </a:xfrm>
          <a:prstGeom prst="hexagon">
            <a:avLst/>
          </a:prstGeom>
          <a:solidFill>
            <a:srgbClr val="B40226"/>
          </a:solidFill>
          <a:ln w="12700" cap="flat" cmpd="sng" algn="ctr">
            <a:noFill/>
            <a:prstDash val="solid"/>
            <a:miter lim="800000"/>
          </a:ln>
          <a:effectLst/>
        </p:spPr>
        <p:txBody>
          <a:bodyPr anchor="ctr">
            <a:normAutofit/>
          </a:bodyPr>
          <a:lstStyle/>
          <a:p>
            <a:pPr algn="ctr" defTabSz="672084">
              <a:lnSpc>
                <a:spcPct val="120000"/>
              </a:lnSpc>
              <a:defRPr/>
            </a:pPr>
            <a:r>
              <a:rPr lang="zh-CN" altLang="en-US" sz="975" kern="0" dirty="0">
                <a:solidFill>
                  <a:srgbClr val="FFFFFF"/>
                </a:solidFill>
                <a:latin typeface="Calibri" pitchFamily="34" charset="0"/>
                <a:ea typeface="微软雅黑" pitchFamily="34" charset="-122"/>
                <a:cs typeface="Arial" pitchFamily="34" charset="0"/>
                <a:sym typeface="+mn-ea"/>
              </a:rPr>
              <a:t>关键词</a:t>
            </a:r>
            <a:endParaRPr lang="zh-CN" altLang="en-US" sz="1323" kern="0" dirty="0">
              <a:solidFill>
                <a:srgbClr val="FFFFFF"/>
              </a:solidFill>
              <a:latin typeface="Calibri" pitchFamily="34" charset="0"/>
              <a:ea typeface="微软雅黑" pitchFamily="34" charset="-122"/>
              <a:cs typeface="Arial" pitchFamily="34" charset="0"/>
            </a:endParaRPr>
          </a:p>
        </p:txBody>
      </p:sp>
      <p:sp>
        <p:nvSpPr>
          <p:cNvPr id="8" name="MH_Other_1"/>
          <p:cNvSpPr/>
          <p:nvPr/>
        </p:nvSpPr>
        <p:spPr>
          <a:xfrm>
            <a:off x="2559307" y="1569982"/>
            <a:ext cx="305109" cy="265146"/>
          </a:xfrm>
          <a:prstGeom prst="hexagon">
            <a:avLst/>
          </a:prstGeom>
          <a:solidFill>
            <a:srgbClr val="B40226"/>
          </a:solidFill>
          <a:ln w="12700" cap="flat" cmpd="sng" algn="ctr">
            <a:noFill/>
            <a:prstDash val="solid"/>
            <a:miter lim="800000"/>
          </a:ln>
          <a:effectLst/>
        </p:spPr>
        <p:txBody>
          <a:bodyPr anchor="ctr"/>
          <a:lstStyle/>
          <a:p>
            <a:pPr algn="ctr" defTabSz="672084">
              <a:defRPr/>
            </a:pPr>
            <a:endParaRPr lang="zh-CN" altLang="en-US" sz="1316" kern="0">
              <a:solidFill>
                <a:prstClr val="white"/>
              </a:solidFill>
              <a:latin typeface="Calibri" pitchFamily="34" charset="0"/>
              <a:ea typeface="微软雅黑" pitchFamily="34" charset="-122"/>
            </a:endParaRPr>
          </a:p>
        </p:txBody>
      </p:sp>
      <p:sp>
        <p:nvSpPr>
          <p:cNvPr id="9" name="MH_Other_2"/>
          <p:cNvSpPr/>
          <p:nvPr/>
        </p:nvSpPr>
        <p:spPr>
          <a:xfrm>
            <a:off x="3485920" y="2462218"/>
            <a:ext cx="306363" cy="264304"/>
          </a:xfrm>
          <a:prstGeom prst="hexagon">
            <a:avLst/>
          </a:prstGeom>
          <a:solidFill>
            <a:srgbClr val="B40226"/>
          </a:solidFill>
          <a:ln w="12700" cap="flat" cmpd="sng" algn="ctr">
            <a:noFill/>
            <a:prstDash val="solid"/>
            <a:miter lim="800000"/>
          </a:ln>
          <a:effectLst/>
        </p:spPr>
        <p:txBody>
          <a:bodyPr anchor="ctr"/>
          <a:lstStyle/>
          <a:p>
            <a:pPr algn="ctr" defTabSz="672084">
              <a:defRPr/>
            </a:pPr>
            <a:endParaRPr lang="zh-CN" altLang="en-US" sz="1316" kern="0">
              <a:solidFill>
                <a:prstClr val="white"/>
              </a:solidFill>
              <a:latin typeface="Calibri" pitchFamily="34" charset="0"/>
              <a:ea typeface="微软雅黑" pitchFamily="34" charset="-122"/>
            </a:endParaRPr>
          </a:p>
        </p:txBody>
      </p:sp>
      <p:sp>
        <p:nvSpPr>
          <p:cNvPr id="10" name="MH_Other_3"/>
          <p:cNvSpPr/>
          <p:nvPr/>
        </p:nvSpPr>
        <p:spPr>
          <a:xfrm>
            <a:off x="4147040" y="2516089"/>
            <a:ext cx="305109" cy="265146"/>
          </a:xfrm>
          <a:prstGeom prst="hexagon">
            <a:avLst/>
          </a:prstGeom>
          <a:solidFill>
            <a:srgbClr val="B40226"/>
          </a:solidFill>
          <a:ln w="12700" cap="flat" cmpd="sng" algn="ctr">
            <a:noFill/>
            <a:prstDash val="solid"/>
            <a:miter lim="800000"/>
          </a:ln>
          <a:effectLst/>
        </p:spPr>
        <p:txBody>
          <a:bodyPr anchor="ctr"/>
          <a:lstStyle/>
          <a:p>
            <a:pPr algn="ctr" defTabSz="672084">
              <a:defRPr/>
            </a:pPr>
            <a:endParaRPr lang="zh-CN" altLang="en-US" sz="1316" kern="0">
              <a:solidFill>
                <a:prstClr val="white"/>
              </a:solidFill>
              <a:latin typeface="Calibri" pitchFamily="34" charset="0"/>
              <a:ea typeface="微软雅黑" pitchFamily="34" charset="-122"/>
            </a:endParaRPr>
          </a:p>
        </p:txBody>
      </p:sp>
      <p:sp>
        <p:nvSpPr>
          <p:cNvPr id="11" name="MH_Other_4"/>
          <p:cNvSpPr/>
          <p:nvPr/>
        </p:nvSpPr>
        <p:spPr>
          <a:xfrm>
            <a:off x="5046993" y="1596497"/>
            <a:ext cx="196441" cy="170450"/>
          </a:xfrm>
          <a:prstGeom prst="hexagon">
            <a:avLst/>
          </a:prstGeom>
          <a:solidFill>
            <a:srgbClr val="B40226"/>
          </a:solidFill>
          <a:ln w="12700" cap="flat" cmpd="sng" algn="ctr">
            <a:noFill/>
            <a:prstDash val="solid"/>
            <a:miter lim="800000"/>
          </a:ln>
          <a:effectLst/>
        </p:spPr>
        <p:txBody>
          <a:bodyPr anchor="ctr"/>
          <a:lstStyle/>
          <a:p>
            <a:pPr algn="ctr" defTabSz="672084">
              <a:defRPr/>
            </a:pPr>
            <a:endParaRPr lang="zh-CN" altLang="en-US" sz="1316" kern="0">
              <a:solidFill>
                <a:prstClr val="white"/>
              </a:solidFill>
              <a:latin typeface="Calibri" pitchFamily="34" charset="0"/>
              <a:ea typeface="微软雅黑" pitchFamily="34" charset="-122"/>
            </a:endParaRPr>
          </a:p>
        </p:txBody>
      </p:sp>
      <p:sp>
        <p:nvSpPr>
          <p:cNvPr id="12" name="MH_Other_5"/>
          <p:cNvSpPr/>
          <p:nvPr/>
        </p:nvSpPr>
        <p:spPr>
          <a:xfrm>
            <a:off x="4605212" y="1494226"/>
            <a:ext cx="290481" cy="252520"/>
          </a:xfrm>
          <a:prstGeom prst="hexagon">
            <a:avLst/>
          </a:prstGeom>
          <a:solidFill>
            <a:srgbClr val="B40226"/>
          </a:solidFill>
          <a:ln w="12700" cap="flat" cmpd="sng" algn="ctr">
            <a:noFill/>
            <a:prstDash val="solid"/>
            <a:miter lim="800000"/>
          </a:ln>
          <a:effectLst/>
        </p:spPr>
        <p:txBody>
          <a:bodyPr anchor="ctr"/>
          <a:lstStyle/>
          <a:p>
            <a:pPr algn="ctr" defTabSz="672084">
              <a:defRPr/>
            </a:pPr>
            <a:endParaRPr lang="zh-CN" altLang="en-US" sz="1316" kern="0">
              <a:solidFill>
                <a:prstClr val="white"/>
              </a:solidFill>
              <a:latin typeface="Calibri" pitchFamily="34" charset="0"/>
              <a:ea typeface="微软雅黑" pitchFamily="34" charset="-122"/>
            </a:endParaRPr>
          </a:p>
        </p:txBody>
      </p:sp>
      <p:sp>
        <p:nvSpPr>
          <p:cNvPr id="13" name="MH_Other_6"/>
          <p:cNvSpPr/>
          <p:nvPr/>
        </p:nvSpPr>
        <p:spPr>
          <a:xfrm>
            <a:off x="3315810" y="1306099"/>
            <a:ext cx="119118" cy="103113"/>
          </a:xfrm>
          <a:prstGeom prst="hexagon">
            <a:avLst/>
          </a:prstGeom>
          <a:solidFill>
            <a:srgbClr val="B40226"/>
          </a:solidFill>
          <a:ln w="12700" cap="flat" cmpd="sng" algn="ctr">
            <a:noFill/>
            <a:prstDash val="solid"/>
            <a:miter lim="800000"/>
          </a:ln>
          <a:effectLst/>
        </p:spPr>
        <p:txBody>
          <a:bodyPr anchor="ctr"/>
          <a:lstStyle/>
          <a:p>
            <a:pPr algn="ctr" defTabSz="672084">
              <a:defRPr/>
            </a:pPr>
            <a:endParaRPr lang="zh-CN" altLang="en-US" sz="1316" kern="0">
              <a:solidFill>
                <a:prstClr val="white"/>
              </a:solidFill>
              <a:latin typeface="Calibri" pitchFamily="34" charset="0"/>
              <a:ea typeface="微软雅黑" pitchFamily="34" charset="-122"/>
            </a:endParaRPr>
          </a:p>
        </p:txBody>
      </p:sp>
      <p:sp>
        <p:nvSpPr>
          <p:cNvPr id="14" name="MH_Other_7"/>
          <p:cNvSpPr/>
          <p:nvPr/>
        </p:nvSpPr>
        <p:spPr>
          <a:xfrm>
            <a:off x="4031354" y="2460114"/>
            <a:ext cx="135001" cy="117001"/>
          </a:xfrm>
          <a:prstGeom prst="hexagon">
            <a:avLst/>
          </a:prstGeom>
          <a:solidFill>
            <a:srgbClr val="B40226"/>
          </a:solidFill>
          <a:ln w="12700" cap="flat" cmpd="sng" algn="ctr">
            <a:noFill/>
            <a:prstDash val="solid"/>
            <a:miter lim="800000"/>
          </a:ln>
          <a:effectLst/>
        </p:spPr>
        <p:txBody>
          <a:bodyPr anchor="ctr"/>
          <a:lstStyle/>
          <a:p>
            <a:pPr algn="ctr" defTabSz="672084">
              <a:defRPr/>
            </a:pPr>
            <a:endParaRPr lang="zh-CN" altLang="en-US" sz="1316" kern="0">
              <a:solidFill>
                <a:prstClr val="white"/>
              </a:solidFill>
              <a:latin typeface="Calibri" pitchFamily="34" charset="0"/>
              <a:ea typeface="微软雅黑" pitchFamily="34" charset="-122"/>
            </a:endParaRPr>
          </a:p>
        </p:txBody>
      </p:sp>
      <p:sp>
        <p:nvSpPr>
          <p:cNvPr id="15" name="MH_Other_8"/>
          <p:cNvSpPr/>
          <p:nvPr/>
        </p:nvSpPr>
        <p:spPr>
          <a:xfrm>
            <a:off x="4886079" y="1745904"/>
            <a:ext cx="141270" cy="122051"/>
          </a:xfrm>
          <a:prstGeom prst="hexagon">
            <a:avLst/>
          </a:prstGeom>
          <a:solidFill>
            <a:srgbClr val="B40226"/>
          </a:solidFill>
          <a:ln w="12700" cap="flat" cmpd="sng" algn="ctr">
            <a:noFill/>
            <a:prstDash val="solid"/>
            <a:miter lim="800000"/>
          </a:ln>
          <a:effectLst/>
        </p:spPr>
        <p:txBody>
          <a:bodyPr anchor="ctr"/>
          <a:lstStyle/>
          <a:p>
            <a:pPr algn="ctr" defTabSz="672084">
              <a:defRPr/>
            </a:pPr>
            <a:endParaRPr lang="zh-CN" altLang="en-US" sz="1316" kern="0">
              <a:solidFill>
                <a:prstClr val="white"/>
              </a:solidFill>
              <a:latin typeface="Calibri" pitchFamily="34" charset="0"/>
              <a:ea typeface="微软雅黑" pitchFamily="34" charset="-122"/>
            </a:endParaRPr>
          </a:p>
        </p:txBody>
      </p:sp>
      <p:sp>
        <p:nvSpPr>
          <p:cNvPr id="16" name="MH_Other_9"/>
          <p:cNvSpPr/>
          <p:nvPr/>
        </p:nvSpPr>
        <p:spPr>
          <a:xfrm>
            <a:off x="3111011" y="1426887"/>
            <a:ext cx="234893" cy="204120"/>
          </a:xfrm>
          <a:prstGeom prst="hexagon">
            <a:avLst/>
          </a:prstGeom>
          <a:solidFill>
            <a:srgbClr val="B40226"/>
          </a:solidFill>
          <a:ln w="12700" cap="flat" cmpd="sng" algn="ctr">
            <a:noFill/>
            <a:prstDash val="solid"/>
            <a:miter lim="800000"/>
          </a:ln>
          <a:effectLst/>
        </p:spPr>
        <p:txBody>
          <a:bodyPr anchor="ctr"/>
          <a:lstStyle/>
          <a:p>
            <a:pPr algn="ctr" defTabSz="672084">
              <a:defRPr/>
            </a:pPr>
            <a:endParaRPr lang="zh-CN" altLang="en-US" sz="1316" kern="0">
              <a:solidFill>
                <a:prstClr val="white"/>
              </a:solidFill>
              <a:latin typeface="Calibri" pitchFamily="34" charset="0"/>
              <a:ea typeface="微软雅黑" pitchFamily="34" charset="-122"/>
            </a:endParaRPr>
          </a:p>
        </p:txBody>
      </p:sp>
      <p:sp>
        <p:nvSpPr>
          <p:cNvPr id="17" name="MH_Other_10"/>
          <p:cNvSpPr/>
          <p:nvPr/>
        </p:nvSpPr>
        <p:spPr>
          <a:xfrm>
            <a:off x="5813110" y="2424340"/>
            <a:ext cx="290481" cy="252520"/>
          </a:xfrm>
          <a:prstGeom prst="hexagon">
            <a:avLst/>
          </a:prstGeom>
          <a:solidFill>
            <a:srgbClr val="B40226"/>
          </a:solidFill>
          <a:ln w="12700" cap="flat" cmpd="sng" algn="ctr">
            <a:noFill/>
            <a:prstDash val="solid"/>
            <a:miter lim="800000"/>
          </a:ln>
          <a:effectLst/>
        </p:spPr>
        <p:txBody>
          <a:bodyPr anchor="ctr"/>
          <a:lstStyle/>
          <a:p>
            <a:pPr algn="ctr" defTabSz="672084">
              <a:defRPr/>
            </a:pPr>
            <a:endParaRPr lang="zh-CN" altLang="en-US" sz="1316" kern="0">
              <a:solidFill>
                <a:prstClr val="white"/>
              </a:solidFill>
              <a:latin typeface="Calibri" pitchFamily="34" charset="0"/>
              <a:ea typeface="微软雅黑" pitchFamily="34" charset="-122"/>
            </a:endParaRPr>
          </a:p>
        </p:txBody>
      </p:sp>
      <p:sp>
        <p:nvSpPr>
          <p:cNvPr id="18" name="MH_Other_11"/>
          <p:cNvSpPr/>
          <p:nvPr/>
        </p:nvSpPr>
        <p:spPr>
          <a:xfrm>
            <a:off x="6170465" y="2396142"/>
            <a:ext cx="208979" cy="181814"/>
          </a:xfrm>
          <a:prstGeom prst="hexagon">
            <a:avLst/>
          </a:prstGeom>
          <a:solidFill>
            <a:srgbClr val="B40226"/>
          </a:solidFill>
          <a:ln w="12700" cap="flat" cmpd="sng" algn="ctr">
            <a:noFill/>
            <a:prstDash val="solid"/>
            <a:miter lim="800000"/>
          </a:ln>
          <a:effectLst/>
        </p:spPr>
        <p:txBody>
          <a:bodyPr anchor="ctr"/>
          <a:lstStyle/>
          <a:p>
            <a:pPr algn="ctr" defTabSz="672084">
              <a:defRPr/>
            </a:pPr>
            <a:endParaRPr lang="zh-CN" altLang="en-US" sz="1316" kern="0">
              <a:solidFill>
                <a:prstClr val="white"/>
              </a:solidFill>
              <a:latin typeface="Calibri" pitchFamily="34" charset="0"/>
              <a:ea typeface="微软雅黑" pitchFamily="34" charset="-122"/>
            </a:endParaRPr>
          </a:p>
        </p:txBody>
      </p:sp>
      <p:sp>
        <p:nvSpPr>
          <p:cNvPr id="19" name="MH_Other_12"/>
          <p:cNvSpPr/>
          <p:nvPr/>
        </p:nvSpPr>
        <p:spPr>
          <a:xfrm>
            <a:off x="6107771" y="2615834"/>
            <a:ext cx="140016" cy="122051"/>
          </a:xfrm>
          <a:prstGeom prst="hexagon">
            <a:avLst/>
          </a:prstGeom>
          <a:solidFill>
            <a:srgbClr val="B40226"/>
          </a:solidFill>
          <a:ln w="12700" cap="flat" cmpd="sng" algn="ctr">
            <a:noFill/>
            <a:prstDash val="solid"/>
            <a:miter lim="800000"/>
          </a:ln>
          <a:effectLst/>
        </p:spPr>
        <p:txBody>
          <a:bodyPr anchor="ctr"/>
          <a:lstStyle/>
          <a:p>
            <a:pPr algn="ctr" defTabSz="672084">
              <a:defRPr/>
            </a:pPr>
            <a:endParaRPr lang="zh-CN" altLang="en-US" sz="1316" kern="0">
              <a:solidFill>
                <a:prstClr val="white"/>
              </a:solidFill>
              <a:latin typeface="Calibri" pitchFamily="34" charset="0"/>
              <a:ea typeface="微软雅黑" pitchFamily="34" charset="-122"/>
            </a:endParaRPr>
          </a:p>
        </p:txBody>
      </p:sp>
      <p:sp>
        <p:nvSpPr>
          <p:cNvPr id="20" name="MH_Other_13"/>
          <p:cNvSpPr/>
          <p:nvPr/>
        </p:nvSpPr>
        <p:spPr>
          <a:xfrm>
            <a:off x="2909137" y="1604914"/>
            <a:ext cx="196441" cy="170450"/>
          </a:xfrm>
          <a:prstGeom prst="hexagon">
            <a:avLst/>
          </a:prstGeom>
          <a:solidFill>
            <a:srgbClr val="B40226"/>
          </a:solidFill>
          <a:ln w="12700" cap="flat" cmpd="sng" algn="ctr">
            <a:noFill/>
            <a:prstDash val="solid"/>
            <a:miter lim="800000"/>
          </a:ln>
          <a:effectLst/>
        </p:spPr>
        <p:txBody>
          <a:bodyPr anchor="ctr"/>
          <a:lstStyle/>
          <a:p>
            <a:pPr algn="ctr" defTabSz="672084">
              <a:defRPr/>
            </a:pPr>
            <a:endParaRPr lang="zh-CN" altLang="en-US" sz="1316" kern="0">
              <a:solidFill>
                <a:prstClr val="white"/>
              </a:solidFill>
              <a:latin typeface="Calibri" pitchFamily="34" charset="0"/>
              <a:ea typeface="微软雅黑" pitchFamily="34" charset="-122"/>
            </a:endParaRPr>
          </a:p>
        </p:txBody>
      </p:sp>
      <p:sp>
        <p:nvSpPr>
          <p:cNvPr id="21" name="矩形 20"/>
          <p:cNvSpPr/>
          <p:nvPr/>
        </p:nvSpPr>
        <p:spPr>
          <a:xfrm>
            <a:off x="733425" y="3601490"/>
            <a:ext cx="7573758" cy="866187"/>
          </a:xfrm>
          <a:prstGeom prst="rect">
            <a:avLst/>
          </a:pr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23"/>
          </a:p>
        </p:txBody>
      </p:sp>
      <p:sp>
        <p:nvSpPr>
          <p:cNvPr id="22" name="文本框 21"/>
          <p:cNvSpPr txBox="1"/>
          <p:nvPr/>
        </p:nvSpPr>
        <p:spPr>
          <a:xfrm>
            <a:off x="871212" y="3730765"/>
            <a:ext cx="7025014" cy="635302"/>
          </a:xfrm>
          <a:prstGeom prst="rect">
            <a:avLst/>
          </a:prstGeom>
          <a:noFill/>
          <a:extLst>
            <a:ext uri="{909E8E84-426E-40DD-AFC4-6F175D3DCCD1}">
              <a14:hiddenFill xmlns:a14="http://schemas.microsoft.com/office/drawing/2010/main">
                <a:solidFill>
                  <a:srgbClr val="3B3479"/>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da-DK" sz="1470" b="1" dirty="0">
                <a:solidFill>
                  <a:schemeClr val="bg1"/>
                </a:solidFill>
                <a:latin typeface="微软雅黑" pitchFamily="34" charset="-122"/>
                <a:ea typeface="微软雅黑" pitchFamily="34" charset="-122"/>
                <a:sym typeface="+mn-ea"/>
              </a:rPr>
              <a:t>输入标题</a:t>
            </a:r>
          </a:p>
          <a:p>
            <a:r>
              <a:rPr lang="zh-CN" altLang="da-DK" sz="1029" dirty="0">
                <a:solidFill>
                  <a:schemeClr val="bg1"/>
                </a:solidFill>
                <a:latin typeface="微软雅黑" pitchFamily="34" charset="-122"/>
                <a:ea typeface="微软雅黑" pitchFamily="34" charset="-122"/>
                <a:sym typeface="+mn-ea"/>
              </a:rPr>
              <a:t>单击此处输入文本</a:t>
            </a:r>
            <a:r>
              <a:rPr lang="zh-CN" altLang="en-US" sz="1029" dirty="0">
                <a:solidFill>
                  <a:schemeClr val="bg1"/>
                </a:solidFill>
                <a:latin typeface="微软雅黑" pitchFamily="34" charset="-122"/>
                <a:ea typeface="微软雅黑" pitchFamily="34" charset="-122"/>
                <a:sym typeface="+mn-ea"/>
              </a:rPr>
              <a:t>，</a:t>
            </a:r>
            <a:r>
              <a:rPr lang="zh-CN" altLang="da-DK" sz="1029" dirty="0">
                <a:solidFill>
                  <a:schemeClr val="bg1"/>
                </a:solidFill>
                <a:latin typeface="微软雅黑" pitchFamily="34" charset="-122"/>
                <a:ea typeface="微软雅黑" pitchFamily="34" charset="-122"/>
                <a:sym typeface="+mn-ea"/>
              </a:rPr>
              <a:t>单击此处输入文本</a:t>
            </a:r>
            <a:r>
              <a:rPr lang="zh-CN" altLang="en-US" sz="1029" dirty="0">
                <a:solidFill>
                  <a:schemeClr val="bg1"/>
                </a:solidFill>
                <a:latin typeface="微软雅黑" pitchFamily="34" charset="-122"/>
                <a:ea typeface="微软雅黑" pitchFamily="34" charset="-122"/>
                <a:sym typeface="+mn-ea"/>
              </a:rPr>
              <a:t>，</a:t>
            </a:r>
            <a:r>
              <a:rPr lang="zh-CN" altLang="da-DK" sz="1029" dirty="0">
                <a:solidFill>
                  <a:schemeClr val="bg1"/>
                </a:solidFill>
                <a:latin typeface="微软雅黑" pitchFamily="34" charset="-122"/>
                <a:ea typeface="微软雅黑" pitchFamily="34" charset="-122"/>
                <a:sym typeface="+mn-ea"/>
              </a:rPr>
              <a:t>单击此处输入文本</a:t>
            </a:r>
            <a:r>
              <a:rPr lang="zh-CN" altLang="en-US" sz="1029" dirty="0">
                <a:solidFill>
                  <a:schemeClr val="bg1"/>
                </a:solidFill>
                <a:latin typeface="微软雅黑" pitchFamily="34" charset="-122"/>
                <a:ea typeface="微软雅黑" pitchFamily="34" charset="-122"/>
                <a:sym typeface="+mn-ea"/>
              </a:rPr>
              <a:t>，</a:t>
            </a:r>
            <a:r>
              <a:rPr lang="zh-CN" altLang="da-DK" sz="1029" dirty="0">
                <a:solidFill>
                  <a:schemeClr val="bg1"/>
                </a:solidFill>
                <a:latin typeface="微软雅黑" pitchFamily="34" charset="-122"/>
                <a:ea typeface="微软雅黑" pitchFamily="34" charset="-122"/>
                <a:sym typeface="+mn-ea"/>
              </a:rPr>
              <a:t>单击此处输入文本</a:t>
            </a:r>
            <a:r>
              <a:rPr lang="zh-CN" altLang="en-US" sz="1029" dirty="0">
                <a:solidFill>
                  <a:schemeClr val="bg1"/>
                </a:solidFill>
                <a:latin typeface="微软雅黑" pitchFamily="34" charset="-122"/>
                <a:ea typeface="微软雅黑" pitchFamily="34" charset="-122"/>
                <a:sym typeface="+mn-ea"/>
              </a:rPr>
              <a:t>，</a:t>
            </a:r>
            <a:r>
              <a:rPr lang="zh-CN" altLang="da-DK" sz="1029" dirty="0">
                <a:solidFill>
                  <a:schemeClr val="bg1"/>
                </a:solidFill>
                <a:latin typeface="微软雅黑" pitchFamily="34" charset="-122"/>
                <a:ea typeface="微软雅黑" pitchFamily="34" charset="-122"/>
                <a:sym typeface="+mn-ea"/>
              </a:rPr>
              <a:t>单击此处输入文本</a:t>
            </a:r>
            <a:r>
              <a:rPr lang="zh-CN" altLang="en-US" sz="1029" dirty="0">
                <a:solidFill>
                  <a:schemeClr val="bg1"/>
                </a:solidFill>
                <a:latin typeface="微软雅黑" pitchFamily="34" charset="-122"/>
                <a:ea typeface="微软雅黑" pitchFamily="34" charset="-122"/>
                <a:sym typeface="+mn-ea"/>
              </a:rPr>
              <a:t>，</a:t>
            </a:r>
            <a:r>
              <a:rPr lang="zh-CN" altLang="da-DK" sz="1029" dirty="0">
                <a:solidFill>
                  <a:schemeClr val="bg1"/>
                </a:solidFill>
                <a:latin typeface="微软雅黑" pitchFamily="34" charset="-122"/>
                <a:ea typeface="微软雅黑" pitchFamily="34" charset="-122"/>
                <a:sym typeface="+mn-ea"/>
              </a:rPr>
              <a:t>单击此处输入</a:t>
            </a:r>
            <a:r>
              <a:rPr lang="zh-CN" altLang="da-DK" sz="1029" dirty="0" smtClean="0">
                <a:solidFill>
                  <a:schemeClr val="bg1"/>
                </a:solidFill>
                <a:latin typeface="微软雅黑" pitchFamily="34" charset="-122"/>
                <a:ea typeface="微软雅黑" pitchFamily="34" charset="-122"/>
                <a:sym typeface="+mn-ea"/>
              </a:rPr>
              <a:t>文输</a:t>
            </a:r>
            <a:r>
              <a:rPr lang="zh-CN" altLang="da-DK" sz="1029" dirty="0">
                <a:solidFill>
                  <a:schemeClr val="bg1"/>
                </a:solidFill>
                <a:latin typeface="微软雅黑" pitchFamily="34" charset="-122"/>
                <a:ea typeface="微软雅黑" pitchFamily="34" charset="-122"/>
                <a:sym typeface="+mn-ea"/>
              </a:rPr>
              <a:t>入文本</a:t>
            </a:r>
            <a:r>
              <a:rPr lang="zh-CN" altLang="en-US" sz="1029" dirty="0">
                <a:solidFill>
                  <a:schemeClr val="bg1"/>
                </a:solidFill>
                <a:latin typeface="微软雅黑" pitchFamily="34" charset="-122"/>
                <a:ea typeface="微软雅黑" pitchFamily="34" charset="-122"/>
                <a:sym typeface="+mn-ea"/>
              </a:rPr>
              <a:t>，</a:t>
            </a:r>
            <a:r>
              <a:rPr lang="zh-CN" altLang="da-DK" sz="1029" dirty="0">
                <a:solidFill>
                  <a:schemeClr val="bg1"/>
                </a:solidFill>
                <a:latin typeface="微软雅黑" pitchFamily="34" charset="-122"/>
                <a:ea typeface="微软雅黑" pitchFamily="34" charset="-122"/>
                <a:sym typeface="+mn-ea"/>
              </a:rPr>
              <a:t>单击此处输入文本</a:t>
            </a:r>
            <a:r>
              <a:rPr lang="zh-CN" altLang="en-US" sz="1029" dirty="0">
                <a:solidFill>
                  <a:schemeClr val="bg1"/>
                </a:solidFill>
                <a:latin typeface="微软雅黑" pitchFamily="34" charset="-122"/>
                <a:ea typeface="微软雅黑" pitchFamily="34" charset="-122"/>
                <a:sym typeface="+mn-ea"/>
              </a:rPr>
              <a:t>，</a:t>
            </a:r>
            <a:r>
              <a:rPr lang="zh-CN" altLang="da-DK" sz="1029" dirty="0">
                <a:solidFill>
                  <a:schemeClr val="bg1"/>
                </a:solidFill>
                <a:latin typeface="微软雅黑" pitchFamily="34" charset="-122"/>
                <a:ea typeface="微软雅黑" pitchFamily="34" charset="-122"/>
                <a:sym typeface="+mn-ea"/>
              </a:rPr>
              <a:t>单击此处输入文本</a:t>
            </a:r>
          </a:p>
        </p:txBody>
      </p:sp>
      <p:sp>
        <p:nvSpPr>
          <p:cNvPr id="25" name="矩形 24"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Tree>
    <p:custDataLst>
      <p:tags r:id="rId1"/>
    </p:custDataLst>
    <p:extLst>
      <p:ext uri="{BB962C8B-B14F-4D97-AF65-F5344CB8AC3E}">
        <p14:creationId xmlns:p14="http://schemas.microsoft.com/office/powerpoint/2010/main" val="2803274583"/>
      </p:ext>
    </p:extLst>
  </p:cSld>
  <p:clrMapOvr>
    <a:masterClrMapping/>
  </p:clrMapOvr>
  <mc:AlternateContent xmlns:mc="http://schemas.openxmlformats.org/markup-compatibility/2006" xmlns:p14="http://schemas.microsoft.com/office/powerpoint/2010/main">
    <mc:Choice Requires="p14">
      <p:transition spd="slow" p14:dur="2000" advTm="4649"/>
    </mc:Choice>
    <mc:Fallback xmlns="">
      <p:transition spd="slow" advTm="464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500" fill="hold"/>
                                        <p:tgtEl>
                                          <p:spTgt spid="20"/>
                                        </p:tgtEl>
                                        <p:attrNameLst>
                                          <p:attrName>ppt_w</p:attrName>
                                        </p:attrNameLst>
                                      </p:cBhvr>
                                      <p:tavLst>
                                        <p:tav tm="0">
                                          <p:val>
                                            <p:fltVal val="0"/>
                                          </p:val>
                                        </p:tav>
                                        <p:tav tm="100000">
                                          <p:val>
                                            <p:strVal val="#ppt_w"/>
                                          </p:val>
                                        </p:tav>
                                      </p:tavLst>
                                    </p:anim>
                                    <p:anim calcmode="lin" valueType="num">
                                      <p:cBhvr>
                                        <p:cTn id="88" dur="500" fill="hold"/>
                                        <p:tgtEl>
                                          <p:spTgt spid="20"/>
                                        </p:tgtEl>
                                        <p:attrNameLst>
                                          <p:attrName>ppt_h</p:attrName>
                                        </p:attrNameLst>
                                      </p:cBhvr>
                                      <p:tavLst>
                                        <p:tav tm="0">
                                          <p:val>
                                            <p:fltVal val="0"/>
                                          </p:val>
                                        </p:tav>
                                        <p:tav tm="100000">
                                          <p:val>
                                            <p:strVal val="#ppt_h"/>
                                          </p:val>
                                        </p:tav>
                                      </p:tavLst>
                                    </p:anim>
                                    <p:animEffect transition="in" filter="fade">
                                      <p:cBhvr>
                                        <p:cTn id="89" dur="500"/>
                                        <p:tgtEl>
                                          <p:spTgt spid="20"/>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wipe(left)">
                                      <p:cBhvr>
                                        <p:cTn id="9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999538" cy="5040313"/>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t="30912"/>
          <a:stretch/>
        </p:blipFill>
        <p:spPr>
          <a:xfrm>
            <a:off x="1236663" y="1209943"/>
            <a:ext cx="6526212" cy="2536236"/>
          </a:xfrm>
          <a:prstGeom prst="rect">
            <a:avLst/>
          </a:prstGeom>
        </p:spPr>
      </p:pic>
      <p:sp>
        <p:nvSpPr>
          <p:cNvPr id="52" name="矩形 51"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1658179" y="2283801"/>
            <a:ext cx="5683180" cy="769441"/>
          </a:xfrm>
          <a:prstGeom prst="rect">
            <a:avLst/>
          </a:prstGeom>
          <a:ln>
            <a:noFill/>
          </a:ln>
        </p:spPr>
        <p:txBody>
          <a:bodyPr wrap="square">
            <a:spAutoFit/>
          </a:bodyPr>
          <a:lstStyle/>
          <a:p>
            <a:pPr algn="ctr"/>
            <a:r>
              <a:rPr lang="zh-CN" altLang="en-US" sz="4400" b="1" dirty="0" smtClean="0">
                <a:solidFill>
                  <a:srgbClr val="C00000"/>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4400" b="1" dirty="0">
              <a:solidFill>
                <a:srgbClr val="C00000"/>
              </a:solidFill>
              <a:latin typeface="Franklin Gothic Demi" panose="020B0703020102020204" pitchFamily="34" charset="0"/>
              <a:ea typeface="微软雅黑" panose="020B0503020204020204" pitchFamily="34" charset="-122"/>
              <a:cs typeface="BrowalliaUPC" panose="020B0604020202020204" pitchFamily="34" charset="-34"/>
            </a:endParaRPr>
          </a:p>
        </p:txBody>
      </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4065030" y="-532684"/>
            <a:ext cx="779058" cy="1822796"/>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34718" y="1209943"/>
            <a:ext cx="1189314" cy="1847804"/>
          </a:xfrm>
          <a:prstGeom prst="rect">
            <a:avLst/>
          </a:prstGeom>
        </p:spPr>
      </p:pic>
      <p:pic>
        <p:nvPicPr>
          <p:cNvPr id="26" name="图片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4065030" y="3750203"/>
            <a:ext cx="779058" cy="1822796"/>
          </a:xfrm>
          <a:prstGeom prst="rect">
            <a:avLst/>
          </a:prstGeom>
        </p:spPr>
      </p:pic>
      <p:grpSp>
        <p:nvGrpSpPr>
          <p:cNvPr id="27" name="组合 26"/>
          <p:cNvGrpSpPr/>
          <p:nvPr/>
        </p:nvGrpSpPr>
        <p:grpSpPr>
          <a:xfrm>
            <a:off x="4189383" y="1490066"/>
            <a:ext cx="530351" cy="530789"/>
            <a:chOff x="7017306" y="1150849"/>
            <a:chExt cx="721612" cy="722208"/>
          </a:xfrm>
        </p:grpSpPr>
        <p:sp>
          <p:nvSpPr>
            <p:cNvPr id="28" name="Oval 13"/>
            <p:cNvSpPr>
              <a:spLocks noChangeArrowheads="1"/>
            </p:cNvSpPr>
            <p:nvPr/>
          </p:nvSpPr>
          <p:spPr bwMode="auto">
            <a:xfrm>
              <a:off x="7017306" y="1150849"/>
              <a:ext cx="721612" cy="722208"/>
            </a:xfrm>
            <a:prstGeom prst="ellipse">
              <a:avLst/>
            </a:prstGeom>
            <a:solidFill>
              <a:srgbClr val="B40226"/>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endParaRPr lang="zh-CN" altLang="en-US" sz="600">
                <a:solidFill>
                  <a:schemeClr val="bg1"/>
                </a:solidFill>
                <a:latin typeface="+mn-ea"/>
              </a:endParaRPr>
            </a:p>
          </p:txBody>
        </p:sp>
        <p:sp>
          <p:nvSpPr>
            <p:cNvPr id="30" name="文本框 29"/>
            <p:cNvSpPr txBox="1"/>
            <p:nvPr/>
          </p:nvSpPr>
          <p:spPr>
            <a:xfrm>
              <a:off x="7142334" y="1159036"/>
              <a:ext cx="471554" cy="628156"/>
            </a:xfrm>
            <a:prstGeom prst="rect">
              <a:avLst/>
            </a:prstGeom>
            <a:noFill/>
          </p:spPr>
          <p:txBody>
            <a:bodyPr wrap="none" rtlCol="0">
              <a:spAutoFit/>
            </a:bodyPr>
            <a:lstStyle/>
            <a:p>
              <a:r>
                <a:rPr lang="en-US" altLang="zh-CN" sz="2400" dirty="0" smtClean="0">
                  <a:solidFill>
                    <a:schemeClr val="bg1"/>
                  </a:solidFill>
                  <a:latin typeface="+mn-ea"/>
                </a:rPr>
                <a:t>2</a:t>
              </a:r>
              <a:endParaRPr lang="zh-CN" altLang="en-US" sz="2400" dirty="0">
                <a:solidFill>
                  <a:schemeClr val="bg1"/>
                </a:solidFill>
                <a:latin typeface="+mn-ea"/>
              </a:endParaRPr>
            </a:p>
          </p:txBody>
        </p:sp>
      </p:grpSp>
    </p:spTree>
    <p:extLst>
      <p:ext uri="{BB962C8B-B14F-4D97-AF65-F5344CB8AC3E}">
        <p14:creationId xmlns:p14="http://schemas.microsoft.com/office/powerpoint/2010/main" val="4193072700"/>
      </p:ext>
    </p:extLst>
  </p:cSld>
  <p:clrMapOvr>
    <a:masterClrMapping/>
  </p:clrMapOvr>
  <mc:AlternateContent xmlns:mc="http://schemas.openxmlformats.org/markup-compatibility/2006" xmlns:p14="http://schemas.microsoft.com/office/powerpoint/2010/main">
    <mc:Choice Requires="p14">
      <p:transition spd="slow" p14:dur="2000" advTm="3320"/>
    </mc:Choice>
    <mc:Fallback xmlns="">
      <p:transition spd="slow" advTm="3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165334" y="1478145"/>
            <a:ext cx="6617567" cy="2440447"/>
            <a:chOff x="1331432" y="1851670"/>
            <a:chExt cx="6859588" cy="2529700"/>
          </a:xfrm>
        </p:grpSpPr>
        <p:grpSp>
          <p:nvGrpSpPr>
            <p:cNvPr id="11" name="组合 10"/>
            <p:cNvGrpSpPr/>
            <p:nvPr/>
          </p:nvGrpSpPr>
          <p:grpSpPr>
            <a:xfrm>
              <a:off x="1331432" y="2241227"/>
              <a:ext cx="1865518" cy="2140143"/>
              <a:chOff x="1331432" y="2241227"/>
              <a:chExt cx="1865518" cy="2140143"/>
            </a:xfrm>
          </p:grpSpPr>
          <p:sp>
            <p:nvSpPr>
              <p:cNvPr id="24" name="Oval 15"/>
              <p:cNvSpPr>
                <a:spLocks noChangeArrowheads="1"/>
              </p:cNvSpPr>
              <p:nvPr/>
            </p:nvSpPr>
            <p:spPr bwMode="auto">
              <a:xfrm>
                <a:off x="1331432" y="2515852"/>
                <a:ext cx="1865518" cy="1865518"/>
              </a:xfrm>
              <a:prstGeom prst="ellipse">
                <a:avLst/>
              </a:prstGeom>
              <a:solidFill>
                <a:srgbClr val="B40226"/>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5">
                  <a:solidFill>
                    <a:schemeClr val="bg1"/>
                  </a:solidFill>
                  <a:latin typeface="微软雅黑" panose="020B0503020204020204" pitchFamily="34" charset="-122"/>
                  <a:ea typeface="微软雅黑" panose="020B0503020204020204" pitchFamily="34" charset="-122"/>
                </a:endParaRPr>
              </a:p>
            </p:txBody>
          </p:sp>
          <p:sp>
            <p:nvSpPr>
              <p:cNvPr id="25" name="AutoShape 16"/>
              <p:cNvSpPr>
                <a:spLocks noChangeArrowheads="1"/>
              </p:cNvSpPr>
              <p:nvPr/>
            </p:nvSpPr>
            <p:spPr bwMode="auto">
              <a:xfrm>
                <a:off x="1989565" y="2241227"/>
                <a:ext cx="549251" cy="493600"/>
              </a:xfrm>
              <a:prstGeom prst="triangle">
                <a:avLst>
                  <a:gd name="adj" fmla="val 50000"/>
                </a:avLst>
              </a:prstGeom>
              <a:solidFill>
                <a:srgbClr val="B4022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5">
                  <a:solidFill>
                    <a:schemeClr val="bg1"/>
                  </a:solidFill>
                  <a:latin typeface="微软雅黑" panose="020B0503020204020204" pitchFamily="34" charset="-122"/>
                  <a:ea typeface="微软雅黑" panose="020B0503020204020204" pitchFamily="34" charset="-122"/>
                </a:endParaRPr>
              </a:p>
            </p:txBody>
          </p:sp>
          <p:sp>
            <p:nvSpPr>
              <p:cNvPr id="26" name="Rectangle 17"/>
              <p:cNvSpPr>
                <a:spLocks noChangeArrowheads="1"/>
              </p:cNvSpPr>
              <p:nvPr/>
            </p:nvSpPr>
            <p:spPr bwMode="auto">
              <a:xfrm>
                <a:off x="1550407" y="2844919"/>
                <a:ext cx="1427569" cy="1207384"/>
              </a:xfrm>
              <a:prstGeom prst="rect">
                <a:avLst/>
              </a:prstGeom>
              <a:noFill/>
              <a:ln w="9525">
                <a:noFill/>
                <a:miter lim="800000"/>
              </a:ln>
              <a:effectLst/>
            </p:spPr>
            <p:txBody>
              <a:bodyPr wrap="none" anchor="ctr"/>
              <a:lstStyle/>
              <a:p>
                <a:pPr algn="ctr"/>
                <a:r>
                  <a:rPr lang="zh-CN" altLang="en-US" sz="1544" dirty="0">
                    <a:solidFill>
                      <a:schemeClr val="bg1"/>
                    </a:solidFill>
                    <a:latin typeface="微软雅黑" panose="020B0503020204020204" pitchFamily="34" charset="-122"/>
                    <a:ea typeface="微软雅黑" panose="020B0503020204020204" pitchFamily="34" charset="-122"/>
                  </a:rPr>
                  <a:t>在此输入</a:t>
                </a:r>
                <a:endParaRPr lang="en-US" altLang="zh-CN" sz="1544" dirty="0">
                  <a:solidFill>
                    <a:schemeClr val="bg1"/>
                  </a:solidFill>
                  <a:latin typeface="微软雅黑" panose="020B0503020204020204" pitchFamily="34" charset="-122"/>
                  <a:ea typeface="微软雅黑" panose="020B0503020204020204" pitchFamily="34" charset="-122"/>
                </a:endParaRPr>
              </a:p>
              <a:p>
                <a:pPr algn="ctr"/>
                <a:r>
                  <a:rPr lang="zh-CN" altLang="en-US" sz="1544" dirty="0">
                    <a:solidFill>
                      <a:schemeClr val="bg1"/>
                    </a:solidFill>
                    <a:latin typeface="微软雅黑" panose="020B0503020204020204" pitchFamily="34" charset="-122"/>
                    <a:ea typeface="微软雅黑" panose="020B0503020204020204" pitchFamily="34" charset="-122"/>
                  </a:rPr>
                  <a:t>文字内容</a:t>
                </a:r>
              </a:p>
            </p:txBody>
          </p:sp>
        </p:grpSp>
        <p:grpSp>
          <p:nvGrpSpPr>
            <p:cNvPr id="12" name="组合 11"/>
            <p:cNvGrpSpPr/>
            <p:nvPr/>
          </p:nvGrpSpPr>
          <p:grpSpPr>
            <a:xfrm>
              <a:off x="1331432" y="1851670"/>
              <a:ext cx="6859588" cy="2529700"/>
              <a:chOff x="1331432" y="1851670"/>
              <a:chExt cx="6859588" cy="2529700"/>
            </a:xfrm>
          </p:grpSpPr>
          <p:grpSp>
            <p:nvGrpSpPr>
              <p:cNvPr id="13" name="Group 19"/>
              <p:cNvGrpSpPr/>
              <p:nvPr/>
            </p:nvGrpSpPr>
            <p:grpSpPr bwMode="auto">
              <a:xfrm>
                <a:off x="3800641" y="2241227"/>
                <a:ext cx="1865518" cy="2140143"/>
                <a:chOff x="1029" y="2160"/>
                <a:chExt cx="1542" cy="1769"/>
              </a:xfrm>
              <a:solidFill>
                <a:schemeClr val="tx1"/>
              </a:solidFill>
            </p:grpSpPr>
            <p:sp>
              <p:nvSpPr>
                <p:cNvPr id="21" name="Oval 20"/>
                <p:cNvSpPr>
                  <a:spLocks noChangeArrowheads="1"/>
                </p:cNvSpPr>
                <p:nvPr/>
              </p:nvSpPr>
              <p:spPr bwMode="auto">
                <a:xfrm>
                  <a:off x="1029" y="2387"/>
                  <a:ext cx="1542" cy="1542"/>
                </a:xfrm>
                <a:prstGeom prst="ellipse">
                  <a:avLst/>
                </a:prstGeom>
                <a:solidFill>
                  <a:srgbClr val="B40226"/>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5">
                    <a:solidFill>
                      <a:schemeClr val="bg1"/>
                    </a:solidFill>
                    <a:latin typeface="微软雅黑" panose="020B0503020204020204" pitchFamily="34" charset="-122"/>
                    <a:ea typeface="微软雅黑" panose="020B0503020204020204" pitchFamily="34" charset="-122"/>
                  </a:endParaRPr>
                </a:p>
              </p:txBody>
            </p:sp>
            <p:sp>
              <p:nvSpPr>
                <p:cNvPr id="22" name="AutoShape 21"/>
                <p:cNvSpPr>
                  <a:spLocks noChangeArrowheads="1"/>
                </p:cNvSpPr>
                <p:nvPr/>
              </p:nvSpPr>
              <p:spPr bwMode="auto">
                <a:xfrm>
                  <a:off x="1573" y="2160"/>
                  <a:ext cx="454" cy="408"/>
                </a:xfrm>
                <a:prstGeom prst="triangle">
                  <a:avLst>
                    <a:gd name="adj" fmla="val 50000"/>
                  </a:avLst>
                </a:prstGeom>
                <a:solidFill>
                  <a:srgbClr val="B4022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5">
                    <a:solidFill>
                      <a:schemeClr val="bg1"/>
                    </a:solidFill>
                    <a:latin typeface="微软雅黑" panose="020B0503020204020204" pitchFamily="34" charset="-122"/>
                    <a:ea typeface="微软雅黑" panose="020B0503020204020204" pitchFamily="34" charset="-122"/>
                  </a:endParaRPr>
                </a:p>
              </p:txBody>
            </p:sp>
            <p:sp>
              <p:nvSpPr>
                <p:cNvPr id="23" name="Rectangle 22"/>
                <p:cNvSpPr>
                  <a:spLocks noChangeArrowheads="1"/>
                </p:cNvSpPr>
                <p:nvPr/>
              </p:nvSpPr>
              <p:spPr bwMode="auto">
                <a:xfrm>
                  <a:off x="1210" y="2659"/>
                  <a:ext cx="1180" cy="998"/>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544" dirty="0">
                      <a:solidFill>
                        <a:schemeClr val="bg1"/>
                      </a:solidFill>
                      <a:latin typeface="微软雅黑" panose="020B0503020204020204" pitchFamily="34" charset="-122"/>
                      <a:ea typeface="微软雅黑" panose="020B0503020204020204" pitchFamily="34" charset="-122"/>
                    </a:rPr>
                    <a:t>在此输入</a:t>
                  </a:r>
                  <a:endParaRPr lang="en-US" altLang="zh-CN" sz="1544" dirty="0">
                    <a:solidFill>
                      <a:schemeClr val="bg1"/>
                    </a:solidFill>
                    <a:latin typeface="微软雅黑" panose="020B0503020204020204" pitchFamily="34" charset="-122"/>
                    <a:ea typeface="微软雅黑" panose="020B0503020204020204" pitchFamily="34" charset="-122"/>
                  </a:endParaRPr>
                </a:p>
                <a:p>
                  <a:pPr algn="ctr"/>
                  <a:r>
                    <a:rPr lang="zh-CN" altLang="en-US" sz="1544" dirty="0">
                      <a:solidFill>
                        <a:schemeClr val="bg1"/>
                      </a:solidFill>
                      <a:latin typeface="微软雅黑" panose="020B0503020204020204" pitchFamily="34" charset="-122"/>
                      <a:ea typeface="微软雅黑" panose="020B0503020204020204" pitchFamily="34" charset="-122"/>
                    </a:rPr>
                    <a:t>文字内容</a:t>
                  </a:r>
                </a:p>
              </p:txBody>
            </p:sp>
          </p:grpSp>
          <p:grpSp>
            <p:nvGrpSpPr>
              <p:cNvPr id="14" name="Group 23"/>
              <p:cNvGrpSpPr/>
              <p:nvPr/>
            </p:nvGrpSpPr>
            <p:grpSpPr bwMode="auto">
              <a:xfrm>
                <a:off x="6325502" y="2241227"/>
                <a:ext cx="1865518" cy="2140143"/>
                <a:chOff x="1029" y="2160"/>
                <a:chExt cx="1542" cy="1769"/>
              </a:xfrm>
              <a:solidFill>
                <a:schemeClr val="bg2"/>
              </a:solidFill>
            </p:grpSpPr>
            <p:sp>
              <p:nvSpPr>
                <p:cNvPr id="18" name="Oval 24"/>
                <p:cNvSpPr>
                  <a:spLocks noChangeArrowheads="1"/>
                </p:cNvSpPr>
                <p:nvPr/>
              </p:nvSpPr>
              <p:spPr bwMode="auto">
                <a:xfrm>
                  <a:off x="1029" y="2387"/>
                  <a:ext cx="1542" cy="1542"/>
                </a:xfrm>
                <a:prstGeom prst="ellipse">
                  <a:avLst/>
                </a:prstGeom>
                <a:solidFill>
                  <a:srgbClr val="B40226"/>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5">
                    <a:solidFill>
                      <a:schemeClr val="bg1"/>
                    </a:solidFill>
                    <a:latin typeface="微软雅黑" panose="020B0503020204020204" pitchFamily="34" charset="-122"/>
                    <a:ea typeface="微软雅黑" panose="020B0503020204020204" pitchFamily="34" charset="-122"/>
                  </a:endParaRPr>
                </a:p>
              </p:txBody>
            </p:sp>
            <p:sp>
              <p:nvSpPr>
                <p:cNvPr id="19" name="AutoShape 25"/>
                <p:cNvSpPr>
                  <a:spLocks noChangeArrowheads="1"/>
                </p:cNvSpPr>
                <p:nvPr/>
              </p:nvSpPr>
              <p:spPr bwMode="auto">
                <a:xfrm>
                  <a:off x="1573" y="2160"/>
                  <a:ext cx="454" cy="408"/>
                </a:xfrm>
                <a:prstGeom prst="triangle">
                  <a:avLst>
                    <a:gd name="adj" fmla="val 50000"/>
                  </a:avLst>
                </a:prstGeom>
                <a:solidFill>
                  <a:srgbClr val="B4022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5">
                    <a:solidFill>
                      <a:schemeClr val="bg1"/>
                    </a:solidFill>
                    <a:latin typeface="微软雅黑" panose="020B0503020204020204" pitchFamily="34" charset="-122"/>
                    <a:ea typeface="微软雅黑" panose="020B0503020204020204" pitchFamily="34" charset="-122"/>
                  </a:endParaRPr>
                </a:p>
              </p:txBody>
            </p:sp>
            <p:sp>
              <p:nvSpPr>
                <p:cNvPr id="20" name="Rectangle 26"/>
                <p:cNvSpPr>
                  <a:spLocks noChangeArrowheads="1"/>
                </p:cNvSpPr>
                <p:nvPr/>
              </p:nvSpPr>
              <p:spPr bwMode="auto">
                <a:xfrm>
                  <a:off x="1210" y="2659"/>
                  <a:ext cx="1180" cy="998"/>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544" dirty="0">
                      <a:solidFill>
                        <a:schemeClr val="bg1"/>
                      </a:solidFill>
                      <a:latin typeface="微软雅黑" panose="020B0503020204020204" pitchFamily="34" charset="-122"/>
                      <a:ea typeface="微软雅黑" panose="020B0503020204020204" pitchFamily="34" charset="-122"/>
                    </a:rPr>
                    <a:t>在此输入</a:t>
                  </a:r>
                  <a:endParaRPr lang="en-US" altLang="zh-CN" sz="1544" dirty="0">
                    <a:solidFill>
                      <a:schemeClr val="bg1"/>
                    </a:solidFill>
                    <a:latin typeface="微软雅黑" panose="020B0503020204020204" pitchFamily="34" charset="-122"/>
                    <a:ea typeface="微软雅黑" panose="020B0503020204020204" pitchFamily="34" charset="-122"/>
                  </a:endParaRPr>
                </a:p>
                <a:p>
                  <a:pPr algn="ctr"/>
                  <a:r>
                    <a:rPr lang="zh-CN" altLang="en-US" sz="1544" dirty="0">
                      <a:solidFill>
                        <a:schemeClr val="bg1"/>
                      </a:solidFill>
                      <a:latin typeface="微软雅黑" panose="020B0503020204020204" pitchFamily="34" charset="-122"/>
                      <a:ea typeface="微软雅黑" panose="020B0503020204020204" pitchFamily="34" charset="-122"/>
                    </a:rPr>
                    <a:t>文字内容</a:t>
                  </a:r>
                </a:p>
              </p:txBody>
            </p:sp>
          </p:grpSp>
          <p:sp>
            <p:nvSpPr>
              <p:cNvPr id="15" name="Text Box 27"/>
              <p:cNvSpPr txBox="1">
                <a:spLocks noChangeArrowheads="1"/>
              </p:cNvSpPr>
              <p:nvPr/>
            </p:nvSpPr>
            <p:spPr bwMode="auto">
              <a:xfrm>
                <a:off x="1331432" y="1856509"/>
                <a:ext cx="1919958" cy="342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544" dirty="0">
                    <a:solidFill>
                      <a:schemeClr val="tx1">
                        <a:lumMod val="65000"/>
                        <a:lumOff val="35000"/>
                      </a:schemeClr>
                    </a:solidFill>
                    <a:latin typeface="微软雅黑" panose="020B0503020204020204" pitchFamily="34" charset="-122"/>
                    <a:ea typeface="微软雅黑" panose="020B0503020204020204" pitchFamily="34" charset="-122"/>
                  </a:rPr>
                  <a:t>在此输入文字内容</a:t>
                </a:r>
              </a:p>
            </p:txBody>
          </p:sp>
          <p:sp>
            <p:nvSpPr>
              <p:cNvPr id="16" name="Text Box 28"/>
              <p:cNvSpPr txBox="1">
                <a:spLocks noChangeArrowheads="1"/>
              </p:cNvSpPr>
              <p:nvPr/>
            </p:nvSpPr>
            <p:spPr bwMode="auto">
              <a:xfrm>
                <a:off x="3746201" y="1851670"/>
                <a:ext cx="1919958" cy="342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544" dirty="0">
                    <a:solidFill>
                      <a:schemeClr val="tx1">
                        <a:lumMod val="65000"/>
                        <a:lumOff val="35000"/>
                      </a:schemeClr>
                    </a:solidFill>
                    <a:latin typeface="微软雅黑" panose="020B0503020204020204" pitchFamily="34" charset="-122"/>
                    <a:ea typeface="微软雅黑" panose="020B0503020204020204" pitchFamily="34" charset="-122"/>
                  </a:rPr>
                  <a:t>在此输入文字内容</a:t>
                </a:r>
              </a:p>
            </p:txBody>
          </p:sp>
          <p:sp>
            <p:nvSpPr>
              <p:cNvPr id="17" name="Text Box 29"/>
              <p:cNvSpPr txBox="1">
                <a:spLocks noChangeArrowheads="1"/>
              </p:cNvSpPr>
              <p:nvPr/>
            </p:nvSpPr>
            <p:spPr bwMode="auto">
              <a:xfrm>
                <a:off x="6269851" y="1856509"/>
                <a:ext cx="1919958" cy="342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544" dirty="0">
                    <a:solidFill>
                      <a:schemeClr val="tx1">
                        <a:lumMod val="65000"/>
                        <a:lumOff val="35000"/>
                      </a:schemeClr>
                    </a:solidFill>
                    <a:latin typeface="微软雅黑" panose="020B0503020204020204" pitchFamily="34" charset="-122"/>
                    <a:ea typeface="微软雅黑" panose="020B0503020204020204" pitchFamily="34" charset="-122"/>
                  </a:rPr>
                  <a:t>在此输入文字内容</a:t>
                </a:r>
              </a:p>
            </p:txBody>
          </p:sp>
        </p:grpSp>
      </p:grpSp>
      <p:sp>
        <p:nvSpPr>
          <p:cNvPr id="29" name="矩形 28"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Tree>
    <p:extLst>
      <p:ext uri="{BB962C8B-B14F-4D97-AF65-F5344CB8AC3E}">
        <p14:creationId xmlns:p14="http://schemas.microsoft.com/office/powerpoint/2010/main" val="1854071048"/>
      </p:ext>
    </p:extLst>
  </p:cSld>
  <p:clrMapOvr>
    <a:masterClrMapping/>
  </p:clrMapOvr>
  <mc:AlternateContent xmlns:mc="http://schemas.openxmlformats.org/markup-compatibility/2006" xmlns:p14="http://schemas.microsoft.com/office/powerpoint/2010/main">
    <mc:Choice Requires="p14">
      <p:transition spd="slow" p14:dur="1200" advTm="2088">
        <p14:prism/>
      </p:transition>
    </mc:Choice>
    <mc:Fallback xmlns="">
      <p:transition spd="slow" advTm="20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3806779" y="1388556"/>
            <a:ext cx="1500677" cy="801664"/>
            <a:chOff x="5290461" y="1931689"/>
            <a:chExt cx="2074081" cy="1107977"/>
          </a:xfrm>
          <a:solidFill>
            <a:srgbClr val="B40226"/>
          </a:solidFill>
        </p:grpSpPr>
        <p:sp>
          <p:nvSpPr>
            <p:cNvPr id="18" name="平行四边形 17"/>
            <p:cNvSpPr/>
            <p:nvPr/>
          </p:nvSpPr>
          <p:spPr>
            <a:xfrm>
              <a:off x="5290461" y="1931689"/>
              <a:ext cx="2074081" cy="1107977"/>
            </a:xfrm>
            <a:prstGeom prst="parallelogram">
              <a:avLst>
                <a:gd name="adj" fmla="val 2408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5">
                <a:solidFill>
                  <a:schemeClr val="bg1"/>
                </a:solidFill>
              </a:endParaRPr>
            </a:p>
          </p:txBody>
        </p:sp>
        <p:sp>
          <p:nvSpPr>
            <p:cNvPr id="19" name="TextBox 30"/>
            <p:cNvSpPr txBox="1"/>
            <p:nvPr/>
          </p:nvSpPr>
          <p:spPr>
            <a:xfrm>
              <a:off x="5559782" y="2270234"/>
              <a:ext cx="1535436" cy="430871"/>
            </a:xfrm>
            <a:prstGeom prst="rect">
              <a:avLst/>
            </a:prstGeom>
            <a:grpFill/>
          </p:spPr>
          <p:txBody>
            <a:bodyPr wrap="square" lIns="0" tIns="0" rIns="0" bIns="0" rtlCol="0">
              <a:spAutoFit/>
            </a:bodyPr>
            <a:lstStyle/>
            <a:p>
              <a:pPr algn="ctr"/>
              <a:r>
                <a:rPr lang="zh-CN" altLang="en-US" sz="2026" b="1" dirty="0">
                  <a:solidFill>
                    <a:schemeClr val="bg1"/>
                  </a:solidFill>
                  <a:latin typeface="微软雅黑" pitchFamily="34" charset="-122"/>
                  <a:ea typeface="微软雅黑" pitchFamily="34" charset="-122"/>
                </a:rPr>
                <a:t>添加标题</a:t>
              </a:r>
            </a:p>
          </p:txBody>
        </p:sp>
      </p:grpSp>
      <p:sp>
        <p:nvSpPr>
          <p:cNvPr id="20" name="TextBox 29"/>
          <p:cNvSpPr txBox="1"/>
          <p:nvPr/>
        </p:nvSpPr>
        <p:spPr>
          <a:xfrm>
            <a:off x="5483730" y="1589093"/>
            <a:ext cx="2807077" cy="359073"/>
          </a:xfrm>
          <a:prstGeom prst="rect">
            <a:avLst/>
          </a:prstGeom>
          <a:noFill/>
        </p:spPr>
        <p:txBody>
          <a:bodyPr wrap="square" lIns="0" tIns="0" rIns="0" bIns="0" rtlCol="0">
            <a:spAutoFit/>
          </a:bodyPr>
          <a:lstStyle/>
          <a:p>
            <a:pPr algn="just">
              <a:lnSpc>
                <a:spcPts val="1447"/>
              </a:lnSpc>
            </a:pPr>
            <a:r>
              <a:rPr lang="zh-CN" altLang="en-US" sz="1061" dirty="0">
                <a:solidFill>
                  <a:schemeClr val="tx1">
                    <a:lumMod val="85000"/>
                    <a:lumOff val="15000"/>
                  </a:schemeClr>
                </a:solidFill>
                <a:latin typeface="微软雅黑" pitchFamily="34" charset="-122"/>
                <a:ea typeface="微软雅黑" pitchFamily="34" charset="-122"/>
              </a:rPr>
              <a:t>活动对提升品牌认知度的贡献程度，概括精炼言简意赅的说明分项内容</a:t>
            </a:r>
            <a:r>
              <a:rPr lang="en-US" altLang="zh-CN" sz="1061" dirty="0">
                <a:solidFill>
                  <a:schemeClr val="tx1">
                    <a:lumMod val="85000"/>
                    <a:lumOff val="15000"/>
                  </a:schemeClr>
                </a:solidFill>
                <a:latin typeface="微软雅黑" pitchFamily="34" charset="-122"/>
                <a:ea typeface="微软雅黑" pitchFamily="34" charset="-122"/>
              </a:rPr>
              <a:t>……</a:t>
            </a:r>
          </a:p>
        </p:txBody>
      </p:sp>
      <p:sp>
        <p:nvSpPr>
          <p:cNvPr id="21" name="TextBox 29"/>
          <p:cNvSpPr txBox="1"/>
          <p:nvPr/>
        </p:nvSpPr>
        <p:spPr>
          <a:xfrm>
            <a:off x="5307456" y="2480634"/>
            <a:ext cx="2983350" cy="359073"/>
          </a:xfrm>
          <a:prstGeom prst="rect">
            <a:avLst/>
          </a:prstGeom>
          <a:noFill/>
        </p:spPr>
        <p:txBody>
          <a:bodyPr wrap="square" lIns="0" tIns="0" rIns="0" bIns="0" rtlCol="0">
            <a:spAutoFit/>
          </a:bodyPr>
          <a:lstStyle/>
          <a:p>
            <a:pPr algn="just">
              <a:lnSpc>
                <a:spcPts val="1447"/>
              </a:lnSpc>
            </a:pPr>
            <a:r>
              <a:rPr lang="zh-CN" altLang="en-US" sz="1061" dirty="0">
                <a:solidFill>
                  <a:schemeClr val="tx1">
                    <a:lumMod val="85000"/>
                    <a:lumOff val="15000"/>
                  </a:schemeClr>
                </a:solidFill>
                <a:latin typeface="微软雅黑" pitchFamily="34" charset="-122"/>
                <a:ea typeface="微软雅黑" pitchFamily="34" charset="-122"/>
              </a:rPr>
              <a:t>活动对转化竞争对手潜在客户的贡献程度，概括精炼言简意赅的说明分项内容</a:t>
            </a:r>
            <a:r>
              <a:rPr lang="en-US" altLang="zh-CN" sz="1061" dirty="0">
                <a:solidFill>
                  <a:schemeClr val="tx1">
                    <a:lumMod val="85000"/>
                    <a:lumOff val="15000"/>
                  </a:schemeClr>
                </a:solidFill>
                <a:latin typeface="微软雅黑" pitchFamily="34" charset="-122"/>
                <a:ea typeface="微软雅黑" pitchFamily="34" charset="-122"/>
              </a:rPr>
              <a:t>……</a:t>
            </a:r>
          </a:p>
        </p:txBody>
      </p:sp>
      <p:sp>
        <p:nvSpPr>
          <p:cNvPr id="22" name="TextBox 29"/>
          <p:cNvSpPr txBox="1"/>
          <p:nvPr/>
        </p:nvSpPr>
        <p:spPr>
          <a:xfrm>
            <a:off x="5098986" y="3464961"/>
            <a:ext cx="3198227" cy="359073"/>
          </a:xfrm>
          <a:prstGeom prst="rect">
            <a:avLst/>
          </a:prstGeom>
          <a:noFill/>
        </p:spPr>
        <p:txBody>
          <a:bodyPr wrap="square" lIns="0" tIns="0" rIns="0" bIns="0" rtlCol="0">
            <a:spAutoFit/>
          </a:bodyPr>
          <a:lstStyle/>
          <a:p>
            <a:pPr algn="just">
              <a:lnSpc>
                <a:spcPts val="1447"/>
              </a:lnSpc>
            </a:pPr>
            <a:r>
              <a:rPr lang="zh-CN" altLang="en-US" sz="1061" dirty="0">
                <a:solidFill>
                  <a:schemeClr val="tx1">
                    <a:lumMod val="85000"/>
                    <a:lumOff val="15000"/>
                  </a:schemeClr>
                </a:solidFill>
                <a:latin typeface="微软雅黑" pitchFamily="34" charset="-122"/>
                <a:ea typeface="微软雅黑" pitchFamily="34" charset="-122"/>
              </a:rPr>
              <a:t>活动对提升品牌吸引力的贡献程度，概括精炼言简意赅的说明分项内容</a:t>
            </a:r>
            <a:r>
              <a:rPr lang="en-US" altLang="zh-CN" sz="1061" dirty="0">
                <a:solidFill>
                  <a:schemeClr val="tx1">
                    <a:lumMod val="85000"/>
                    <a:lumOff val="15000"/>
                  </a:schemeClr>
                </a:solidFill>
                <a:latin typeface="微软雅黑" pitchFamily="34" charset="-122"/>
                <a:ea typeface="微软雅黑" pitchFamily="34" charset="-122"/>
              </a:rPr>
              <a:t>……</a:t>
            </a:r>
          </a:p>
        </p:txBody>
      </p:sp>
      <p:grpSp>
        <p:nvGrpSpPr>
          <p:cNvPr id="23" name="组合 22"/>
          <p:cNvGrpSpPr/>
          <p:nvPr/>
        </p:nvGrpSpPr>
        <p:grpSpPr>
          <a:xfrm>
            <a:off x="3598309" y="2280096"/>
            <a:ext cx="1500677" cy="801664"/>
            <a:chOff x="5002336" y="3163885"/>
            <a:chExt cx="2074081" cy="1107977"/>
          </a:xfrm>
          <a:solidFill>
            <a:srgbClr val="B40226"/>
          </a:solidFill>
        </p:grpSpPr>
        <p:sp>
          <p:nvSpPr>
            <p:cNvPr id="24" name="平行四边形 23"/>
            <p:cNvSpPr/>
            <p:nvPr/>
          </p:nvSpPr>
          <p:spPr>
            <a:xfrm>
              <a:off x="5002336" y="3163885"/>
              <a:ext cx="2074081" cy="1107977"/>
            </a:xfrm>
            <a:prstGeom prst="parallelogram">
              <a:avLst>
                <a:gd name="adj" fmla="val 2408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5">
                <a:solidFill>
                  <a:schemeClr val="bg1"/>
                </a:solidFill>
              </a:endParaRPr>
            </a:p>
          </p:txBody>
        </p:sp>
        <p:sp>
          <p:nvSpPr>
            <p:cNvPr id="25" name="TextBox 30"/>
            <p:cNvSpPr txBox="1"/>
            <p:nvPr/>
          </p:nvSpPr>
          <p:spPr>
            <a:xfrm>
              <a:off x="5280321" y="3502430"/>
              <a:ext cx="1518109" cy="430871"/>
            </a:xfrm>
            <a:prstGeom prst="rect">
              <a:avLst/>
            </a:prstGeom>
            <a:grpFill/>
          </p:spPr>
          <p:txBody>
            <a:bodyPr wrap="square" lIns="0" tIns="0" rIns="0" bIns="0" rtlCol="0">
              <a:spAutoFit/>
            </a:bodyPr>
            <a:lstStyle/>
            <a:p>
              <a:pPr algn="ctr"/>
              <a:r>
                <a:rPr lang="zh-CN" altLang="en-US" sz="2026" b="1" dirty="0">
                  <a:solidFill>
                    <a:schemeClr val="bg1"/>
                  </a:solidFill>
                  <a:latin typeface="微软雅黑" pitchFamily="34" charset="-122"/>
                  <a:ea typeface="微软雅黑" pitchFamily="34" charset="-122"/>
                </a:rPr>
                <a:t>添加标题</a:t>
              </a:r>
            </a:p>
          </p:txBody>
        </p:sp>
      </p:grpSp>
      <p:grpSp>
        <p:nvGrpSpPr>
          <p:cNvPr id="26" name="组合 25"/>
          <p:cNvGrpSpPr/>
          <p:nvPr/>
        </p:nvGrpSpPr>
        <p:grpSpPr>
          <a:xfrm>
            <a:off x="3389981" y="3171637"/>
            <a:ext cx="1500677" cy="801664"/>
            <a:chOff x="4714406" y="4396081"/>
            <a:chExt cx="2074081" cy="1107977"/>
          </a:xfrm>
          <a:solidFill>
            <a:srgbClr val="B40226"/>
          </a:solidFill>
        </p:grpSpPr>
        <p:sp>
          <p:nvSpPr>
            <p:cNvPr id="27" name="平行四边形 26"/>
            <p:cNvSpPr/>
            <p:nvPr/>
          </p:nvSpPr>
          <p:spPr>
            <a:xfrm>
              <a:off x="4714406" y="4396081"/>
              <a:ext cx="2074081" cy="1107977"/>
            </a:xfrm>
            <a:prstGeom prst="parallelogram">
              <a:avLst>
                <a:gd name="adj" fmla="val 2408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5">
                <a:solidFill>
                  <a:schemeClr val="bg1"/>
                </a:solidFill>
              </a:endParaRPr>
            </a:p>
          </p:txBody>
        </p:sp>
        <p:sp>
          <p:nvSpPr>
            <p:cNvPr id="28" name="TextBox 30"/>
            <p:cNvSpPr txBox="1"/>
            <p:nvPr/>
          </p:nvSpPr>
          <p:spPr>
            <a:xfrm>
              <a:off x="4971406" y="4740604"/>
              <a:ext cx="1500064" cy="430871"/>
            </a:xfrm>
            <a:prstGeom prst="rect">
              <a:avLst/>
            </a:prstGeom>
            <a:grpFill/>
          </p:spPr>
          <p:txBody>
            <a:bodyPr wrap="square" lIns="0" tIns="0" rIns="0" bIns="0" rtlCol="0">
              <a:spAutoFit/>
            </a:bodyPr>
            <a:lstStyle/>
            <a:p>
              <a:pPr algn="ctr"/>
              <a:r>
                <a:rPr lang="zh-CN" altLang="en-US" sz="2026" b="1" dirty="0">
                  <a:solidFill>
                    <a:schemeClr val="bg1"/>
                  </a:solidFill>
                  <a:latin typeface="微软雅黑" pitchFamily="34" charset="-122"/>
                  <a:ea typeface="微软雅黑" pitchFamily="34" charset="-122"/>
                </a:rPr>
                <a:t>添加标题</a:t>
              </a:r>
            </a:p>
          </p:txBody>
        </p:sp>
      </p:grpSp>
      <p:sp>
        <p:nvSpPr>
          <p:cNvPr id="31" name="矩形 30"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pic>
        <p:nvPicPr>
          <p:cNvPr id="7" name="图片 6"/>
          <p:cNvPicPr>
            <a:picLocks noChangeAspect="1"/>
          </p:cNvPicPr>
          <p:nvPr/>
        </p:nvPicPr>
        <p:blipFill>
          <a:blip r:embed="rId3"/>
          <a:stretch>
            <a:fillRect/>
          </a:stretch>
        </p:blipFill>
        <p:spPr>
          <a:xfrm>
            <a:off x="1085850" y="1208678"/>
            <a:ext cx="2632792" cy="2731254"/>
          </a:xfrm>
          <a:prstGeom prst="rect">
            <a:avLst/>
          </a:prstGeom>
        </p:spPr>
      </p:pic>
    </p:spTree>
    <p:extLst>
      <p:ext uri="{BB962C8B-B14F-4D97-AF65-F5344CB8AC3E}">
        <p14:creationId xmlns:p14="http://schemas.microsoft.com/office/powerpoint/2010/main" val="636428245"/>
      </p:ext>
    </p:extLst>
  </p:cSld>
  <p:clrMapOvr>
    <a:masterClrMapping/>
  </p:clrMapOvr>
  <mc:AlternateContent xmlns:mc="http://schemas.openxmlformats.org/markup-compatibility/2006" xmlns:p14="http://schemas.microsoft.com/office/powerpoint/2010/main">
    <mc:Choice Requires="p14">
      <p:transition spd="slow" p14:dur="1200" advTm="3395">
        <p14:prism/>
      </p:transition>
    </mc:Choice>
    <mc:Fallback xmlns="">
      <p:transition spd="slow" advTm="339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1+#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par>
                                <p:cTn id="21" presetID="22" presetClass="entr" presetSubtype="8" fill="hold" grpId="0" nodeType="withEffect">
                                  <p:stCondLst>
                                    <p:cond delay="35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par>
                                <p:cTn id="24" presetID="22" presetClass="entr" presetSubtype="8" fill="hold" grpId="0" nodeType="withEffect">
                                  <p:stCondLst>
                                    <p:cond delay="70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76660" y="1834133"/>
            <a:ext cx="2175460" cy="2161216"/>
            <a:chOff x="3476660" y="1778686"/>
            <a:chExt cx="2175460" cy="2161216"/>
          </a:xfrm>
          <a:solidFill>
            <a:srgbClr val="C00000"/>
          </a:solidFill>
        </p:grpSpPr>
        <p:sp>
          <p:nvSpPr>
            <p:cNvPr id="5" name="Freeform 34"/>
            <p:cNvSpPr>
              <a:spLocks/>
            </p:cNvSpPr>
            <p:nvPr/>
          </p:nvSpPr>
          <p:spPr bwMode="auto">
            <a:xfrm>
              <a:off x="4941538" y="2527099"/>
              <a:ext cx="600710" cy="1113511"/>
            </a:xfrm>
            <a:custGeom>
              <a:avLst/>
              <a:gdLst>
                <a:gd name="T0" fmla="*/ 139 w 139"/>
                <a:gd name="T1" fmla="*/ 77 h 257"/>
                <a:gd name="T2" fmla="*/ 135 w 139"/>
                <a:gd name="T3" fmla="*/ 38 h 257"/>
                <a:gd name="T4" fmla="*/ 125 w 139"/>
                <a:gd name="T5" fmla="*/ 0 h 257"/>
                <a:gd name="T6" fmla="*/ 59 w 139"/>
                <a:gd name="T7" fmla="*/ 24 h 257"/>
                <a:gd name="T8" fmla="*/ 66 w 139"/>
                <a:gd name="T9" fmla="*/ 50 h 257"/>
                <a:gd name="T10" fmla="*/ 68 w 139"/>
                <a:gd name="T11" fmla="*/ 77 h 257"/>
                <a:gd name="T12" fmla="*/ 66 w 139"/>
                <a:gd name="T13" fmla="*/ 104 h 257"/>
                <a:gd name="T14" fmla="*/ 59 w 139"/>
                <a:gd name="T15" fmla="*/ 130 h 257"/>
                <a:gd name="T16" fmla="*/ 47 w 139"/>
                <a:gd name="T17" fmla="*/ 155 h 257"/>
                <a:gd name="T18" fmla="*/ 32 w 139"/>
                <a:gd name="T19" fmla="*/ 177 h 257"/>
                <a:gd name="T20" fmla="*/ 12 w 139"/>
                <a:gd name="T21" fmla="*/ 196 h 257"/>
                <a:gd name="T22" fmla="*/ 0 w 139"/>
                <a:gd name="T23" fmla="*/ 205 h 257"/>
                <a:gd name="T24" fmla="*/ 50 w 139"/>
                <a:gd name="T25" fmla="*/ 257 h 257"/>
                <a:gd name="T26" fmla="*/ 58 w 139"/>
                <a:gd name="T27" fmla="*/ 251 h 257"/>
                <a:gd name="T28" fmla="*/ 86 w 139"/>
                <a:gd name="T29" fmla="*/ 223 h 257"/>
                <a:gd name="T30" fmla="*/ 109 w 139"/>
                <a:gd name="T31" fmla="*/ 190 h 257"/>
                <a:gd name="T32" fmla="*/ 125 w 139"/>
                <a:gd name="T33" fmla="*/ 155 h 257"/>
                <a:gd name="T34" fmla="*/ 135 w 139"/>
                <a:gd name="T35" fmla="*/ 116 h 257"/>
                <a:gd name="T36" fmla="*/ 139 w 139"/>
                <a:gd name="T37" fmla="*/ 78 h 257"/>
                <a:gd name="T38" fmla="*/ 139 w 139"/>
                <a:gd name="T39" fmla="*/ 7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9" h="257">
                  <a:moveTo>
                    <a:pt x="139" y="77"/>
                  </a:moveTo>
                  <a:cubicBezTo>
                    <a:pt x="139" y="64"/>
                    <a:pt x="138" y="51"/>
                    <a:pt x="135" y="38"/>
                  </a:cubicBezTo>
                  <a:cubicBezTo>
                    <a:pt x="133" y="25"/>
                    <a:pt x="130" y="12"/>
                    <a:pt x="125" y="0"/>
                  </a:cubicBezTo>
                  <a:cubicBezTo>
                    <a:pt x="59" y="24"/>
                    <a:pt x="59" y="24"/>
                    <a:pt x="59" y="24"/>
                  </a:cubicBezTo>
                  <a:cubicBezTo>
                    <a:pt x="62" y="33"/>
                    <a:pt x="64" y="41"/>
                    <a:pt x="66" y="50"/>
                  </a:cubicBezTo>
                  <a:cubicBezTo>
                    <a:pt x="67" y="59"/>
                    <a:pt x="68" y="68"/>
                    <a:pt x="68" y="77"/>
                  </a:cubicBezTo>
                  <a:cubicBezTo>
                    <a:pt x="68" y="86"/>
                    <a:pt x="67" y="95"/>
                    <a:pt x="66" y="104"/>
                  </a:cubicBezTo>
                  <a:cubicBezTo>
                    <a:pt x="64" y="113"/>
                    <a:pt x="62" y="122"/>
                    <a:pt x="59" y="130"/>
                  </a:cubicBezTo>
                  <a:cubicBezTo>
                    <a:pt x="55" y="139"/>
                    <a:pt x="52" y="147"/>
                    <a:pt x="47" y="155"/>
                  </a:cubicBezTo>
                  <a:cubicBezTo>
                    <a:pt x="43" y="163"/>
                    <a:pt x="37" y="170"/>
                    <a:pt x="32" y="177"/>
                  </a:cubicBezTo>
                  <a:cubicBezTo>
                    <a:pt x="26" y="184"/>
                    <a:pt x="19" y="190"/>
                    <a:pt x="12" y="196"/>
                  </a:cubicBezTo>
                  <a:cubicBezTo>
                    <a:pt x="9" y="199"/>
                    <a:pt x="5" y="202"/>
                    <a:pt x="0" y="205"/>
                  </a:cubicBezTo>
                  <a:cubicBezTo>
                    <a:pt x="50" y="257"/>
                    <a:pt x="50" y="257"/>
                    <a:pt x="50" y="257"/>
                  </a:cubicBezTo>
                  <a:cubicBezTo>
                    <a:pt x="53" y="255"/>
                    <a:pt x="56" y="253"/>
                    <a:pt x="58" y="251"/>
                  </a:cubicBezTo>
                  <a:cubicBezTo>
                    <a:pt x="68" y="242"/>
                    <a:pt x="78" y="233"/>
                    <a:pt x="86" y="223"/>
                  </a:cubicBezTo>
                  <a:cubicBezTo>
                    <a:pt x="95" y="213"/>
                    <a:pt x="102" y="202"/>
                    <a:pt x="109" y="190"/>
                  </a:cubicBezTo>
                  <a:cubicBezTo>
                    <a:pt x="115" y="179"/>
                    <a:pt x="121" y="167"/>
                    <a:pt x="125" y="155"/>
                  </a:cubicBezTo>
                  <a:cubicBezTo>
                    <a:pt x="130" y="142"/>
                    <a:pt x="133" y="130"/>
                    <a:pt x="135" y="116"/>
                  </a:cubicBezTo>
                  <a:cubicBezTo>
                    <a:pt x="138" y="104"/>
                    <a:pt x="139" y="91"/>
                    <a:pt x="139" y="78"/>
                  </a:cubicBezTo>
                  <a:cubicBezTo>
                    <a:pt x="139" y="78"/>
                    <a:pt x="139" y="77"/>
                    <a:pt x="139"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51"/>
            <p:cNvSpPr>
              <a:spLocks/>
            </p:cNvSpPr>
            <p:nvPr/>
          </p:nvSpPr>
          <p:spPr bwMode="auto">
            <a:xfrm>
              <a:off x="4234482" y="1894574"/>
              <a:ext cx="1417638" cy="1427162"/>
            </a:xfrm>
            <a:custGeom>
              <a:avLst/>
              <a:gdLst>
                <a:gd name="T0" fmla="*/ 304 w 328"/>
                <a:gd name="T1" fmla="*/ 226 h 330"/>
                <a:gd name="T2" fmla="*/ 300 w 328"/>
                <a:gd name="T3" fmla="*/ 186 h 330"/>
                <a:gd name="T4" fmla="*/ 290 w 328"/>
                <a:gd name="T5" fmla="*/ 148 h 330"/>
                <a:gd name="T6" fmla="*/ 273 w 328"/>
                <a:gd name="T7" fmla="*/ 112 h 330"/>
                <a:gd name="T8" fmla="*/ 251 w 328"/>
                <a:gd name="T9" fmla="*/ 80 h 330"/>
                <a:gd name="T10" fmla="*/ 223 w 328"/>
                <a:gd name="T11" fmla="*/ 52 h 330"/>
                <a:gd name="T12" fmla="*/ 190 w 328"/>
                <a:gd name="T13" fmla="*/ 30 h 330"/>
                <a:gd name="T14" fmla="*/ 154 w 328"/>
                <a:gd name="T15" fmla="*/ 13 h 330"/>
                <a:gd name="T16" fmla="*/ 116 w 328"/>
                <a:gd name="T17" fmla="*/ 3 h 330"/>
                <a:gd name="T18" fmla="*/ 78 w 328"/>
                <a:gd name="T19" fmla="*/ 0 h 330"/>
                <a:gd name="T20" fmla="*/ 77 w 328"/>
                <a:gd name="T21" fmla="*/ 0 h 330"/>
                <a:gd name="T22" fmla="*/ 38 w 328"/>
                <a:gd name="T23" fmla="*/ 3 h 330"/>
                <a:gd name="T24" fmla="*/ 0 w 328"/>
                <a:gd name="T25" fmla="*/ 13 h 330"/>
                <a:gd name="T26" fmla="*/ 24 w 328"/>
                <a:gd name="T27" fmla="*/ 80 h 330"/>
                <a:gd name="T28" fmla="*/ 50 w 328"/>
                <a:gd name="T29" fmla="*/ 73 h 330"/>
                <a:gd name="T30" fmla="*/ 77 w 328"/>
                <a:gd name="T31" fmla="*/ 71 h 330"/>
                <a:gd name="T32" fmla="*/ 104 w 328"/>
                <a:gd name="T33" fmla="*/ 73 h 330"/>
                <a:gd name="T34" fmla="*/ 130 w 328"/>
                <a:gd name="T35" fmla="*/ 80 h 330"/>
                <a:gd name="T36" fmla="*/ 155 w 328"/>
                <a:gd name="T37" fmla="*/ 91 h 330"/>
                <a:gd name="T38" fmla="*/ 177 w 328"/>
                <a:gd name="T39" fmla="*/ 107 h 330"/>
                <a:gd name="T40" fmla="*/ 196 w 328"/>
                <a:gd name="T41" fmla="*/ 126 h 330"/>
                <a:gd name="T42" fmla="*/ 211 w 328"/>
                <a:gd name="T43" fmla="*/ 148 h 330"/>
                <a:gd name="T44" fmla="*/ 223 w 328"/>
                <a:gd name="T45" fmla="*/ 173 h 330"/>
                <a:gd name="T46" fmla="*/ 230 w 328"/>
                <a:gd name="T47" fmla="*/ 199 h 330"/>
                <a:gd name="T48" fmla="*/ 232 w 328"/>
                <a:gd name="T49" fmla="*/ 226 h 330"/>
                <a:gd name="T50" fmla="*/ 208 w 328"/>
                <a:gd name="T51" fmla="*/ 226 h 330"/>
                <a:gd name="T52" fmla="*/ 268 w 328"/>
                <a:gd name="T53" fmla="*/ 330 h 330"/>
                <a:gd name="T54" fmla="*/ 328 w 328"/>
                <a:gd name="T55" fmla="*/ 226 h 330"/>
                <a:gd name="T56" fmla="*/ 304 w 328"/>
                <a:gd name="T57" fmla="*/ 226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8" h="330">
                  <a:moveTo>
                    <a:pt x="304" y="226"/>
                  </a:moveTo>
                  <a:cubicBezTo>
                    <a:pt x="304" y="212"/>
                    <a:pt x="302" y="199"/>
                    <a:pt x="300" y="186"/>
                  </a:cubicBezTo>
                  <a:cubicBezTo>
                    <a:pt x="298" y="173"/>
                    <a:pt x="294" y="160"/>
                    <a:pt x="290" y="148"/>
                  </a:cubicBezTo>
                  <a:cubicBezTo>
                    <a:pt x="285" y="136"/>
                    <a:pt x="280" y="124"/>
                    <a:pt x="273" y="112"/>
                  </a:cubicBezTo>
                  <a:cubicBezTo>
                    <a:pt x="267" y="101"/>
                    <a:pt x="259" y="90"/>
                    <a:pt x="251" y="80"/>
                  </a:cubicBezTo>
                  <a:cubicBezTo>
                    <a:pt x="242" y="70"/>
                    <a:pt x="233" y="61"/>
                    <a:pt x="223" y="52"/>
                  </a:cubicBezTo>
                  <a:cubicBezTo>
                    <a:pt x="213" y="44"/>
                    <a:pt x="202" y="36"/>
                    <a:pt x="190" y="30"/>
                  </a:cubicBezTo>
                  <a:cubicBezTo>
                    <a:pt x="179" y="23"/>
                    <a:pt x="167" y="18"/>
                    <a:pt x="154" y="13"/>
                  </a:cubicBezTo>
                  <a:cubicBezTo>
                    <a:pt x="142" y="9"/>
                    <a:pt x="130" y="5"/>
                    <a:pt x="116" y="3"/>
                  </a:cubicBezTo>
                  <a:cubicBezTo>
                    <a:pt x="104" y="1"/>
                    <a:pt x="91" y="0"/>
                    <a:pt x="78" y="0"/>
                  </a:cubicBezTo>
                  <a:cubicBezTo>
                    <a:pt x="77" y="0"/>
                    <a:pt x="77" y="0"/>
                    <a:pt x="77" y="0"/>
                  </a:cubicBezTo>
                  <a:cubicBezTo>
                    <a:pt x="64" y="0"/>
                    <a:pt x="51" y="1"/>
                    <a:pt x="38" y="3"/>
                  </a:cubicBezTo>
                  <a:cubicBezTo>
                    <a:pt x="25" y="5"/>
                    <a:pt x="12" y="9"/>
                    <a:pt x="0" y="13"/>
                  </a:cubicBezTo>
                  <a:cubicBezTo>
                    <a:pt x="24" y="80"/>
                    <a:pt x="24" y="80"/>
                    <a:pt x="24" y="80"/>
                  </a:cubicBezTo>
                  <a:cubicBezTo>
                    <a:pt x="32" y="77"/>
                    <a:pt x="41" y="75"/>
                    <a:pt x="50" y="73"/>
                  </a:cubicBezTo>
                  <a:cubicBezTo>
                    <a:pt x="59" y="71"/>
                    <a:pt x="68" y="71"/>
                    <a:pt x="77" y="71"/>
                  </a:cubicBezTo>
                  <a:cubicBezTo>
                    <a:pt x="86" y="71"/>
                    <a:pt x="95" y="71"/>
                    <a:pt x="104" y="73"/>
                  </a:cubicBezTo>
                  <a:cubicBezTo>
                    <a:pt x="113" y="75"/>
                    <a:pt x="122" y="77"/>
                    <a:pt x="130" y="80"/>
                  </a:cubicBezTo>
                  <a:cubicBezTo>
                    <a:pt x="139" y="83"/>
                    <a:pt x="147" y="87"/>
                    <a:pt x="155" y="91"/>
                  </a:cubicBezTo>
                  <a:cubicBezTo>
                    <a:pt x="162" y="96"/>
                    <a:pt x="170" y="101"/>
                    <a:pt x="177" y="107"/>
                  </a:cubicBezTo>
                  <a:cubicBezTo>
                    <a:pt x="184" y="113"/>
                    <a:pt x="190" y="119"/>
                    <a:pt x="196" y="126"/>
                  </a:cubicBezTo>
                  <a:cubicBezTo>
                    <a:pt x="202" y="133"/>
                    <a:pt x="207" y="140"/>
                    <a:pt x="211" y="148"/>
                  </a:cubicBezTo>
                  <a:cubicBezTo>
                    <a:pt x="216" y="156"/>
                    <a:pt x="220" y="164"/>
                    <a:pt x="223" y="173"/>
                  </a:cubicBezTo>
                  <a:cubicBezTo>
                    <a:pt x="226" y="181"/>
                    <a:pt x="228" y="190"/>
                    <a:pt x="230" y="199"/>
                  </a:cubicBezTo>
                  <a:cubicBezTo>
                    <a:pt x="231" y="207"/>
                    <a:pt x="232" y="216"/>
                    <a:pt x="232" y="226"/>
                  </a:cubicBezTo>
                  <a:cubicBezTo>
                    <a:pt x="208" y="226"/>
                    <a:pt x="208" y="226"/>
                    <a:pt x="208" y="226"/>
                  </a:cubicBezTo>
                  <a:cubicBezTo>
                    <a:pt x="268" y="330"/>
                    <a:pt x="268" y="330"/>
                    <a:pt x="268" y="330"/>
                  </a:cubicBezTo>
                  <a:cubicBezTo>
                    <a:pt x="328" y="226"/>
                    <a:pt x="328" y="226"/>
                    <a:pt x="328" y="226"/>
                  </a:cubicBezTo>
                  <a:lnTo>
                    <a:pt x="304" y="22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47"/>
            <p:cNvSpPr>
              <a:spLocks/>
            </p:cNvSpPr>
            <p:nvPr/>
          </p:nvSpPr>
          <p:spPr bwMode="auto">
            <a:xfrm>
              <a:off x="3591545" y="1778686"/>
              <a:ext cx="1428750" cy="1423988"/>
            </a:xfrm>
            <a:custGeom>
              <a:avLst/>
              <a:gdLst>
                <a:gd name="T0" fmla="*/ 330 w 330"/>
                <a:gd name="T1" fmla="*/ 61 h 329"/>
                <a:gd name="T2" fmla="*/ 226 w 330"/>
                <a:gd name="T3" fmla="*/ 0 h 329"/>
                <a:gd name="T4" fmla="*/ 226 w 330"/>
                <a:gd name="T5" fmla="*/ 25 h 329"/>
                <a:gd name="T6" fmla="*/ 186 w 330"/>
                <a:gd name="T7" fmla="*/ 28 h 329"/>
                <a:gd name="T8" fmla="*/ 148 w 330"/>
                <a:gd name="T9" fmla="*/ 39 h 329"/>
                <a:gd name="T10" fmla="*/ 113 w 330"/>
                <a:gd name="T11" fmla="*/ 55 h 329"/>
                <a:gd name="T12" fmla="*/ 80 w 330"/>
                <a:gd name="T13" fmla="*/ 78 h 329"/>
                <a:gd name="T14" fmla="*/ 52 w 330"/>
                <a:gd name="T15" fmla="*/ 106 h 329"/>
                <a:gd name="T16" fmla="*/ 30 w 330"/>
                <a:gd name="T17" fmla="*/ 138 h 329"/>
                <a:gd name="T18" fmla="*/ 13 w 330"/>
                <a:gd name="T19" fmla="*/ 174 h 329"/>
                <a:gd name="T20" fmla="*/ 3 w 330"/>
                <a:gd name="T21" fmla="*/ 212 h 329"/>
                <a:gd name="T22" fmla="*/ 0 w 330"/>
                <a:gd name="T23" fmla="*/ 251 h 329"/>
                <a:gd name="T24" fmla="*/ 0 w 330"/>
                <a:gd name="T25" fmla="*/ 251 h 329"/>
                <a:gd name="T26" fmla="*/ 3 w 330"/>
                <a:gd name="T27" fmla="*/ 291 h 329"/>
                <a:gd name="T28" fmla="*/ 14 w 330"/>
                <a:gd name="T29" fmla="*/ 329 h 329"/>
                <a:gd name="T30" fmla="*/ 80 w 330"/>
                <a:gd name="T31" fmla="*/ 304 h 329"/>
                <a:gd name="T32" fmla="*/ 73 w 330"/>
                <a:gd name="T33" fmla="*/ 278 h 329"/>
                <a:gd name="T34" fmla="*/ 71 w 330"/>
                <a:gd name="T35" fmla="*/ 251 h 329"/>
                <a:gd name="T36" fmla="*/ 73 w 330"/>
                <a:gd name="T37" fmla="*/ 224 h 329"/>
                <a:gd name="T38" fmla="*/ 80 w 330"/>
                <a:gd name="T39" fmla="*/ 198 h 329"/>
                <a:gd name="T40" fmla="*/ 92 w 330"/>
                <a:gd name="T41" fmla="*/ 174 h 329"/>
                <a:gd name="T42" fmla="*/ 107 w 330"/>
                <a:gd name="T43" fmla="*/ 152 h 329"/>
                <a:gd name="T44" fmla="*/ 126 w 330"/>
                <a:gd name="T45" fmla="*/ 133 h 329"/>
                <a:gd name="T46" fmla="*/ 148 w 330"/>
                <a:gd name="T47" fmla="*/ 117 h 329"/>
                <a:gd name="T48" fmla="*/ 173 w 330"/>
                <a:gd name="T49" fmla="*/ 106 h 329"/>
                <a:gd name="T50" fmla="*/ 199 w 330"/>
                <a:gd name="T51" fmla="*/ 99 h 329"/>
                <a:gd name="T52" fmla="*/ 226 w 330"/>
                <a:gd name="T53" fmla="*/ 96 h 329"/>
                <a:gd name="T54" fmla="*/ 226 w 330"/>
                <a:gd name="T55" fmla="*/ 121 h 329"/>
                <a:gd name="T56" fmla="*/ 330 w 330"/>
                <a:gd name="T57" fmla="*/ 61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30" h="329">
                  <a:moveTo>
                    <a:pt x="330" y="61"/>
                  </a:moveTo>
                  <a:cubicBezTo>
                    <a:pt x="226" y="0"/>
                    <a:pt x="226" y="0"/>
                    <a:pt x="226" y="0"/>
                  </a:cubicBezTo>
                  <a:cubicBezTo>
                    <a:pt x="226" y="25"/>
                    <a:pt x="226" y="25"/>
                    <a:pt x="226" y="25"/>
                  </a:cubicBezTo>
                  <a:cubicBezTo>
                    <a:pt x="212" y="25"/>
                    <a:pt x="199" y="26"/>
                    <a:pt x="186" y="28"/>
                  </a:cubicBezTo>
                  <a:cubicBezTo>
                    <a:pt x="173" y="31"/>
                    <a:pt x="161" y="34"/>
                    <a:pt x="148" y="39"/>
                  </a:cubicBezTo>
                  <a:cubicBezTo>
                    <a:pt x="136" y="43"/>
                    <a:pt x="124" y="49"/>
                    <a:pt x="113" y="55"/>
                  </a:cubicBezTo>
                  <a:cubicBezTo>
                    <a:pt x="101" y="62"/>
                    <a:pt x="90" y="70"/>
                    <a:pt x="80" y="78"/>
                  </a:cubicBezTo>
                  <a:cubicBezTo>
                    <a:pt x="70" y="87"/>
                    <a:pt x="61" y="96"/>
                    <a:pt x="52" y="106"/>
                  </a:cubicBezTo>
                  <a:cubicBezTo>
                    <a:pt x="44" y="116"/>
                    <a:pt x="36" y="127"/>
                    <a:pt x="30" y="138"/>
                  </a:cubicBezTo>
                  <a:cubicBezTo>
                    <a:pt x="23" y="150"/>
                    <a:pt x="18" y="162"/>
                    <a:pt x="13" y="174"/>
                  </a:cubicBezTo>
                  <a:cubicBezTo>
                    <a:pt x="9" y="186"/>
                    <a:pt x="5" y="199"/>
                    <a:pt x="3" y="212"/>
                  </a:cubicBezTo>
                  <a:cubicBezTo>
                    <a:pt x="1" y="225"/>
                    <a:pt x="0" y="238"/>
                    <a:pt x="0" y="251"/>
                  </a:cubicBezTo>
                  <a:cubicBezTo>
                    <a:pt x="0" y="251"/>
                    <a:pt x="0" y="251"/>
                    <a:pt x="0" y="251"/>
                  </a:cubicBezTo>
                  <a:cubicBezTo>
                    <a:pt x="0" y="265"/>
                    <a:pt x="1" y="278"/>
                    <a:pt x="3" y="291"/>
                  </a:cubicBezTo>
                  <a:cubicBezTo>
                    <a:pt x="6" y="304"/>
                    <a:pt x="9" y="316"/>
                    <a:pt x="14" y="329"/>
                  </a:cubicBezTo>
                  <a:cubicBezTo>
                    <a:pt x="80" y="304"/>
                    <a:pt x="80" y="304"/>
                    <a:pt x="80" y="304"/>
                  </a:cubicBezTo>
                  <a:cubicBezTo>
                    <a:pt x="77" y="296"/>
                    <a:pt x="75" y="287"/>
                    <a:pt x="73" y="278"/>
                  </a:cubicBezTo>
                  <a:cubicBezTo>
                    <a:pt x="72" y="270"/>
                    <a:pt x="71" y="261"/>
                    <a:pt x="71" y="251"/>
                  </a:cubicBezTo>
                  <a:cubicBezTo>
                    <a:pt x="71" y="242"/>
                    <a:pt x="72" y="233"/>
                    <a:pt x="73" y="224"/>
                  </a:cubicBezTo>
                  <a:cubicBezTo>
                    <a:pt x="75" y="216"/>
                    <a:pt x="77" y="207"/>
                    <a:pt x="80" y="198"/>
                  </a:cubicBezTo>
                  <a:cubicBezTo>
                    <a:pt x="83" y="190"/>
                    <a:pt x="87" y="182"/>
                    <a:pt x="92" y="174"/>
                  </a:cubicBezTo>
                  <a:cubicBezTo>
                    <a:pt x="96" y="166"/>
                    <a:pt x="101" y="159"/>
                    <a:pt x="107" y="152"/>
                  </a:cubicBezTo>
                  <a:cubicBezTo>
                    <a:pt x="113" y="145"/>
                    <a:pt x="119" y="138"/>
                    <a:pt x="126" y="133"/>
                  </a:cubicBezTo>
                  <a:cubicBezTo>
                    <a:pt x="133" y="127"/>
                    <a:pt x="140" y="122"/>
                    <a:pt x="148" y="117"/>
                  </a:cubicBezTo>
                  <a:cubicBezTo>
                    <a:pt x="156" y="113"/>
                    <a:pt x="164" y="109"/>
                    <a:pt x="173" y="106"/>
                  </a:cubicBezTo>
                  <a:cubicBezTo>
                    <a:pt x="181" y="103"/>
                    <a:pt x="190" y="100"/>
                    <a:pt x="199" y="99"/>
                  </a:cubicBezTo>
                  <a:cubicBezTo>
                    <a:pt x="208" y="97"/>
                    <a:pt x="217" y="96"/>
                    <a:pt x="226" y="96"/>
                  </a:cubicBezTo>
                  <a:cubicBezTo>
                    <a:pt x="226" y="121"/>
                    <a:pt x="226" y="121"/>
                    <a:pt x="226" y="121"/>
                  </a:cubicBezTo>
                  <a:lnTo>
                    <a:pt x="330" y="6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20"/>
            <p:cNvSpPr>
              <a:spLocks/>
            </p:cNvSpPr>
            <p:nvPr/>
          </p:nvSpPr>
          <p:spPr bwMode="auto">
            <a:xfrm>
              <a:off x="3476660" y="2404884"/>
              <a:ext cx="1421192" cy="1426687"/>
            </a:xfrm>
            <a:custGeom>
              <a:avLst/>
              <a:gdLst>
                <a:gd name="T0" fmla="*/ 305 w 329"/>
                <a:gd name="T1" fmla="*/ 250 h 330"/>
                <a:gd name="T2" fmla="*/ 278 w 329"/>
                <a:gd name="T3" fmla="*/ 257 h 330"/>
                <a:gd name="T4" fmla="*/ 251 w 329"/>
                <a:gd name="T5" fmla="*/ 259 h 330"/>
                <a:gd name="T6" fmla="*/ 225 w 329"/>
                <a:gd name="T7" fmla="*/ 257 h 330"/>
                <a:gd name="T8" fmla="*/ 198 w 329"/>
                <a:gd name="T9" fmla="*/ 250 h 330"/>
                <a:gd name="T10" fmla="*/ 174 w 329"/>
                <a:gd name="T11" fmla="*/ 238 h 330"/>
                <a:gd name="T12" fmla="*/ 152 w 329"/>
                <a:gd name="T13" fmla="*/ 223 h 330"/>
                <a:gd name="T14" fmla="*/ 133 w 329"/>
                <a:gd name="T15" fmla="*/ 204 h 330"/>
                <a:gd name="T16" fmla="*/ 117 w 329"/>
                <a:gd name="T17" fmla="*/ 182 h 330"/>
                <a:gd name="T18" fmla="*/ 106 w 329"/>
                <a:gd name="T19" fmla="*/ 157 h 330"/>
                <a:gd name="T20" fmla="*/ 99 w 329"/>
                <a:gd name="T21" fmla="*/ 131 h 330"/>
                <a:gd name="T22" fmla="*/ 96 w 329"/>
                <a:gd name="T23" fmla="*/ 104 h 330"/>
                <a:gd name="T24" fmla="*/ 121 w 329"/>
                <a:gd name="T25" fmla="*/ 104 h 330"/>
                <a:gd name="T26" fmla="*/ 61 w 329"/>
                <a:gd name="T27" fmla="*/ 0 h 330"/>
                <a:gd name="T28" fmla="*/ 0 w 329"/>
                <a:gd name="T29" fmla="*/ 104 h 330"/>
                <a:gd name="T30" fmla="*/ 25 w 329"/>
                <a:gd name="T31" fmla="*/ 104 h 330"/>
                <a:gd name="T32" fmla="*/ 28 w 329"/>
                <a:gd name="T33" fmla="*/ 143 h 330"/>
                <a:gd name="T34" fmla="*/ 39 w 329"/>
                <a:gd name="T35" fmla="*/ 182 h 330"/>
                <a:gd name="T36" fmla="*/ 55 w 329"/>
                <a:gd name="T37" fmla="*/ 217 h 330"/>
                <a:gd name="T38" fmla="*/ 78 w 329"/>
                <a:gd name="T39" fmla="*/ 250 h 330"/>
                <a:gd name="T40" fmla="*/ 106 w 329"/>
                <a:gd name="T41" fmla="*/ 277 h 330"/>
                <a:gd name="T42" fmla="*/ 138 w 329"/>
                <a:gd name="T43" fmla="*/ 300 h 330"/>
                <a:gd name="T44" fmla="*/ 174 w 329"/>
                <a:gd name="T45" fmla="*/ 317 h 330"/>
                <a:gd name="T46" fmla="*/ 212 w 329"/>
                <a:gd name="T47" fmla="*/ 327 h 330"/>
                <a:gd name="T48" fmla="*/ 251 w 329"/>
                <a:gd name="T49" fmla="*/ 330 h 330"/>
                <a:gd name="T50" fmla="*/ 251 w 329"/>
                <a:gd name="T51" fmla="*/ 330 h 330"/>
                <a:gd name="T52" fmla="*/ 291 w 329"/>
                <a:gd name="T53" fmla="*/ 327 h 330"/>
                <a:gd name="T54" fmla="*/ 329 w 329"/>
                <a:gd name="T55" fmla="*/ 316 h 330"/>
                <a:gd name="T56" fmla="*/ 305 w 329"/>
                <a:gd name="T57" fmla="*/ 25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9" h="330">
                  <a:moveTo>
                    <a:pt x="305" y="250"/>
                  </a:moveTo>
                  <a:cubicBezTo>
                    <a:pt x="296" y="253"/>
                    <a:pt x="287" y="255"/>
                    <a:pt x="278" y="257"/>
                  </a:cubicBezTo>
                  <a:cubicBezTo>
                    <a:pt x="270" y="258"/>
                    <a:pt x="261" y="259"/>
                    <a:pt x="251" y="259"/>
                  </a:cubicBezTo>
                  <a:cubicBezTo>
                    <a:pt x="242" y="259"/>
                    <a:pt x="233" y="258"/>
                    <a:pt x="225" y="257"/>
                  </a:cubicBezTo>
                  <a:cubicBezTo>
                    <a:pt x="216" y="255"/>
                    <a:pt x="207" y="253"/>
                    <a:pt x="198" y="250"/>
                  </a:cubicBezTo>
                  <a:cubicBezTo>
                    <a:pt x="190" y="247"/>
                    <a:pt x="182" y="243"/>
                    <a:pt x="174" y="238"/>
                  </a:cubicBezTo>
                  <a:cubicBezTo>
                    <a:pt x="166" y="234"/>
                    <a:pt x="159" y="229"/>
                    <a:pt x="152" y="223"/>
                  </a:cubicBezTo>
                  <a:cubicBezTo>
                    <a:pt x="145" y="217"/>
                    <a:pt x="139" y="211"/>
                    <a:pt x="133" y="204"/>
                  </a:cubicBezTo>
                  <a:cubicBezTo>
                    <a:pt x="127" y="197"/>
                    <a:pt x="122" y="189"/>
                    <a:pt x="117" y="182"/>
                  </a:cubicBezTo>
                  <a:cubicBezTo>
                    <a:pt x="113" y="174"/>
                    <a:pt x="109" y="166"/>
                    <a:pt x="106" y="157"/>
                  </a:cubicBezTo>
                  <a:cubicBezTo>
                    <a:pt x="103" y="149"/>
                    <a:pt x="100" y="140"/>
                    <a:pt x="99" y="131"/>
                  </a:cubicBezTo>
                  <a:cubicBezTo>
                    <a:pt x="97" y="122"/>
                    <a:pt x="96" y="113"/>
                    <a:pt x="96" y="104"/>
                  </a:cubicBezTo>
                  <a:cubicBezTo>
                    <a:pt x="121" y="104"/>
                    <a:pt x="121" y="104"/>
                    <a:pt x="121" y="104"/>
                  </a:cubicBezTo>
                  <a:cubicBezTo>
                    <a:pt x="61" y="0"/>
                    <a:pt x="61" y="0"/>
                    <a:pt x="61" y="0"/>
                  </a:cubicBezTo>
                  <a:cubicBezTo>
                    <a:pt x="0" y="104"/>
                    <a:pt x="0" y="104"/>
                    <a:pt x="0" y="104"/>
                  </a:cubicBezTo>
                  <a:cubicBezTo>
                    <a:pt x="25" y="104"/>
                    <a:pt x="25" y="104"/>
                    <a:pt x="25" y="104"/>
                  </a:cubicBezTo>
                  <a:cubicBezTo>
                    <a:pt x="25" y="117"/>
                    <a:pt x="26" y="131"/>
                    <a:pt x="28" y="143"/>
                  </a:cubicBezTo>
                  <a:cubicBezTo>
                    <a:pt x="31" y="157"/>
                    <a:pt x="34" y="169"/>
                    <a:pt x="39" y="182"/>
                  </a:cubicBezTo>
                  <a:cubicBezTo>
                    <a:pt x="43" y="194"/>
                    <a:pt x="49" y="206"/>
                    <a:pt x="55" y="217"/>
                  </a:cubicBezTo>
                  <a:cubicBezTo>
                    <a:pt x="62" y="229"/>
                    <a:pt x="70" y="240"/>
                    <a:pt x="78" y="250"/>
                  </a:cubicBezTo>
                  <a:cubicBezTo>
                    <a:pt x="87" y="260"/>
                    <a:pt x="96" y="269"/>
                    <a:pt x="106" y="277"/>
                  </a:cubicBezTo>
                  <a:cubicBezTo>
                    <a:pt x="116" y="286"/>
                    <a:pt x="127" y="293"/>
                    <a:pt x="138" y="300"/>
                  </a:cubicBezTo>
                  <a:cubicBezTo>
                    <a:pt x="150" y="307"/>
                    <a:pt x="162" y="312"/>
                    <a:pt x="174" y="317"/>
                  </a:cubicBezTo>
                  <a:cubicBezTo>
                    <a:pt x="186" y="321"/>
                    <a:pt x="199" y="324"/>
                    <a:pt x="212" y="327"/>
                  </a:cubicBezTo>
                  <a:cubicBezTo>
                    <a:pt x="225" y="329"/>
                    <a:pt x="238" y="330"/>
                    <a:pt x="251" y="330"/>
                  </a:cubicBezTo>
                  <a:cubicBezTo>
                    <a:pt x="251" y="330"/>
                    <a:pt x="251" y="330"/>
                    <a:pt x="251" y="330"/>
                  </a:cubicBezTo>
                  <a:cubicBezTo>
                    <a:pt x="265" y="330"/>
                    <a:pt x="278" y="329"/>
                    <a:pt x="291" y="327"/>
                  </a:cubicBezTo>
                  <a:cubicBezTo>
                    <a:pt x="304" y="324"/>
                    <a:pt x="317" y="321"/>
                    <a:pt x="329" y="316"/>
                  </a:cubicBezTo>
                  <a:lnTo>
                    <a:pt x="305" y="2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39"/>
            <p:cNvSpPr>
              <a:spLocks/>
            </p:cNvSpPr>
            <p:nvPr/>
          </p:nvSpPr>
          <p:spPr bwMode="auto">
            <a:xfrm>
              <a:off x="4122178" y="3406955"/>
              <a:ext cx="1047579" cy="532947"/>
            </a:xfrm>
            <a:custGeom>
              <a:avLst/>
              <a:gdLst>
                <a:gd name="T0" fmla="*/ 192 w 242"/>
                <a:gd name="T1" fmla="*/ 0 h 123"/>
                <a:gd name="T2" fmla="*/ 182 w 242"/>
                <a:gd name="T3" fmla="*/ 6 h 123"/>
                <a:gd name="T4" fmla="*/ 158 w 242"/>
                <a:gd name="T5" fmla="*/ 17 h 123"/>
                <a:gd name="T6" fmla="*/ 132 w 242"/>
                <a:gd name="T7" fmla="*/ 24 h 123"/>
                <a:gd name="T8" fmla="*/ 105 w 242"/>
                <a:gd name="T9" fmla="*/ 27 h 123"/>
                <a:gd name="T10" fmla="*/ 105 w 242"/>
                <a:gd name="T11" fmla="*/ 2 h 123"/>
                <a:gd name="T12" fmla="*/ 0 w 242"/>
                <a:gd name="T13" fmla="*/ 63 h 123"/>
                <a:gd name="T14" fmla="*/ 105 w 242"/>
                <a:gd name="T15" fmla="*/ 123 h 123"/>
                <a:gd name="T16" fmla="*/ 105 w 242"/>
                <a:gd name="T17" fmla="*/ 98 h 123"/>
                <a:gd name="T18" fmla="*/ 144 w 242"/>
                <a:gd name="T19" fmla="*/ 95 h 123"/>
                <a:gd name="T20" fmla="*/ 182 w 242"/>
                <a:gd name="T21" fmla="*/ 85 h 123"/>
                <a:gd name="T22" fmla="*/ 218 w 242"/>
                <a:gd name="T23" fmla="*/ 68 h 123"/>
                <a:gd name="T24" fmla="*/ 242 w 242"/>
                <a:gd name="T25" fmla="*/ 52 h 123"/>
                <a:gd name="T26" fmla="*/ 192 w 242"/>
                <a:gd name="T2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2" h="123">
                  <a:moveTo>
                    <a:pt x="192" y="0"/>
                  </a:moveTo>
                  <a:cubicBezTo>
                    <a:pt x="189" y="2"/>
                    <a:pt x="186" y="4"/>
                    <a:pt x="182" y="6"/>
                  </a:cubicBezTo>
                  <a:cubicBezTo>
                    <a:pt x="174" y="10"/>
                    <a:pt x="166" y="14"/>
                    <a:pt x="158" y="17"/>
                  </a:cubicBezTo>
                  <a:cubicBezTo>
                    <a:pt x="149" y="21"/>
                    <a:pt x="141" y="23"/>
                    <a:pt x="132" y="24"/>
                  </a:cubicBezTo>
                  <a:cubicBezTo>
                    <a:pt x="123" y="26"/>
                    <a:pt x="114" y="27"/>
                    <a:pt x="105" y="27"/>
                  </a:cubicBezTo>
                  <a:cubicBezTo>
                    <a:pt x="105" y="2"/>
                    <a:pt x="105" y="2"/>
                    <a:pt x="105" y="2"/>
                  </a:cubicBezTo>
                  <a:cubicBezTo>
                    <a:pt x="0" y="63"/>
                    <a:pt x="0" y="63"/>
                    <a:pt x="0" y="63"/>
                  </a:cubicBezTo>
                  <a:cubicBezTo>
                    <a:pt x="105" y="123"/>
                    <a:pt x="105" y="123"/>
                    <a:pt x="105" y="123"/>
                  </a:cubicBezTo>
                  <a:cubicBezTo>
                    <a:pt x="105" y="98"/>
                    <a:pt x="105" y="98"/>
                    <a:pt x="105" y="98"/>
                  </a:cubicBezTo>
                  <a:cubicBezTo>
                    <a:pt x="118" y="98"/>
                    <a:pt x="131" y="97"/>
                    <a:pt x="144" y="95"/>
                  </a:cubicBezTo>
                  <a:cubicBezTo>
                    <a:pt x="157" y="92"/>
                    <a:pt x="170" y="89"/>
                    <a:pt x="182" y="85"/>
                  </a:cubicBezTo>
                  <a:cubicBezTo>
                    <a:pt x="195" y="80"/>
                    <a:pt x="207" y="74"/>
                    <a:pt x="218" y="68"/>
                  </a:cubicBezTo>
                  <a:cubicBezTo>
                    <a:pt x="226" y="63"/>
                    <a:pt x="235" y="57"/>
                    <a:pt x="242" y="52"/>
                  </a:cubicBezTo>
                  <a:lnTo>
                    <a:pt x="192"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1820647" y="1912072"/>
            <a:ext cx="2242851" cy="287064"/>
            <a:chOff x="683568" y="2747657"/>
            <a:chExt cx="2242851" cy="287064"/>
          </a:xfrm>
        </p:grpSpPr>
        <p:cxnSp>
          <p:nvCxnSpPr>
            <p:cNvPr id="11" name="直接连接符 10"/>
            <p:cNvCxnSpPr/>
            <p:nvPr/>
          </p:nvCxnSpPr>
          <p:spPr>
            <a:xfrm flipH="1" flipV="1">
              <a:off x="2699586" y="2747657"/>
              <a:ext cx="226833" cy="287064"/>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683568" y="2747657"/>
              <a:ext cx="2025890"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13" name="矩形 12"/>
          <p:cNvSpPr/>
          <p:nvPr/>
        </p:nvSpPr>
        <p:spPr>
          <a:xfrm>
            <a:off x="1820647" y="1492894"/>
            <a:ext cx="2016018" cy="400110"/>
          </a:xfrm>
          <a:prstGeom prst="rect">
            <a:avLst/>
          </a:prstGeom>
        </p:spPr>
        <p:txBody>
          <a:bodyPr wrap="square">
            <a:spAutoFit/>
          </a:bodyPr>
          <a:lstStyle/>
          <a:p>
            <a:pPr algn="just">
              <a:lnSpc>
                <a:spcPts val="1200"/>
              </a:lnSpc>
            </a:pPr>
            <a:r>
              <a:rPr lang="zh-CN" altLang="en-US" sz="1000">
                <a:latin typeface="微软雅黑" pitchFamily="34" charset="-122"/>
                <a:ea typeface="微软雅黑" pitchFamily="34" charset="-122"/>
              </a:rPr>
              <a:t>这里</a:t>
            </a:r>
            <a:r>
              <a:rPr lang="zh-CN" altLang="en-US" sz="1000" dirty="0">
                <a:latin typeface="微软雅黑" pitchFamily="34" charset="-122"/>
                <a:ea typeface="微软雅黑" pitchFamily="34" charset="-122"/>
              </a:rPr>
              <a:t>填写目录内容说明</a:t>
            </a:r>
            <a:r>
              <a:rPr lang="zh-CN" altLang="en-US" sz="1000">
                <a:latin typeface="微软雅黑" pitchFamily="34" charset="-122"/>
                <a:ea typeface="微软雅黑" pitchFamily="34" charset="-122"/>
              </a:rPr>
              <a:t>，设计发展</a:t>
            </a:r>
            <a:r>
              <a:rPr lang="zh-CN" altLang="en-US" sz="1000" dirty="0">
                <a:latin typeface="微软雅黑" pitchFamily="34" charset="-122"/>
                <a:ea typeface="微软雅黑" pitchFamily="34" charset="-122"/>
              </a:rPr>
              <a:t>存在着一个时代价值观的</a:t>
            </a:r>
            <a:r>
              <a:rPr lang="zh-CN" altLang="en-US" sz="1000">
                <a:latin typeface="微软雅黑" pitchFamily="34" charset="-122"/>
                <a:ea typeface="微软雅黑" pitchFamily="34" charset="-122"/>
              </a:rPr>
              <a:t>问题。</a:t>
            </a:r>
            <a:endParaRPr lang="en-US" altLang="zh-CN" sz="1000" dirty="0">
              <a:latin typeface="微软雅黑" pitchFamily="34" charset="-122"/>
              <a:ea typeface="微软雅黑" pitchFamily="34" charset="-122"/>
            </a:endParaRPr>
          </a:p>
        </p:txBody>
      </p:sp>
      <p:sp>
        <p:nvSpPr>
          <p:cNvPr id="14" name="椭圆 13"/>
          <p:cNvSpPr/>
          <p:nvPr/>
        </p:nvSpPr>
        <p:spPr>
          <a:xfrm>
            <a:off x="4043590" y="2188559"/>
            <a:ext cx="83357" cy="83357"/>
          </a:xfrm>
          <a:prstGeom prst="ellipse">
            <a:avLst/>
          </a:prstGeom>
          <a:solidFill>
            <a:schemeClr val="bg1">
              <a:lumMod val="75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5110833" y="1898253"/>
            <a:ext cx="2297708" cy="287064"/>
            <a:chOff x="5392523" y="2088239"/>
            <a:chExt cx="2297708" cy="287064"/>
          </a:xfrm>
        </p:grpSpPr>
        <p:cxnSp>
          <p:nvCxnSpPr>
            <p:cNvPr id="16" name="直接连接符 15"/>
            <p:cNvCxnSpPr/>
            <p:nvPr/>
          </p:nvCxnSpPr>
          <p:spPr>
            <a:xfrm flipV="1">
              <a:off x="5392523" y="2088239"/>
              <a:ext cx="271818" cy="287064"/>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5664341" y="2088239"/>
              <a:ext cx="2025890"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18" name="矩形 17"/>
          <p:cNvSpPr/>
          <p:nvPr/>
        </p:nvSpPr>
        <p:spPr>
          <a:xfrm>
            <a:off x="5392523" y="1492894"/>
            <a:ext cx="2016018" cy="400110"/>
          </a:xfrm>
          <a:prstGeom prst="rect">
            <a:avLst/>
          </a:prstGeom>
        </p:spPr>
        <p:txBody>
          <a:bodyPr wrap="square">
            <a:spAutoFit/>
          </a:bodyPr>
          <a:lstStyle/>
          <a:p>
            <a:pPr algn="just">
              <a:lnSpc>
                <a:spcPts val="1200"/>
              </a:lnSpc>
            </a:pPr>
            <a:r>
              <a:rPr lang="zh-CN" altLang="en-US" sz="1000">
                <a:latin typeface="微软雅黑" pitchFamily="34" charset="-122"/>
                <a:ea typeface="微软雅黑" pitchFamily="34" charset="-122"/>
              </a:rPr>
              <a:t>这里</a:t>
            </a:r>
            <a:r>
              <a:rPr lang="zh-CN" altLang="en-US" sz="1000" dirty="0">
                <a:latin typeface="微软雅黑" pitchFamily="34" charset="-122"/>
                <a:ea typeface="微软雅黑" pitchFamily="34" charset="-122"/>
              </a:rPr>
              <a:t>填写目录内容说明</a:t>
            </a:r>
            <a:r>
              <a:rPr lang="zh-CN" altLang="en-US" sz="1000">
                <a:latin typeface="微软雅黑" pitchFamily="34" charset="-122"/>
                <a:ea typeface="微软雅黑" pitchFamily="34" charset="-122"/>
              </a:rPr>
              <a:t>，设计发展</a:t>
            </a:r>
            <a:r>
              <a:rPr lang="zh-CN" altLang="en-US" sz="1000" dirty="0">
                <a:latin typeface="微软雅黑" pitchFamily="34" charset="-122"/>
                <a:ea typeface="微软雅黑" pitchFamily="34" charset="-122"/>
              </a:rPr>
              <a:t>存在着一个时代价值观的</a:t>
            </a:r>
            <a:r>
              <a:rPr lang="zh-CN" altLang="en-US" sz="1000">
                <a:latin typeface="微软雅黑" pitchFamily="34" charset="-122"/>
                <a:ea typeface="微软雅黑" pitchFamily="34" charset="-122"/>
              </a:rPr>
              <a:t>问题。</a:t>
            </a:r>
            <a:endParaRPr lang="en-US" altLang="zh-CN" sz="1000" dirty="0">
              <a:latin typeface="微软雅黑" pitchFamily="34" charset="-122"/>
              <a:ea typeface="微软雅黑" pitchFamily="34" charset="-122"/>
            </a:endParaRPr>
          </a:p>
        </p:txBody>
      </p:sp>
      <p:sp>
        <p:nvSpPr>
          <p:cNvPr id="19" name="椭圆 18"/>
          <p:cNvSpPr/>
          <p:nvPr/>
        </p:nvSpPr>
        <p:spPr>
          <a:xfrm>
            <a:off x="5020295" y="2157457"/>
            <a:ext cx="83357" cy="83357"/>
          </a:xfrm>
          <a:prstGeom prst="ellipse">
            <a:avLst/>
          </a:prstGeom>
          <a:solidFill>
            <a:schemeClr val="bg1">
              <a:lumMod val="75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675351" y="3558542"/>
            <a:ext cx="2336457" cy="282312"/>
            <a:chOff x="1165882" y="3654730"/>
            <a:chExt cx="2336457" cy="282312"/>
          </a:xfrm>
        </p:grpSpPr>
        <p:cxnSp>
          <p:nvCxnSpPr>
            <p:cNvPr id="21" name="直接连接符 20"/>
            <p:cNvCxnSpPr/>
            <p:nvPr/>
          </p:nvCxnSpPr>
          <p:spPr>
            <a:xfrm flipH="1">
              <a:off x="3202967" y="3654730"/>
              <a:ext cx="299372" cy="282312"/>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1165882" y="3937042"/>
              <a:ext cx="2025890"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23" name="矩形 22"/>
          <p:cNvSpPr/>
          <p:nvPr/>
        </p:nvSpPr>
        <p:spPr>
          <a:xfrm>
            <a:off x="1702915" y="3440744"/>
            <a:ext cx="2016018" cy="400110"/>
          </a:xfrm>
          <a:prstGeom prst="rect">
            <a:avLst/>
          </a:prstGeom>
        </p:spPr>
        <p:txBody>
          <a:bodyPr wrap="square">
            <a:spAutoFit/>
          </a:bodyPr>
          <a:lstStyle/>
          <a:p>
            <a:pPr algn="just">
              <a:lnSpc>
                <a:spcPts val="1200"/>
              </a:lnSpc>
            </a:pPr>
            <a:r>
              <a:rPr lang="zh-CN" altLang="en-US" sz="1000">
                <a:latin typeface="微软雅黑" pitchFamily="34" charset="-122"/>
                <a:ea typeface="微软雅黑" pitchFamily="34" charset="-122"/>
              </a:rPr>
              <a:t>这里</a:t>
            </a:r>
            <a:r>
              <a:rPr lang="zh-CN" altLang="en-US" sz="1000" dirty="0">
                <a:latin typeface="微软雅黑" pitchFamily="34" charset="-122"/>
                <a:ea typeface="微软雅黑" pitchFamily="34" charset="-122"/>
              </a:rPr>
              <a:t>填写目录内容说明</a:t>
            </a:r>
            <a:r>
              <a:rPr lang="zh-CN" altLang="en-US" sz="1000">
                <a:latin typeface="微软雅黑" pitchFamily="34" charset="-122"/>
                <a:ea typeface="微软雅黑" pitchFamily="34" charset="-122"/>
              </a:rPr>
              <a:t>，设计发展</a:t>
            </a:r>
            <a:r>
              <a:rPr lang="zh-CN" altLang="en-US" sz="1000" dirty="0">
                <a:latin typeface="微软雅黑" pitchFamily="34" charset="-122"/>
                <a:ea typeface="微软雅黑" pitchFamily="34" charset="-122"/>
              </a:rPr>
              <a:t>存在着一个时代价值观的</a:t>
            </a:r>
            <a:r>
              <a:rPr lang="zh-CN" altLang="en-US" sz="1000">
                <a:latin typeface="微软雅黑" pitchFamily="34" charset="-122"/>
                <a:ea typeface="微软雅黑" pitchFamily="34" charset="-122"/>
              </a:rPr>
              <a:t>问题。</a:t>
            </a:r>
            <a:endParaRPr lang="en-US" altLang="zh-CN" sz="1000" dirty="0">
              <a:latin typeface="微软雅黑" pitchFamily="34" charset="-122"/>
              <a:ea typeface="微软雅黑" pitchFamily="34" charset="-122"/>
            </a:endParaRPr>
          </a:p>
        </p:txBody>
      </p:sp>
      <p:sp>
        <p:nvSpPr>
          <p:cNvPr id="24" name="椭圆 23"/>
          <p:cNvSpPr/>
          <p:nvPr/>
        </p:nvSpPr>
        <p:spPr>
          <a:xfrm>
            <a:off x="4004875" y="3484861"/>
            <a:ext cx="83357" cy="83357"/>
          </a:xfrm>
          <a:prstGeom prst="ellipse">
            <a:avLst/>
          </a:prstGeom>
          <a:solidFill>
            <a:schemeClr val="bg1">
              <a:lumMod val="75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5099771" y="3558022"/>
            <a:ext cx="2293657" cy="319088"/>
            <a:chOff x="5456899" y="3617954"/>
            <a:chExt cx="2293657" cy="319088"/>
          </a:xfrm>
        </p:grpSpPr>
        <p:cxnSp>
          <p:nvCxnSpPr>
            <p:cNvPr id="26" name="直接连接符 25"/>
            <p:cNvCxnSpPr/>
            <p:nvPr/>
          </p:nvCxnSpPr>
          <p:spPr>
            <a:xfrm>
              <a:off x="5456899" y="3617954"/>
              <a:ext cx="267767" cy="319088"/>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5724666" y="3937042"/>
              <a:ext cx="2025890"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28" name="矩形 27"/>
          <p:cNvSpPr/>
          <p:nvPr/>
        </p:nvSpPr>
        <p:spPr>
          <a:xfrm>
            <a:off x="5411794" y="3477000"/>
            <a:ext cx="2016018" cy="400110"/>
          </a:xfrm>
          <a:prstGeom prst="rect">
            <a:avLst/>
          </a:prstGeom>
        </p:spPr>
        <p:txBody>
          <a:bodyPr wrap="square">
            <a:spAutoFit/>
          </a:bodyPr>
          <a:lstStyle/>
          <a:p>
            <a:pPr algn="just">
              <a:lnSpc>
                <a:spcPts val="1200"/>
              </a:lnSpc>
            </a:pPr>
            <a:r>
              <a:rPr lang="zh-CN" altLang="en-US" sz="1000">
                <a:latin typeface="微软雅黑" pitchFamily="34" charset="-122"/>
                <a:ea typeface="微软雅黑" pitchFamily="34" charset="-122"/>
              </a:rPr>
              <a:t>这里</a:t>
            </a:r>
            <a:r>
              <a:rPr lang="zh-CN" altLang="en-US" sz="1000" dirty="0">
                <a:latin typeface="微软雅黑" pitchFamily="34" charset="-122"/>
                <a:ea typeface="微软雅黑" pitchFamily="34" charset="-122"/>
              </a:rPr>
              <a:t>填写目录内容说明</a:t>
            </a:r>
            <a:r>
              <a:rPr lang="zh-CN" altLang="en-US" sz="1000">
                <a:latin typeface="微软雅黑" pitchFamily="34" charset="-122"/>
                <a:ea typeface="微软雅黑" pitchFamily="34" charset="-122"/>
              </a:rPr>
              <a:t>，设计发展</a:t>
            </a:r>
            <a:r>
              <a:rPr lang="zh-CN" altLang="en-US" sz="1000" dirty="0">
                <a:latin typeface="微软雅黑" pitchFamily="34" charset="-122"/>
                <a:ea typeface="微软雅黑" pitchFamily="34" charset="-122"/>
              </a:rPr>
              <a:t>存在着一个时代价值观的</a:t>
            </a:r>
            <a:r>
              <a:rPr lang="zh-CN" altLang="en-US" sz="1000">
                <a:latin typeface="微软雅黑" pitchFamily="34" charset="-122"/>
                <a:ea typeface="微软雅黑" pitchFamily="34" charset="-122"/>
              </a:rPr>
              <a:t>问题。</a:t>
            </a:r>
            <a:endParaRPr lang="en-US" altLang="zh-CN" sz="1000" dirty="0">
              <a:latin typeface="微软雅黑" pitchFamily="34" charset="-122"/>
              <a:ea typeface="微软雅黑" pitchFamily="34" charset="-122"/>
            </a:endParaRPr>
          </a:p>
        </p:txBody>
      </p:sp>
      <p:sp>
        <p:nvSpPr>
          <p:cNvPr id="29" name="椭圆 28"/>
          <p:cNvSpPr/>
          <p:nvPr/>
        </p:nvSpPr>
        <p:spPr>
          <a:xfrm>
            <a:off x="5020295" y="3484861"/>
            <a:ext cx="83357" cy="83357"/>
          </a:xfrm>
          <a:prstGeom prst="ellipse">
            <a:avLst/>
          </a:prstGeom>
          <a:solidFill>
            <a:schemeClr val="bg1">
              <a:lumMod val="75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Tree>
    <p:extLst>
      <p:ext uri="{BB962C8B-B14F-4D97-AF65-F5344CB8AC3E}">
        <p14:creationId xmlns:p14="http://schemas.microsoft.com/office/powerpoint/2010/main" val="3576269838"/>
      </p:ext>
    </p:extLst>
  </p:cSld>
  <p:clrMapOvr>
    <a:masterClrMapping/>
  </p:clrMapOvr>
  <mc:AlternateContent xmlns:mc="http://schemas.openxmlformats.org/markup-compatibility/2006" xmlns:p14="http://schemas.microsoft.com/office/powerpoint/2010/main">
    <mc:Choice Requires="p14">
      <p:transition spd="slow" p14:dur="2000" advTm="6346"/>
    </mc:Choice>
    <mc:Fallback xmlns="">
      <p:transition spd="slow" advTm="6346"/>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par>
                                    <p:cTn id="10" presetID="8" presetClass="emph" presetSubtype="0" fill="hold" nodeType="withEffect">
                                      <p:stCondLst>
                                        <p:cond delay="0"/>
                                      </p:stCondLst>
                                      <p:childTnLst>
                                        <p:animRot by="21600000">
                                          <p:cBhvr>
                                            <p:cTn id="11" dur="1000" fill="hold"/>
                                            <p:tgtEl>
                                              <p:spTgt spid="4"/>
                                            </p:tgtEl>
                                            <p:attrNameLst>
                                              <p:attrName>r</p:attrName>
                                            </p:attrNameLst>
                                          </p:cBhvr>
                                        </p:animRot>
                                      </p:childTnLst>
                                    </p:cTn>
                                  </p:par>
                                </p:childTnLst>
                              </p:cTn>
                            </p:par>
                            <p:par>
                              <p:cTn id="12" fill="hold">
                                <p:stCondLst>
                                  <p:cond delay="1000"/>
                                </p:stCondLst>
                                <p:childTnLst>
                                  <p:par>
                                    <p:cTn id="13" presetID="10" presetClass="entr" presetSubtype="0" repeatCount="300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50"/>
                                            <p:tgtEl>
                                              <p:spTgt spid="14"/>
                                            </p:tgtEl>
                                          </p:cBhvr>
                                        </p:animEffect>
                                      </p:childTnLst>
                                    </p:cTn>
                                  </p:par>
                                </p:childTnLst>
                              </p:cTn>
                            </p:par>
                            <p:par>
                              <p:cTn id="16" fill="hold">
                                <p:stCondLst>
                                  <p:cond delay="1450"/>
                                </p:stCondLst>
                                <p:childTnLst>
                                  <p:par>
                                    <p:cTn id="17" presetID="22" presetClass="entr" presetSubtype="2"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300"/>
                                            <p:tgtEl>
                                              <p:spTgt spid="10"/>
                                            </p:tgtEl>
                                          </p:cBhvr>
                                        </p:animEffect>
                                      </p:childTnLst>
                                    </p:cTn>
                                  </p:par>
                                </p:childTnLst>
                              </p:cTn>
                            </p:par>
                            <p:par>
                              <p:cTn id="20" fill="hold">
                                <p:stCondLst>
                                  <p:cond delay="1750"/>
                                </p:stCondLst>
                                <p:childTnLst>
                                  <p:par>
                                    <p:cTn id="21" presetID="2" presetClass="entr" presetSubtype="8" fill="hold" grpId="0" nodeType="afterEffect" p14:presetBounceEnd="56667">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14:bounceEnd="56667">
                                          <p:cBhvr additive="base">
                                            <p:cTn id="23" dur="300" fill="hold"/>
                                            <p:tgtEl>
                                              <p:spTgt spid="13"/>
                                            </p:tgtEl>
                                            <p:attrNameLst>
                                              <p:attrName>ppt_x</p:attrName>
                                            </p:attrNameLst>
                                          </p:cBhvr>
                                          <p:tavLst>
                                            <p:tav tm="0">
                                              <p:val>
                                                <p:strVal val="0-#ppt_w/2"/>
                                              </p:val>
                                            </p:tav>
                                            <p:tav tm="100000">
                                              <p:val>
                                                <p:strVal val="#ppt_x"/>
                                              </p:val>
                                            </p:tav>
                                          </p:tavLst>
                                        </p:anim>
                                        <p:anim calcmode="lin" valueType="num" p14:bounceEnd="56667">
                                          <p:cBhvr additive="base">
                                            <p:cTn id="24" dur="300" fill="hold"/>
                                            <p:tgtEl>
                                              <p:spTgt spid="13"/>
                                            </p:tgtEl>
                                            <p:attrNameLst>
                                              <p:attrName>ppt_y</p:attrName>
                                            </p:attrNameLst>
                                          </p:cBhvr>
                                          <p:tavLst>
                                            <p:tav tm="0">
                                              <p:val>
                                                <p:strVal val="#ppt_y"/>
                                              </p:val>
                                            </p:tav>
                                            <p:tav tm="100000">
                                              <p:val>
                                                <p:strVal val="#ppt_y"/>
                                              </p:val>
                                            </p:tav>
                                          </p:tavLst>
                                        </p:anim>
                                      </p:childTnLst>
                                    </p:cTn>
                                  </p:par>
                                </p:childTnLst>
                              </p:cTn>
                            </p:par>
                            <p:par>
                              <p:cTn id="25" fill="hold">
                                <p:stCondLst>
                                  <p:cond delay="2050"/>
                                </p:stCondLst>
                                <p:childTnLst>
                                  <p:par>
                                    <p:cTn id="26" presetID="10" presetClass="entr" presetSubtype="0" repeatCount="3000"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50"/>
                                            <p:tgtEl>
                                              <p:spTgt spid="19"/>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300"/>
                                            <p:tgtEl>
                                              <p:spTgt spid="15"/>
                                            </p:tgtEl>
                                          </p:cBhvr>
                                        </p:animEffect>
                                      </p:childTnLst>
                                    </p:cTn>
                                  </p:par>
                                </p:childTnLst>
                              </p:cTn>
                            </p:par>
                            <p:par>
                              <p:cTn id="33" fill="hold">
                                <p:stCondLst>
                                  <p:cond delay="2800"/>
                                </p:stCondLst>
                                <p:childTnLst>
                                  <p:par>
                                    <p:cTn id="34" presetID="2" presetClass="entr" presetSubtype="2" fill="hold" grpId="0" nodeType="afterEffect" p14:presetBounceEnd="56667">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14:bounceEnd="56667">
                                          <p:cBhvr additive="base">
                                            <p:cTn id="36" dur="300" fill="hold"/>
                                            <p:tgtEl>
                                              <p:spTgt spid="18"/>
                                            </p:tgtEl>
                                            <p:attrNameLst>
                                              <p:attrName>ppt_x</p:attrName>
                                            </p:attrNameLst>
                                          </p:cBhvr>
                                          <p:tavLst>
                                            <p:tav tm="0">
                                              <p:val>
                                                <p:strVal val="1+#ppt_w/2"/>
                                              </p:val>
                                            </p:tav>
                                            <p:tav tm="100000">
                                              <p:val>
                                                <p:strVal val="#ppt_x"/>
                                              </p:val>
                                            </p:tav>
                                          </p:tavLst>
                                        </p:anim>
                                        <p:anim calcmode="lin" valueType="num" p14:bounceEnd="56667">
                                          <p:cBhvr additive="base">
                                            <p:cTn id="37" dur="300" fill="hold"/>
                                            <p:tgtEl>
                                              <p:spTgt spid="18"/>
                                            </p:tgtEl>
                                            <p:attrNameLst>
                                              <p:attrName>ppt_y</p:attrName>
                                            </p:attrNameLst>
                                          </p:cBhvr>
                                          <p:tavLst>
                                            <p:tav tm="0">
                                              <p:val>
                                                <p:strVal val="#ppt_y"/>
                                              </p:val>
                                            </p:tav>
                                            <p:tav tm="100000">
                                              <p:val>
                                                <p:strVal val="#ppt_y"/>
                                              </p:val>
                                            </p:tav>
                                          </p:tavLst>
                                        </p:anim>
                                      </p:childTnLst>
                                    </p:cTn>
                                  </p:par>
                                </p:childTnLst>
                              </p:cTn>
                            </p:par>
                            <p:par>
                              <p:cTn id="38" fill="hold">
                                <p:stCondLst>
                                  <p:cond delay="3100"/>
                                </p:stCondLst>
                                <p:childTnLst>
                                  <p:par>
                                    <p:cTn id="39" presetID="10" presetClass="entr" presetSubtype="0" repeatCount="3000"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150"/>
                                            <p:tgtEl>
                                              <p:spTgt spid="24"/>
                                            </p:tgtEl>
                                          </p:cBhvr>
                                        </p:animEffect>
                                      </p:childTnLst>
                                    </p:cTn>
                                  </p:par>
                                </p:childTnLst>
                              </p:cTn>
                            </p:par>
                            <p:par>
                              <p:cTn id="42" fill="hold">
                                <p:stCondLst>
                                  <p:cond delay="3550"/>
                                </p:stCondLst>
                                <p:childTnLst>
                                  <p:par>
                                    <p:cTn id="43" presetID="22" presetClass="entr" presetSubtype="2"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right)">
                                          <p:cBhvr>
                                            <p:cTn id="45" dur="300"/>
                                            <p:tgtEl>
                                              <p:spTgt spid="20"/>
                                            </p:tgtEl>
                                          </p:cBhvr>
                                        </p:animEffect>
                                      </p:childTnLst>
                                    </p:cTn>
                                  </p:par>
                                </p:childTnLst>
                              </p:cTn>
                            </p:par>
                            <p:par>
                              <p:cTn id="46" fill="hold">
                                <p:stCondLst>
                                  <p:cond delay="3850"/>
                                </p:stCondLst>
                                <p:childTnLst>
                                  <p:par>
                                    <p:cTn id="47" presetID="2" presetClass="entr" presetSubtype="8" fill="hold" grpId="0" nodeType="afterEffect" p14:presetBounceEnd="56667">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14:bounceEnd="56667">
                                          <p:cBhvr additive="base">
                                            <p:cTn id="49" dur="300" fill="hold"/>
                                            <p:tgtEl>
                                              <p:spTgt spid="23"/>
                                            </p:tgtEl>
                                            <p:attrNameLst>
                                              <p:attrName>ppt_x</p:attrName>
                                            </p:attrNameLst>
                                          </p:cBhvr>
                                          <p:tavLst>
                                            <p:tav tm="0">
                                              <p:val>
                                                <p:strVal val="0-#ppt_w/2"/>
                                              </p:val>
                                            </p:tav>
                                            <p:tav tm="100000">
                                              <p:val>
                                                <p:strVal val="#ppt_x"/>
                                              </p:val>
                                            </p:tav>
                                          </p:tavLst>
                                        </p:anim>
                                        <p:anim calcmode="lin" valueType="num" p14:bounceEnd="56667">
                                          <p:cBhvr additive="base">
                                            <p:cTn id="50" dur="300" fill="hold"/>
                                            <p:tgtEl>
                                              <p:spTgt spid="23"/>
                                            </p:tgtEl>
                                            <p:attrNameLst>
                                              <p:attrName>ppt_y</p:attrName>
                                            </p:attrNameLst>
                                          </p:cBhvr>
                                          <p:tavLst>
                                            <p:tav tm="0">
                                              <p:val>
                                                <p:strVal val="#ppt_y"/>
                                              </p:val>
                                            </p:tav>
                                            <p:tav tm="100000">
                                              <p:val>
                                                <p:strVal val="#ppt_y"/>
                                              </p:val>
                                            </p:tav>
                                          </p:tavLst>
                                        </p:anim>
                                      </p:childTnLst>
                                    </p:cTn>
                                  </p:par>
                                </p:childTnLst>
                              </p:cTn>
                            </p:par>
                            <p:par>
                              <p:cTn id="51" fill="hold">
                                <p:stCondLst>
                                  <p:cond delay="4150"/>
                                </p:stCondLst>
                                <p:childTnLst>
                                  <p:par>
                                    <p:cTn id="52" presetID="10" presetClass="entr" presetSubtype="0" repeatCount="300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50"/>
                                            <p:tgtEl>
                                              <p:spTgt spid="29"/>
                                            </p:tgtEl>
                                          </p:cBhvr>
                                        </p:animEffect>
                                      </p:childTnLst>
                                    </p:cTn>
                                  </p:par>
                                </p:childTnLst>
                              </p:cTn>
                            </p:par>
                            <p:par>
                              <p:cTn id="55" fill="hold">
                                <p:stCondLst>
                                  <p:cond delay="4600"/>
                                </p:stCondLst>
                                <p:childTnLst>
                                  <p:par>
                                    <p:cTn id="56" presetID="22" presetClass="entr" presetSubtype="8"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left)">
                                          <p:cBhvr>
                                            <p:cTn id="58" dur="300"/>
                                            <p:tgtEl>
                                              <p:spTgt spid="25"/>
                                            </p:tgtEl>
                                          </p:cBhvr>
                                        </p:animEffect>
                                      </p:childTnLst>
                                    </p:cTn>
                                  </p:par>
                                </p:childTnLst>
                              </p:cTn>
                            </p:par>
                            <p:par>
                              <p:cTn id="59" fill="hold">
                                <p:stCondLst>
                                  <p:cond delay="4900"/>
                                </p:stCondLst>
                                <p:childTnLst>
                                  <p:par>
                                    <p:cTn id="60" presetID="2" presetClass="entr" presetSubtype="2" fill="hold" grpId="0" nodeType="afterEffect" p14:presetBounceEnd="56667">
                                      <p:stCondLst>
                                        <p:cond delay="0"/>
                                      </p:stCondLst>
                                      <p:childTnLst>
                                        <p:set>
                                          <p:cBhvr>
                                            <p:cTn id="61" dur="1" fill="hold">
                                              <p:stCondLst>
                                                <p:cond delay="0"/>
                                              </p:stCondLst>
                                            </p:cTn>
                                            <p:tgtEl>
                                              <p:spTgt spid="28"/>
                                            </p:tgtEl>
                                            <p:attrNameLst>
                                              <p:attrName>style.visibility</p:attrName>
                                            </p:attrNameLst>
                                          </p:cBhvr>
                                          <p:to>
                                            <p:strVal val="visible"/>
                                          </p:to>
                                        </p:set>
                                        <p:anim calcmode="lin" valueType="num" p14:bounceEnd="56667">
                                          <p:cBhvr additive="base">
                                            <p:cTn id="62" dur="300" fill="hold"/>
                                            <p:tgtEl>
                                              <p:spTgt spid="28"/>
                                            </p:tgtEl>
                                            <p:attrNameLst>
                                              <p:attrName>ppt_x</p:attrName>
                                            </p:attrNameLst>
                                          </p:cBhvr>
                                          <p:tavLst>
                                            <p:tav tm="0">
                                              <p:val>
                                                <p:strVal val="1+#ppt_w/2"/>
                                              </p:val>
                                            </p:tav>
                                            <p:tav tm="100000">
                                              <p:val>
                                                <p:strVal val="#ppt_x"/>
                                              </p:val>
                                            </p:tav>
                                          </p:tavLst>
                                        </p:anim>
                                        <p:anim calcmode="lin" valueType="num" p14:bounceEnd="56667">
                                          <p:cBhvr additive="base">
                                            <p:cTn id="63" dur="3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8" grpId="0"/>
          <p:bldP spid="19" grpId="0" animBg="1"/>
          <p:bldP spid="23" grpId="0"/>
          <p:bldP spid="24" grpId="0" animBg="1"/>
          <p:bldP spid="28" grpId="0"/>
          <p:bldP spid="2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par>
                                    <p:cTn id="10" presetID="8" presetClass="emph" presetSubtype="0" fill="hold" nodeType="withEffect">
                                      <p:stCondLst>
                                        <p:cond delay="0"/>
                                      </p:stCondLst>
                                      <p:childTnLst>
                                        <p:animRot by="21600000">
                                          <p:cBhvr>
                                            <p:cTn id="11" dur="1000" fill="hold"/>
                                            <p:tgtEl>
                                              <p:spTgt spid="4"/>
                                            </p:tgtEl>
                                            <p:attrNameLst>
                                              <p:attrName>r</p:attrName>
                                            </p:attrNameLst>
                                          </p:cBhvr>
                                        </p:animRot>
                                      </p:childTnLst>
                                    </p:cTn>
                                  </p:par>
                                </p:childTnLst>
                              </p:cTn>
                            </p:par>
                            <p:par>
                              <p:cTn id="12" fill="hold">
                                <p:stCondLst>
                                  <p:cond delay="1000"/>
                                </p:stCondLst>
                                <p:childTnLst>
                                  <p:par>
                                    <p:cTn id="13" presetID="10" presetClass="entr" presetSubtype="0" repeatCount="300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50"/>
                                            <p:tgtEl>
                                              <p:spTgt spid="14"/>
                                            </p:tgtEl>
                                          </p:cBhvr>
                                        </p:animEffect>
                                      </p:childTnLst>
                                    </p:cTn>
                                  </p:par>
                                </p:childTnLst>
                              </p:cTn>
                            </p:par>
                            <p:par>
                              <p:cTn id="16" fill="hold">
                                <p:stCondLst>
                                  <p:cond delay="1450"/>
                                </p:stCondLst>
                                <p:childTnLst>
                                  <p:par>
                                    <p:cTn id="17" presetID="22" presetClass="entr" presetSubtype="2"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300"/>
                                            <p:tgtEl>
                                              <p:spTgt spid="10"/>
                                            </p:tgtEl>
                                          </p:cBhvr>
                                        </p:animEffect>
                                      </p:childTnLst>
                                    </p:cTn>
                                  </p:par>
                                </p:childTnLst>
                              </p:cTn>
                            </p:par>
                            <p:par>
                              <p:cTn id="20" fill="hold">
                                <p:stCondLst>
                                  <p:cond delay="1750"/>
                                </p:stCondLst>
                                <p:childTnLst>
                                  <p:par>
                                    <p:cTn id="21" presetID="2" presetClass="entr" presetSubtype="8"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300" fill="hold"/>
                                            <p:tgtEl>
                                              <p:spTgt spid="13"/>
                                            </p:tgtEl>
                                            <p:attrNameLst>
                                              <p:attrName>ppt_x</p:attrName>
                                            </p:attrNameLst>
                                          </p:cBhvr>
                                          <p:tavLst>
                                            <p:tav tm="0">
                                              <p:val>
                                                <p:strVal val="0-#ppt_w/2"/>
                                              </p:val>
                                            </p:tav>
                                            <p:tav tm="100000">
                                              <p:val>
                                                <p:strVal val="#ppt_x"/>
                                              </p:val>
                                            </p:tav>
                                          </p:tavLst>
                                        </p:anim>
                                        <p:anim calcmode="lin" valueType="num">
                                          <p:cBhvr additive="base">
                                            <p:cTn id="24" dur="300" fill="hold"/>
                                            <p:tgtEl>
                                              <p:spTgt spid="13"/>
                                            </p:tgtEl>
                                            <p:attrNameLst>
                                              <p:attrName>ppt_y</p:attrName>
                                            </p:attrNameLst>
                                          </p:cBhvr>
                                          <p:tavLst>
                                            <p:tav tm="0">
                                              <p:val>
                                                <p:strVal val="#ppt_y"/>
                                              </p:val>
                                            </p:tav>
                                            <p:tav tm="100000">
                                              <p:val>
                                                <p:strVal val="#ppt_y"/>
                                              </p:val>
                                            </p:tav>
                                          </p:tavLst>
                                        </p:anim>
                                      </p:childTnLst>
                                    </p:cTn>
                                  </p:par>
                                </p:childTnLst>
                              </p:cTn>
                            </p:par>
                            <p:par>
                              <p:cTn id="25" fill="hold">
                                <p:stCondLst>
                                  <p:cond delay="2050"/>
                                </p:stCondLst>
                                <p:childTnLst>
                                  <p:par>
                                    <p:cTn id="26" presetID="10" presetClass="entr" presetSubtype="0" repeatCount="3000"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50"/>
                                            <p:tgtEl>
                                              <p:spTgt spid="19"/>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300"/>
                                            <p:tgtEl>
                                              <p:spTgt spid="15"/>
                                            </p:tgtEl>
                                          </p:cBhvr>
                                        </p:animEffect>
                                      </p:childTnLst>
                                    </p:cTn>
                                  </p:par>
                                </p:childTnLst>
                              </p:cTn>
                            </p:par>
                            <p:par>
                              <p:cTn id="33" fill="hold">
                                <p:stCondLst>
                                  <p:cond delay="2800"/>
                                </p:stCondLst>
                                <p:childTnLst>
                                  <p:par>
                                    <p:cTn id="34" presetID="2" presetClass="entr" presetSubtype="2"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300" fill="hold"/>
                                            <p:tgtEl>
                                              <p:spTgt spid="18"/>
                                            </p:tgtEl>
                                            <p:attrNameLst>
                                              <p:attrName>ppt_x</p:attrName>
                                            </p:attrNameLst>
                                          </p:cBhvr>
                                          <p:tavLst>
                                            <p:tav tm="0">
                                              <p:val>
                                                <p:strVal val="1+#ppt_w/2"/>
                                              </p:val>
                                            </p:tav>
                                            <p:tav tm="100000">
                                              <p:val>
                                                <p:strVal val="#ppt_x"/>
                                              </p:val>
                                            </p:tav>
                                          </p:tavLst>
                                        </p:anim>
                                        <p:anim calcmode="lin" valueType="num">
                                          <p:cBhvr additive="base">
                                            <p:cTn id="37" dur="300" fill="hold"/>
                                            <p:tgtEl>
                                              <p:spTgt spid="18"/>
                                            </p:tgtEl>
                                            <p:attrNameLst>
                                              <p:attrName>ppt_y</p:attrName>
                                            </p:attrNameLst>
                                          </p:cBhvr>
                                          <p:tavLst>
                                            <p:tav tm="0">
                                              <p:val>
                                                <p:strVal val="#ppt_y"/>
                                              </p:val>
                                            </p:tav>
                                            <p:tav tm="100000">
                                              <p:val>
                                                <p:strVal val="#ppt_y"/>
                                              </p:val>
                                            </p:tav>
                                          </p:tavLst>
                                        </p:anim>
                                      </p:childTnLst>
                                    </p:cTn>
                                  </p:par>
                                </p:childTnLst>
                              </p:cTn>
                            </p:par>
                            <p:par>
                              <p:cTn id="38" fill="hold">
                                <p:stCondLst>
                                  <p:cond delay="3100"/>
                                </p:stCondLst>
                                <p:childTnLst>
                                  <p:par>
                                    <p:cTn id="39" presetID="10" presetClass="entr" presetSubtype="0" repeatCount="3000"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150"/>
                                            <p:tgtEl>
                                              <p:spTgt spid="24"/>
                                            </p:tgtEl>
                                          </p:cBhvr>
                                        </p:animEffect>
                                      </p:childTnLst>
                                    </p:cTn>
                                  </p:par>
                                </p:childTnLst>
                              </p:cTn>
                            </p:par>
                            <p:par>
                              <p:cTn id="42" fill="hold">
                                <p:stCondLst>
                                  <p:cond delay="3550"/>
                                </p:stCondLst>
                                <p:childTnLst>
                                  <p:par>
                                    <p:cTn id="43" presetID="22" presetClass="entr" presetSubtype="2"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right)">
                                          <p:cBhvr>
                                            <p:cTn id="45" dur="300"/>
                                            <p:tgtEl>
                                              <p:spTgt spid="20"/>
                                            </p:tgtEl>
                                          </p:cBhvr>
                                        </p:animEffect>
                                      </p:childTnLst>
                                    </p:cTn>
                                  </p:par>
                                </p:childTnLst>
                              </p:cTn>
                            </p:par>
                            <p:par>
                              <p:cTn id="46" fill="hold">
                                <p:stCondLst>
                                  <p:cond delay="3850"/>
                                </p:stCondLst>
                                <p:childTnLst>
                                  <p:par>
                                    <p:cTn id="47" presetID="2" presetClass="entr" presetSubtype="8"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300" fill="hold"/>
                                            <p:tgtEl>
                                              <p:spTgt spid="23"/>
                                            </p:tgtEl>
                                            <p:attrNameLst>
                                              <p:attrName>ppt_x</p:attrName>
                                            </p:attrNameLst>
                                          </p:cBhvr>
                                          <p:tavLst>
                                            <p:tav tm="0">
                                              <p:val>
                                                <p:strVal val="0-#ppt_w/2"/>
                                              </p:val>
                                            </p:tav>
                                            <p:tav tm="100000">
                                              <p:val>
                                                <p:strVal val="#ppt_x"/>
                                              </p:val>
                                            </p:tav>
                                          </p:tavLst>
                                        </p:anim>
                                        <p:anim calcmode="lin" valueType="num">
                                          <p:cBhvr additive="base">
                                            <p:cTn id="50" dur="300" fill="hold"/>
                                            <p:tgtEl>
                                              <p:spTgt spid="23"/>
                                            </p:tgtEl>
                                            <p:attrNameLst>
                                              <p:attrName>ppt_y</p:attrName>
                                            </p:attrNameLst>
                                          </p:cBhvr>
                                          <p:tavLst>
                                            <p:tav tm="0">
                                              <p:val>
                                                <p:strVal val="#ppt_y"/>
                                              </p:val>
                                            </p:tav>
                                            <p:tav tm="100000">
                                              <p:val>
                                                <p:strVal val="#ppt_y"/>
                                              </p:val>
                                            </p:tav>
                                          </p:tavLst>
                                        </p:anim>
                                      </p:childTnLst>
                                    </p:cTn>
                                  </p:par>
                                </p:childTnLst>
                              </p:cTn>
                            </p:par>
                            <p:par>
                              <p:cTn id="51" fill="hold">
                                <p:stCondLst>
                                  <p:cond delay="4150"/>
                                </p:stCondLst>
                                <p:childTnLst>
                                  <p:par>
                                    <p:cTn id="52" presetID="10" presetClass="entr" presetSubtype="0" repeatCount="300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50"/>
                                            <p:tgtEl>
                                              <p:spTgt spid="29"/>
                                            </p:tgtEl>
                                          </p:cBhvr>
                                        </p:animEffect>
                                      </p:childTnLst>
                                    </p:cTn>
                                  </p:par>
                                </p:childTnLst>
                              </p:cTn>
                            </p:par>
                            <p:par>
                              <p:cTn id="55" fill="hold">
                                <p:stCondLst>
                                  <p:cond delay="4600"/>
                                </p:stCondLst>
                                <p:childTnLst>
                                  <p:par>
                                    <p:cTn id="56" presetID="22" presetClass="entr" presetSubtype="8"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left)">
                                          <p:cBhvr>
                                            <p:cTn id="58" dur="300"/>
                                            <p:tgtEl>
                                              <p:spTgt spid="25"/>
                                            </p:tgtEl>
                                          </p:cBhvr>
                                        </p:animEffect>
                                      </p:childTnLst>
                                    </p:cTn>
                                  </p:par>
                                </p:childTnLst>
                              </p:cTn>
                            </p:par>
                            <p:par>
                              <p:cTn id="59" fill="hold">
                                <p:stCondLst>
                                  <p:cond delay="4900"/>
                                </p:stCondLst>
                                <p:childTnLst>
                                  <p:par>
                                    <p:cTn id="60" presetID="2" presetClass="entr" presetSubtype="2"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 calcmode="lin" valueType="num">
                                          <p:cBhvr additive="base">
                                            <p:cTn id="62" dur="300" fill="hold"/>
                                            <p:tgtEl>
                                              <p:spTgt spid="28"/>
                                            </p:tgtEl>
                                            <p:attrNameLst>
                                              <p:attrName>ppt_x</p:attrName>
                                            </p:attrNameLst>
                                          </p:cBhvr>
                                          <p:tavLst>
                                            <p:tav tm="0">
                                              <p:val>
                                                <p:strVal val="1+#ppt_w/2"/>
                                              </p:val>
                                            </p:tav>
                                            <p:tav tm="100000">
                                              <p:val>
                                                <p:strVal val="#ppt_x"/>
                                              </p:val>
                                            </p:tav>
                                          </p:tavLst>
                                        </p:anim>
                                        <p:anim calcmode="lin" valueType="num">
                                          <p:cBhvr additive="base">
                                            <p:cTn id="63" dur="3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8" grpId="0"/>
          <p:bldP spid="19" grpId="0" animBg="1"/>
          <p:bldP spid="23" grpId="0"/>
          <p:bldP spid="24" grpId="0" animBg="1"/>
          <p:bldP spid="28" grpId="0"/>
          <p:bldP spid="29"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1"/>
          <p:cNvSpPr/>
          <p:nvPr/>
        </p:nvSpPr>
        <p:spPr>
          <a:xfrm>
            <a:off x="-129539" y="2387648"/>
            <a:ext cx="9129078" cy="1574751"/>
          </a:xfrm>
          <a:custGeom>
            <a:avLst/>
            <a:gdLst>
              <a:gd name="connsiteX0" fmla="*/ 0 w 12230100"/>
              <a:gd name="connsiteY0" fmla="*/ 2076297 h 2076297"/>
              <a:gd name="connsiteX1" fmla="*/ 6991350 w 12230100"/>
              <a:gd name="connsiteY1" fmla="*/ 171297 h 2076297"/>
              <a:gd name="connsiteX2" fmla="*/ 12230100 w 12230100"/>
              <a:gd name="connsiteY2" fmla="*/ 209397 h 2076297"/>
            </a:gdLst>
            <a:ahLst/>
            <a:cxnLst>
              <a:cxn ang="0">
                <a:pos x="connsiteX0" y="connsiteY0"/>
              </a:cxn>
              <a:cxn ang="0">
                <a:pos x="connsiteX1" y="connsiteY1"/>
              </a:cxn>
              <a:cxn ang="0">
                <a:pos x="connsiteX2" y="connsiteY2"/>
              </a:cxn>
            </a:cxnLst>
            <a:rect l="l" t="t" r="r" b="b"/>
            <a:pathLst>
              <a:path w="12230100" h="2076297">
                <a:moveTo>
                  <a:pt x="0" y="2076297"/>
                </a:moveTo>
                <a:cubicBezTo>
                  <a:pt x="2476500" y="1279372"/>
                  <a:pt x="4953000" y="482447"/>
                  <a:pt x="6991350" y="171297"/>
                </a:cubicBezTo>
                <a:cubicBezTo>
                  <a:pt x="9029700" y="-139853"/>
                  <a:pt x="10629900" y="34772"/>
                  <a:pt x="12230100" y="209397"/>
                </a:cubicBezTo>
              </a:path>
            </a:pathLst>
          </a:custGeom>
          <a:ln w="31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975">
              <a:solidFill>
                <a:srgbClr val="FFC000"/>
              </a:solidFill>
            </a:endParaRPr>
          </a:p>
        </p:txBody>
      </p:sp>
      <p:sp>
        <p:nvSpPr>
          <p:cNvPr id="5" name="椭圆 4"/>
          <p:cNvSpPr/>
          <p:nvPr/>
        </p:nvSpPr>
        <p:spPr>
          <a:xfrm>
            <a:off x="1084724" y="3476248"/>
            <a:ext cx="158768" cy="15876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6" name="矩形 5"/>
          <p:cNvSpPr/>
          <p:nvPr/>
        </p:nvSpPr>
        <p:spPr>
          <a:xfrm>
            <a:off x="638710" y="3846016"/>
            <a:ext cx="1585389" cy="621902"/>
          </a:xfrm>
          <a:prstGeom prst="rect">
            <a:avLst/>
          </a:prstGeom>
        </p:spPr>
        <p:txBody>
          <a:bodyPr wrap="square">
            <a:spAutoFit/>
          </a:bodyPr>
          <a:lstStyle/>
          <a:p>
            <a:pPr>
              <a:lnSpc>
                <a:spcPct val="120000"/>
              </a:lnSpc>
            </a:pPr>
            <a:r>
              <a:rPr lang="zh-CN" altLang="en-US" sz="956" dirty="0">
                <a:latin typeface="微软雅黑" panose="020B0503020204020204" pitchFamily="34" charset="-122"/>
                <a:ea typeface="微软雅黑" panose="020B0503020204020204" pitchFamily="34" charset="-122"/>
              </a:rPr>
              <a:t>点击输入文字点击输入文字点击输入文字点击输入文字</a:t>
            </a:r>
            <a:endParaRPr lang="zh-CN" altLang="en-US" sz="956" dirty="0">
              <a:latin typeface="方正细圆简体" pitchFamily="2" charset="-122"/>
              <a:ea typeface="方正细圆简体" pitchFamily="2" charset="-122"/>
            </a:endParaRPr>
          </a:p>
        </p:txBody>
      </p:sp>
      <p:grpSp>
        <p:nvGrpSpPr>
          <p:cNvPr id="7" name="组合 6"/>
          <p:cNvGrpSpPr/>
          <p:nvPr/>
        </p:nvGrpSpPr>
        <p:grpSpPr>
          <a:xfrm>
            <a:off x="396691" y="1964138"/>
            <a:ext cx="1163859" cy="1155974"/>
            <a:chOff x="478582" y="2132856"/>
            <a:chExt cx="1782237" cy="1770163"/>
          </a:xfrm>
        </p:grpSpPr>
        <p:grpSp>
          <p:nvGrpSpPr>
            <p:cNvPr id="8" name="组合 7"/>
            <p:cNvGrpSpPr/>
            <p:nvPr/>
          </p:nvGrpSpPr>
          <p:grpSpPr>
            <a:xfrm>
              <a:off x="478582" y="2132856"/>
              <a:ext cx="1782237" cy="1770163"/>
              <a:chOff x="478582" y="2132856"/>
              <a:chExt cx="1782237" cy="1770163"/>
            </a:xfrm>
          </p:grpSpPr>
          <p:sp>
            <p:nvSpPr>
              <p:cNvPr id="10" name="椭圆形标注 7"/>
              <p:cNvSpPr/>
              <p:nvPr/>
            </p:nvSpPr>
            <p:spPr>
              <a:xfrm>
                <a:off x="478582" y="2132856"/>
                <a:ext cx="1782237" cy="1770163"/>
              </a:xfrm>
              <a:prstGeom prst="wedgeEllipseCallout">
                <a:avLst>
                  <a:gd name="adj1" fmla="val 9096"/>
                  <a:gd name="adj2" fmla="val 69529"/>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solidFill>
                    <a:srgbClr val="C00000"/>
                  </a:solidFill>
                </a:endParaRPr>
              </a:p>
            </p:txBody>
          </p:sp>
          <p:sp>
            <p:nvSpPr>
              <p:cNvPr id="11" name="椭圆 10"/>
              <p:cNvSpPr/>
              <p:nvPr/>
            </p:nvSpPr>
            <p:spPr>
              <a:xfrm>
                <a:off x="679376" y="2334760"/>
                <a:ext cx="1366352" cy="136635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40">
                  <a:solidFill>
                    <a:srgbClr val="C00000"/>
                  </a:solidFill>
                </a:endParaRPr>
              </a:p>
            </p:txBody>
          </p:sp>
        </p:grpSp>
        <p:sp>
          <p:nvSpPr>
            <p:cNvPr id="9" name="矩形 8"/>
            <p:cNvSpPr/>
            <p:nvPr/>
          </p:nvSpPr>
          <p:spPr>
            <a:xfrm>
              <a:off x="944842" y="2833271"/>
              <a:ext cx="925917" cy="371152"/>
            </a:xfrm>
            <a:prstGeom prst="rect">
              <a:avLst/>
            </a:prstGeom>
            <a:ln>
              <a:noFill/>
            </a:ln>
          </p:spPr>
          <p:txBody>
            <a:bodyPr wrap="none">
              <a:spAutoFit/>
            </a:bodyPr>
            <a:lstStyle/>
            <a:p>
              <a:pPr lvl="0" algn="ctr"/>
              <a:r>
                <a:rPr lang="en-US" altLang="zh-CN" sz="975" dirty="0">
                  <a:solidFill>
                    <a:srgbClr val="C00000"/>
                  </a:solidFill>
                  <a:latin typeface="微软雅黑" panose="020B0503020204020204" pitchFamily="34" charset="-122"/>
                  <a:ea typeface="微软雅黑" panose="020B0503020204020204" pitchFamily="34" charset="-122"/>
                </a:rPr>
                <a:t>2017</a:t>
              </a:r>
              <a:r>
                <a:rPr lang="zh-CN" altLang="en-US" sz="975" dirty="0">
                  <a:solidFill>
                    <a:srgbClr val="C00000"/>
                  </a:solidFill>
                  <a:latin typeface="微软雅黑" panose="020B0503020204020204" pitchFamily="34" charset="-122"/>
                  <a:ea typeface="微软雅黑" panose="020B0503020204020204" pitchFamily="34" charset="-122"/>
                </a:rPr>
                <a:t>年</a:t>
              </a:r>
            </a:p>
          </p:txBody>
        </p:sp>
      </p:grpSp>
      <p:sp>
        <p:nvSpPr>
          <p:cNvPr id="12" name="椭圆 11"/>
          <p:cNvSpPr/>
          <p:nvPr/>
        </p:nvSpPr>
        <p:spPr>
          <a:xfrm>
            <a:off x="2647480" y="3005624"/>
            <a:ext cx="158768" cy="15876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3" name="矩形 12"/>
          <p:cNvSpPr/>
          <p:nvPr/>
        </p:nvSpPr>
        <p:spPr>
          <a:xfrm>
            <a:off x="1988993" y="2383685"/>
            <a:ext cx="1534754" cy="621902"/>
          </a:xfrm>
          <a:prstGeom prst="rect">
            <a:avLst/>
          </a:prstGeom>
        </p:spPr>
        <p:txBody>
          <a:bodyPr wrap="square">
            <a:spAutoFit/>
          </a:bodyPr>
          <a:lstStyle/>
          <a:p>
            <a:pPr>
              <a:lnSpc>
                <a:spcPct val="120000"/>
              </a:lnSpc>
            </a:pPr>
            <a:r>
              <a:rPr lang="zh-CN" altLang="en-US" sz="956" dirty="0">
                <a:latin typeface="微软雅黑" panose="020B0503020204020204" pitchFamily="34" charset="-122"/>
                <a:ea typeface="微软雅黑" panose="020B0503020204020204" pitchFamily="34" charset="-122"/>
              </a:rPr>
              <a:t>点击输入文字点击输入文字点击输入文字点击输入文字</a:t>
            </a:r>
            <a:endParaRPr lang="zh-CN" altLang="en-US" sz="956" dirty="0">
              <a:latin typeface="方正细圆简体" pitchFamily="2" charset="-122"/>
              <a:ea typeface="方正细圆简体" pitchFamily="2" charset="-122"/>
            </a:endParaRPr>
          </a:p>
        </p:txBody>
      </p:sp>
      <p:grpSp>
        <p:nvGrpSpPr>
          <p:cNvPr id="14" name="组合 13"/>
          <p:cNvGrpSpPr/>
          <p:nvPr/>
        </p:nvGrpSpPr>
        <p:grpSpPr>
          <a:xfrm>
            <a:off x="2346812" y="3422213"/>
            <a:ext cx="1163859" cy="1155974"/>
            <a:chOff x="478582" y="2132856"/>
            <a:chExt cx="1782237" cy="1770163"/>
          </a:xfrm>
          <a:noFill/>
        </p:grpSpPr>
        <p:grpSp>
          <p:nvGrpSpPr>
            <p:cNvPr id="15" name="组合 14"/>
            <p:cNvGrpSpPr/>
            <p:nvPr/>
          </p:nvGrpSpPr>
          <p:grpSpPr>
            <a:xfrm>
              <a:off x="478582" y="2132856"/>
              <a:ext cx="1782237" cy="1770163"/>
              <a:chOff x="478582" y="2132856"/>
              <a:chExt cx="1782237" cy="1770163"/>
            </a:xfrm>
            <a:grpFill/>
          </p:grpSpPr>
          <p:sp>
            <p:nvSpPr>
              <p:cNvPr id="17" name="椭圆形标注 16"/>
              <p:cNvSpPr/>
              <p:nvPr/>
            </p:nvSpPr>
            <p:spPr>
              <a:xfrm>
                <a:off x="478582" y="2132856"/>
                <a:ext cx="1782237" cy="1770163"/>
              </a:xfrm>
              <a:prstGeom prst="wedgeEllipseCallout">
                <a:avLst>
                  <a:gd name="adj1" fmla="val -15945"/>
                  <a:gd name="adj2" fmla="val -64993"/>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solidFill>
                    <a:srgbClr val="C00000"/>
                  </a:solidFill>
                </a:endParaRPr>
              </a:p>
            </p:txBody>
          </p:sp>
          <p:sp>
            <p:nvSpPr>
              <p:cNvPr id="18" name="椭圆 17"/>
              <p:cNvSpPr/>
              <p:nvPr/>
            </p:nvSpPr>
            <p:spPr>
              <a:xfrm>
                <a:off x="681743" y="2337851"/>
                <a:ext cx="1366354" cy="1366353"/>
              </a:xfrm>
              <a:prstGeom prst="ellips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40">
                  <a:solidFill>
                    <a:srgbClr val="C00000"/>
                  </a:solidFill>
                </a:endParaRPr>
              </a:p>
            </p:txBody>
          </p:sp>
        </p:grpSp>
        <p:sp>
          <p:nvSpPr>
            <p:cNvPr id="16" name="矩形 15"/>
            <p:cNvSpPr/>
            <p:nvPr/>
          </p:nvSpPr>
          <p:spPr>
            <a:xfrm>
              <a:off x="944842" y="2833271"/>
              <a:ext cx="925917" cy="371152"/>
            </a:xfrm>
            <a:prstGeom prst="rect">
              <a:avLst/>
            </a:prstGeom>
            <a:grpFill/>
            <a:ln>
              <a:noFill/>
            </a:ln>
          </p:spPr>
          <p:txBody>
            <a:bodyPr wrap="none">
              <a:spAutoFit/>
            </a:bodyPr>
            <a:lstStyle/>
            <a:p>
              <a:pPr lvl="0" algn="ctr"/>
              <a:r>
                <a:rPr lang="en-US" altLang="zh-CN" sz="975" dirty="0" smtClean="0">
                  <a:solidFill>
                    <a:srgbClr val="C00000"/>
                  </a:solidFill>
                  <a:latin typeface="微软雅黑" panose="020B0503020204020204" pitchFamily="34" charset="-122"/>
                  <a:ea typeface="微软雅黑" panose="020B0503020204020204" pitchFamily="34" charset="-122"/>
                </a:rPr>
                <a:t>2030</a:t>
              </a:r>
              <a:r>
                <a:rPr lang="zh-CN" altLang="en-US" sz="975" dirty="0" smtClean="0">
                  <a:solidFill>
                    <a:srgbClr val="C00000"/>
                  </a:solidFill>
                  <a:latin typeface="微软雅黑" panose="020B0503020204020204" pitchFamily="34" charset="-122"/>
                  <a:ea typeface="微软雅黑" panose="020B0503020204020204" pitchFamily="34" charset="-122"/>
                </a:rPr>
                <a:t>年</a:t>
              </a:r>
              <a:endParaRPr lang="zh-CN" altLang="en-US" sz="975" dirty="0">
                <a:solidFill>
                  <a:srgbClr val="C00000"/>
                </a:solidFill>
                <a:latin typeface="微软雅黑" panose="020B0503020204020204" pitchFamily="34" charset="-122"/>
                <a:ea typeface="微软雅黑" panose="020B0503020204020204" pitchFamily="34" charset="-122"/>
              </a:endParaRPr>
            </a:p>
          </p:txBody>
        </p:sp>
      </p:grpSp>
      <p:sp>
        <p:nvSpPr>
          <p:cNvPr id="19" name="椭圆 18"/>
          <p:cNvSpPr/>
          <p:nvPr/>
        </p:nvSpPr>
        <p:spPr>
          <a:xfrm>
            <a:off x="4341585" y="2579869"/>
            <a:ext cx="158768" cy="15876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20" name="矩形 19"/>
          <p:cNvSpPr/>
          <p:nvPr/>
        </p:nvSpPr>
        <p:spPr>
          <a:xfrm>
            <a:off x="3668428" y="2924112"/>
            <a:ext cx="1534754" cy="621902"/>
          </a:xfrm>
          <a:prstGeom prst="rect">
            <a:avLst/>
          </a:prstGeom>
        </p:spPr>
        <p:txBody>
          <a:bodyPr wrap="square">
            <a:spAutoFit/>
          </a:bodyPr>
          <a:lstStyle/>
          <a:p>
            <a:pPr>
              <a:lnSpc>
                <a:spcPct val="120000"/>
              </a:lnSpc>
            </a:pPr>
            <a:r>
              <a:rPr lang="zh-CN" altLang="en-US" sz="956" dirty="0">
                <a:latin typeface="微软雅黑" panose="020B0503020204020204" pitchFamily="34" charset="-122"/>
                <a:ea typeface="微软雅黑" panose="020B0503020204020204" pitchFamily="34" charset="-122"/>
              </a:rPr>
              <a:t>点击输入文字点击输入文字点击输入文字点击输入文字</a:t>
            </a:r>
            <a:endParaRPr lang="zh-CN" altLang="en-US" sz="956" dirty="0">
              <a:latin typeface="方正细圆简体" pitchFamily="2" charset="-122"/>
              <a:ea typeface="方正细圆简体" pitchFamily="2" charset="-122"/>
            </a:endParaRPr>
          </a:p>
        </p:txBody>
      </p:sp>
      <p:grpSp>
        <p:nvGrpSpPr>
          <p:cNvPr id="21" name="组合 20"/>
          <p:cNvGrpSpPr/>
          <p:nvPr/>
        </p:nvGrpSpPr>
        <p:grpSpPr>
          <a:xfrm>
            <a:off x="3864701" y="1081568"/>
            <a:ext cx="1163859" cy="1155974"/>
            <a:chOff x="478582" y="2132856"/>
            <a:chExt cx="1782237" cy="1770163"/>
          </a:xfrm>
          <a:noFill/>
        </p:grpSpPr>
        <p:grpSp>
          <p:nvGrpSpPr>
            <p:cNvPr id="22" name="组合 21"/>
            <p:cNvGrpSpPr/>
            <p:nvPr/>
          </p:nvGrpSpPr>
          <p:grpSpPr>
            <a:xfrm>
              <a:off x="478582" y="2132856"/>
              <a:ext cx="1782237" cy="1770163"/>
              <a:chOff x="478582" y="2132856"/>
              <a:chExt cx="1782237" cy="1770163"/>
            </a:xfrm>
            <a:grpFill/>
          </p:grpSpPr>
          <p:sp>
            <p:nvSpPr>
              <p:cNvPr id="24" name="椭圆形标注 25"/>
              <p:cNvSpPr/>
              <p:nvPr/>
            </p:nvSpPr>
            <p:spPr>
              <a:xfrm>
                <a:off x="478582" y="2132856"/>
                <a:ext cx="1782237" cy="1770163"/>
              </a:xfrm>
              <a:prstGeom prst="wedgeEllipseCallout">
                <a:avLst>
                  <a:gd name="adj1" fmla="val 545"/>
                  <a:gd name="adj2" fmla="val 72758"/>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solidFill>
                    <a:srgbClr val="C00000"/>
                  </a:solidFill>
                </a:endParaRPr>
              </a:p>
            </p:txBody>
          </p:sp>
          <p:sp>
            <p:nvSpPr>
              <p:cNvPr id="25" name="椭圆 24"/>
              <p:cNvSpPr/>
              <p:nvPr/>
            </p:nvSpPr>
            <p:spPr>
              <a:xfrm>
                <a:off x="704983" y="2343392"/>
                <a:ext cx="1366354" cy="1366353"/>
              </a:xfrm>
              <a:prstGeom prst="ellips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40">
                  <a:solidFill>
                    <a:srgbClr val="C00000"/>
                  </a:solidFill>
                </a:endParaRPr>
              </a:p>
            </p:txBody>
          </p:sp>
        </p:grpSp>
        <p:sp>
          <p:nvSpPr>
            <p:cNvPr id="23" name="矩形 22"/>
            <p:cNvSpPr/>
            <p:nvPr/>
          </p:nvSpPr>
          <p:spPr>
            <a:xfrm>
              <a:off x="944842" y="2833271"/>
              <a:ext cx="925917" cy="371152"/>
            </a:xfrm>
            <a:prstGeom prst="rect">
              <a:avLst/>
            </a:prstGeom>
            <a:grpFill/>
            <a:ln>
              <a:noFill/>
            </a:ln>
          </p:spPr>
          <p:txBody>
            <a:bodyPr wrap="none">
              <a:spAutoFit/>
            </a:bodyPr>
            <a:lstStyle/>
            <a:p>
              <a:pPr lvl="0" algn="ctr"/>
              <a:r>
                <a:rPr lang="en-US" altLang="zh-CN" sz="975" dirty="0">
                  <a:solidFill>
                    <a:srgbClr val="C00000"/>
                  </a:solidFill>
                  <a:latin typeface="微软雅黑" panose="020B0503020204020204" pitchFamily="34" charset="-122"/>
                  <a:ea typeface="微软雅黑" panose="020B0503020204020204" pitchFamily="34" charset="-122"/>
                </a:rPr>
                <a:t>2019</a:t>
              </a:r>
              <a:r>
                <a:rPr lang="zh-CN" altLang="en-US" sz="975" dirty="0">
                  <a:solidFill>
                    <a:srgbClr val="C00000"/>
                  </a:solidFill>
                  <a:latin typeface="微软雅黑" panose="020B0503020204020204" pitchFamily="34" charset="-122"/>
                  <a:ea typeface="微软雅黑" panose="020B0503020204020204" pitchFamily="34" charset="-122"/>
                </a:rPr>
                <a:t>年</a:t>
              </a:r>
            </a:p>
          </p:txBody>
        </p:sp>
      </p:grpSp>
      <p:sp>
        <p:nvSpPr>
          <p:cNvPr id="26" name="椭圆 25"/>
          <p:cNvSpPr/>
          <p:nvPr/>
        </p:nvSpPr>
        <p:spPr>
          <a:xfrm>
            <a:off x="5940339" y="2364422"/>
            <a:ext cx="158768" cy="15876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27" name="矩形 26"/>
          <p:cNvSpPr/>
          <p:nvPr/>
        </p:nvSpPr>
        <p:spPr>
          <a:xfrm>
            <a:off x="5331730" y="1749104"/>
            <a:ext cx="1534754" cy="621902"/>
          </a:xfrm>
          <a:prstGeom prst="rect">
            <a:avLst/>
          </a:prstGeom>
        </p:spPr>
        <p:txBody>
          <a:bodyPr wrap="square">
            <a:spAutoFit/>
          </a:bodyPr>
          <a:lstStyle/>
          <a:p>
            <a:pPr>
              <a:lnSpc>
                <a:spcPct val="120000"/>
              </a:lnSpc>
            </a:pPr>
            <a:r>
              <a:rPr lang="zh-CN" altLang="en-US" sz="956" dirty="0">
                <a:latin typeface="微软雅黑" panose="020B0503020204020204" pitchFamily="34" charset="-122"/>
                <a:ea typeface="微软雅黑" panose="020B0503020204020204" pitchFamily="34" charset="-122"/>
              </a:rPr>
              <a:t>点击输入文字点击输入文字点击输入文字点击输入文字</a:t>
            </a:r>
            <a:endParaRPr lang="zh-CN" altLang="en-US" sz="956" dirty="0">
              <a:latin typeface="方正细圆简体" pitchFamily="2" charset="-122"/>
              <a:ea typeface="方正细圆简体" pitchFamily="2" charset="-122"/>
            </a:endParaRPr>
          </a:p>
        </p:txBody>
      </p:sp>
      <p:grpSp>
        <p:nvGrpSpPr>
          <p:cNvPr id="28" name="组合 27"/>
          <p:cNvGrpSpPr/>
          <p:nvPr/>
        </p:nvGrpSpPr>
        <p:grpSpPr>
          <a:xfrm>
            <a:off x="5452814" y="2817989"/>
            <a:ext cx="1163859" cy="1155974"/>
            <a:chOff x="478582" y="2132856"/>
            <a:chExt cx="1782237" cy="1770163"/>
          </a:xfrm>
          <a:noFill/>
        </p:grpSpPr>
        <p:grpSp>
          <p:nvGrpSpPr>
            <p:cNvPr id="29" name="组合 28"/>
            <p:cNvGrpSpPr/>
            <p:nvPr/>
          </p:nvGrpSpPr>
          <p:grpSpPr>
            <a:xfrm>
              <a:off x="478582" y="2132856"/>
              <a:ext cx="1782237" cy="1770163"/>
              <a:chOff x="478582" y="2132856"/>
              <a:chExt cx="1782237" cy="1770163"/>
            </a:xfrm>
            <a:grpFill/>
          </p:grpSpPr>
          <p:sp>
            <p:nvSpPr>
              <p:cNvPr id="31" name="椭圆形标注 34"/>
              <p:cNvSpPr/>
              <p:nvPr/>
            </p:nvSpPr>
            <p:spPr>
              <a:xfrm>
                <a:off x="478582" y="2132856"/>
                <a:ext cx="1782237" cy="1770163"/>
              </a:xfrm>
              <a:prstGeom prst="wedgeEllipseCallout">
                <a:avLst>
                  <a:gd name="adj1" fmla="val -1593"/>
                  <a:gd name="adj2" fmla="val -72526"/>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solidFill>
                    <a:srgbClr val="C00000"/>
                  </a:solidFill>
                </a:endParaRPr>
              </a:p>
            </p:txBody>
          </p:sp>
          <p:sp>
            <p:nvSpPr>
              <p:cNvPr id="32" name="椭圆 31"/>
              <p:cNvSpPr/>
              <p:nvPr/>
            </p:nvSpPr>
            <p:spPr>
              <a:xfrm>
                <a:off x="696036" y="2340741"/>
                <a:ext cx="1366353" cy="1366353"/>
              </a:xfrm>
              <a:prstGeom prst="ellips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40">
                  <a:solidFill>
                    <a:srgbClr val="C00000"/>
                  </a:solidFill>
                </a:endParaRPr>
              </a:p>
            </p:txBody>
          </p:sp>
        </p:grpSp>
        <p:sp>
          <p:nvSpPr>
            <p:cNvPr id="30" name="矩形 29"/>
            <p:cNvSpPr/>
            <p:nvPr/>
          </p:nvSpPr>
          <p:spPr>
            <a:xfrm>
              <a:off x="944842" y="2833271"/>
              <a:ext cx="925917" cy="371152"/>
            </a:xfrm>
            <a:prstGeom prst="rect">
              <a:avLst/>
            </a:prstGeom>
            <a:grpFill/>
            <a:ln>
              <a:noFill/>
            </a:ln>
          </p:spPr>
          <p:txBody>
            <a:bodyPr wrap="none">
              <a:spAutoFit/>
            </a:bodyPr>
            <a:lstStyle/>
            <a:p>
              <a:pPr lvl="0" algn="ctr"/>
              <a:r>
                <a:rPr lang="en-US" altLang="zh-CN" sz="975" dirty="0">
                  <a:solidFill>
                    <a:srgbClr val="C00000"/>
                  </a:solidFill>
                  <a:latin typeface="微软雅黑" panose="020B0503020204020204" pitchFamily="34" charset="-122"/>
                  <a:ea typeface="微软雅黑" panose="020B0503020204020204" pitchFamily="34" charset="-122"/>
                </a:rPr>
                <a:t>2020</a:t>
              </a:r>
              <a:r>
                <a:rPr lang="zh-CN" altLang="en-US" sz="975" dirty="0">
                  <a:solidFill>
                    <a:srgbClr val="C00000"/>
                  </a:solidFill>
                  <a:latin typeface="微软雅黑" panose="020B0503020204020204" pitchFamily="34" charset="-122"/>
                  <a:ea typeface="微软雅黑" panose="020B0503020204020204" pitchFamily="34" charset="-122"/>
                </a:rPr>
                <a:t>年</a:t>
              </a:r>
            </a:p>
          </p:txBody>
        </p:sp>
      </p:grpSp>
      <p:sp>
        <p:nvSpPr>
          <p:cNvPr id="33" name="椭圆 32"/>
          <p:cNvSpPr/>
          <p:nvPr/>
        </p:nvSpPr>
        <p:spPr>
          <a:xfrm>
            <a:off x="7805888" y="2358999"/>
            <a:ext cx="158768" cy="15876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4" name="矩形 33"/>
          <p:cNvSpPr/>
          <p:nvPr/>
        </p:nvSpPr>
        <p:spPr>
          <a:xfrm>
            <a:off x="7212021" y="2680852"/>
            <a:ext cx="1534754" cy="621902"/>
          </a:xfrm>
          <a:prstGeom prst="rect">
            <a:avLst/>
          </a:prstGeom>
        </p:spPr>
        <p:txBody>
          <a:bodyPr wrap="square">
            <a:spAutoFit/>
          </a:bodyPr>
          <a:lstStyle/>
          <a:p>
            <a:pPr>
              <a:lnSpc>
                <a:spcPct val="120000"/>
              </a:lnSpc>
            </a:pPr>
            <a:r>
              <a:rPr lang="zh-CN" altLang="en-US" sz="956" dirty="0">
                <a:latin typeface="微软雅黑" panose="020B0503020204020204" pitchFamily="34" charset="-122"/>
                <a:ea typeface="微软雅黑" panose="020B0503020204020204" pitchFamily="34" charset="-122"/>
              </a:rPr>
              <a:t>点击输入文字点击输入文字点击输入文字点击输入文字</a:t>
            </a:r>
            <a:endParaRPr lang="zh-CN" altLang="en-US" sz="956" dirty="0">
              <a:latin typeface="方正细圆简体" pitchFamily="2" charset="-122"/>
              <a:ea typeface="方正细圆简体" pitchFamily="2" charset="-122"/>
            </a:endParaRPr>
          </a:p>
        </p:txBody>
      </p:sp>
      <p:grpSp>
        <p:nvGrpSpPr>
          <p:cNvPr id="35" name="组合 34"/>
          <p:cNvGrpSpPr/>
          <p:nvPr/>
        </p:nvGrpSpPr>
        <p:grpSpPr>
          <a:xfrm>
            <a:off x="7303343" y="879641"/>
            <a:ext cx="1163859" cy="1155974"/>
            <a:chOff x="478582" y="2132856"/>
            <a:chExt cx="1782237" cy="1770163"/>
          </a:xfrm>
          <a:noFill/>
        </p:grpSpPr>
        <p:grpSp>
          <p:nvGrpSpPr>
            <p:cNvPr id="36" name="组合 35"/>
            <p:cNvGrpSpPr/>
            <p:nvPr/>
          </p:nvGrpSpPr>
          <p:grpSpPr>
            <a:xfrm>
              <a:off x="478582" y="2132856"/>
              <a:ext cx="1782237" cy="1770163"/>
              <a:chOff x="478582" y="2132856"/>
              <a:chExt cx="1782237" cy="1770163"/>
            </a:xfrm>
            <a:grpFill/>
          </p:grpSpPr>
          <p:sp>
            <p:nvSpPr>
              <p:cNvPr id="38" name="椭圆形标注 43"/>
              <p:cNvSpPr/>
              <p:nvPr/>
            </p:nvSpPr>
            <p:spPr>
              <a:xfrm>
                <a:off x="478582" y="2132856"/>
                <a:ext cx="1782237" cy="1770163"/>
              </a:xfrm>
              <a:prstGeom prst="wedgeEllipseCallout">
                <a:avLst>
                  <a:gd name="adj1" fmla="val 545"/>
                  <a:gd name="adj2" fmla="val 69529"/>
                </a:avLst>
              </a:prstGeom>
              <a:grpFill/>
              <a:ln>
                <a:solidFill>
                  <a:srgbClr val="B402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solidFill>
                    <a:srgbClr val="C00000"/>
                  </a:solidFill>
                </a:endParaRPr>
              </a:p>
            </p:txBody>
          </p:sp>
          <p:sp>
            <p:nvSpPr>
              <p:cNvPr id="39" name="椭圆 38"/>
              <p:cNvSpPr/>
              <p:nvPr/>
            </p:nvSpPr>
            <p:spPr>
              <a:xfrm>
                <a:off x="685569" y="2339356"/>
                <a:ext cx="1366354" cy="1366353"/>
              </a:xfrm>
              <a:prstGeom prst="ellipse">
                <a:avLst/>
              </a:prstGeom>
              <a:grpFill/>
              <a:ln>
                <a:solidFill>
                  <a:srgbClr val="B402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40">
                  <a:solidFill>
                    <a:srgbClr val="C00000"/>
                  </a:solidFill>
                </a:endParaRPr>
              </a:p>
            </p:txBody>
          </p:sp>
        </p:grpSp>
        <p:sp>
          <p:nvSpPr>
            <p:cNvPr id="37" name="矩形 36"/>
            <p:cNvSpPr/>
            <p:nvPr/>
          </p:nvSpPr>
          <p:spPr>
            <a:xfrm>
              <a:off x="944842" y="2833271"/>
              <a:ext cx="925917" cy="371152"/>
            </a:xfrm>
            <a:prstGeom prst="rect">
              <a:avLst/>
            </a:prstGeom>
            <a:grpFill/>
            <a:ln>
              <a:noFill/>
            </a:ln>
          </p:spPr>
          <p:txBody>
            <a:bodyPr wrap="none">
              <a:spAutoFit/>
            </a:bodyPr>
            <a:lstStyle/>
            <a:p>
              <a:pPr lvl="0" algn="ctr"/>
              <a:r>
                <a:rPr lang="en-US" altLang="zh-CN" sz="975" dirty="0">
                  <a:solidFill>
                    <a:srgbClr val="C00000"/>
                  </a:solidFill>
                  <a:latin typeface="微软雅黑" panose="020B0503020204020204" pitchFamily="34" charset="-122"/>
                  <a:ea typeface="微软雅黑" panose="020B0503020204020204" pitchFamily="34" charset="-122"/>
                </a:rPr>
                <a:t>2021</a:t>
              </a:r>
              <a:r>
                <a:rPr lang="zh-CN" altLang="en-US" sz="975" dirty="0">
                  <a:solidFill>
                    <a:srgbClr val="C00000"/>
                  </a:solidFill>
                  <a:latin typeface="微软雅黑" panose="020B0503020204020204" pitchFamily="34" charset="-122"/>
                  <a:ea typeface="微软雅黑" panose="020B0503020204020204" pitchFamily="34" charset="-122"/>
                </a:rPr>
                <a:t>年</a:t>
              </a:r>
            </a:p>
          </p:txBody>
        </p:sp>
      </p:grpSp>
      <p:sp>
        <p:nvSpPr>
          <p:cNvPr id="42" name="矩形 41"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Tree>
    <p:extLst>
      <p:ext uri="{BB962C8B-B14F-4D97-AF65-F5344CB8AC3E}">
        <p14:creationId xmlns:p14="http://schemas.microsoft.com/office/powerpoint/2010/main" val="3859060025"/>
      </p:ext>
    </p:extLst>
  </p:cSld>
  <p:clrMapOvr>
    <a:masterClrMapping/>
  </p:clrMapOvr>
  <mc:AlternateContent xmlns:mc="http://schemas.openxmlformats.org/markup-compatibility/2006" xmlns:p14="http://schemas.microsoft.com/office/powerpoint/2010/main">
    <mc:Choice Requires="p14">
      <p:transition spd="slow" p14:dur="2000" advTm="2391"/>
    </mc:Choice>
    <mc:Fallback xmlns="">
      <p:transition spd="slow" advTm="23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3" presetClass="entr" presetSubtype="28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250" fill="hold"/>
                                        <p:tgtEl>
                                          <p:spTgt spid="5"/>
                                        </p:tgtEl>
                                        <p:attrNameLst>
                                          <p:attrName>ppt_w</p:attrName>
                                        </p:attrNameLst>
                                      </p:cBhvr>
                                      <p:tavLst>
                                        <p:tav tm="0">
                                          <p:val>
                                            <p:strVal val="4/3*#ppt_w"/>
                                          </p:val>
                                        </p:tav>
                                        <p:tav tm="100000">
                                          <p:val>
                                            <p:strVal val="#ppt_w"/>
                                          </p:val>
                                        </p:tav>
                                      </p:tavLst>
                                    </p:anim>
                                    <p:anim calcmode="lin" valueType="num">
                                      <p:cBhvr>
                                        <p:cTn id="12" dur="250" fill="hold"/>
                                        <p:tgtEl>
                                          <p:spTgt spid="5"/>
                                        </p:tgtEl>
                                        <p:attrNameLst>
                                          <p:attrName>ppt_h</p:attrName>
                                        </p:attrNameLst>
                                      </p:cBhvr>
                                      <p:tavLst>
                                        <p:tav tm="0">
                                          <p:val>
                                            <p:strVal val="4/3*#ppt_h"/>
                                          </p:val>
                                        </p:tav>
                                        <p:tav tm="100000">
                                          <p:val>
                                            <p:strVal val="#ppt_h"/>
                                          </p:val>
                                        </p:tav>
                                      </p:tavLst>
                                    </p:anim>
                                  </p:childTnLst>
                                </p:cTn>
                              </p:par>
                            </p:childTnLst>
                          </p:cTn>
                        </p:par>
                        <p:par>
                          <p:cTn id="13" fill="hold">
                            <p:stCondLst>
                              <p:cond delay="750"/>
                            </p:stCondLst>
                            <p:childTnLst>
                              <p:par>
                                <p:cTn id="14" presetID="47"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anim calcmode="lin" valueType="num">
                                      <p:cBhvr>
                                        <p:cTn id="17" dur="500" fill="hold"/>
                                        <p:tgtEl>
                                          <p:spTgt spid="7"/>
                                        </p:tgtEl>
                                        <p:attrNameLst>
                                          <p:attrName>ppt_x</p:attrName>
                                        </p:attrNameLst>
                                      </p:cBhvr>
                                      <p:tavLst>
                                        <p:tav tm="0">
                                          <p:val>
                                            <p:strVal val="#ppt_x"/>
                                          </p:val>
                                        </p:tav>
                                        <p:tav tm="100000">
                                          <p:val>
                                            <p:strVal val="#ppt_x"/>
                                          </p:val>
                                        </p:tav>
                                      </p:tavLst>
                                    </p:anim>
                                    <p:anim calcmode="lin" valueType="num">
                                      <p:cBhvr>
                                        <p:cTn id="18" dur="5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250"/>
                                        <p:tgtEl>
                                          <p:spTgt spid="6"/>
                                        </p:tgtEl>
                                      </p:cBhvr>
                                    </p:animEffect>
                                  </p:childTnLst>
                                </p:cTn>
                              </p:par>
                            </p:childTnLst>
                          </p:cTn>
                        </p:par>
                        <p:par>
                          <p:cTn id="23" fill="hold">
                            <p:stCondLst>
                              <p:cond delay="1500"/>
                            </p:stCondLst>
                            <p:childTnLst>
                              <p:par>
                                <p:cTn id="24" presetID="23" presetClass="entr" presetSubtype="288"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250" fill="hold"/>
                                        <p:tgtEl>
                                          <p:spTgt spid="12"/>
                                        </p:tgtEl>
                                        <p:attrNameLst>
                                          <p:attrName>ppt_w</p:attrName>
                                        </p:attrNameLst>
                                      </p:cBhvr>
                                      <p:tavLst>
                                        <p:tav tm="0">
                                          <p:val>
                                            <p:strVal val="4/3*#ppt_w"/>
                                          </p:val>
                                        </p:tav>
                                        <p:tav tm="100000">
                                          <p:val>
                                            <p:strVal val="#ppt_w"/>
                                          </p:val>
                                        </p:tav>
                                      </p:tavLst>
                                    </p:anim>
                                    <p:anim calcmode="lin" valueType="num">
                                      <p:cBhvr>
                                        <p:cTn id="27" dur="250" fill="hold"/>
                                        <p:tgtEl>
                                          <p:spTgt spid="12"/>
                                        </p:tgtEl>
                                        <p:attrNameLst>
                                          <p:attrName>ppt_h</p:attrName>
                                        </p:attrNameLst>
                                      </p:cBhvr>
                                      <p:tavLst>
                                        <p:tav tm="0">
                                          <p:val>
                                            <p:strVal val="4/3*#ppt_h"/>
                                          </p:val>
                                        </p:tav>
                                        <p:tav tm="100000">
                                          <p:val>
                                            <p:strVal val="#ppt_h"/>
                                          </p:val>
                                        </p:tav>
                                      </p:tavLst>
                                    </p:anim>
                                  </p:childTnLst>
                                </p:cTn>
                              </p:par>
                            </p:childTnLst>
                          </p:cTn>
                        </p:par>
                        <p:par>
                          <p:cTn id="28" fill="hold">
                            <p:stCondLst>
                              <p:cond delay="1750"/>
                            </p:stCondLst>
                            <p:childTnLst>
                              <p:par>
                                <p:cTn id="29" presetID="47"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anim calcmode="lin" valueType="num">
                                      <p:cBhvr>
                                        <p:cTn id="32" dur="500" fill="hold"/>
                                        <p:tgtEl>
                                          <p:spTgt spid="14"/>
                                        </p:tgtEl>
                                        <p:attrNameLst>
                                          <p:attrName>ppt_x</p:attrName>
                                        </p:attrNameLst>
                                      </p:cBhvr>
                                      <p:tavLst>
                                        <p:tav tm="0">
                                          <p:val>
                                            <p:strVal val="#ppt_x"/>
                                          </p:val>
                                        </p:tav>
                                        <p:tav tm="100000">
                                          <p:val>
                                            <p:strVal val="#ppt_x"/>
                                          </p:val>
                                        </p:tav>
                                      </p:tavLst>
                                    </p:anim>
                                    <p:anim calcmode="lin" valueType="num">
                                      <p:cBhvr>
                                        <p:cTn id="33" dur="500" fill="hold"/>
                                        <p:tgtEl>
                                          <p:spTgt spid="14"/>
                                        </p:tgtEl>
                                        <p:attrNameLst>
                                          <p:attrName>ppt_y</p:attrName>
                                        </p:attrNameLst>
                                      </p:cBhvr>
                                      <p:tavLst>
                                        <p:tav tm="0">
                                          <p:val>
                                            <p:strVal val="#ppt_y-.1"/>
                                          </p:val>
                                        </p:tav>
                                        <p:tav tm="100000">
                                          <p:val>
                                            <p:strVal val="#ppt_y"/>
                                          </p:val>
                                        </p:tav>
                                      </p:tavLst>
                                    </p:anim>
                                  </p:childTnLst>
                                </p:cTn>
                              </p:par>
                            </p:childTnLst>
                          </p:cTn>
                        </p:par>
                        <p:par>
                          <p:cTn id="34" fill="hold">
                            <p:stCondLst>
                              <p:cond delay="2250"/>
                            </p:stCondLst>
                            <p:childTnLst>
                              <p:par>
                                <p:cTn id="35" presetID="22" presetClass="entr" presetSubtype="8"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250"/>
                                        <p:tgtEl>
                                          <p:spTgt spid="13"/>
                                        </p:tgtEl>
                                      </p:cBhvr>
                                    </p:animEffect>
                                  </p:childTnLst>
                                </p:cTn>
                              </p:par>
                            </p:childTnLst>
                          </p:cTn>
                        </p:par>
                        <p:par>
                          <p:cTn id="38" fill="hold">
                            <p:stCondLst>
                              <p:cond delay="2500"/>
                            </p:stCondLst>
                            <p:childTnLst>
                              <p:par>
                                <p:cTn id="39" presetID="23" presetClass="entr" presetSubtype="288"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250" fill="hold"/>
                                        <p:tgtEl>
                                          <p:spTgt spid="19"/>
                                        </p:tgtEl>
                                        <p:attrNameLst>
                                          <p:attrName>ppt_w</p:attrName>
                                        </p:attrNameLst>
                                      </p:cBhvr>
                                      <p:tavLst>
                                        <p:tav tm="0">
                                          <p:val>
                                            <p:strVal val="4/3*#ppt_w"/>
                                          </p:val>
                                        </p:tav>
                                        <p:tav tm="100000">
                                          <p:val>
                                            <p:strVal val="#ppt_w"/>
                                          </p:val>
                                        </p:tav>
                                      </p:tavLst>
                                    </p:anim>
                                    <p:anim calcmode="lin" valueType="num">
                                      <p:cBhvr>
                                        <p:cTn id="42" dur="250" fill="hold"/>
                                        <p:tgtEl>
                                          <p:spTgt spid="19"/>
                                        </p:tgtEl>
                                        <p:attrNameLst>
                                          <p:attrName>ppt_h</p:attrName>
                                        </p:attrNameLst>
                                      </p:cBhvr>
                                      <p:tavLst>
                                        <p:tav tm="0">
                                          <p:val>
                                            <p:strVal val="4/3*#ppt_h"/>
                                          </p:val>
                                        </p:tav>
                                        <p:tav tm="100000">
                                          <p:val>
                                            <p:strVal val="#ppt_h"/>
                                          </p:val>
                                        </p:tav>
                                      </p:tavLst>
                                    </p:anim>
                                  </p:childTnLst>
                                </p:cTn>
                              </p:par>
                            </p:childTnLst>
                          </p:cTn>
                        </p:par>
                        <p:par>
                          <p:cTn id="43" fill="hold">
                            <p:stCondLst>
                              <p:cond delay="2750"/>
                            </p:stCondLst>
                            <p:childTnLst>
                              <p:par>
                                <p:cTn id="44" presetID="47" presetClass="entr" presetSubtype="0" fill="hold"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anim calcmode="lin" valueType="num">
                                      <p:cBhvr>
                                        <p:cTn id="47" dur="500" fill="hold"/>
                                        <p:tgtEl>
                                          <p:spTgt spid="21"/>
                                        </p:tgtEl>
                                        <p:attrNameLst>
                                          <p:attrName>ppt_x</p:attrName>
                                        </p:attrNameLst>
                                      </p:cBhvr>
                                      <p:tavLst>
                                        <p:tav tm="0">
                                          <p:val>
                                            <p:strVal val="#ppt_x"/>
                                          </p:val>
                                        </p:tav>
                                        <p:tav tm="100000">
                                          <p:val>
                                            <p:strVal val="#ppt_x"/>
                                          </p:val>
                                        </p:tav>
                                      </p:tavLst>
                                    </p:anim>
                                    <p:anim calcmode="lin" valueType="num">
                                      <p:cBhvr>
                                        <p:cTn id="48" dur="500" fill="hold"/>
                                        <p:tgtEl>
                                          <p:spTgt spid="21"/>
                                        </p:tgtEl>
                                        <p:attrNameLst>
                                          <p:attrName>ppt_y</p:attrName>
                                        </p:attrNameLst>
                                      </p:cBhvr>
                                      <p:tavLst>
                                        <p:tav tm="0">
                                          <p:val>
                                            <p:strVal val="#ppt_y-.1"/>
                                          </p:val>
                                        </p:tav>
                                        <p:tav tm="100000">
                                          <p:val>
                                            <p:strVal val="#ppt_y"/>
                                          </p:val>
                                        </p:tav>
                                      </p:tavLst>
                                    </p:anim>
                                  </p:childTnLst>
                                </p:cTn>
                              </p:par>
                            </p:childTnLst>
                          </p:cTn>
                        </p:par>
                        <p:par>
                          <p:cTn id="49" fill="hold">
                            <p:stCondLst>
                              <p:cond delay="3250"/>
                            </p:stCondLst>
                            <p:childTnLst>
                              <p:par>
                                <p:cTn id="50" presetID="22" presetClass="entr" presetSubtype="8"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250"/>
                                        <p:tgtEl>
                                          <p:spTgt spid="20"/>
                                        </p:tgtEl>
                                      </p:cBhvr>
                                    </p:animEffect>
                                  </p:childTnLst>
                                </p:cTn>
                              </p:par>
                            </p:childTnLst>
                          </p:cTn>
                        </p:par>
                        <p:par>
                          <p:cTn id="53" fill="hold">
                            <p:stCondLst>
                              <p:cond delay="3500"/>
                            </p:stCondLst>
                            <p:childTnLst>
                              <p:par>
                                <p:cTn id="54" presetID="23" presetClass="entr" presetSubtype="288"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p:cTn id="56" dur="250" fill="hold"/>
                                        <p:tgtEl>
                                          <p:spTgt spid="26"/>
                                        </p:tgtEl>
                                        <p:attrNameLst>
                                          <p:attrName>ppt_w</p:attrName>
                                        </p:attrNameLst>
                                      </p:cBhvr>
                                      <p:tavLst>
                                        <p:tav tm="0">
                                          <p:val>
                                            <p:strVal val="4/3*#ppt_w"/>
                                          </p:val>
                                        </p:tav>
                                        <p:tav tm="100000">
                                          <p:val>
                                            <p:strVal val="#ppt_w"/>
                                          </p:val>
                                        </p:tav>
                                      </p:tavLst>
                                    </p:anim>
                                    <p:anim calcmode="lin" valueType="num">
                                      <p:cBhvr>
                                        <p:cTn id="57" dur="250" fill="hold"/>
                                        <p:tgtEl>
                                          <p:spTgt spid="26"/>
                                        </p:tgtEl>
                                        <p:attrNameLst>
                                          <p:attrName>ppt_h</p:attrName>
                                        </p:attrNameLst>
                                      </p:cBhvr>
                                      <p:tavLst>
                                        <p:tav tm="0">
                                          <p:val>
                                            <p:strVal val="4/3*#ppt_h"/>
                                          </p:val>
                                        </p:tav>
                                        <p:tav tm="100000">
                                          <p:val>
                                            <p:strVal val="#ppt_h"/>
                                          </p:val>
                                        </p:tav>
                                      </p:tavLst>
                                    </p:anim>
                                  </p:childTnLst>
                                </p:cTn>
                              </p:par>
                            </p:childTnLst>
                          </p:cTn>
                        </p:par>
                        <p:par>
                          <p:cTn id="58" fill="hold">
                            <p:stCondLst>
                              <p:cond delay="3750"/>
                            </p:stCondLst>
                            <p:childTnLst>
                              <p:par>
                                <p:cTn id="59" presetID="47" presetClass="entr" presetSubtype="0" fill="hold"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anim calcmode="lin" valueType="num">
                                      <p:cBhvr>
                                        <p:cTn id="62" dur="500" fill="hold"/>
                                        <p:tgtEl>
                                          <p:spTgt spid="28"/>
                                        </p:tgtEl>
                                        <p:attrNameLst>
                                          <p:attrName>ppt_x</p:attrName>
                                        </p:attrNameLst>
                                      </p:cBhvr>
                                      <p:tavLst>
                                        <p:tav tm="0">
                                          <p:val>
                                            <p:strVal val="#ppt_x"/>
                                          </p:val>
                                        </p:tav>
                                        <p:tav tm="100000">
                                          <p:val>
                                            <p:strVal val="#ppt_x"/>
                                          </p:val>
                                        </p:tav>
                                      </p:tavLst>
                                    </p:anim>
                                    <p:anim calcmode="lin" valueType="num">
                                      <p:cBhvr>
                                        <p:cTn id="63" dur="500" fill="hold"/>
                                        <p:tgtEl>
                                          <p:spTgt spid="28"/>
                                        </p:tgtEl>
                                        <p:attrNameLst>
                                          <p:attrName>ppt_y</p:attrName>
                                        </p:attrNameLst>
                                      </p:cBhvr>
                                      <p:tavLst>
                                        <p:tav tm="0">
                                          <p:val>
                                            <p:strVal val="#ppt_y-.1"/>
                                          </p:val>
                                        </p:tav>
                                        <p:tav tm="100000">
                                          <p:val>
                                            <p:strVal val="#ppt_y"/>
                                          </p:val>
                                        </p:tav>
                                      </p:tavLst>
                                    </p:anim>
                                  </p:childTnLst>
                                </p:cTn>
                              </p:par>
                            </p:childTnLst>
                          </p:cTn>
                        </p:par>
                        <p:par>
                          <p:cTn id="64" fill="hold">
                            <p:stCondLst>
                              <p:cond delay="425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250"/>
                                        <p:tgtEl>
                                          <p:spTgt spid="27"/>
                                        </p:tgtEl>
                                      </p:cBhvr>
                                    </p:animEffect>
                                  </p:childTnLst>
                                </p:cTn>
                              </p:par>
                            </p:childTnLst>
                          </p:cTn>
                        </p:par>
                        <p:par>
                          <p:cTn id="68" fill="hold">
                            <p:stCondLst>
                              <p:cond delay="4500"/>
                            </p:stCondLst>
                            <p:childTnLst>
                              <p:par>
                                <p:cTn id="69" presetID="23" presetClass="entr" presetSubtype="288" fill="hold" grpId="0" nodeType="after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p:cTn id="71" dur="250" fill="hold"/>
                                        <p:tgtEl>
                                          <p:spTgt spid="33"/>
                                        </p:tgtEl>
                                        <p:attrNameLst>
                                          <p:attrName>ppt_w</p:attrName>
                                        </p:attrNameLst>
                                      </p:cBhvr>
                                      <p:tavLst>
                                        <p:tav tm="0">
                                          <p:val>
                                            <p:strVal val="4/3*#ppt_w"/>
                                          </p:val>
                                        </p:tav>
                                        <p:tav tm="100000">
                                          <p:val>
                                            <p:strVal val="#ppt_w"/>
                                          </p:val>
                                        </p:tav>
                                      </p:tavLst>
                                    </p:anim>
                                    <p:anim calcmode="lin" valueType="num">
                                      <p:cBhvr>
                                        <p:cTn id="72" dur="250" fill="hold"/>
                                        <p:tgtEl>
                                          <p:spTgt spid="33"/>
                                        </p:tgtEl>
                                        <p:attrNameLst>
                                          <p:attrName>ppt_h</p:attrName>
                                        </p:attrNameLst>
                                      </p:cBhvr>
                                      <p:tavLst>
                                        <p:tav tm="0">
                                          <p:val>
                                            <p:strVal val="4/3*#ppt_h"/>
                                          </p:val>
                                        </p:tav>
                                        <p:tav tm="100000">
                                          <p:val>
                                            <p:strVal val="#ppt_h"/>
                                          </p:val>
                                        </p:tav>
                                      </p:tavLst>
                                    </p:anim>
                                  </p:childTnLst>
                                </p:cTn>
                              </p:par>
                            </p:childTnLst>
                          </p:cTn>
                        </p:par>
                        <p:par>
                          <p:cTn id="73" fill="hold">
                            <p:stCondLst>
                              <p:cond delay="4750"/>
                            </p:stCondLst>
                            <p:childTnLst>
                              <p:par>
                                <p:cTn id="74" presetID="22" presetClass="entr" presetSubtype="8" fill="hold" grpId="0" nodeType="after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ipe(left)">
                                      <p:cBhvr>
                                        <p:cTn id="76" dur="250"/>
                                        <p:tgtEl>
                                          <p:spTgt spid="34"/>
                                        </p:tgtEl>
                                      </p:cBhvr>
                                    </p:animEffect>
                                  </p:childTnLst>
                                </p:cTn>
                              </p:par>
                            </p:childTnLst>
                          </p:cTn>
                        </p:par>
                        <p:par>
                          <p:cTn id="77" fill="hold">
                            <p:stCondLst>
                              <p:cond delay="5000"/>
                            </p:stCondLst>
                            <p:childTnLst>
                              <p:par>
                                <p:cTn id="78" presetID="47" presetClass="entr" presetSubtype="0" fill="hold" nodeType="afterEffect">
                                  <p:stCondLst>
                                    <p:cond delay="0"/>
                                  </p:stCondLst>
                                  <p:childTnLst>
                                    <p:set>
                                      <p:cBhvr>
                                        <p:cTn id="79" dur="1" fill="hold">
                                          <p:stCondLst>
                                            <p:cond delay="0"/>
                                          </p:stCondLst>
                                        </p:cTn>
                                        <p:tgtEl>
                                          <p:spTgt spid="35"/>
                                        </p:tgtEl>
                                        <p:attrNameLst>
                                          <p:attrName>style.visibility</p:attrName>
                                        </p:attrNameLst>
                                      </p:cBhvr>
                                      <p:to>
                                        <p:strVal val="visible"/>
                                      </p:to>
                                    </p:set>
                                    <p:animEffect transition="in" filter="fade">
                                      <p:cBhvr>
                                        <p:cTn id="80" dur="500"/>
                                        <p:tgtEl>
                                          <p:spTgt spid="35"/>
                                        </p:tgtEl>
                                      </p:cBhvr>
                                    </p:animEffect>
                                    <p:anim calcmode="lin" valueType="num">
                                      <p:cBhvr>
                                        <p:cTn id="81" dur="500" fill="hold"/>
                                        <p:tgtEl>
                                          <p:spTgt spid="35"/>
                                        </p:tgtEl>
                                        <p:attrNameLst>
                                          <p:attrName>ppt_x</p:attrName>
                                        </p:attrNameLst>
                                      </p:cBhvr>
                                      <p:tavLst>
                                        <p:tav tm="0">
                                          <p:val>
                                            <p:strVal val="#ppt_x"/>
                                          </p:val>
                                        </p:tav>
                                        <p:tav tm="100000">
                                          <p:val>
                                            <p:strVal val="#ppt_x"/>
                                          </p:val>
                                        </p:tav>
                                      </p:tavLst>
                                    </p:anim>
                                    <p:anim calcmode="lin" valueType="num">
                                      <p:cBhvr>
                                        <p:cTn id="82"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12" grpId="0" animBg="1"/>
      <p:bldP spid="13" grpId="0"/>
      <p:bldP spid="19" grpId="0" animBg="1"/>
      <p:bldP spid="20" grpId="0"/>
      <p:bldP spid="26" grpId="0" animBg="1"/>
      <p:bldP spid="27" grpId="0"/>
      <p:bldP spid="33" grpId="0" animBg="1"/>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999538" cy="5040313"/>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t="30912"/>
          <a:stretch/>
        </p:blipFill>
        <p:spPr>
          <a:xfrm>
            <a:off x="1236663" y="1209943"/>
            <a:ext cx="6526212" cy="2536236"/>
          </a:xfrm>
          <a:prstGeom prst="rect">
            <a:avLst/>
          </a:prstGeom>
        </p:spPr>
      </p:pic>
      <p:sp>
        <p:nvSpPr>
          <p:cNvPr id="52" name="矩形 51"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1658179" y="2283801"/>
            <a:ext cx="5683180" cy="769441"/>
          </a:xfrm>
          <a:prstGeom prst="rect">
            <a:avLst/>
          </a:prstGeom>
          <a:ln>
            <a:noFill/>
          </a:ln>
        </p:spPr>
        <p:txBody>
          <a:bodyPr wrap="square">
            <a:spAutoFit/>
          </a:bodyPr>
          <a:lstStyle/>
          <a:p>
            <a:pPr algn="ctr"/>
            <a:r>
              <a:rPr lang="zh-CN" altLang="en-US" sz="4400" b="1" dirty="0" smtClean="0">
                <a:solidFill>
                  <a:srgbClr val="C00000"/>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4400" b="1" dirty="0">
              <a:solidFill>
                <a:srgbClr val="C00000"/>
              </a:solidFill>
              <a:latin typeface="Franklin Gothic Demi" panose="020B0703020102020204" pitchFamily="34" charset="0"/>
              <a:ea typeface="微软雅黑" panose="020B0503020204020204" pitchFamily="34" charset="-122"/>
              <a:cs typeface="BrowalliaUPC" panose="020B0604020202020204" pitchFamily="34" charset="-34"/>
            </a:endParaRPr>
          </a:p>
        </p:txBody>
      </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4065030" y="-532684"/>
            <a:ext cx="779058" cy="1822796"/>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34718" y="1209943"/>
            <a:ext cx="1189314" cy="1847804"/>
          </a:xfrm>
          <a:prstGeom prst="rect">
            <a:avLst/>
          </a:prstGeom>
        </p:spPr>
      </p:pic>
      <p:pic>
        <p:nvPicPr>
          <p:cNvPr id="26" name="图片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4065030" y="3750203"/>
            <a:ext cx="779058" cy="1822796"/>
          </a:xfrm>
          <a:prstGeom prst="rect">
            <a:avLst/>
          </a:prstGeom>
        </p:spPr>
      </p:pic>
      <p:grpSp>
        <p:nvGrpSpPr>
          <p:cNvPr id="27" name="组合 26"/>
          <p:cNvGrpSpPr/>
          <p:nvPr/>
        </p:nvGrpSpPr>
        <p:grpSpPr>
          <a:xfrm>
            <a:off x="4189383" y="1490066"/>
            <a:ext cx="530351" cy="530789"/>
            <a:chOff x="7017306" y="1150849"/>
            <a:chExt cx="721612" cy="722208"/>
          </a:xfrm>
        </p:grpSpPr>
        <p:sp>
          <p:nvSpPr>
            <p:cNvPr id="28" name="Oval 13"/>
            <p:cNvSpPr>
              <a:spLocks noChangeArrowheads="1"/>
            </p:cNvSpPr>
            <p:nvPr/>
          </p:nvSpPr>
          <p:spPr bwMode="auto">
            <a:xfrm>
              <a:off x="7017306" y="1150849"/>
              <a:ext cx="721612" cy="722208"/>
            </a:xfrm>
            <a:prstGeom prst="ellipse">
              <a:avLst/>
            </a:prstGeom>
            <a:solidFill>
              <a:srgbClr val="B40226"/>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endParaRPr lang="zh-CN" altLang="en-US" sz="600">
                <a:solidFill>
                  <a:schemeClr val="bg1"/>
                </a:solidFill>
                <a:latin typeface="+mn-ea"/>
              </a:endParaRPr>
            </a:p>
          </p:txBody>
        </p:sp>
        <p:sp>
          <p:nvSpPr>
            <p:cNvPr id="30" name="文本框 29"/>
            <p:cNvSpPr txBox="1"/>
            <p:nvPr/>
          </p:nvSpPr>
          <p:spPr>
            <a:xfrm>
              <a:off x="7142334" y="1159036"/>
              <a:ext cx="471554" cy="628156"/>
            </a:xfrm>
            <a:prstGeom prst="rect">
              <a:avLst/>
            </a:prstGeom>
            <a:noFill/>
          </p:spPr>
          <p:txBody>
            <a:bodyPr wrap="none" rtlCol="0">
              <a:spAutoFit/>
            </a:bodyPr>
            <a:lstStyle/>
            <a:p>
              <a:r>
                <a:rPr lang="en-US" altLang="zh-CN" sz="2400" dirty="0" smtClean="0">
                  <a:solidFill>
                    <a:schemeClr val="bg1"/>
                  </a:solidFill>
                  <a:latin typeface="+mn-ea"/>
                </a:rPr>
                <a:t>3</a:t>
              </a:r>
              <a:endParaRPr lang="zh-CN" altLang="en-US" sz="2400" dirty="0">
                <a:solidFill>
                  <a:schemeClr val="bg1"/>
                </a:solidFill>
                <a:latin typeface="+mn-ea"/>
              </a:endParaRPr>
            </a:p>
          </p:txBody>
        </p:sp>
      </p:grpSp>
    </p:spTree>
    <p:extLst>
      <p:ext uri="{BB962C8B-B14F-4D97-AF65-F5344CB8AC3E}">
        <p14:creationId xmlns:p14="http://schemas.microsoft.com/office/powerpoint/2010/main" val="1172803248"/>
      </p:ext>
    </p:extLst>
  </p:cSld>
  <p:clrMapOvr>
    <a:masterClrMapping/>
  </p:clrMapOvr>
  <mc:AlternateContent xmlns:mc="http://schemas.openxmlformats.org/markup-compatibility/2006" xmlns:p14="http://schemas.microsoft.com/office/powerpoint/2010/main">
    <mc:Choice Requires="p14">
      <p:transition spd="slow" p14:dur="2000" advTm="3320"/>
    </mc:Choice>
    <mc:Fallback xmlns="">
      <p:transition spd="slow" advTm="3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79892" y="1472393"/>
            <a:ext cx="1612094" cy="1453574"/>
            <a:chOff x="1442813" y="2003382"/>
            <a:chExt cx="2193464" cy="1977776"/>
          </a:xfrm>
        </p:grpSpPr>
        <p:sp>
          <p:nvSpPr>
            <p:cNvPr id="5" name="任意多边形 18"/>
            <p:cNvSpPr/>
            <p:nvPr/>
          </p:nvSpPr>
          <p:spPr>
            <a:xfrm>
              <a:off x="1442813" y="2003382"/>
              <a:ext cx="2193464" cy="1977776"/>
            </a:xfrm>
            <a:custGeom>
              <a:avLst/>
              <a:gdLst>
                <a:gd name="connsiteX0" fmla="*/ 168289 w 2193464"/>
                <a:gd name="connsiteY0" fmla="*/ 0 h 1977776"/>
                <a:gd name="connsiteX1" fmla="*/ 1809487 w 2193464"/>
                <a:gd name="connsiteY1" fmla="*/ 0 h 1977776"/>
                <a:gd name="connsiteX2" fmla="*/ 1977776 w 2193464"/>
                <a:gd name="connsiteY2" fmla="*/ 168289 h 1977776"/>
                <a:gd name="connsiteX3" fmla="*/ 1977776 w 2193464"/>
                <a:gd name="connsiteY3" fmla="*/ 302372 h 1977776"/>
                <a:gd name="connsiteX4" fmla="*/ 2193464 w 2193464"/>
                <a:gd name="connsiteY4" fmla="*/ 493635 h 1977776"/>
                <a:gd name="connsiteX5" fmla="*/ 1977776 w 2193464"/>
                <a:gd name="connsiteY5" fmla="*/ 684897 h 1977776"/>
                <a:gd name="connsiteX6" fmla="*/ 1977776 w 2193464"/>
                <a:gd name="connsiteY6" fmla="*/ 1809487 h 1977776"/>
                <a:gd name="connsiteX7" fmla="*/ 1809487 w 2193464"/>
                <a:gd name="connsiteY7" fmla="*/ 1977776 h 1977776"/>
                <a:gd name="connsiteX8" fmla="*/ 168289 w 2193464"/>
                <a:gd name="connsiteY8" fmla="*/ 1977776 h 1977776"/>
                <a:gd name="connsiteX9" fmla="*/ 0 w 2193464"/>
                <a:gd name="connsiteY9" fmla="*/ 1809487 h 1977776"/>
                <a:gd name="connsiteX10" fmla="*/ 0 w 2193464"/>
                <a:gd name="connsiteY10" fmla="*/ 168289 h 1977776"/>
                <a:gd name="connsiteX11" fmla="*/ 168289 w 2193464"/>
                <a:gd name="connsiteY11" fmla="*/ 0 h 1977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93464" h="1977776">
                  <a:moveTo>
                    <a:pt x="168289" y="0"/>
                  </a:moveTo>
                  <a:lnTo>
                    <a:pt x="1809487" y="0"/>
                  </a:lnTo>
                  <a:cubicBezTo>
                    <a:pt x="1902430" y="0"/>
                    <a:pt x="1977776" y="75346"/>
                    <a:pt x="1977776" y="168289"/>
                  </a:cubicBezTo>
                  <a:lnTo>
                    <a:pt x="1977776" y="302372"/>
                  </a:lnTo>
                  <a:lnTo>
                    <a:pt x="2193464" y="493635"/>
                  </a:lnTo>
                  <a:lnTo>
                    <a:pt x="1977776" y="684897"/>
                  </a:lnTo>
                  <a:lnTo>
                    <a:pt x="1977776" y="1809487"/>
                  </a:lnTo>
                  <a:cubicBezTo>
                    <a:pt x="1977776" y="1902430"/>
                    <a:pt x="1902430" y="1977776"/>
                    <a:pt x="1809487" y="1977776"/>
                  </a:cubicBezTo>
                  <a:lnTo>
                    <a:pt x="168289" y="1977776"/>
                  </a:lnTo>
                  <a:cubicBezTo>
                    <a:pt x="75346" y="1977776"/>
                    <a:pt x="0" y="1902430"/>
                    <a:pt x="0" y="1809487"/>
                  </a:cubicBezTo>
                  <a:lnTo>
                    <a:pt x="0" y="168289"/>
                  </a:lnTo>
                  <a:cubicBezTo>
                    <a:pt x="0" y="75346"/>
                    <a:pt x="75346" y="0"/>
                    <a:pt x="168289" y="0"/>
                  </a:cubicBez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p>
          </p:txBody>
        </p:sp>
        <p:sp>
          <p:nvSpPr>
            <p:cNvPr id="6" name="文本框 5"/>
            <p:cNvSpPr txBox="1"/>
            <p:nvPr/>
          </p:nvSpPr>
          <p:spPr>
            <a:xfrm>
              <a:off x="1819561" y="2171184"/>
              <a:ext cx="1341809" cy="864325"/>
            </a:xfrm>
            <a:prstGeom prst="rect">
              <a:avLst/>
            </a:prstGeom>
            <a:noFill/>
          </p:spPr>
          <p:txBody>
            <a:bodyPr wrap="none" rtlCol="0">
              <a:spAutoFit/>
            </a:bodyPr>
            <a:lstStyle/>
            <a:p>
              <a:r>
                <a:rPr lang="en-US" altLang="zh-CN" sz="3528" dirty="0">
                  <a:solidFill>
                    <a:srgbClr val="FEFEFE"/>
                  </a:solidFill>
                  <a:effectLst>
                    <a:outerShdw blurRad="50800" dist="25400" dir="2700000" algn="tl" rotWithShape="0">
                      <a:prstClr val="black">
                        <a:alpha val="40000"/>
                      </a:prstClr>
                    </a:outerShdw>
                  </a:effectLst>
                  <a:latin typeface="Impact" panose="020B0806030902050204" pitchFamily="34" charset="0"/>
                </a:rPr>
                <a:t>65%</a:t>
              </a:r>
              <a:endParaRPr lang="zh-CN" altLang="en-US" sz="3528" dirty="0">
                <a:solidFill>
                  <a:srgbClr val="FEFEFE"/>
                </a:solidFill>
                <a:effectLst>
                  <a:outerShdw blurRad="50800" dist="25400" dir="2700000" algn="tl" rotWithShape="0">
                    <a:prstClr val="black">
                      <a:alpha val="40000"/>
                    </a:prstClr>
                  </a:outerShdw>
                </a:effectLst>
                <a:latin typeface="Impact" panose="020B0806030902050204" pitchFamily="34" charset="0"/>
              </a:endParaRPr>
            </a:p>
          </p:txBody>
        </p:sp>
        <p:sp>
          <p:nvSpPr>
            <p:cNvPr id="7" name="文本框 6"/>
            <p:cNvSpPr txBox="1"/>
            <p:nvPr/>
          </p:nvSpPr>
          <p:spPr>
            <a:xfrm>
              <a:off x="1723814" y="3244328"/>
              <a:ext cx="1481400" cy="495022"/>
            </a:xfrm>
            <a:prstGeom prst="rect">
              <a:avLst/>
            </a:prstGeom>
            <a:noFill/>
          </p:spPr>
          <p:txBody>
            <a:bodyPr wrap="none" rtlCol="0">
              <a:spAutoFit/>
            </a:bodyPr>
            <a:lstStyle/>
            <a:p>
              <a:pPr defTabSz="895645">
                <a:defRPr/>
              </a:pPr>
              <a:r>
                <a:rPr lang="zh-CN" altLang="en-US" sz="1764" kern="0" dirty="0">
                  <a:solidFill>
                    <a:schemeClr val="bg1"/>
                  </a:solidFill>
                  <a:latin typeface="微软雅黑" panose="020B0503020204020204" pitchFamily="34" charset="-122"/>
                  <a:ea typeface="微软雅黑" panose="020B0503020204020204" pitchFamily="34" charset="-122"/>
                </a:rPr>
                <a:t>输入标题</a:t>
              </a:r>
            </a:p>
          </p:txBody>
        </p:sp>
      </p:grpSp>
      <p:grpSp>
        <p:nvGrpSpPr>
          <p:cNvPr id="8" name="组合 7"/>
          <p:cNvGrpSpPr/>
          <p:nvPr/>
        </p:nvGrpSpPr>
        <p:grpSpPr>
          <a:xfrm>
            <a:off x="2758477" y="1481814"/>
            <a:ext cx="1453574" cy="1612094"/>
            <a:chOff x="3726746" y="2016201"/>
            <a:chExt cx="1977776" cy="2193464"/>
          </a:xfrm>
        </p:grpSpPr>
        <p:sp>
          <p:nvSpPr>
            <p:cNvPr id="9" name="任意多边形 22"/>
            <p:cNvSpPr/>
            <p:nvPr/>
          </p:nvSpPr>
          <p:spPr>
            <a:xfrm rot="5400000">
              <a:off x="3618902" y="2124045"/>
              <a:ext cx="2193464" cy="1977776"/>
            </a:xfrm>
            <a:custGeom>
              <a:avLst/>
              <a:gdLst>
                <a:gd name="connsiteX0" fmla="*/ 168289 w 2193464"/>
                <a:gd name="connsiteY0" fmla="*/ 0 h 1977776"/>
                <a:gd name="connsiteX1" fmla="*/ 1809487 w 2193464"/>
                <a:gd name="connsiteY1" fmla="*/ 0 h 1977776"/>
                <a:gd name="connsiteX2" fmla="*/ 1977776 w 2193464"/>
                <a:gd name="connsiteY2" fmla="*/ 168289 h 1977776"/>
                <a:gd name="connsiteX3" fmla="*/ 1977776 w 2193464"/>
                <a:gd name="connsiteY3" fmla="*/ 302372 h 1977776"/>
                <a:gd name="connsiteX4" fmla="*/ 2193464 w 2193464"/>
                <a:gd name="connsiteY4" fmla="*/ 493635 h 1977776"/>
                <a:gd name="connsiteX5" fmla="*/ 1977776 w 2193464"/>
                <a:gd name="connsiteY5" fmla="*/ 684897 h 1977776"/>
                <a:gd name="connsiteX6" fmla="*/ 1977776 w 2193464"/>
                <a:gd name="connsiteY6" fmla="*/ 1809487 h 1977776"/>
                <a:gd name="connsiteX7" fmla="*/ 1809487 w 2193464"/>
                <a:gd name="connsiteY7" fmla="*/ 1977776 h 1977776"/>
                <a:gd name="connsiteX8" fmla="*/ 168289 w 2193464"/>
                <a:gd name="connsiteY8" fmla="*/ 1977776 h 1977776"/>
                <a:gd name="connsiteX9" fmla="*/ 0 w 2193464"/>
                <a:gd name="connsiteY9" fmla="*/ 1809487 h 1977776"/>
                <a:gd name="connsiteX10" fmla="*/ 0 w 2193464"/>
                <a:gd name="connsiteY10" fmla="*/ 168289 h 1977776"/>
                <a:gd name="connsiteX11" fmla="*/ 168289 w 2193464"/>
                <a:gd name="connsiteY11" fmla="*/ 0 h 1977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93464" h="1977776">
                  <a:moveTo>
                    <a:pt x="168289" y="0"/>
                  </a:moveTo>
                  <a:lnTo>
                    <a:pt x="1809487" y="0"/>
                  </a:lnTo>
                  <a:cubicBezTo>
                    <a:pt x="1902430" y="0"/>
                    <a:pt x="1977776" y="75346"/>
                    <a:pt x="1977776" y="168289"/>
                  </a:cubicBezTo>
                  <a:lnTo>
                    <a:pt x="1977776" y="302372"/>
                  </a:lnTo>
                  <a:lnTo>
                    <a:pt x="2193464" y="493635"/>
                  </a:lnTo>
                  <a:lnTo>
                    <a:pt x="1977776" y="684897"/>
                  </a:lnTo>
                  <a:lnTo>
                    <a:pt x="1977776" y="1809487"/>
                  </a:lnTo>
                  <a:cubicBezTo>
                    <a:pt x="1977776" y="1902430"/>
                    <a:pt x="1902430" y="1977776"/>
                    <a:pt x="1809487" y="1977776"/>
                  </a:cubicBezTo>
                  <a:lnTo>
                    <a:pt x="168289" y="1977776"/>
                  </a:lnTo>
                  <a:cubicBezTo>
                    <a:pt x="75346" y="1977776"/>
                    <a:pt x="0" y="1902430"/>
                    <a:pt x="0" y="1809487"/>
                  </a:cubicBezTo>
                  <a:lnTo>
                    <a:pt x="0" y="168289"/>
                  </a:lnTo>
                  <a:cubicBezTo>
                    <a:pt x="0" y="75346"/>
                    <a:pt x="75346" y="0"/>
                    <a:pt x="168289" y="0"/>
                  </a:cubicBez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p>
          </p:txBody>
        </p:sp>
        <p:sp>
          <p:nvSpPr>
            <p:cNvPr id="10" name="文本框 9"/>
            <p:cNvSpPr txBox="1"/>
            <p:nvPr/>
          </p:nvSpPr>
          <p:spPr>
            <a:xfrm>
              <a:off x="4080993" y="2171184"/>
              <a:ext cx="1341808" cy="864325"/>
            </a:xfrm>
            <a:prstGeom prst="rect">
              <a:avLst/>
            </a:prstGeom>
            <a:noFill/>
          </p:spPr>
          <p:txBody>
            <a:bodyPr wrap="none" rtlCol="0">
              <a:spAutoFit/>
            </a:bodyPr>
            <a:lstStyle/>
            <a:p>
              <a:r>
                <a:rPr lang="en-US" altLang="zh-CN" sz="3528" dirty="0">
                  <a:solidFill>
                    <a:srgbClr val="FFFFFF"/>
                  </a:solidFill>
                  <a:effectLst>
                    <a:outerShdw blurRad="50800" dist="25400" dir="2700000" algn="tl" rotWithShape="0">
                      <a:prstClr val="black">
                        <a:alpha val="40000"/>
                      </a:prstClr>
                    </a:outerShdw>
                  </a:effectLst>
                  <a:latin typeface="Impact" panose="020B0806030902050204" pitchFamily="34" charset="0"/>
                </a:rPr>
                <a:t>89%</a:t>
              </a:r>
              <a:endParaRPr lang="zh-CN" altLang="en-US" sz="3528" dirty="0">
                <a:solidFill>
                  <a:srgbClr val="FFFFFF"/>
                </a:solidFill>
                <a:effectLst>
                  <a:outerShdw blurRad="50800" dist="25400" dir="2700000" algn="tl" rotWithShape="0">
                    <a:prstClr val="black">
                      <a:alpha val="40000"/>
                    </a:prstClr>
                  </a:outerShdw>
                </a:effectLst>
                <a:latin typeface="Impact" panose="020B0806030902050204" pitchFamily="34" charset="0"/>
              </a:endParaRPr>
            </a:p>
          </p:txBody>
        </p:sp>
        <p:sp>
          <p:nvSpPr>
            <p:cNvPr id="11" name="文本框 10"/>
            <p:cNvSpPr txBox="1"/>
            <p:nvPr/>
          </p:nvSpPr>
          <p:spPr>
            <a:xfrm>
              <a:off x="4024663" y="3249992"/>
              <a:ext cx="1481399" cy="495022"/>
            </a:xfrm>
            <a:prstGeom prst="rect">
              <a:avLst/>
            </a:prstGeom>
            <a:noFill/>
          </p:spPr>
          <p:txBody>
            <a:bodyPr wrap="none" rtlCol="0">
              <a:spAutoFit/>
            </a:bodyPr>
            <a:lstStyle/>
            <a:p>
              <a:pPr defTabSz="895645">
                <a:defRPr/>
              </a:pPr>
              <a:r>
                <a:rPr lang="zh-CN" altLang="en-US" sz="1764" kern="0" dirty="0">
                  <a:solidFill>
                    <a:schemeClr val="bg1"/>
                  </a:solidFill>
                  <a:latin typeface="微软雅黑" panose="020B0503020204020204" pitchFamily="34" charset="-122"/>
                  <a:ea typeface="微软雅黑" panose="020B0503020204020204" pitchFamily="34" charset="-122"/>
                </a:rPr>
                <a:t>输入标题</a:t>
              </a:r>
            </a:p>
          </p:txBody>
        </p:sp>
      </p:grpSp>
      <p:grpSp>
        <p:nvGrpSpPr>
          <p:cNvPr id="12" name="组合 11"/>
          <p:cNvGrpSpPr/>
          <p:nvPr/>
        </p:nvGrpSpPr>
        <p:grpSpPr>
          <a:xfrm>
            <a:off x="1079892" y="2976745"/>
            <a:ext cx="1453574" cy="1612094"/>
            <a:chOff x="1442813" y="4050249"/>
            <a:chExt cx="1977776" cy="2193464"/>
          </a:xfrm>
        </p:grpSpPr>
        <p:sp>
          <p:nvSpPr>
            <p:cNvPr id="13" name="任意多边形 26"/>
            <p:cNvSpPr/>
            <p:nvPr/>
          </p:nvSpPr>
          <p:spPr>
            <a:xfrm rot="16200000">
              <a:off x="1334969" y="4158093"/>
              <a:ext cx="2193464" cy="1977776"/>
            </a:xfrm>
            <a:custGeom>
              <a:avLst/>
              <a:gdLst>
                <a:gd name="connsiteX0" fmla="*/ 168289 w 2193464"/>
                <a:gd name="connsiteY0" fmla="*/ 0 h 1977776"/>
                <a:gd name="connsiteX1" fmla="*/ 1809487 w 2193464"/>
                <a:gd name="connsiteY1" fmla="*/ 0 h 1977776"/>
                <a:gd name="connsiteX2" fmla="*/ 1977776 w 2193464"/>
                <a:gd name="connsiteY2" fmla="*/ 168289 h 1977776"/>
                <a:gd name="connsiteX3" fmla="*/ 1977776 w 2193464"/>
                <a:gd name="connsiteY3" fmla="*/ 302372 h 1977776"/>
                <a:gd name="connsiteX4" fmla="*/ 2193464 w 2193464"/>
                <a:gd name="connsiteY4" fmla="*/ 493635 h 1977776"/>
                <a:gd name="connsiteX5" fmla="*/ 1977776 w 2193464"/>
                <a:gd name="connsiteY5" fmla="*/ 684897 h 1977776"/>
                <a:gd name="connsiteX6" fmla="*/ 1977776 w 2193464"/>
                <a:gd name="connsiteY6" fmla="*/ 1809487 h 1977776"/>
                <a:gd name="connsiteX7" fmla="*/ 1809487 w 2193464"/>
                <a:gd name="connsiteY7" fmla="*/ 1977776 h 1977776"/>
                <a:gd name="connsiteX8" fmla="*/ 168289 w 2193464"/>
                <a:gd name="connsiteY8" fmla="*/ 1977776 h 1977776"/>
                <a:gd name="connsiteX9" fmla="*/ 0 w 2193464"/>
                <a:gd name="connsiteY9" fmla="*/ 1809487 h 1977776"/>
                <a:gd name="connsiteX10" fmla="*/ 0 w 2193464"/>
                <a:gd name="connsiteY10" fmla="*/ 168289 h 1977776"/>
                <a:gd name="connsiteX11" fmla="*/ 168289 w 2193464"/>
                <a:gd name="connsiteY11" fmla="*/ 0 h 1977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93464" h="1977776">
                  <a:moveTo>
                    <a:pt x="168289" y="0"/>
                  </a:moveTo>
                  <a:lnTo>
                    <a:pt x="1809487" y="0"/>
                  </a:lnTo>
                  <a:cubicBezTo>
                    <a:pt x="1902430" y="0"/>
                    <a:pt x="1977776" y="75346"/>
                    <a:pt x="1977776" y="168289"/>
                  </a:cubicBezTo>
                  <a:lnTo>
                    <a:pt x="1977776" y="302372"/>
                  </a:lnTo>
                  <a:lnTo>
                    <a:pt x="2193464" y="493635"/>
                  </a:lnTo>
                  <a:lnTo>
                    <a:pt x="1977776" y="684897"/>
                  </a:lnTo>
                  <a:lnTo>
                    <a:pt x="1977776" y="1809487"/>
                  </a:lnTo>
                  <a:cubicBezTo>
                    <a:pt x="1977776" y="1902430"/>
                    <a:pt x="1902430" y="1977776"/>
                    <a:pt x="1809487" y="1977776"/>
                  </a:cubicBezTo>
                  <a:lnTo>
                    <a:pt x="168289" y="1977776"/>
                  </a:lnTo>
                  <a:cubicBezTo>
                    <a:pt x="75346" y="1977776"/>
                    <a:pt x="0" y="1902430"/>
                    <a:pt x="0" y="1809487"/>
                  </a:cubicBezTo>
                  <a:lnTo>
                    <a:pt x="0" y="168289"/>
                  </a:lnTo>
                  <a:cubicBezTo>
                    <a:pt x="0" y="75346"/>
                    <a:pt x="75346" y="0"/>
                    <a:pt x="168289" y="0"/>
                  </a:cubicBez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p>
          </p:txBody>
        </p:sp>
        <p:sp>
          <p:nvSpPr>
            <p:cNvPr id="14" name="文本框 13"/>
            <p:cNvSpPr txBox="1"/>
            <p:nvPr/>
          </p:nvSpPr>
          <p:spPr>
            <a:xfrm>
              <a:off x="1794347" y="4420919"/>
              <a:ext cx="1242002" cy="864325"/>
            </a:xfrm>
            <a:prstGeom prst="rect">
              <a:avLst/>
            </a:prstGeom>
            <a:noFill/>
          </p:spPr>
          <p:txBody>
            <a:bodyPr wrap="none" rtlCol="0">
              <a:spAutoFit/>
            </a:bodyPr>
            <a:lstStyle/>
            <a:p>
              <a:r>
                <a:rPr lang="en-US" altLang="zh-CN" sz="3528" dirty="0">
                  <a:solidFill>
                    <a:srgbClr val="FFFFFF"/>
                  </a:solidFill>
                  <a:effectLst>
                    <a:outerShdw blurRad="50800" dist="25400" dir="2700000" algn="tl" rotWithShape="0">
                      <a:prstClr val="black">
                        <a:alpha val="40000"/>
                      </a:prstClr>
                    </a:outerShdw>
                  </a:effectLst>
                  <a:latin typeface="Impact" panose="020B0806030902050204" pitchFamily="34" charset="0"/>
                </a:rPr>
                <a:t>37%</a:t>
              </a:r>
              <a:endParaRPr lang="zh-CN" altLang="en-US" sz="3528" dirty="0">
                <a:solidFill>
                  <a:srgbClr val="FFFFFF"/>
                </a:solidFill>
                <a:effectLst>
                  <a:outerShdw blurRad="50800" dist="25400" dir="2700000" algn="tl" rotWithShape="0">
                    <a:prstClr val="black">
                      <a:alpha val="40000"/>
                    </a:prstClr>
                  </a:outerShdw>
                </a:effectLst>
                <a:latin typeface="Impact" panose="020B0806030902050204" pitchFamily="34" charset="0"/>
              </a:endParaRPr>
            </a:p>
          </p:txBody>
        </p:sp>
        <p:sp>
          <p:nvSpPr>
            <p:cNvPr id="15" name="文本框 14"/>
            <p:cNvSpPr txBox="1"/>
            <p:nvPr/>
          </p:nvSpPr>
          <p:spPr>
            <a:xfrm>
              <a:off x="1723814" y="5499224"/>
              <a:ext cx="1481399" cy="495022"/>
            </a:xfrm>
            <a:prstGeom prst="rect">
              <a:avLst/>
            </a:prstGeom>
            <a:noFill/>
          </p:spPr>
          <p:txBody>
            <a:bodyPr wrap="none" rtlCol="0">
              <a:spAutoFit/>
            </a:bodyPr>
            <a:lstStyle/>
            <a:p>
              <a:pPr defTabSz="895645">
                <a:defRPr/>
              </a:pPr>
              <a:r>
                <a:rPr lang="zh-CN" altLang="en-US" sz="1764" kern="0" dirty="0">
                  <a:solidFill>
                    <a:schemeClr val="bg1"/>
                  </a:solidFill>
                  <a:latin typeface="微软雅黑" panose="020B0503020204020204" pitchFamily="34" charset="-122"/>
                  <a:ea typeface="微软雅黑" panose="020B0503020204020204" pitchFamily="34" charset="-122"/>
                </a:rPr>
                <a:t>输入标题</a:t>
              </a:r>
            </a:p>
          </p:txBody>
        </p:sp>
      </p:grpSp>
      <p:grpSp>
        <p:nvGrpSpPr>
          <p:cNvPr id="16" name="组合 15"/>
          <p:cNvGrpSpPr/>
          <p:nvPr/>
        </p:nvGrpSpPr>
        <p:grpSpPr>
          <a:xfrm>
            <a:off x="2601757" y="3144487"/>
            <a:ext cx="1612094" cy="1453574"/>
            <a:chOff x="3513508" y="4278484"/>
            <a:chExt cx="2193464" cy="1977776"/>
          </a:xfrm>
        </p:grpSpPr>
        <p:sp>
          <p:nvSpPr>
            <p:cNvPr id="17" name="任意多边形 30"/>
            <p:cNvSpPr/>
            <p:nvPr/>
          </p:nvSpPr>
          <p:spPr>
            <a:xfrm rot="10800000">
              <a:off x="3513508" y="4278484"/>
              <a:ext cx="2193464" cy="1977776"/>
            </a:xfrm>
            <a:custGeom>
              <a:avLst/>
              <a:gdLst>
                <a:gd name="connsiteX0" fmla="*/ 168289 w 2193464"/>
                <a:gd name="connsiteY0" fmla="*/ 0 h 1977776"/>
                <a:gd name="connsiteX1" fmla="*/ 1809487 w 2193464"/>
                <a:gd name="connsiteY1" fmla="*/ 0 h 1977776"/>
                <a:gd name="connsiteX2" fmla="*/ 1977776 w 2193464"/>
                <a:gd name="connsiteY2" fmla="*/ 168289 h 1977776"/>
                <a:gd name="connsiteX3" fmla="*/ 1977776 w 2193464"/>
                <a:gd name="connsiteY3" fmla="*/ 302372 h 1977776"/>
                <a:gd name="connsiteX4" fmla="*/ 2193464 w 2193464"/>
                <a:gd name="connsiteY4" fmla="*/ 493635 h 1977776"/>
                <a:gd name="connsiteX5" fmla="*/ 1977776 w 2193464"/>
                <a:gd name="connsiteY5" fmla="*/ 684897 h 1977776"/>
                <a:gd name="connsiteX6" fmla="*/ 1977776 w 2193464"/>
                <a:gd name="connsiteY6" fmla="*/ 1809487 h 1977776"/>
                <a:gd name="connsiteX7" fmla="*/ 1809487 w 2193464"/>
                <a:gd name="connsiteY7" fmla="*/ 1977776 h 1977776"/>
                <a:gd name="connsiteX8" fmla="*/ 168289 w 2193464"/>
                <a:gd name="connsiteY8" fmla="*/ 1977776 h 1977776"/>
                <a:gd name="connsiteX9" fmla="*/ 0 w 2193464"/>
                <a:gd name="connsiteY9" fmla="*/ 1809487 h 1977776"/>
                <a:gd name="connsiteX10" fmla="*/ 0 w 2193464"/>
                <a:gd name="connsiteY10" fmla="*/ 168289 h 1977776"/>
                <a:gd name="connsiteX11" fmla="*/ 168289 w 2193464"/>
                <a:gd name="connsiteY11" fmla="*/ 0 h 1977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93464" h="1977776">
                  <a:moveTo>
                    <a:pt x="168289" y="0"/>
                  </a:moveTo>
                  <a:lnTo>
                    <a:pt x="1809487" y="0"/>
                  </a:lnTo>
                  <a:cubicBezTo>
                    <a:pt x="1902430" y="0"/>
                    <a:pt x="1977776" y="75346"/>
                    <a:pt x="1977776" y="168289"/>
                  </a:cubicBezTo>
                  <a:lnTo>
                    <a:pt x="1977776" y="302372"/>
                  </a:lnTo>
                  <a:lnTo>
                    <a:pt x="2193464" y="493635"/>
                  </a:lnTo>
                  <a:lnTo>
                    <a:pt x="1977776" y="684897"/>
                  </a:lnTo>
                  <a:lnTo>
                    <a:pt x="1977776" y="1809487"/>
                  </a:lnTo>
                  <a:cubicBezTo>
                    <a:pt x="1977776" y="1902430"/>
                    <a:pt x="1902430" y="1977776"/>
                    <a:pt x="1809487" y="1977776"/>
                  </a:cubicBezTo>
                  <a:lnTo>
                    <a:pt x="168289" y="1977776"/>
                  </a:lnTo>
                  <a:cubicBezTo>
                    <a:pt x="75346" y="1977776"/>
                    <a:pt x="0" y="1902430"/>
                    <a:pt x="0" y="1809487"/>
                  </a:cubicBezTo>
                  <a:lnTo>
                    <a:pt x="0" y="168289"/>
                  </a:lnTo>
                  <a:cubicBezTo>
                    <a:pt x="0" y="75346"/>
                    <a:pt x="75346" y="0"/>
                    <a:pt x="168289" y="0"/>
                  </a:cubicBez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p>
          </p:txBody>
        </p:sp>
        <p:sp>
          <p:nvSpPr>
            <p:cNvPr id="18" name="文本框 17"/>
            <p:cNvSpPr txBox="1"/>
            <p:nvPr/>
          </p:nvSpPr>
          <p:spPr>
            <a:xfrm>
              <a:off x="4106416" y="4420920"/>
              <a:ext cx="1319998" cy="864325"/>
            </a:xfrm>
            <a:prstGeom prst="rect">
              <a:avLst/>
            </a:prstGeom>
            <a:noFill/>
          </p:spPr>
          <p:txBody>
            <a:bodyPr wrap="none" rtlCol="0">
              <a:spAutoFit/>
            </a:bodyPr>
            <a:lstStyle/>
            <a:p>
              <a:r>
                <a:rPr lang="en-US" altLang="zh-CN" sz="3528" dirty="0">
                  <a:solidFill>
                    <a:srgbClr val="FEFEFE"/>
                  </a:solidFill>
                  <a:effectLst>
                    <a:outerShdw blurRad="50800" dist="25400" dir="2700000" algn="tl" rotWithShape="0">
                      <a:prstClr val="black">
                        <a:alpha val="40000"/>
                      </a:prstClr>
                    </a:outerShdw>
                  </a:effectLst>
                  <a:latin typeface="Impact" panose="020B0806030902050204" pitchFamily="34" charset="0"/>
                </a:rPr>
                <a:t>46%</a:t>
              </a:r>
              <a:endParaRPr lang="zh-CN" altLang="en-US" sz="3528" dirty="0">
                <a:solidFill>
                  <a:srgbClr val="FEFEFE"/>
                </a:solidFill>
                <a:effectLst>
                  <a:outerShdw blurRad="50800" dist="25400" dir="2700000" algn="tl" rotWithShape="0">
                    <a:prstClr val="black">
                      <a:alpha val="40000"/>
                    </a:prstClr>
                  </a:outerShdw>
                </a:effectLst>
                <a:latin typeface="Impact" panose="020B0806030902050204" pitchFamily="34" charset="0"/>
              </a:endParaRPr>
            </a:p>
          </p:txBody>
        </p:sp>
        <p:sp>
          <p:nvSpPr>
            <p:cNvPr id="19" name="文本框 18"/>
            <p:cNvSpPr txBox="1"/>
            <p:nvPr/>
          </p:nvSpPr>
          <p:spPr>
            <a:xfrm>
              <a:off x="4024663" y="5504888"/>
              <a:ext cx="1481400" cy="495022"/>
            </a:xfrm>
            <a:prstGeom prst="rect">
              <a:avLst/>
            </a:prstGeom>
            <a:noFill/>
          </p:spPr>
          <p:txBody>
            <a:bodyPr wrap="none" rtlCol="0">
              <a:spAutoFit/>
            </a:bodyPr>
            <a:lstStyle/>
            <a:p>
              <a:pPr defTabSz="895645">
                <a:defRPr/>
              </a:pPr>
              <a:r>
                <a:rPr lang="zh-CN" altLang="en-US" sz="1764" kern="0" dirty="0">
                  <a:solidFill>
                    <a:schemeClr val="bg1"/>
                  </a:solidFill>
                  <a:latin typeface="微软雅黑" panose="020B0503020204020204" pitchFamily="34" charset="-122"/>
                  <a:ea typeface="微软雅黑" panose="020B0503020204020204" pitchFamily="34" charset="-122"/>
                </a:rPr>
                <a:t>输入标题</a:t>
              </a:r>
            </a:p>
          </p:txBody>
        </p:sp>
      </p:grpSp>
      <p:sp>
        <p:nvSpPr>
          <p:cNvPr id="20" name="矩形 19"/>
          <p:cNvSpPr/>
          <p:nvPr/>
        </p:nvSpPr>
        <p:spPr>
          <a:xfrm>
            <a:off x="5204847" y="1604980"/>
            <a:ext cx="2846935" cy="471285"/>
          </a:xfrm>
          <a:prstGeom prst="rect">
            <a:avLst/>
          </a:prstGeom>
        </p:spPr>
        <p:txBody>
          <a:bodyPr wrap="none" lIns="63501" tIns="31751" rIns="63501" bIns="31751">
            <a:spAutoFit/>
          </a:bodyPr>
          <a:lstStyle/>
          <a:p>
            <a:pPr defTabSz="671617"/>
            <a:r>
              <a:rPr lang="zh-CN" altLang="en-US" sz="2646" b="1" dirty="0">
                <a:solidFill>
                  <a:srgbClr val="C00000"/>
                </a:solidFill>
                <a:latin typeface="微软雅黑" panose="020B0503020204020204" pitchFamily="34" charset="-122"/>
                <a:ea typeface="微软雅黑" panose="020B0503020204020204" pitchFamily="34" charset="-122"/>
              </a:rPr>
              <a:t>点击此处添加标题</a:t>
            </a:r>
            <a:endParaRPr lang="en-US" altLang="zh-CN" sz="2646" b="1" dirty="0">
              <a:solidFill>
                <a:srgbClr val="C00000"/>
              </a:solidFill>
              <a:latin typeface="微软雅黑" panose="020B0503020204020204" pitchFamily="34" charset="-122"/>
              <a:ea typeface="微软雅黑" panose="020B0503020204020204" pitchFamily="34" charset="-122"/>
            </a:endParaRPr>
          </a:p>
        </p:txBody>
      </p:sp>
      <p:sp>
        <p:nvSpPr>
          <p:cNvPr id="21" name="矩形 47"/>
          <p:cNvSpPr>
            <a:spLocks noChangeArrowheads="1"/>
          </p:cNvSpPr>
          <p:nvPr/>
        </p:nvSpPr>
        <p:spPr bwMode="auto">
          <a:xfrm>
            <a:off x="4792075" y="2384431"/>
            <a:ext cx="3668204" cy="187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3501" tIns="31751" rIns="63501" bIns="31751">
            <a:spAutoFit/>
          </a:bodyPr>
          <a:lstStyle/>
          <a:p>
            <a:pPr defTabSz="671617">
              <a:lnSpc>
                <a:spcPct val="130000"/>
              </a:lnSpc>
              <a:spcBef>
                <a:spcPct val="0"/>
              </a:spcBef>
              <a:spcAft>
                <a:spcPts val="393"/>
              </a:spcAft>
            </a:pPr>
            <a:r>
              <a:rPr lang="zh-CN" altLang="en-US" sz="147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在此录入上述图表的综合描述说明，在此录入上述图表的详细描述说明，在此录入上述图表的详细描述说明。</a:t>
            </a:r>
            <a:endParaRPr lang="en-US" altLang="zh-CN" sz="147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671617">
              <a:lnSpc>
                <a:spcPct val="130000"/>
              </a:lnSpc>
              <a:spcBef>
                <a:spcPct val="0"/>
              </a:spcBef>
              <a:spcAft>
                <a:spcPts val="393"/>
              </a:spcAft>
            </a:pPr>
            <a:r>
              <a:rPr lang="zh-CN" altLang="en-US" sz="147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在此录入上述图表的详细描述说明，在此录入图表的综合描述说明，在此录入上述图表的详细描述说明。</a:t>
            </a:r>
          </a:p>
        </p:txBody>
      </p:sp>
      <p:sp>
        <p:nvSpPr>
          <p:cNvPr id="24" name="矩形 23"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Tree>
    <p:extLst>
      <p:ext uri="{BB962C8B-B14F-4D97-AF65-F5344CB8AC3E}">
        <p14:creationId xmlns:p14="http://schemas.microsoft.com/office/powerpoint/2010/main" val="1528832074"/>
      </p:ext>
    </p:extLst>
  </p:cSld>
  <p:clrMapOvr>
    <a:masterClrMapping/>
  </p:clrMapOvr>
  <mc:AlternateContent xmlns:mc="http://schemas.openxmlformats.org/markup-compatibility/2006" xmlns:p14="http://schemas.microsoft.com/office/powerpoint/2010/main">
    <mc:Choice Requires="p14">
      <p:transition spd="slow" p14:dur="2000" advTm="2424"/>
    </mc:Choice>
    <mc:Fallback xmlns="">
      <p:transition spd="slow" advTm="24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4"/>
          <p:cNvSpPr>
            <a:spLocks/>
          </p:cNvSpPr>
          <p:nvPr/>
        </p:nvSpPr>
        <p:spPr bwMode="auto">
          <a:xfrm>
            <a:off x="2917900" y="2584053"/>
            <a:ext cx="1522332" cy="1080365"/>
          </a:xfrm>
          <a:custGeom>
            <a:avLst/>
            <a:gdLst>
              <a:gd name="T0" fmla="*/ 158 w 210"/>
              <a:gd name="T1" fmla="*/ 22 h 149"/>
              <a:gd name="T2" fmla="*/ 105 w 210"/>
              <a:gd name="T3" fmla="*/ 0 h 149"/>
              <a:gd name="T4" fmla="*/ 53 w 210"/>
              <a:gd name="T5" fmla="*/ 22 h 149"/>
              <a:gd name="T6" fmla="*/ 53 w 210"/>
              <a:gd name="T7" fmla="*/ 22 h 149"/>
              <a:gd name="T8" fmla="*/ 0 w 210"/>
              <a:gd name="T9" fmla="*/ 75 h 149"/>
              <a:gd name="T10" fmla="*/ 52 w 210"/>
              <a:gd name="T11" fmla="*/ 127 h 149"/>
              <a:gd name="T12" fmla="*/ 105 w 210"/>
              <a:gd name="T13" fmla="*/ 149 h 149"/>
              <a:gd name="T14" fmla="*/ 158 w 210"/>
              <a:gd name="T15" fmla="*/ 127 h 149"/>
              <a:gd name="T16" fmla="*/ 210 w 210"/>
              <a:gd name="T17" fmla="*/ 75 h 149"/>
              <a:gd name="T18" fmla="*/ 158 w 210"/>
              <a:gd name="T19" fmla="*/ 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0" h="149">
                <a:moveTo>
                  <a:pt x="158" y="22"/>
                </a:moveTo>
                <a:cubicBezTo>
                  <a:pt x="143" y="8"/>
                  <a:pt x="124" y="0"/>
                  <a:pt x="105" y="0"/>
                </a:cubicBezTo>
                <a:cubicBezTo>
                  <a:pt x="86" y="0"/>
                  <a:pt x="67" y="8"/>
                  <a:pt x="53" y="22"/>
                </a:cubicBezTo>
                <a:cubicBezTo>
                  <a:pt x="53" y="22"/>
                  <a:pt x="53" y="22"/>
                  <a:pt x="53" y="22"/>
                </a:cubicBezTo>
                <a:cubicBezTo>
                  <a:pt x="0" y="75"/>
                  <a:pt x="0" y="75"/>
                  <a:pt x="0" y="75"/>
                </a:cubicBezTo>
                <a:cubicBezTo>
                  <a:pt x="52" y="127"/>
                  <a:pt x="52" y="127"/>
                  <a:pt x="52" y="127"/>
                </a:cubicBezTo>
                <a:cubicBezTo>
                  <a:pt x="67" y="142"/>
                  <a:pt x="86" y="149"/>
                  <a:pt x="105" y="149"/>
                </a:cubicBezTo>
                <a:cubicBezTo>
                  <a:pt x="124" y="149"/>
                  <a:pt x="143" y="142"/>
                  <a:pt x="158" y="127"/>
                </a:cubicBezTo>
                <a:cubicBezTo>
                  <a:pt x="210" y="75"/>
                  <a:pt x="210" y="75"/>
                  <a:pt x="210" y="75"/>
                </a:cubicBezTo>
                <a:lnTo>
                  <a:pt x="158" y="22"/>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15"/>
          <p:cNvSpPr>
            <a:spLocks/>
          </p:cNvSpPr>
          <p:nvPr/>
        </p:nvSpPr>
        <p:spPr bwMode="auto">
          <a:xfrm>
            <a:off x="4107371" y="3169814"/>
            <a:ext cx="771398" cy="1093169"/>
          </a:xfrm>
          <a:custGeom>
            <a:avLst/>
            <a:gdLst>
              <a:gd name="T0" fmla="*/ 131 w 153"/>
              <a:gd name="T1" fmla="*/ 54 h 217"/>
              <a:gd name="T2" fmla="*/ 153 w 153"/>
              <a:gd name="T3" fmla="*/ 108 h 217"/>
              <a:gd name="T4" fmla="*/ 131 w 153"/>
              <a:gd name="T5" fmla="*/ 162 h 217"/>
              <a:gd name="T6" fmla="*/ 131 w 153"/>
              <a:gd name="T7" fmla="*/ 162 h 217"/>
              <a:gd name="T8" fmla="*/ 76 w 153"/>
              <a:gd name="T9" fmla="*/ 217 h 217"/>
              <a:gd name="T10" fmla="*/ 22 w 153"/>
              <a:gd name="T11" fmla="*/ 162 h 217"/>
              <a:gd name="T12" fmla="*/ 0 w 153"/>
              <a:gd name="T13" fmla="*/ 108 h 217"/>
              <a:gd name="T14" fmla="*/ 22 w 153"/>
              <a:gd name="T15" fmla="*/ 54 h 217"/>
              <a:gd name="T16" fmla="*/ 76 w 153"/>
              <a:gd name="T17" fmla="*/ 0 h 217"/>
              <a:gd name="T18" fmla="*/ 131 w 153"/>
              <a:gd name="T19" fmla="*/ 5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217">
                <a:moveTo>
                  <a:pt x="131" y="54"/>
                </a:moveTo>
                <a:cubicBezTo>
                  <a:pt x="145" y="69"/>
                  <a:pt x="153" y="89"/>
                  <a:pt x="153" y="108"/>
                </a:cubicBezTo>
                <a:cubicBezTo>
                  <a:pt x="153" y="128"/>
                  <a:pt x="146" y="147"/>
                  <a:pt x="131" y="162"/>
                </a:cubicBezTo>
                <a:cubicBezTo>
                  <a:pt x="131" y="162"/>
                  <a:pt x="131" y="162"/>
                  <a:pt x="131" y="162"/>
                </a:cubicBezTo>
                <a:cubicBezTo>
                  <a:pt x="76" y="217"/>
                  <a:pt x="76" y="217"/>
                  <a:pt x="76" y="217"/>
                </a:cubicBezTo>
                <a:cubicBezTo>
                  <a:pt x="22" y="162"/>
                  <a:pt x="22" y="162"/>
                  <a:pt x="22" y="162"/>
                </a:cubicBezTo>
                <a:cubicBezTo>
                  <a:pt x="7" y="147"/>
                  <a:pt x="0" y="128"/>
                  <a:pt x="0" y="108"/>
                </a:cubicBezTo>
                <a:cubicBezTo>
                  <a:pt x="0" y="89"/>
                  <a:pt x="7" y="69"/>
                  <a:pt x="22" y="54"/>
                </a:cubicBezTo>
                <a:cubicBezTo>
                  <a:pt x="76" y="0"/>
                  <a:pt x="76" y="0"/>
                  <a:pt x="76" y="0"/>
                </a:cubicBezTo>
                <a:lnTo>
                  <a:pt x="131" y="54"/>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16"/>
          <p:cNvSpPr>
            <a:spLocks/>
          </p:cNvSpPr>
          <p:nvPr/>
        </p:nvSpPr>
        <p:spPr bwMode="auto">
          <a:xfrm>
            <a:off x="4007473" y="1752295"/>
            <a:ext cx="948388" cy="1341249"/>
          </a:xfrm>
          <a:custGeom>
            <a:avLst/>
            <a:gdLst>
              <a:gd name="T0" fmla="*/ 19 w 131"/>
              <a:gd name="T1" fmla="*/ 139 h 185"/>
              <a:gd name="T2" fmla="*/ 0 w 131"/>
              <a:gd name="T3" fmla="*/ 92 h 185"/>
              <a:gd name="T4" fmla="*/ 19 w 131"/>
              <a:gd name="T5" fmla="*/ 47 h 185"/>
              <a:gd name="T6" fmla="*/ 19 w 131"/>
              <a:gd name="T7" fmla="*/ 47 h 185"/>
              <a:gd name="T8" fmla="*/ 65 w 131"/>
              <a:gd name="T9" fmla="*/ 0 h 185"/>
              <a:gd name="T10" fmla="*/ 111 w 131"/>
              <a:gd name="T11" fmla="*/ 46 h 185"/>
              <a:gd name="T12" fmla="*/ 131 w 131"/>
              <a:gd name="T13" fmla="*/ 92 h 185"/>
              <a:gd name="T14" fmla="*/ 111 w 131"/>
              <a:gd name="T15" fmla="*/ 139 h 185"/>
              <a:gd name="T16" fmla="*/ 65 w 131"/>
              <a:gd name="T17" fmla="*/ 185 h 185"/>
              <a:gd name="T18" fmla="*/ 19 w 131"/>
              <a:gd name="T19" fmla="*/ 13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185">
                <a:moveTo>
                  <a:pt x="19" y="139"/>
                </a:moveTo>
                <a:cubicBezTo>
                  <a:pt x="7" y="126"/>
                  <a:pt x="0" y="109"/>
                  <a:pt x="0" y="92"/>
                </a:cubicBezTo>
                <a:cubicBezTo>
                  <a:pt x="0" y="76"/>
                  <a:pt x="7" y="59"/>
                  <a:pt x="19" y="47"/>
                </a:cubicBezTo>
                <a:cubicBezTo>
                  <a:pt x="19" y="47"/>
                  <a:pt x="19" y="47"/>
                  <a:pt x="19" y="47"/>
                </a:cubicBezTo>
                <a:cubicBezTo>
                  <a:pt x="65" y="0"/>
                  <a:pt x="65" y="0"/>
                  <a:pt x="65" y="0"/>
                </a:cubicBezTo>
                <a:cubicBezTo>
                  <a:pt x="111" y="46"/>
                  <a:pt x="111" y="46"/>
                  <a:pt x="111" y="46"/>
                </a:cubicBezTo>
                <a:cubicBezTo>
                  <a:pt x="124" y="59"/>
                  <a:pt x="131" y="76"/>
                  <a:pt x="131" y="92"/>
                </a:cubicBezTo>
                <a:cubicBezTo>
                  <a:pt x="131" y="109"/>
                  <a:pt x="124" y="126"/>
                  <a:pt x="111" y="139"/>
                </a:cubicBezTo>
                <a:cubicBezTo>
                  <a:pt x="65" y="185"/>
                  <a:pt x="65" y="185"/>
                  <a:pt x="65" y="185"/>
                </a:cubicBezTo>
                <a:lnTo>
                  <a:pt x="19" y="139"/>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17"/>
          <p:cNvSpPr>
            <a:spLocks/>
          </p:cNvSpPr>
          <p:nvPr/>
        </p:nvSpPr>
        <p:spPr bwMode="auto">
          <a:xfrm>
            <a:off x="4535378" y="2614745"/>
            <a:ext cx="1491640" cy="1058880"/>
          </a:xfrm>
          <a:custGeom>
            <a:avLst/>
            <a:gdLst>
              <a:gd name="T0" fmla="*/ 51 w 206"/>
              <a:gd name="T1" fmla="*/ 124 h 146"/>
              <a:gd name="T2" fmla="*/ 103 w 206"/>
              <a:gd name="T3" fmla="*/ 146 h 146"/>
              <a:gd name="T4" fmla="*/ 154 w 206"/>
              <a:gd name="T5" fmla="*/ 125 h 146"/>
              <a:gd name="T6" fmla="*/ 154 w 206"/>
              <a:gd name="T7" fmla="*/ 125 h 146"/>
              <a:gd name="T8" fmla="*/ 206 w 206"/>
              <a:gd name="T9" fmla="*/ 73 h 146"/>
              <a:gd name="T10" fmla="*/ 155 w 206"/>
              <a:gd name="T11" fmla="*/ 21 h 146"/>
              <a:gd name="T12" fmla="*/ 103 w 206"/>
              <a:gd name="T13" fmla="*/ 0 h 146"/>
              <a:gd name="T14" fmla="*/ 51 w 206"/>
              <a:gd name="T15" fmla="*/ 21 h 146"/>
              <a:gd name="T16" fmla="*/ 0 w 206"/>
              <a:gd name="T17" fmla="*/ 73 h 146"/>
              <a:gd name="T18" fmla="*/ 51 w 206"/>
              <a:gd name="T19" fmla="*/ 12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146">
                <a:moveTo>
                  <a:pt x="51" y="124"/>
                </a:moveTo>
                <a:cubicBezTo>
                  <a:pt x="66" y="139"/>
                  <a:pt x="84" y="146"/>
                  <a:pt x="103" y="146"/>
                </a:cubicBezTo>
                <a:cubicBezTo>
                  <a:pt x="121" y="146"/>
                  <a:pt x="140" y="139"/>
                  <a:pt x="154" y="125"/>
                </a:cubicBezTo>
                <a:cubicBezTo>
                  <a:pt x="154" y="125"/>
                  <a:pt x="154" y="125"/>
                  <a:pt x="154" y="125"/>
                </a:cubicBezTo>
                <a:cubicBezTo>
                  <a:pt x="206" y="73"/>
                  <a:pt x="206" y="73"/>
                  <a:pt x="206" y="73"/>
                </a:cubicBezTo>
                <a:cubicBezTo>
                  <a:pt x="155" y="21"/>
                  <a:pt x="155" y="21"/>
                  <a:pt x="155" y="21"/>
                </a:cubicBezTo>
                <a:cubicBezTo>
                  <a:pt x="140" y="7"/>
                  <a:pt x="122" y="0"/>
                  <a:pt x="103" y="0"/>
                </a:cubicBezTo>
                <a:cubicBezTo>
                  <a:pt x="84" y="0"/>
                  <a:pt x="66" y="7"/>
                  <a:pt x="51" y="21"/>
                </a:cubicBezTo>
                <a:cubicBezTo>
                  <a:pt x="0" y="73"/>
                  <a:pt x="0" y="73"/>
                  <a:pt x="0" y="73"/>
                </a:cubicBezTo>
                <a:lnTo>
                  <a:pt x="51" y="124"/>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 name="椭圆 7"/>
          <p:cNvSpPr/>
          <p:nvPr/>
        </p:nvSpPr>
        <p:spPr>
          <a:xfrm>
            <a:off x="4394160" y="1958727"/>
            <a:ext cx="166715" cy="166715"/>
          </a:xfrm>
          <a:prstGeom prst="ellipse">
            <a:avLst/>
          </a:prstGeom>
          <a:solidFill>
            <a:schemeClr val="bg1"/>
          </a:solid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666978" y="3057079"/>
            <a:ext cx="166715" cy="166715"/>
          </a:xfrm>
          <a:prstGeom prst="ellipse">
            <a:avLst/>
          </a:prstGeom>
          <a:solidFill>
            <a:schemeClr val="bg1"/>
          </a:solid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flipH="1">
            <a:off x="879804" y="3121386"/>
            <a:ext cx="2241528" cy="0"/>
          </a:xfrm>
          <a:prstGeom prst="line">
            <a:avLst/>
          </a:prstGeom>
          <a:ln>
            <a:solidFill>
              <a:srgbClr val="B2B2B2"/>
            </a:solidFill>
            <a:prstDash val="sysDash"/>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3109430" y="3038029"/>
            <a:ext cx="166715" cy="166715"/>
          </a:xfrm>
          <a:prstGeom prst="ellipse">
            <a:avLst/>
          </a:prstGeom>
          <a:solidFill>
            <a:schemeClr val="bg1"/>
          </a:solid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flipH="1">
            <a:off x="5833693" y="3140436"/>
            <a:ext cx="2209343" cy="0"/>
          </a:xfrm>
          <a:prstGeom prst="line">
            <a:avLst/>
          </a:prstGeom>
          <a:ln>
            <a:solidFill>
              <a:srgbClr val="B2B2B2"/>
            </a:solidFill>
            <a:prstDash val="sysDash"/>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879804" y="2479913"/>
            <a:ext cx="2016018" cy="630942"/>
          </a:xfrm>
          <a:prstGeom prst="rect">
            <a:avLst/>
          </a:prstGeom>
        </p:spPr>
        <p:txBody>
          <a:bodyPr wrap="square">
            <a:spAutoFit/>
          </a:bodyPr>
          <a:lstStyle/>
          <a:p>
            <a:pPr algn="just">
              <a:lnSpc>
                <a:spcPts val="1400"/>
              </a:lnSpc>
            </a:pPr>
            <a:r>
              <a:rPr lang="zh-CN" altLang="en-US" sz="1200">
                <a:latin typeface="微软雅黑" pitchFamily="34" charset="-122"/>
                <a:ea typeface="微软雅黑" pitchFamily="34" charset="-122"/>
              </a:rPr>
              <a:t>这里</a:t>
            </a:r>
            <a:r>
              <a:rPr lang="zh-CN" altLang="en-US" sz="1200" dirty="0">
                <a:latin typeface="微软雅黑" pitchFamily="34" charset="-122"/>
                <a:ea typeface="微软雅黑" pitchFamily="34" charset="-122"/>
              </a:rPr>
              <a:t>填写目录内容</a:t>
            </a:r>
            <a:r>
              <a:rPr lang="zh-CN" altLang="en-US" sz="1200">
                <a:latin typeface="微软雅黑" pitchFamily="34" charset="-122"/>
                <a:ea typeface="微软雅黑" pitchFamily="34" charset="-122"/>
              </a:rPr>
              <a:t>说明，三项内容分散关系展示页面可用于内容的展示与任务分解</a:t>
            </a:r>
            <a:endParaRPr lang="en-US" altLang="zh-CN" sz="1200" dirty="0">
              <a:latin typeface="微软雅黑" pitchFamily="34" charset="-122"/>
              <a:ea typeface="微软雅黑" pitchFamily="34" charset="-122"/>
            </a:endParaRPr>
          </a:p>
        </p:txBody>
      </p:sp>
      <p:grpSp>
        <p:nvGrpSpPr>
          <p:cNvPr id="14" name="组合 13"/>
          <p:cNvGrpSpPr/>
          <p:nvPr/>
        </p:nvGrpSpPr>
        <p:grpSpPr>
          <a:xfrm>
            <a:off x="3473397" y="1630759"/>
            <a:ext cx="2064158" cy="327968"/>
            <a:chOff x="3530547" y="1811734"/>
            <a:chExt cx="2064158" cy="327968"/>
          </a:xfrm>
        </p:grpSpPr>
        <p:cxnSp>
          <p:nvCxnSpPr>
            <p:cNvPr id="15" name="直接连接符 14"/>
            <p:cNvCxnSpPr/>
            <p:nvPr/>
          </p:nvCxnSpPr>
          <p:spPr>
            <a:xfrm flipH="1">
              <a:off x="3530547" y="1811734"/>
              <a:ext cx="2064158" cy="0"/>
            </a:xfrm>
            <a:prstGeom prst="line">
              <a:avLst/>
            </a:prstGeom>
            <a:ln>
              <a:solidFill>
                <a:srgbClr val="B2B2B2"/>
              </a:solidFill>
              <a:prstDash val="sys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538556" y="1819732"/>
              <a:ext cx="0" cy="319970"/>
            </a:xfrm>
            <a:prstGeom prst="line">
              <a:avLst/>
            </a:prstGeom>
            <a:ln>
              <a:solidFill>
                <a:srgbClr val="B2B2B2"/>
              </a:solidFill>
              <a:prstDash val="sysDash"/>
            </a:ln>
          </p:spPr>
          <p:style>
            <a:lnRef idx="1">
              <a:schemeClr val="accent1"/>
            </a:lnRef>
            <a:fillRef idx="0">
              <a:schemeClr val="accent1"/>
            </a:fillRef>
            <a:effectRef idx="0">
              <a:schemeClr val="accent1"/>
            </a:effectRef>
            <a:fontRef idx="minor">
              <a:schemeClr val="tx1"/>
            </a:fontRef>
          </p:style>
        </p:cxnSp>
      </p:grpSp>
      <p:sp>
        <p:nvSpPr>
          <p:cNvPr id="17" name="矩形 16"/>
          <p:cNvSpPr/>
          <p:nvPr/>
        </p:nvSpPr>
        <p:spPr>
          <a:xfrm>
            <a:off x="3485061" y="991502"/>
            <a:ext cx="2016018" cy="630942"/>
          </a:xfrm>
          <a:prstGeom prst="rect">
            <a:avLst/>
          </a:prstGeom>
        </p:spPr>
        <p:txBody>
          <a:bodyPr wrap="square">
            <a:spAutoFit/>
          </a:bodyPr>
          <a:lstStyle/>
          <a:p>
            <a:pPr algn="just">
              <a:lnSpc>
                <a:spcPts val="1400"/>
              </a:lnSpc>
            </a:pPr>
            <a:r>
              <a:rPr lang="zh-CN" altLang="en-US" sz="1200">
                <a:latin typeface="微软雅黑" pitchFamily="34" charset="-122"/>
                <a:ea typeface="微软雅黑" pitchFamily="34" charset="-122"/>
              </a:rPr>
              <a:t>这里</a:t>
            </a:r>
            <a:r>
              <a:rPr lang="zh-CN" altLang="en-US" sz="1200" dirty="0">
                <a:latin typeface="微软雅黑" pitchFamily="34" charset="-122"/>
                <a:ea typeface="微软雅黑" pitchFamily="34" charset="-122"/>
              </a:rPr>
              <a:t>填写目录内容</a:t>
            </a:r>
            <a:r>
              <a:rPr lang="zh-CN" altLang="en-US" sz="1200">
                <a:latin typeface="微软雅黑" pitchFamily="34" charset="-122"/>
                <a:ea typeface="微软雅黑" pitchFamily="34" charset="-122"/>
              </a:rPr>
              <a:t>说明，三项内容分散关系展示页面可用于内容的展示与任务分解</a:t>
            </a:r>
            <a:endParaRPr lang="en-US" altLang="zh-CN" sz="1200" dirty="0">
              <a:latin typeface="微软雅黑" pitchFamily="34" charset="-122"/>
              <a:ea typeface="微软雅黑" pitchFamily="34" charset="-122"/>
            </a:endParaRPr>
          </a:p>
        </p:txBody>
      </p:sp>
      <p:sp>
        <p:nvSpPr>
          <p:cNvPr id="18" name="矩形 17"/>
          <p:cNvSpPr/>
          <p:nvPr/>
        </p:nvSpPr>
        <p:spPr>
          <a:xfrm>
            <a:off x="6027224" y="2498963"/>
            <a:ext cx="2016018" cy="630942"/>
          </a:xfrm>
          <a:prstGeom prst="rect">
            <a:avLst/>
          </a:prstGeom>
        </p:spPr>
        <p:txBody>
          <a:bodyPr wrap="square">
            <a:spAutoFit/>
          </a:bodyPr>
          <a:lstStyle/>
          <a:p>
            <a:pPr algn="just">
              <a:lnSpc>
                <a:spcPts val="1400"/>
              </a:lnSpc>
            </a:pPr>
            <a:r>
              <a:rPr lang="zh-CN" altLang="en-US" sz="1200">
                <a:latin typeface="微软雅黑" pitchFamily="34" charset="-122"/>
                <a:ea typeface="微软雅黑" pitchFamily="34" charset="-122"/>
              </a:rPr>
              <a:t>这里</a:t>
            </a:r>
            <a:r>
              <a:rPr lang="zh-CN" altLang="en-US" sz="1200" dirty="0">
                <a:latin typeface="微软雅黑" pitchFamily="34" charset="-122"/>
                <a:ea typeface="微软雅黑" pitchFamily="34" charset="-122"/>
              </a:rPr>
              <a:t>填写目录内容</a:t>
            </a:r>
            <a:r>
              <a:rPr lang="zh-CN" altLang="en-US" sz="1200">
                <a:latin typeface="微软雅黑" pitchFamily="34" charset="-122"/>
                <a:ea typeface="微软雅黑" pitchFamily="34" charset="-122"/>
              </a:rPr>
              <a:t>说明，三项内容分散关系展示页面可用于内容的展示与任务分解</a:t>
            </a:r>
            <a:endParaRPr lang="en-US" altLang="zh-CN" sz="1200" dirty="0">
              <a:latin typeface="微软雅黑" pitchFamily="34" charset="-122"/>
              <a:ea typeface="微软雅黑" pitchFamily="34" charset="-122"/>
            </a:endParaRPr>
          </a:p>
        </p:txBody>
      </p:sp>
      <p:sp>
        <p:nvSpPr>
          <p:cNvPr id="19" name="矩形 18"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Tree>
    <p:extLst>
      <p:ext uri="{BB962C8B-B14F-4D97-AF65-F5344CB8AC3E}">
        <p14:creationId xmlns:p14="http://schemas.microsoft.com/office/powerpoint/2010/main" val="2286949337"/>
      </p:ext>
    </p:extLst>
  </p:cSld>
  <p:clrMapOvr>
    <a:masterClrMapping/>
  </p:clrMapOvr>
  <mc:AlternateContent xmlns:mc="http://schemas.openxmlformats.org/markup-compatibility/2006" xmlns:p14="http://schemas.microsoft.com/office/powerpoint/2010/main">
    <mc:Choice Requires="p14">
      <p:transition spd="slow" p14:dur="2000" advTm="5409"/>
    </mc:Choice>
    <mc:Fallback xmlns="">
      <p:transition spd="slow" advTm="5409"/>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500"/>
                                            <p:tgtEl>
                                              <p:spTgt spid="5"/>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out)">
                                          <p:cBhvr>
                                            <p:cTn id="11" dur="200"/>
                                            <p:tgtEl>
                                              <p:spTgt spid="4"/>
                                            </p:tgtEl>
                                          </p:cBhvr>
                                        </p:animEffect>
                                      </p:childTnLst>
                                    </p:cTn>
                                  </p:par>
                                </p:childTnLst>
                              </p:cTn>
                            </p:par>
                            <p:par>
                              <p:cTn id="12" fill="hold">
                                <p:stCondLst>
                                  <p:cond delay="700"/>
                                </p:stCondLst>
                                <p:childTnLst>
                                  <p:par>
                                    <p:cTn id="13" presetID="6" presetClass="entr" presetSubtype="32"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ircle(out)">
                                          <p:cBhvr>
                                            <p:cTn id="15" dur="200"/>
                                            <p:tgtEl>
                                              <p:spTgt spid="6"/>
                                            </p:tgtEl>
                                          </p:cBhvr>
                                        </p:animEffect>
                                      </p:childTnLst>
                                    </p:cTn>
                                  </p:par>
                                </p:childTnLst>
                              </p:cTn>
                            </p:par>
                            <p:par>
                              <p:cTn id="16" fill="hold">
                                <p:stCondLst>
                                  <p:cond delay="900"/>
                                </p:stCondLst>
                                <p:childTnLst>
                                  <p:par>
                                    <p:cTn id="17" presetID="6" presetClass="entr" presetSubtype="32"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out)">
                                          <p:cBhvr>
                                            <p:cTn id="19" dur="200"/>
                                            <p:tgtEl>
                                              <p:spTgt spid="7"/>
                                            </p:tgtEl>
                                          </p:cBhvr>
                                        </p:animEffect>
                                      </p:childTnLst>
                                    </p:cTn>
                                  </p:par>
                                </p:childTnLst>
                              </p:cTn>
                            </p:par>
                            <p:par>
                              <p:cTn id="20" fill="hold">
                                <p:stCondLst>
                                  <p:cond delay="1100"/>
                                </p:stCondLst>
                                <p:childTnLst>
                                  <p:par>
                                    <p:cTn id="21" presetID="10" presetClass="entr" presetSubtype="0" repeatCount="300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50"/>
                                            <p:tgtEl>
                                              <p:spTgt spid="11"/>
                                            </p:tgtEl>
                                          </p:cBhvr>
                                        </p:animEffect>
                                      </p:childTnLst>
                                    </p:cTn>
                                  </p:par>
                                </p:childTnLst>
                              </p:cTn>
                            </p:par>
                            <p:par>
                              <p:cTn id="24" fill="hold">
                                <p:stCondLst>
                                  <p:cond delay="1550"/>
                                </p:stCondLst>
                                <p:childTnLst>
                                  <p:par>
                                    <p:cTn id="25" presetID="22" presetClass="entr" presetSubtype="2"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right)">
                                          <p:cBhvr>
                                            <p:cTn id="27" dur="200"/>
                                            <p:tgtEl>
                                              <p:spTgt spid="10"/>
                                            </p:tgtEl>
                                          </p:cBhvr>
                                        </p:animEffect>
                                      </p:childTnLst>
                                    </p:cTn>
                                  </p:par>
                                </p:childTnLst>
                              </p:cTn>
                            </p:par>
                            <p:par>
                              <p:cTn id="28" fill="hold">
                                <p:stCondLst>
                                  <p:cond delay="1750"/>
                                </p:stCondLst>
                                <p:childTnLst>
                                  <p:par>
                                    <p:cTn id="29" presetID="2" presetClass="entr" presetSubtype="8" fill="hold" grpId="0" nodeType="afterEffect" p14:presetBounceEnd="56667">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14:bounceEnd="56667">
                                          <p:cBhvr additive="base">
                                            <p:cTn id="31" dur="300" fill="hold"/>
                                            <p:tgtEl>
                                              <p:spTgt spid="13"/>
                                            </p:tgtEl>
                                            <p:attrNameLst>
                                              <p:attrName>ppt_x</p:attrName>
                                            </p:attrNameLst>
                                          </p:cBhvr>
                                          <p:tavLst>
                                            <p:tav tm="0">
                                              <p:val>
                                                <p:strVal val="0-#ppt_w/2"/>
                                              </p:val>
                                            </p:tav>
                                            <p:tav tm="100000">
                                              <p:val>
                                                <p:strVal val="#ppt_x"/>
                                              </p:val>
                                            </p:tav>
                                          </p:tavLst>
                                        </p:anim>
                                        <p:anim calcmode="lin" valueType="num" p14:bounceEnd="56667">
                                          <p:cBhvr additive="base">
                                            <p:cTn id="32" dur="3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2050"/>
                                </p:stCondLst>
                                <p:childTnLst>
                                  <p:par>
                                    <p:cTn id="34" presetID="10" presetClass="entr" presetSubtype="0" repeatCount="300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50"/>
                                            <p:tgtEl>
                                              <p:spTgt spid="8"/>
                                            </p:tgtEl>
                                          </p:cBhvr>
                                        </p:animEffect>
                                      </p:childTnLst>
                                    </p:cTn>
                                  </p:par>
                                </p:childTnLst>
                              </p:cTn>
                            </p:par>
                            <p:par>
                              <p:cTn id="37" fill="hold">
                                <p:stCondLst>
                                  <p:cond delay="2500"/>
                                </p:stCondLst>
                                <p:childTnLst>
                                  <p:par>
                                    <p:cTn id="38" presetID="22" presetClass="entr" presetSubtype="4"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200"/>
                                            <p:tgtEl>
                                              <p:spTgt spid="14"/>
                                            </p:tgtEl>
                                          </p:cBhvr>
                                        </p:animEffect>
                                      </p:childTnLst>
                                    </p:cTn>
                                  </p:par>
                                </p:childTnLst>
                              </p:cTn>
                            </p:par>
                            <p:par>
                              <p:cTn id="41" fill="hold">
                                <p:stCondLst>
                                  <p:cond delay="2700"/>
                                </p:stCondLst>
                                <p:childTnLst>
                                  <p:par>
                                    <p:cTn id="42" presetID="2" presetClass="entr" presetSubtype="1" fill="hold" grpId="0" nodeType="afterEffect" p14:presetBounceEnd="56667">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14:bounceEnd="56667">
                                          <p:cBhvr additive="base">
                                            <p:cTn id="44" dur="300" fill="hold"/>
                                            <p:tgtEl>
                                              <p:spTgt spid="17"/>
                                            </p:tgtEl>
                                            <p:attrNameLst>
                                              <p:attrName>ppt_x</p:attrName>
                                            </p:attrNameLst>
                                          </p:cBhvr>
                                          <p:tavLst>
                                            <p:tav tm="0">
                                              <p:val>
                                                <p:strVal val="#ppt_x"/>
                                              </p:val>
                                            </p:tav>
                                            <p:tav tm="100000">
                                              <p:val>
                                                <p:strVal val="#ppt_x"/>
                                              </p:val>
                                            </p:tav>
                                          </p:tavLst>
                                        </p:anim>
                                        <p:anim calcmode="lin" valueType="num" p14:bounceEnd="56667">
                                          <p:cBhvr additive="base">
                                            <p:cTn id="45" dur="300" fill="hold"/>
                                            <p:tgtEl>
                                              <p:spTgt spid="17"/>
                                            </p:tgtEl>
                                            <p:attrNameLst>
                                              <p:attrName>ppt_y</p:attrName>
                                            </p:attrNameLst>
                                          </p:cBhvr>
                                          <p:tavLst>
                                            <p:tav tm="0">
                                              <p:val>
                                                <p:strVal val="0-#ppt_h/2"/>
                                              </p:val>
                                            </p:tav>
                                            <p:tav tm="100000">
                                              <p:val>
                                                <p:strVal val="#ppt_y"/>
                                              </p:val>
                                            </p:tav>
                                          </p:tavLst>
                                        </p:anim>
                                      </p:childTnLst>
                                    </p:cTn>
                                  </p:par>
                                </p:childTnLst>
                              </p:cTn>
                            </p:par>
                            <p:par>
                              <p:cTn id="46" fill="hold">
                                <p:stCondLst>
                                  <p:cond delay="3000"/>
                                </p:stCondLst>
                                <p:childTnLst>
                                  <p:par>
                                    <p:cTn id="47" presetID="10" presetClass="entr" presetSubtype="0" repeatCount="300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50"/>
                                            <p:tgtEl>
                                              <p:spTgt spid="9"/>
                                            </p:tgtEl>
                                          </p:cBhvr>
                                        </p:animEffect>
                                      </p:childTnLst>
                                    </p:cTn>
                                  </p:par>
                                </p:childTnLst>
                              </p:cTn>
                            </p:par>
                            <p:par>
                              <p:cTn id="50" fill="hold">
                                <p:stCondLst>
                                  <p:cond delay="3450"/>
                                </p:stCondLst>
                                <p:childTnLst>
                                  <p:par>
                                    <p:cTn id="51" presetID="22" presetClass="entr" presetSubtype="8"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200"/>
                                            <p:tgtEl>
                                              <p:spTgt spid="12"/>
                                            </p:tgtEl>
                                          </p:cBhvr>
                                        </p:animEffect>
                                      </p:childTnLst>
                                    </p:cTn>
                                  </p:par>
                                </p:childTnLst>
                              </p:cTn>
                            </p:par>
                            <p:par>
                              <p:cTn id="54" fill="hold">
                                <p:stCondLst>
                                  <p:cond delay="3650"/>
                                </p:stCondLst>
                                <p:childTnLst>
                                  <p:par>
                                    <p:cTn id="55" presetID="2" presetClass="entr" presetSubtype="8" fill="hold" grpId="0" nodeType="afterEffect" p14:presetBounceEnd="56667">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14:bounceEnd="56667">
                                          <p:cBhvr additive="base">
                                            <p:cTn id="57" dur="300" fill="hold"/>
                                            <p:tgtEl>
                                              <p:spTgt spid="18"/>
                                            </p:tgtEl>
                                            <p:attrNameLst>
                                              <p:attrName>ppt_x</p:attrName>
                                            </p:attrNameLst>
                                          </p:cBhvr>
                                          <p:tavLst>
                                            <p:tav tm="0">
                                              <p:val>
                                                <p:strVal val="0-#ppt_w/2"/>
                                              </p:val>
                                            </p:tav>
                                            <p:tav tm="100000">
                                              <p:val>
                                                <p:strVal val="#ppt_x"/>
                                              </p:val>
                                            </p:tav>
                                          </p:tavLst>
                                        </p:anim>
                                        <p:anim calcmode="lin" valueType="num" p14:bounceEnd="56667">
                                          <p:cBhvr additive="base">
                                            <p:cTn id="58" dur="3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1" grpId="0" animBg="1"/>
          <p:bldP spid="13"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500"/>
                                            <p:tgtEl>
                                              <p:spTgt spid="5"/>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out)">
                                          <p:cBhvr>
                                            <p:cTn id="11" dur="200"/>
                                            <p:tgtEl>
                                              <p:spTgt spid="4"/>
                                            </p:tgtEl>
                                          </p:cBhvr>
                                        </p:animEffect>
                                      </p:childTnLst>
                                    </p:cTn>
                                  </p:par>
                                </p:childTnLst>
                              </p:cTn>
                            </p:par>
                            <p:par>
                              <p:cTn id="12" fill="hold">
                                <p:stCondLst>
                                  <p:cond delay="700"/>
                                </p:stCondLst>
                                <p:childTnLst>
                                  <p:par>
                                    <p:cTn id="13" presetID="6" presetClass="entr" presetSubtype="32"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ircle(out)">
                                          <p:cBhvr>
                                            <p:cTn id="15" dur="200"/>
                                            <p:tgtEl>
                                              <p:spTgt spid="6"/>
                                            </p:tgtEl>
                                          </p:cBhvr>
                                        </p:animEffect>
                                      </p:childTnLst>
                                    </p:cTn>
                                  </p:par>
                                </p:childTnLst>
                              </p:cTn>
                            </p:par>
                            <p:par>
                              <p:cTn id="16" fill="hold">
                                <p:stCondLst>
                                  <p:cond delay="900"/>
                                </p:stCondLst>
                                <p:childTnLst>
                                  <p:par>
                                    <p:cTn id="17" presetID="6" presetClass="entr" presetSubtype="32"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out)">
                                          <p:cBhvr>
                                            <p:cTn id="19" dur="200"/>
                                            <p:tgtEl>
                                              <p:spTgt spid="7"/>
                                            </p:tgtEl>
                                          </p:cBhvr>
                                        </p:animEffect>
                                      </p:childTnLst>
                                    </p:cTn>
                                  </p:par>
                                </p:childTnLst>
                              </p:cTn>
                            </p:par>
                            <p:par>
                              <p:cTn id="20" fill="hold">
                                <p:stCondLst>
                                  <p:cond delay="1100"/>
                                </p:stCondLst>
                                <p:childTnLst>
                                  <p:par>
                                    <p:cTn id="21" presetID="10" presetClass="entr" presetSubtype="0" repeatCount="300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50"/>
                                            <p:tgtEl>
                                              <p:spTgt spid="11"/>
                                            </p:tgtEl>
                                          </p:cBhvr>
                                        </p:animEffect>
                                      </p:childTnLst>
                                    </p:cTn>
                                  </p:par>
                                </p:childTnLst>
                              </p:cTn>
                            </p:par>
                            <p:par>
                              <p:cTn id="24" fill="hold">
                                <p:stCondLst>
                                  <p:cond delay="1550"/>
                                </p:stCondLst>
                                <p:childTnLst>
                                  <p:par>
                                    <p:cTn id="25" presetID="22" presetClass="entr" presetSubtype="2"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right)">
                                          <p:cBhvr>
                                            <p:cTn id="27" dur="200"/>
                                            <p:tgtEl>
                                              <p:spTgt spid="10"/>
                                            </p:tgtEl>
                                          </p:cBhvr>
                                        </p:animEffect>
                                      </p:childTnLst>
                                    </p:cTn>
                                  </p:par>
                                </p:childTnLst>
                              </p:cTn>
                            </p:par>
                            <p:par>
                              <p:cTn id="28" fill="hold">
                                <p:stCondLst>
                                  <p:cond delay="1750"/>
                                </p:stCondLst>
                                <p:childTnLst>
                                  <p:par>
                                    <p:cTn id="29" presetID="2" presetClass="entr" presetSubtype="8"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300" fill="hold"/>
                                            <p:tgtEl>
                                              <p:spTgt spid="13"/>
                                            </p:tgtEl>
                                            <p:attrNameLst>
                                              <p:attrName>ppt_x</p:attrName>
                                            </p:attrNameLst>
                                          </p:cBhvr>
                                          <p:tavLst>
                                            <p:tav tm="0">
                                              <p:val>
                                                <p:strVal val="0-#ppt_w/2"/>
                                              </p:val>
                                            </p:tav>
                                            <p:tav tm="100000">
                                              <p:val>
                                                <p:strVal val="#ppt_x"/>
                                              </p:val>
                                            </p:tav>
                                          </p:tavLst>
                                        </p:anim>
                                        <p:anim calcmode="lin" valueType="num">
                                          <p:cBhvr additive="base">
                                            <p:cTn id="32" dur="3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2050"/>
                                </p:stCondLst>
                                <p:childTnLst>
                                  <p:par>
                                    <p:cTn id="34" presetID="10" presetClass="entr" presetSubtype="0" repeatCount="300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50"/>
                                            <p:tgtEl>
                                              <p:spTgt spid="8"/>
                                            </p:tgtEl>
                                          </p:cBhvr>
                                        </p:animEffect>
                                      </p:childTnLst>
                                    </p:cTn>
                                  </p:par>
                                </p:childTnLst>
                              </p:cTn>
                            </p:par>
                            <p:par>
                              <p:cTn id="37" fill="hold">
                                <p:stCondLst>
                                  <p:cond delay="2500"/>
                                </p:stCondLst>
                                <p:childTnLst>
                                  <p:par>
                                    <p:cTn id="38" presetID="22" presetClass="entr" presetSubtype="4"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200"/>
                                            <p:tgtEl>
                                              <p:spTgt spid="14"/>
                                            </p:tgtEl>
                                          </p:cBhvr>
                                        </p:animEffect>
                                      </p:childTnLst>
                                    </p:cTn>
                                  </p:par>
                                </p:childTnLst>
                              </p:cTn>
                            </p:par>
                            <p:par>
                              <p:cTn id="41" fill="hold">
                                <p:stCondLst>
                                  <p:cond delay="2700"/>
                                </p:stCondLst>
                                <p:childTnLst>
                                  <p:par>
                                    <p:cTn id="42" presetID="2" presetClass="entr" presetSubtype="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300" fill="hold"/>
                                            <p:tgtEl>
                                              <p:spTgt spid="17"/>
                                            </p:tgtEl>
                                            <p:attrNameLst>
                                              <p:attrName>ppt_x</p:attrName>
                                            </p:attrNameLst>
                                          </p:cBhvr>
                                          <p:tavLst>
                                            <p:tav tm="0">
                                              <p:val>
                                                <p:strVal val="#ppt_x"/>
                                              </p:val>
                                            </p:tav>
                                            <p:tav tm="100000">
                                              <p:val>
                                                <p:strVal val="#ppt_x"/>
                                              </p:val>
                                            </p:tav>
                                          </p:tavLst>
                                        </p:anim>
                                        <p:anim calcmode="lin" valueType="num">
                                          <p:cBhvr additive="base">
                                            <p:cTn id="45" dur="300" fill="hold"/>
                                            <p:tgtEl>
                                              <p:spTgt spid="17"/>
                                            </p:tgtEl>
                                            <p:attrNameLst>
                                              <p:attrName>ppt_y</p:attrName>
                                            </p:attrNameLst>
                                          </p:cBhvr>
                                          <p:tavLst>
                                            <p:tav tm="0">
                                              <p:val>
                                                <p:strVal val="0-#ppt_h/2"/>
                                              </p:val>
                                            </p:tav>
                                            <p:tav tm="100000">
                                              <p:val>
                                                <p:strVal val="#ppt_y"/>
                                              </p:val>
                                            </p:tav>
                                          </p:tavLst>
                                        </p:anim>
                                      </p:childTnLst>
                                    </p:cTn>
                                  </p:par>
                                </p:childTnLst>
                              </p:cTn>
                            </p:par>
                            <p:par>
                              <p:cTn id="46" fill="hold">
                                <p:stCondLst>
                                  <p:cond delay="3000"/>
                                </p:stCondLst>
                                <p:childTnLst>
                                  <p:par>
                                    <p:cTn id="47" presetID="10" presetClass="entr" presetSubtype="0" repeatCount="300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50"/>
                                            <p:tgtEl>
                                              <p:spTgt spid="9"/>
                                            </p:tgtEl>
                                          </p:cBhvr>
                                        </p:animEffect>
                                      </p:childTnLst>
                                    </p:cTn>
                                  </p:par>
                                </p:childTnLst>
                              </p:cTn>
                            </p:par>
                            <p:par>
                              <p:cTn id="50" fill="hold">
                                <p:stCondLst>
                                  <p:cond delay="3450"/>
                                </p:stCondLst>
                                <p:childTnLst>
                                  <p:par>
                                    <p:cTn id="51" presetID="22" presetClass="entr" presetSubtype="8"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200"/>
                                            <p:tgtEl>
                                              <p:spTgt spid="12"/>
                                            </p:tgtEl>
                                          </p:cBhvr>
                                        </p:animEffect>
                                      </p:childTnLst>
                                    </p:cTn>
                                  </p:par>
                                </p:childTnLst>
                              </p:cTn>
                            </p:par>
                            <p:par>
                              <p:cTn id="54" fill="hold">
                                <p:stCondLst>
                                  <p:cond delay="3650"/>
                                </p:stCondLst>
                                <p:childTnLst>
                                  <p:par>
                                    <p:cTn id="55" presetID="2" presetClass="entr" presetSubtype="8"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300" fill="hold"/>
                                            <p:tgtEl>
                                              <p:spTgt spid="18"/>
                                            </p:tgtEl>
                                            <p:attrNameLst>
                                              <p:attrName>ppt_x</p:attrName>
                                            </p:attrNameLst>
                                          </p:cBhvr>
                                          <p:tavLst>
                                            <p:tav tm="0">
                                              <p:val>
                                                <p:strVal val="0-#ppt_w/2"/>
                                              </p:val>
                                            </p:tav>
                                            <p:tav tm="100000">
                                              <p:val>
                                                <p:strVal val="#ppt_x"/>
                                              </p:val>
                                            </p:tav>
                                          </p:tavLst>
                                        </p:anim>
                                        <p:anim calcmode="lin" valueType="num">
                                          <p:cBhvr additive="base">
                                            <p:cTn id="58" dur="3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1" grpId="0" animBg="1"/>
          <p:bldP spid="13" grpId="0"/>
          <p:bldP spid="17" grpId="0"/>
          <p:bldP spid="1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768155" y="4019068"/>
            <a:ext cx="7489940" cy="0"/>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5" name="文本框 129"/>
          <p:cNvSpPr txBox="1"/>
          <p:nvPr/>
        </p:nvSpPr>
        <p:spPr>
          <a:xfrm>
            <a:off x="1627313" y="4165677"/>
            <a:ext cx="5831557" cy="499624"/>
          </a:xfrm>
          <a:prstGeom prst="rect">
            <a:avLst/>
          </a:prstGeom>
          <a:noFill/>
        </p:spPr>
        <p:txBody>
          <a:bodyPr wrap="square" rtlCol="0">
            <a:spAutoFit/>
          </a:bodyPr>
          <a:lstStyle/>
          <a:p>
            <a:pPr algn="just">
              <a:lnSpc>
                <a:spcPct val="150000"/>
              </a:lnSpc>
            </a:pPr>
            <a:r>
              <a:rPr lang="zh-CN" altLang="en-US" sz="882" dirty="0">
                <a:solidFill>
                  <a:schemeClr val="tx1">
                    <a:lumMod val="85000"/>
                    <a:lumOff val="15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grpSp>
        <p:nvGrpSpPr>
          <p:cNvPr id="6" name="组合 5"/>
          <p:cNvGrpSpPr/>
          <p:nvPr/>
        </p:nvGrpSpPr>
        <p:grpSpPr>
          <a:xfrm>
            <a:off x="980153" y="1586512"/>
            <a:ext cx="877869" cy="2241783"/>
            <a:chOff x="1234529" y="2297181"/>
            <a:chExt cx="1194455" cy="3050237"/>
          </a:xfrm>
        </p:grpSpPr>
        <p:sp>
          <p:nvSpPr>
            <p:cNvPr id="7" name="圆角矩形 20"/>
            <p:cNvSpPr/>
            <p:nvPr/>
          </p:nvSpPr>
          <p:spPr>
            <a:xfrm>
              <a:off x="1296724" y="2297181"/>
              <a:ext cx="1089156" cy="3050237"/>
            </a:xfrm>
            <a:prstGeom prst="roundRect">
              <a:avLst>
                <a:gd name="adj" fmla="val 50000"/>
              </a:avLst>
            </a:prstGeom>
            <a:solidFill>
              <a:srgbClr val="C0000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2" dirty="0">
                <a:solidFill>
                  <a:prstClr val="white"/>
                </a:solidFill>
              </a:endParaRPr>
            </a:p>
          </p:txBody>
        </p:sp>
        <p:sp>
          <p:nvSpPr>
            <p:cNvPr id="8" name="文本框 61"/>
            <p:cNvSpPr txBox="1"/>
            <p:nvPr/>
          </p:nvSpPr>
          <p:spPr>
            <a:xfrm>
              <a:off x="1234529" y="2427754"/>
              <a:ext cx="1194455" cy="556529"/>
            </a:xfrm>
            <a:prstGeom prst="rect">
              <a:avLst/>
            </a:prstGeom>
            <a:noFill/>
          </p:spPr>
          <p:txBody>
            <a:bodyPr wrap="square" rtlCol="0">
              <a:spAutoFit/>
            </a:bodyPr>
            <a:lstStyle/>
            <a:p>
              <a:pPr algn="ctr"/>
              <a:r>
                <a:rPr lang="en-US" altLang="zh-CN" sz="2058" dirty="0">
                  <a:solidFill>
                    <a:srgbClr val="FDFDFD"/>
                  </a:solidFill>
                  <a:latin typeface="Impact" panose="020B0806030902050204" pitchFamily="34" charset="0"/>
                </a:rPr>
                <a:t>90</a:t>
              </a:r>
              <a:r>
                <a:rPr lang="en-US" altLang="zh-CN" sz="992" dirty="0">
                  <a:solidFill>
                    <a:srgbClr val="FDFDFD"/>
                  </a:solidFill>
                  <a:latin typeface="Impact" panose="020B0806030902050204" pitchFamily="34" charset="0"/>
                </a:rPr>
                <a:t>%</a:t>
              </a:r>
              <a:endParaRPr lang="zh-CN" altLang="en-US" sz="2058" dirty="0">
                <a:solidFill>
                  <a:srgbClr val="FDFDFD"/>
                </a:solidFill>
                <a:latin typeface="Impact" panose="020B0806030902050204" pitchFamily="34" charset="0"/>
              </a:endParaRPr>
            </a:p>
          </p:txBody>
        </p:sp>
        <p:sp>
          <p:nvSpPr>
            <p:cNvPr id="9" name="椭圆 8"/>
            <p:cNvSpPr/>
            <p:nvPr/>
          </p:nvSpPr>
          <p:spPr>
            <a:xfrm>
              <a:off x="1415063" y="4399978"/>
              <a:ext cx="852471" cy="840217"/>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2">
                <a:solidFill>
                  <a:prstClr val="white"/>
                </a:solidFill>
              </a:endParaRPr>
            </a:p>
          </p:txBody>
        </p:sp>
        <p:sp>
          <p:nvSpPr>
            <p:cNvPr id="10" name="文本框 128"/>
            <p:cNvSpPr txBox="1"/>
            <p:nvPr/>
          </p:nvSpPr>
          <p:spPr>
            <a:xfrm>
              <a:off x="1369510" y="3612722"/>
              <a:ext cx="924491" cy="533932"/>
            </a:xfrm>
            <a:prstGeom prst="rect">
              <a:avLst/>
            </a:prstGeom>
            <a:noFill/>
          </p:spPr>
          <p:txBody>
            <a:bodyPr wrap="square" rtlCol="0">
              <a:spAutoFit/>
            </a:bodyPr>
            <a:lstStyle/>
            <a:p>
              <a:pPr algn="ctr"/>
              <a:r>
                <a:rPr lang="zh-CN" altLang="en-US" sz="975" b="1" dirty="0">
                  <a:solidFill>
                    <a:srgbClr val="FDFDFD"/>
                  </a:solidFill>
                  <a:latin typeface="幼圆" panose="02010509060101010101" pitchFamily="49" charset="-122"/>
                  <a:ea typeface="幼圆" panose="02010509060101010101" pitchFamily="49" charset="-122"/>
                </a:rPr>
                <a:t>项目一</a:t>
              </a:r>
              <a:endParaRPr lang="en-US" altLang="zh-CN" sz="975" b="1" dirty="0">
                <a:solidFill>
                  <a:srgbClr val="FDFDFD"/>
                </a:solidFill>
                <a:latin typeface="幼圆" panose="02010509060101010101" pitchFamily="49" charset="-122"/>
                <a:ea typeface="幼圆" panose="02010509060101010101" pitchFamily="49" charset="-122"/>
              </a:endParaRPr>
            </a:p>
            <a:p>
              <a:pPr algn="ctr"/>
              <a:r>
                <a:rPr lang="zh-CN" altLang="en-US" sz="975" b="1" dirty="0">
                  <a:solidFill>
                    <a:srgbClr val="FDFDFD"/>
                  </a:solidFill>
                  <a:latin typeface="幼圆" panose="02010509060101010101" pitchFamily="49" charset="-122"/>
                  <a:ea typeface="幼圆" panose="02010509060101010101" pitchFamily="49" charset="-122"/>
                </a:rPr>
                <a:t>名称</a:t>
              </a:r>
            </a:p>
          </p:txBody>
        </p:sp>
        <p:sp>
          <p:nvSpPr>
            <p:cNvPr id="11" name="Freeform 48"/>
            <p:cNvSpPr>
              <a:spLocks noEditPoints="1"/>
            </p:cNvSpPr>
            <p:nvPr/>
          </p:nvSpPr>
          <p:spPr bwMode="auto">
            <a:xfrm>
              <a:off x="1615709" y="4580043"/>
              <a:ext cx="451177" cy="431866"/>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C00000"/>
            </a:solidFill>
            <a:ln>
              <a:noFill/>
            </a:ln>
          </p:spPr>
          <p:txBody>
            <a:bodyPr vert="horz" wrap="square" lIns="67204" tIns="33602" rIns="67204" bIns="33602" numCol="1" anchor="t" anchorCtr="0" compatLnSpc="1"/>
            <a:lstStyle/>
            <a:p>
              <a:endParaRPr lang="zh-CN" altLang="en-US" sz="975">
                <a:solidFill>
                  <a:schemeClr val="accent2"/>
                </a:solidFill>
              </a:endParaRPr>
            </a:p>
          </p:txBody>
        </p:sp>
      </p:grpSp>
      <p:grpSp>
        <p:nvGrpSpPr>
          <p:cNvPr id="12" name="组合 11"/>
          <p:cNvGrpSpPr/>
          <p:nvPr/>
        </p:nvGrpSpPr>
        <p:grpSpPr>
          <a:xfrm>
            <a:off x="2494435" y="1903943"/>
            <a:ext cx="877869" cy="1954832"/>
            <a:chOff x="3367482" y="2687614"/>
            <a:chExt cx="1194455" cy="2659803"/>
          </a:xfrm>
        </p:grpSpPr>
        <p:sp>
          <p:nvSpPr>
            <p:cNvPr id="13" name="圆角矩形 26"/>
            <p:cNvSpPr/>
            <p:nvPr/>
          </p:nvSpPr>
          <p:spPr>
            <a:xfrm>
              <a:off x="3429677" y="2687614"/>
              <a:ext cx="1089156" cy="2659803"/>
            </a:xfrm>
            <a:prstGeom prst="roundRect">
              <a:avLst>
                <a:gd name="adj" fmla="val 50000"/>
              </a:avLst>
            </a:prstGeom>
            <a:solidFill>
              <a:srgbClr val="C0000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2" dirty="0">
                <a:solidFill>
                  <a:prstClr val="white"/>
                </a:solidFill>
              </a:endParaRPr>
            </a:p>
          </p:txBody>
        </p:sp>
        <p:sp>
          <p:nvSpPr>
            <p:cNvPr id="14" name="文本框 54"/>
            <p:cNvSpPr txBox="1"/>
            <p:nvPr/>
          </p:nvSpPr>
          <p:spPr>
            <a:xfrm>
              <a:off x="3367482" y="2761053"/>
              <a:ext cx="1194455" cy="556529"/>
            </a:xfrm>
            <a:prstGeom prst="rect">
              <a:avLst/>
            </a:prstGeom>
            <a:noFill/>
          </p:spPr>
          <p:txBody>
            <a:bodyPr wrap="square" rtlCol="0">
              <a:spAutoFit/>
            </a:bodyPr>
            <a:lstStyle/>
            <a:p>
              <a:pPr algn="ctr"/>
              <a:r>
                <a:rPr lang="en-US" altLang="zh-CN" sz="2058" dirty="0">
                  <a:solidFill>
                    <a:schemeClr val="bg1"/>
                  </a:solidFill>
                  <a:latin typeface="Impact" panose="020B0806030902050204" pitchFamily="34" charset="0"/>
                </a:rPr>
                <a:t>80</a:t>
              </a:r>
              <a:r>
                <a:rPr lang="en-US" altLang="zh-CN" sz="992" dirty="0">
                  <a:solidFill>
                    <a:schemeClr val="bg1"/>
                  </a:solidFill>
                  <a:latin typeface="Impact" panose="020B0806030902050204" pitchFamily="34" charset="0"/>
                </a:rPr>
                <a:t>%</a:t>
              </a:r>
              <a:endParaRPr lang="zh-CN" altLang="en-US" sz="2058" dirty="0">
                <a:solidFill>
                  <a:schemeClr val="bg1"/>
                </a:solidFill>
                <a:latin typeface="Impact" panose="020B0806030902050204" pitchFamily="34" charset="0"/>
              </a:endParaRPr>
            </a:p>
          </p:txBody>
        </p:sp>
        <p:sp>
          <p:nvSpPr>
            <p:cNvPr id="15" name="椭圆 14"/>
            <p:cNvSpPr/>
            <p:nvPr/>
          </p:nvSpPr>
          <p:spPr>
            <a:xfrm>
              <a:off x="3548017" y="4399978"/>
              <a:ext cx="852471" cy="840217"/>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2">
                <a:solidFill>
                  <a:prstClr val="white"/>
                </a:solidFill>
              </a:endParaRPr>
            </a:p>
          </p:txBody>
        </p:sp>
        <p:sp>
          <p:nvSpPr>
            <p:cNvPr id="16" name="文本框 128"/>
            <p:cNvSpPr txBox="1"/>
            <p:nvPr/>
          </p:nvSpPr>
          <p:spPr>
            <a:xfrm>
              <a:off x="3502463" y="3612723"/>
              <a:ext cx="924491" cy="533932"/>
            </a:xfrm>
            <a:prstGeom prst="rect">
              <a:avLst/>
            </a:prstGeom>
            <a:noFill/>
          </p:spPr>
          <p:txBody>
            <a:bodyPr wrap="square" rtlCol="0">
              <a:spAutoFit/>
            </a:bodyPr>
            <a:lstStyle/>
            <a:p>
              <a:pPr algn="ctr"/>
              <a:r>
                <a:rPr lang="zh-CN" altLang="en-US" sz="975" b="1" dirty="0">
                  <a:solidFill>
                    <a:schemeClr val="bg1"/>
                  </a:solidFill>
                  <a:latin typeface="幼圆" panose="02010509060101010101" pitchFamily="49" charset="-122"/>
                  <a:ea typeface="幼圆" panose="02010509060101010101" pitchFamily="49" charset="-122"/>
                </a:rPr>
                <a:t>项目二</a:t>
              </a:r>
              <a:endParaRPr lang="en-US" altLang="zh-CN" sz="975" b="1" dirty="0">
                <a:solidFill>
                  <a:schemeClr val="bg1"/>
                </a:solidFill>
                <a:latin typeface="幼圆" panose="02010509060101010101" pitchFamily="49" charset="-122"/>
                <a:ea typeface="幼圆" panose="02010509060101010101" pitchFamily="49" charset="-122"/>
              </a:endParaRPr>
            </a:p>
            <a:p>
              <a:pPr algn="ctr"/>
              <a:r>
                <a:rPr lang="zh-CN" altLang="en-US" sz="975" b="1" dirty="0">
                  <a:solidFill>
                    <a:schemeClr val="bg1"/>
                  </a:solidFill>
                  <a:latin typeface="幼圆" panose="02010509060101010101" pitchFamily="49" charset="-122"/>
                  <a:ea typeface="幼圆" panose="02010509060101010101" pitchFamily="49" charset="-122"/>
                </a:rPr>
                <a:t>名称</a:t>
              </a:r>
            </a:p>
          </p:txBody>
        </p:sp>
        <p:sp>
          <p:nvSpPr>
            <p:cNvPr id="17" name="Freeform 26"/>
            <p:cNvSpPr>
              <a:spLocks noEditPoints="1"/>
            </p:cNvSpPr>
            <p:nvPr/>
          </p:nvSpPr>
          <p:spPr bwMode="auto">
            <a:xfrm>
              <a:off x="3785089" y="4624429"/>
              <a:ext cx="378334" cy="397491"/>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DE353E"/>
            </a:solidFill>
            <a:ln>
              <a:noFill/>
            </a:ln>
          </p:spPr>
          <p:txBody>
            <a:bodyPr vert="horz" wrap="square" lIns="67204" tIns="33602" rIns="67204" bIns="33602" numCol="1" anchor="t" anchorCtr="0" compatLnSpc="1"/>
            <a:lstStyle/>
            <a:p>
              <a:endParaRPr lang="zh-CN" altLang="en-US" sz="975">
                <a:solidFill>
                  <a:schemeClr val="accent2"/>
                </a:solidFill>
              </a:endParaRPr>
            </a:p>
          </p:txBody>
        </p:sp>
      </p:grpSp>
      <p:grpSp>
        <p:nvGrpSpPr>
          <p:cNvPr id="18" name="组合 17"/>
          <p:cNvGrpSpPr/>
          <p:nvPr/>
        </p:nvGrpSpPr>
        <p:grpSpPr>
          <a:xfrm>
            <a:off x="4062059" y="1256889"/>
            <a:ext cx="877869" cy="2601885"/>
            <a:chOff x="5500438" y="1807214"/>
            <a:chExt cx="1194455" cy="3540203"/>
          </a:xfrm>
        </p:grpSpPr>
        <p:sp>
          <p:nvSpPr>
            <p:cNvPr id="19" name="圆角矩形 32"/>
            <p:cNvSpPr/>
            <p:nvPr/>
          </p:nvSpPr>
          <p:spPr>
            <a:xfrm>
              <a:off x="5562633" y="1807214"/>
              <a:ext cx="1089156" cy="3540203"/>
            </a:xfrm>
            <a:prstGeom prst="roundRect">
              <a:avLst>
                <a:gd name="adj" fmla="val 50000"/>
              </a:avLst>
            </a:prstGeom>
            <a:solidFill>
              <a:srgbClr val="C0000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2">
                <a:solidFill>
                  <a:prstClr val="white"/>
                </a:solidFill>
              </a:endParaRPr>
            </a:p>
          </p:txBody>
        </p:sp>
        <p:sp>
          <p:nvSpPr>
            <p:cNvPr id="20" name="文本框 47"/>
            <p:cNvSpPr txBox="1"/>
            <p:nvPr/>
          </p:nvSpPr>
          <p:spPr>
            <a:xfrm>
              <a:off x="5500438" y="1942092"/>
              <a:ext cx="1194455" cy="556529"/>
            </a:xfrm>
            <a:prstGeom prst="rect">
              <a:avLst/>
            </a:prstGeom>
            <a:noFill/>
            <a:ln>
              <a:noFill/>
            </a:ln>
          </p:spPr>
          <p:txBody>
            <a:bodyPr wrap="square" rtlCol="0">
              <a:spAutoFit/>
            </a:bodyPr>
            <a:lstStyle/>
            <a:p>
              <a:pPr algn="ctr"/>
              <a:r>
                <a:rPr lang="en-US" altLang="zh-CN" sz="2058" dirty="0">
                  <a:solidFill>
                    <a:srgbClr val="FDFDFD"/>
                  </a:solidFill>
                  <a:latin typeface="Impact" panose="020B0806030902050204" pitchFamily="34" charset="0"/>
                </a:rPr>
                <a:t>100</a:t>
              </a:r>
              <a:r>
                <a:rPr lang="en-US" altLang="zh-CN" sz="992" dirty="0">
                  <a:solidFill>
                    <a:srgbClr val="FDFDFD"/>
                  </a:solidFill>
                  <a:latin typeface="Impact" panose="020B0806030902050204" pitchFamily="34" charset="0"/>
                </a:rPr>
                <a:t>%</a:t>
              </a:r>
              <a:endParaRPr lang="zh-CN" altLang="en-US" sz="2058" dirty="0">
                <a:solidFill>
                  <a:srgbClr val="FDFDFD"/>
                </a:solidFill>
                <a:latin typeface="Impact" panose="020B0806030902050204" pitchFamily="34" charset="0"/>
              </a:endParaRPr>
            </a:p>
          </p:txBody>
        </p:sp>
        <p:sp>
          <p:nvSpPr>
            <p:cNvPr id="21" name="椭圆 20"/>
            <p:cNvSpPr/>
            <p:nvPr/>
          </p:nvSpPr>
          <p:spPr>
            <a:xfrm>
              <a:off x="5647102" y="4366593"/>
              <a:ext cx="920216" cy="906989"/>
            </a:xfrm>
            <a:prstGeom prst="ellipse">
              <a:avLst/>
            </a:prstGeom>
            <a:noFill/>
            <a:ln w="952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2">
                <a:solidFill>
                  <a:prstClr val="white"/>
                </a:solidFill>
              </a:endParaRPr>
            </a:p>
          </p:txBody>
        </p:sp>
        <p:sp>
          <p:nvSpPr>
            <p:cNvPr id="22" name="椭圆 21"/>
            <p:cNvSpPr/>
            <p:nvPr/>
          </p:nvSpPr>
          <p:spPr>
            <a:xfrm>
              <a:off x="5680973" y="4399978"/>
              <a:ext cx="852471" cy="840217"/>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2" dirty="0">
                <a:solidFill>
                  <a:prstClr val="white"/>
                </a:solidFill>
              </a:endParaRPr>
            </a:p>
          </p:txBody>
        </p:sp>
        <p:sp>
          <p:nvSpPr>
            <p:cNvPr id="23" name="文本框 128"/>
            <p:cNvSpPr txBox="1"/>
            <p:nvPr/>
          </p:nvSpPr>
          <p:spPr>
            <a:xfrm>
              <a:off x="5635419" y="3612722"/>
              <a:ext cx="924491" cy="533932"/>
            </a:xfrm>
            <a:prstGeom prst="rect">
              <a:avLst/>
            </a:prstGeom>
            <a:noFill/>
            <a:ln>
              <a:noFill/>
            </a:ln>
          </p:spPr>
          <p:txBody>
            <a:bodyPr wrap="square" rtlCol="0">
              <a:spAutoFit/>
            </a:bodyPr>
            <a:lstStyle/>
            <a:p>
              <a:pPr algn="ctr"/>
              <a:r>
                <a:rPr lang="zh-CN" altLang="en-US" sz="975" b="1" dirty="0">
                  <a:solidFill>
                    <a:srgbClr val="FDFDFD"/>
                  </a:solidFill>
                  <a:latin typeface="幼圆" panose="02010509060101010101" pitchFamily="49" charset="-122"/>
                  <a:ea typeface="幼圆" panose="02010509060101010101" pitchFamily="49" charset="-122"/>
                </a:rPr>
                <a:t>项目三</a:t>
              </a:r>
              <a:endParaRPr lang="en-US" altLang="zh-CN" sz="975" b="1" dirty="0">
                <a:solidFill>
                  <a:srgbClr val="FDFDFD"/>
                </a:solidFill>
                <a:latin typeface="幼圆" panose="02010509060101010101" pitchFamily="49" charset="-122"/>
                <a:ea typeface="幼圆" panose="02010509060101010101" pitchFamily="49" charset="-122"/>
              </a:endParaRPr>
            </a:p>
            <a:p>
              <a:pPr algn="ctr"/>
              <a:r>
                <a:rPr lang="zh-CN" altLang="en-US" sz="975" b="1" dirty="0">
                  <a:solidFill>
                    <a:srgbClr val="FDFDFD"/>
                  </a:solidFill>
                  <a:latin typeface="幼圆" panose="02010509060101010101" pitchFamily="49" charset="-122"/>
                  <a:ea typeface="幼圆" panose="02010509060101010101" pitchFamily="49" charset="-122"/>
                </a:rPr>
                <a:t>名称</a:t>
              </a:r>
            </a:p>
          </p:txBody>
        </p:sp>
        <p:sp>
          <p:nvSpPr>
            <p:cNvPr id="24" name="Freeform 16"/>
            <p:cNvSpPr>
              <a:spLocks noEditPoints="1"/>
            </p:cNvSpPr>
            <p:nvPr/>
          </p:nvSpPr>
          <p:spPr bwMode="auto">
            <a:xfrm>
              <a:off x="5861257" y="4624429"/>
              <a:ext cx="511402" cy="407827"/>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C00000"/>
            </a:solidFill>
            <a:ln>
              <a:noFill/>
            </a:ln>
          </p:spPr>
          <p:txBody>
            <a:bodyPr vert="horz" wrap="square" lIns="67204" tIns="33602" rIns="67204" bIns="33602" numCol="1" anchor="t" anchorCtr="0" compatLnSpc="1"/>
            <a:lstStyle/>
            <a:p>
              <a:endParaRPr lang="zh-CN" altLang="en-US" sz="975">
                <a:solidFill>
                  <a:schemeClr val="accent2"/>
                </a:solidFill>
              </a:endParaRPr>
            </a:p>
          </p:txBody>
        </p:sp>
      </p:grpSp>
      <p:grpSp>
        <p:nvGrpSpPr>
          <p:cNvPr id="25" name="组合 24"/>
          <p:cNvGrpSpPr/>
          <p:nvPr/>
        </p:nvGrpSpPr>
        <p:grpSpPr>
          <a:xfrm>
            <a:off x="5629681" y="2085914"/>
            <a:ext cx="877869" cy="1772862"/>
            <a:chOff x="7633392" y="2935210"/>
            <a:chExt cx="1194455" cy="2412209"/>
          </a:xfrm>
        </p:grpSpPr>
        <p:sp>
          <p:nvSpPr>
            <p:cNvPr id="26" name="圆角矩形 39"/>
            <p:cNvSpPr/>
            <p:nvPr/>
          </p:nvSpPr>
          <p:spPr>
            <a:xfrm>
              <a:off x="7695586" y="2935210"/>
              <a:ext cx="1089156" cy="2412209"/>
            </a:xfrm>
            <a:prstGeom prst="roundRect">
              <a:avLst>
                <a:gd name="adj" fmla="val 50000"/>
              </a:avLst>
            </a:prstGeom>
            <a:solidFill>
              <a:srgbClr val="C0000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2" dirty="0">
                <a:solidFill>
                  <a:prstClr val="white"/>
                </a:solidFill>
              </a:endParaRPr>
            </a:p>
          </p:txBody>
        </p:sp>
        <p:sp>
          <p:nvSpPr>
            <p:cNvPr id="27" name="文本框 26"/>
            <p:cNvSpPr txBox="1"/>
            <p:nvPr/>
          </p:nvSpPr>
          <p:spPr>
            <a:xfrm>
              <a:off x="7633392" y="3056258"/>
              <a:ext cx="1194455" cy="556529"/>
            </a:xfrm>
            <a:prstGeom prst="rect">
              <a:avLst/>
            </a:prstGeom>
            <a:noFill/>
          </p:spPr>
          <p:txBody>
            <a:bodyPr wrap="square" rtlCol="0">
              <a:spAutoFit/>
            </a:bodyPr>
            <a:lstStyle/>
            <a:p>
              <a:pPr algn="ctr"/>
              <a:r>
                <a:rPr lang="en-US" altLang="zh-CN" sz="2058" dirty="0">
                  <a:solidFill>
                    <a:schemeClr val="bg1"/>
                  </a:solidFill>
                  <a:latin typeface="Impact" panose="020B0806030902050204" pitchFamily="34" charset="0"/>
                </a:rPr>
                <a:t>70</a:t>
              </a:r>
              <a:r>
                <a:rPr lang="en-US" altLang="zh-CN" sz="992" dirty="0">
                  <a:solidFill>
                    <a:schemeClr val="bg1"/>
                  </a:solidFill>
                  <a:latin typeface="Impact" panose="020B0806030902050204" pitchFamily="34" charset="0"/>
                </a:rPr>
                <a:t>%</a:t>
              </a:r>
              <a:endParaRPr lang="zh-CN" altLang="en-US" sz="2058" dirty="0">
                <a:solidFill>
                  <a:schemeClr val="bg1"/>
                </a:solidFill>
                <a:latin typeface="Impact" panose="020B0806030902050204" pitchFamily="34" charset="0"/>
              </a:endParaRPr>
            </a:p>
          </p:txBody>
        </p:sp>
        <p:sp>
          <p:nvSpPr>
            <p:cNvPr id="28" name="椭圆 27"/>
            <p:cNvSpPr/>
            <p:nvPr/>
          </p:nvSpPr>
          <p:spPr>
            <a:xfrm>
              <a:off x="7813924" y="4399977"/>
              <a:ext cx="852471" cy="840218"/>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2">
                <a:solidFill>
                  <a:prstClr val="white"/>
                </a:solidFill>
              </a:endParaRPr>
            </a:p>
          </p:txBody>
        </p:sp>
        <p:sp>
          <p:nvSpPr>
            <p:cNvPr id="29" name="文本框 128"/>
            <p:cNvSpPr txBox="1"/>
            <p:nvPr/>
          </p:nvSpPr>
          <p:spPr>
            <a:xfrm>
              <a:off x="7768372" y="3612723"/>
              <a:ext cx="924491" cy="533932"/>
            </a:xfrm>
            <a:prstGeom prst="rect">
              <a:avLst/>
            </a:prstGeom>
            <a:noFill/>
          </p:spPr>
          <p:txBody>
            <a:bodyPr wrap="square" rtlCol="0">
              <a:spAutoFit/>
            </a:bodyPr>
            <a:lstStyle/>
            <a:p>
              <a:pPr algn="ctr"/>
              <a:r>
                <a:rPr lang="zh-CN" altLang="en-US" sz="975" b="1" dirty="0">
                  <a:solidFill>
                    <a:schemeClr val="bg1"/>
                  </a:solidFill>
                  <a:latin typeface="幼圆" panose="02010509060101010101" pitchFamily="49" charset="-122"/>
                  <a:ea typeface="幼圆" panose="02010509060101010101" pitchFamily="49" charset="-122"/>
                </a:rPr>
                <a:t>项目四</a:t>
              </a:r>
              <a:endParaRPr lang="en-US" altLang="zh-CN" sz="975" b="1" dirty="0">
                <a:solidFill>
                  <a:schemeClr val="bg1"/>
                </a:solidFill>
                <a:latin typeface="幼圆" panose="02010509060101010101" pitchFamily="49" charset="-122"/>
                <a:ea typeface="幼圆" panose="02010509060101010101" pitchFamily="49" charset="-122"/>
              </a:endParaRPr>
            </a:p>
            <a:p>
              <a:pPr algn="ctr"/>
              <a:r>
                <a:rPr lang="zh-CN" altLang="en-US" sz="975" b="1" dirty="0">
                  <a:solidFill>
                    <a:schemeClr val="bg1"/>
                  </a:solidFill>
                  <a:latin typeface="幼圆" panose="02010509060101010101" pitchFamily="49" charset="-122"/>
                  <a:ea typeface="幼圆" panose="02010509060101010101" pitchFamily="49" charset="-122"/>
                </a:rPr>
                <a:t>名称</a:t>
              </a:r>
            </a:p>
          </p:txBody>
        </p:sp>
        <p:sp>
          <p:nvSpPr>
            <p:cNvPr id="30" name="Freeform 31"/>
            <p:cNvSpPr>
              <a:spLocks noEditPoints="1"/>
            </p:cNvSpPr>
            <p:nvPr/>
          </p:nvSpPr>
          <p:spPr bwMode="auto">
            <a:xfrm>
              <a:off x="8087918" y="4638106"/>
              <a:ext cx="347600" cy="437134"/>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C00000"/>
            </a:solidFill>
            <a:ln>
              <a:noFill/>
            </a:ln>
          </p:spPr>
          <p:txBody>
            <a:bodyPr vert="horz" wrap="square" lIns="67204" tIns="33602" rIns="67204" bIns="33602" numCol="1" anchor="t" anchorCtr="0" compatLnSpc="1"/>
            <a:lstStyle/>
            <a:p>
              <a:endParaRPr lang="zh-CN" altLang="en-US" sz="975" dirty="0">
                <a:solidFill>
                  <a:schemeClr val="accent2"/>
                </a:solidFill>
              </a:endParaRPr>
            </a:p>
          </p:txBody>
        </p:sp>
      </p:grpSp>
      <p:grpSp>
        <p:nvGrpSpPr>
          <p:cNvPr id="31" name="组合 30"/>
          <p:cNvGrpSpPr/>
          <p:nvPr/>
        </p:nvGrpSpPr>
        <p:grpSpPr>
          <a:xfrm>
            <a:off x="7197305" y="1616992"/>
            <a:ext cx="877869" cy="2241783"/>
            <a:chOff x="9766348" y="2297181"/>
            <a:chExt cx="1194455" cy="3050237"/>
          </a:xfrm>
        </p:grpSpPr>
        <p:sp>
          <p:nvSpPr>
            <p:cNvPr id="32" name="圆角矩形 47"/>
            <p:cNvSpPr/>
            <p:nvPr/>
          </p:nvSpPr>
          <p:spPr>
            <a:xfrm>
              <a:off x="9828542" y="2297181"/>
              <a:ext cx="1089156" cy="3050237"/>
            </a:xfrm>
            <a:prstGeom prst="roundRect">
              <a:avLst>
                <a:gd name="adj" fmla="val 50000"/>
              </a:avLst>
            </a:prstGeom>
            <a:solidFill>
              <a:srgbClr val="C0000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2" dirty="0">
                <a:solidFill>
                  <a:prstClr val="white"/>
                </a:solidFill>
              </a:endParaRPr>
            </a:p>
          </p:txBody>
        </p:sp>
        <p:sp>
          <p:nvSpPr>
            <p:cNvPr id="33" name="文本框 32"/>
            <p:cNvSpPr txBox="1"/>
            <p:nvPr/>
          </p:nvSpPr>
          <p:spPr>
            <a:xfrm>
              <a:off x="9766348" y="2446800"/>
              <a:ext cx="1194455" cy="556529"/>
            </a:xfrm>
            <a:prstGeom prst="rect">
              <a:avLst/>
            </a:prstGeom>
            <a:noFill/>
          </p:spPr>
          <p:txBody>
            <a:bodyPr wrap="square" rtlCol="0">
              <a:spAutoFit/>
            </a:bodyPr>
            <a:lstStyle/>
            <a:p>
              <a:pPr algn="ctr"/>
              <a:r>
                <a:rPr lang="en-US" altLang="zh-CN" sz="2058" dirty="0">
                  <a:solidFill>
                    <a:srgbClr val="FDFDFD"/>
                  </a:solidFill>
                  <a:latin typeface="Impact" panose="020B0806030902050204" pitchFamily="34" charset="0"/>
                </a:rPr>
                <a:t>90</a:t>
              </a:r>
              <a:r>
                <a:rPr lang="en-US" altLang="zh-CN" sz="992" dirty="0">
                  <a:solidFill>
                    <a:srgbClr val="FDFDFD"/>
                  </a:solidFill>
                  <a:latin typeface="Impact" panose="020B0806030902050204" pitchFamily="34" charset="0"/>
                </a:rPr>
                <a:t>%</a:t>
              </a:r>
              <a:endParaRPr lang="zh-CN" altLang="en-US" sz="2058" dirty="0">
                <a:solidFill>
                  <a:srgbClr val="FDFDFD"/>
                </a:solidFill>
                <a:latin typeface="Impact" panose="020B0806030902050204" pitchFamily="34" charset="0"/>
              </a:endParaRPr>
            </a:p>
          </p:txBody>
        </p:sp>
        <p:sp>
          <p:nvSpPr>
            <p:cNvPr id="34" name="椭圆 33"/>
            <p:cNvSpPr/>
            <p:nvPr/>
          </p:nvSpPr>
          <p:spPr>
            <a:xfrm>
              <a:off x="9946881" y="4399978"/>
              <a:ext cx="852471" cy="840217"/>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2">
                <a:solidFill>
                  <a:prstClr val="white"/>
                </a:solidFill>
              </a:endParaRPr>
            </a:p>
          </p:txBody>
        </p:sp>
        <p:sp>
          <p:nvSpPr>
            <p:cNvPr id="35" name="文本框 128"/>
            <p:cNvSpPr txBox="1"/>
            <p:nvPr/>
          </p:nvSpPr>
          <p:spPr>
            <a:xfrm>
              <a:off x="9901328" y="3612722"/>
              <a:ext cx="924491" cy="533932"/>
            </a:xfrm>
            <a:prstGeom prst="rect">
              <a:avLst/>
            </a:prstGeom>
            <a:noFill/>
          </p:spPr>
          <p:txBody>
            <a:bodyPr wrap="square" rtlCol="0">
              <a:spAutoFit/>
            </a:bodyPr>
            <a:lstStyle/>
            <a:p>
              <a:pPr algn="ctr"/>
              <a:r>
                <a:rPr lang="zh-CN" altLang="en-US" sz="975" b="1" dirty="0">
                  <a:solidFill>
                    <a:srgbClr val="FDFDFD"/>
                  </a:solidFill>
                  <a:latin typeface="幼圆" panose="02010509060101010101" pitchFamily="49" charset="-122"/>
                  <a:ea typeface="幼圆" panose="02010509060101010101" pitchFamily="49" charset="-122"/>
                </a:rPr>
                <a:t>项目五</a:t>
              </a:r>
              <a:endParaRPr lang="en-US" altLang="zh-CN" sz="975" b="1" dirty="0">
                <a:solidFill>
                  <a:srgbClr val="FDFDFD"/>
                </a:solidFill>
                <a:latin typeface="幼圆" panose="02010509060101010101" pitchFamily="49" charset="-122"/>
                <a:ea typeface="幼圆" panose="02010509060101010101" pitchFamily="49" charset="-122"/>
              </a:endParaRPr>
            </a:p>
            <a:p>
              <a:pPr algn="ctr"/>
              <a:r>
                <a:rPr lang="zh-CN" altLang="en-US" sz="975" b="1" dirty="0">
                  <a:solidFill>
                    <a:srgbClr val="FDFDFD"/>
                  </a:solidFill>
                  <a:latin typeface="幼圆" panose="02010509060101010101" pitchFamily="49" charset="-122"/>
                  <a:ea typeface="幼圆" panose="02010509060101010101" pitchFamily="49" charset="-122"/>
                </a:rPr>
                <a:t>名称</a:t>
              </a:r>
            </a:p>
          </p:txBody>
        </p:sp>
        <p:sp>
          <p:nvSpPr>
            <p:cNvPr id="36" name="Freeform 223"/>
            <p:cNvSpPr/>
            <p:nvPr/>
          </p:nvSpPr>
          <p:spPr bwMode="auto">
            <a:xfrm>
              <a:off x="10178866" y="4673285"/>
              <a:ext cx="417528" cy="338624"/>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C00000"/>
            </a:solidFill>
            <a:ln>
              <a:noFill/>
            </a:ln>
          </p:spPr>
          <p:txBody>
            <a:bodyPr vert="horz" wrap="square" lIns="67204" tIns="33602" rIns="67204" bIns="33602" numCol="1" anchor="t" anchorCtr="0" compatLnSpc="1"/>
            <a:lstStyle/>
            <a:p>
              <a:endParaRPr lang="zh-CN" altLang="en-US" sz="975" dirty="0">
                <a:solidFill>
                  <a:prstClr val="black"/>
                </a:solidFill>
              </a:endParaRPr>
            </a:p>
          </p:txBody>
        </p:sp>
      </p:grpSp>
      <p:sp>
        <p:nvSpPr>
          <p:cNvPr id="39" name="矩形 38"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Tree>
    <p:extLst>
      <p:ext uri="{BB962C8B-B14F-4D97-AF65-F5344CB8AC3E}">
        <p14:creationId xmlns:p14="http://schemas.microsoft.com/office/powerpoint/2010/main" val="98398997"/>
      </p:ext>
    </p:extLst>
  </p:cSld>
  <p:clrMapOvr>
    <a:masterClrMapping/>
  </p:clrMapOvr>
  <mc:AlternateContent xmlns:mc="http://schemas.openxmlformats.org/markup-compatibility/2006" xmlns:p14="http://schemas.microsoft.com/office/powerpoint/2010/main">
    <mc:Choice Requires="p14">
      <p:transition spd="slow" p14:dur="2000" advTm="4408"/>
    </mc:Choice>
    <mc:Fallback xmlns="">
      <p:transition spd="slow" advTm="44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06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30600" fill="hold" nodeType="withEffect">
                                  <p:stCondLst>
                                    <p:cond delay="2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decel="30600" fill="hold"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750" fill="hold"/>
                                        <p:tgtEl>
                                          <p:spTgt spid="18"/>
                                        </p:tgtEl>
                                        <p:attrNameLst>
                                          <p:attrName>ppt_x</p:attrName>
                                        </p:attrNameLst>
                                      </p:cBhvr>
                                      <p:tavLst>
                                        <p:tav tm="0">
                                          <p:val>
                                            <p:strVal val="#ppt_x"/>
                                          </p:val>
                                        </p:tav>
                                        <p:tav tm="100000">
                                          <p:val>
                                            <p:strVal val="#ppt_x"/>
                                          </p:val>
                                        </p:tav>
                                      </p:tavLst>
                                    </p:anim>
                                    <p:anim calcmode="lin" valueType="num">
                                      <p:cBhvr additive="base">
                                        <p:cTn id="16" dur="75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decel="30600" fill="hold" nodeType="withEffect">
                                  <p:stCondLst>
                                    <p:cond delay="75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750" fill="hold"/>
                                        <p:tgtEl>
                                          <p:spTgt spid="25"/>
                                        </p:tgtEl>
                                        <p:attrNameLst>
                                          <p:attrName>ppt_x</p:attrName>
                                        </p:attrNameLst>
                                      </p:cBhvr>
                                      <p:tavLst>
                                        <p:tav tm="0">
                                          <p:val>
                                            <p:strVal val="#ppt_x"/>
                                          </p:val>
                                        </p:tav>
                                        <p:tav tm="100000">
                                          <p:val>
                                            <p:strVal val="#ppt_x"/>
                                          </p:val>
                                        </p:tav>
                                      </p:tavLst>
                                    </p:anim>
                                    <p:anim calcmode="lin" valueType="num">
                                      <p:cBhvr additive="base">
                                        <p:cTn id="20" dur="75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4" decel="30600" fill="hold" nodeType="withEffect">
                                  <p:stCondLst>
                                    <p:cond delay="100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750" fill="hold"/>
                                        <p:tgtEl>
                                          <p:spTgt spid="31"/>
                                        </p:tgtEl>
                                        <p:attrNameLst>
                                          <p:attrName>ppt_x</p:attrName>
                                        </p:attrNameLst>
                                      </p:cBhvr>
                                      <p:tavLst>
                                        <p:tav tm="0">
                                          <p:val>
                                            <p:strVal val="#ppt_x"/>
                                          </p:val>
                                        </p:tav>
                                        <p:tav tm="100000">
                                          <p:val>
                                            <p:strVal val="#ppt_x"/>
                                          </p:val>
                                        </p:tav>
                                      </p:tavLst>
                                    </p:anim>
                                    <p:anim calcmode="lin" valueType="num">
                                      <p:cBhvr additive="base">
                                        <p:cTn id="24" dur="750" fill="hold"/>
                                        <p:tgtEl>
                                          <p:spTgt spid="31"/>
                                        </p:tgtEl>
                                        <p:attrNameLst>
                                          <p:attrName>ppt_y</p:attrName>
                                        </p:attrNameLst>
                                      </p:cBhvr>
                                      <p:tavLst>
                                        <p:tav tm="0">
                                          <p:val>
                                            <p:strVal val="1+#ppt_h/2"/>
                                          </p:val>
                                        </p:tav>
                                        <p:tav tm="100000">
                                          <p:val>
                                            <p:strVal val="#ppt_y"/>
                                          </p:val>
                                        </p:tav>
                                      </p:tavLst>
                                    </p:anim>
                                  </p:childTnLst>
                                </p:cTn>
                              </p:par>
                            </p:childTnLst>
                          </p:cTn>
                        </p:par>
                        <p:par>
                          <p:cTn id="25" fill="hold">
                            <p:stCondLst>
                              <p:cond delay="1750"/>
                            </p:stCondLst>
                            <p:childTnLst>
                              <p:par>
                                <p:cTn id="26" presetID="16" presetClass="entr" presetSubtype="37"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arn(outVertical)">
                                      <p:cBhvr>
                                        <p:cTn id="28" dur="500"/>
                                        <p:tgtEl>
                                          <p:spTgt spid="4"/>
                                        </p:tgtEl>
                                      </p:cBhvr>
                                    </p:animEffect>
                                  </p:childTnLst>
                                </p:cTn>
                              </p:par>
                            </p:childTnLst>
                          </p:cTn>
                        </p:par>
                        <p:par>
                          <p:cTn id="29" fill="hold">
                            <p:stCondLst>
                              <p:cond delay="2250"/>
                            </p:stCondLst>
                            <p:childTnLst>
                              <p:par>
                                <p:cTn id="30" presetID="42" presetClass="entr" presetSubtype="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6"/>
          <p:cNvSpPr>
            <a:spLocks noChangeArrowheads="1"/>
          </p:cNvSpPr>
          <p:nvPr/>
        </p:nvSpPr>
        <p:spPr bwMode="auto">
          <a:xfrm>
            <a:off x="3391431" y="1795514"/>
            <a:ext cx="1064348" cy="1057431"/>
          </a:xfrm>
          <a:prstGeom prst="ellipse">
            <a:avLst/>
          </a:prstGeom>
          <a:noFill/>
          <a:ln w="12700" cap="flat">
            <a:solidFill>
              <a:srgbClr val="C00000"/>
            </a:solidFill>
            <a:prstDash val="solid"/>
            <a:miter lim="800000"/>
            <a:headEnd/>
            <a:tailEnd/>
          </a:ln>
          <a:extLst/>
        </p:spPr>
        <p:txBody>
          <a:bodyPr vert="horz" wrap="square" lIns="66160" tIns="33080" rIns="66160" bIns="33080" numCol="1" anchor="t" anchorCtr="0" compatLnSpc="1">
            <a:prstTxWarp prst="textNoShape">
              <a:avLst/>
            </a:prstTxWarp>
          </a:bodyPr>
          <a:lstStyle/>
          <a:p>
            <a:endParaRPr lang="zh-CN" altLang="en-US" sz="1805" dirty="0">
              <a:latin typeface="Avant GardeBook" pitchFamily="50" charset="0"/>
            </a:endParaRPr>
          </a:p>
        </p:txBody>
      </p:sp>
      <p:sp>
        <p:nvSpPr>
          <p:cNvPr id="11" name="Freeform 7"/>
          <p:cNvSpPr>
            <a:spLocks/>
          </p:cNvSpPr>
          <p:nvPr/>
        </p:nvSpPr>
        <p:spPr bwMode="auto">
          <a:xfrm>
            <a:off x="3743954" y="2141214"/>
            <a:ext cx="711826" cy="711732"/>
          </a:xfrm>
          <a:custGeom>
            <a:avLst/>
            <a:gdLst>
              <a:gd name="T0" fmla="*/ 45 w 89"/>
              <a:gd name="T1" fmla="*/ 0 h 89"/>
              <a:gd name="T2" fmla="*/ 89 w 89"/>
              <a:gd name="T3" fmla="*/ 44 h 89"/>
              <a:gd name="T4" fmla="*/ 89 w 89"/>
              <a:gd name="T5" fmla="*/ 44 h 89"/>
              <a:gd name="T6" fmla="*/ 89 w 89"/>
              <a:gd name="T7" fmla="*/ 45 h 89"/>
              <a:gd name="T8" fmla="*/ 89 w 89"/>
              <a:gd name="T9" fmla="*/ 89 h 89"/>
              <a:gd name="T10" fmla="*/ 45 w 89"/>
              <a:gd name="T11" fmla="*/ 89 h 89"/>
              <a:gd name="T12" fmla="*/ 45 w 89"/>
              <a:gd name="T13" fmla="*/ 89 h 89"/>
              <a:gd name="T14" fmla="*/ 45 w 89"/>
              <a:gd name="T15" fmla="*/ 89 h 89"/>
              <a:gd name="T16" fmla="*/ 0 w 89"/>
              <a:gd name="T17" fmla="*/ 45 h 89"/>
              <a:gd name="T18" fmla="*/ 45 w 89"/>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9">
                <a:moveTo>
                  <a:pt x="45" y="0"/>
                </a:moveTo>
                <a:cubicBezTo>
                  <a:pt x="69" y="0"/>
                  <a:pt x="89" y="20"/>
                  <a:pt x="89" y="44"/>
                </a:cubicBezTo>
                <a:cubicBezTo>
                  <a:pt x="89" y="44"/>
                  <a:pt x="89" y="44"/>
                  <a:pt x="89" y="44"/>
                </a:cubicBezTo>
                <a:cubicBezTo>
                  <a:pt x="89" y="45"/>
                  <a:pt x="89" y="45"/>
                  <a:pt x="89" y="45"/>
                </a:cubicBezTo>
                <a:cubicBezTo>
                  <a:pt x="89" y="89"/>
                  <a:pt x="89" y="89"/>
                  <a:pt x="89" y="89"/>
                </a:cubicBezTo>
                <a:cubicBezTo>
                  <a:pt x="45" y="89"/>
                  <a:pt x="45" y="89"/>
                  <a:pt x="45" y="89"/>
                </a:cubicBezTo>
                <a:cubicBezTo>
                  <a:pt x="45" y="89"/>
                  <a:pt x="45" y="89"/>
                  <a:pt x="45" y="89"/>
                </a:cubicBezTo>
                <a:cubicBezTo>
                  <a:pt x="45" y="89"/>
                  <a:pt x="45" y="89"/>
                  <a:pt x="45" y="89"/>
                </a:cubicBezTo>
                <a:cubicBezTo>
                  <a:pt x="20" y="89"/>
                  <a:pt x="0" y="69"/>
                  <a:pt x="0" y="45"/>
                </a:cubicBezTo>
                <a:cubicBezTo>
                  <a:pt x="0" y="20"/>
                  <a:pt x="20" y="0"/>
                  <a:pt x="45" y="0"/>
                </a:cubicBezTo>
                <a:close/>
              </a:path>
            </a:pathLst>
          </a:custGeom>
          <a:solidFill>
            <a:srgbClr val="C00000"/>
          </a:solidFill>
          <a:ln w="4" cap="flat">
            <a:noFill/>
            <a:prstDash val="solid"/>
            <a:miter lim="800000"/>
            <a:headEnd/>
            <a:tailEnd/>
          </a:ln>
        </p:spPr>
        <p:txBody>
          <a:bodyPr vert="horz" wrap="square" lIns="66160" tIns="33080" rIns="66160" bIns="33080" numCol="1" anchor="ctr" anchorCtr="0" compatLnSpc="1">
            <a:prstTxWarp prst="textNoShape">
              <a:avLst/>
            </a:prstTxWarp>
          </a:bodyPr>
          <a:lstStyle/>
          <a:p>
            <a:pPr algn="ctr"/>
            <a:r>
              <a:rPr lang="en-US" altLang="zh-CN" sz="1736" dirty="0">
                <a:solidFill>
                  <a:schemeClr val="bg1"/>
                </a:solidFill>
                <a:latin typeface="Avant GardeBook" pitchFamily="50" charset="0"/>
              </a:rPr>
              <a:t>30%</a:t>
            </a:r>
            <a:endParaRPr lang="zh-CN" altLang="en-US" sz="1736" dirty="0">
              <a:solidFill>
                <a:schemeClr val="bg1"/>
              </a:solidFill>
              <a:latin typeface="Avant GardeBook" pitchFamily="50" charset="0"/>
            </a:endParaRPr>
          </a:p>
        </p:txBody>
      </p:sp>
      <p:sp>
        <p:nvSpPr>
          <p:cNvPr id="12" name="Freeform 8"/>
          <p:cNvSpPr>
            <a:spLocks/>
          </p:cNvSpPr>
          <p:nvPr/>
        </p:nvSpPr>
        <p:spPr bwMode="auto">
          <a:xfrm>
            <a:off x="4530351" y="1795514"/>
            <a:ext cx="1054181" cy="1057431"/>
          </a:xfrm>
          <a:custGeom>
            <a:avLst/>
            <a:gdLst>
              <a:gd name="T0" fmla="*/ 66 w 132"/>
              <a:gd name="T1" fmla="*/ 0 h 132"/>
              <a:gd name="T2" fmla="*/ 0 w 132"/>
              <a:gd name="T3" fmla="*/ 66 h 132"/>
              <a:gd name="T4" fmla="*/ 0 w 132"/>
              <a:gd name="T5" fmla="*/ 66 h 132"/>
              <a:gd name="T6" fmla="*/ 0 w 132"/>
              <a:gd name="T7" fmla="*/ 66 h 132"/>
              <a:gd name="T8" fmla="*/ 0 w 132"/>
              <a:gd name="T9" fmla="*/ 132 h 132"/>
              <a:gd name="T10" fmla="*/ 65 w 132"/>
              <a:gd name="T11" fmla="*/ 132 h 132"/>
              <a:gd name="T12" fmla="*/ 65 w 132"/>
              <a:gd name="T13" fmla="*/ 132 h 132"/>
              <a:gd name="T14" fmla="*/ 66 w 132"/>
              <a:gd name="T15" fmla="*/ 132 h 132"/>
              <a:gd name="T16" fmla="*/ 132 w 132"/>
              <a:gd name="T17" fmla="*/ 66 h 132"/>
              <a:gd name="T18" fmla="*/ 66 w 132"/>
              <a:gd name="T1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0"/>
                </a:moveTo>
                <a:cubicBezTo>
                  <a:pt x="30" y="0"/>
                  <a:pt x="0" y="29"/>
                  <a:pt x="0" y="66"/>
                </a:cubicBezTo>
                <a:cubicBezTo>
                  <a:pt x="0" y="66"/>
                  <a:pt x="0" y="66"/>
                  <a:pt x="0" y="66"/>
                </a:cubicBezTo>
                <a:cubicBezTo>
                  <a:pt x="0" y="66"/>
                  <a:pt x="0" y="66"/>
                  <a:pt x="0" y="66"/>
                </a:cubicBezTo>
                <a:cubicBezTo>
                  <a:pt x="0" y="132"/>
                  <a:pt x="0" y="132"/>
                  <a:pt x="0" y="132"/>
                </a:cubicBezTo>
                <a:cubicBezTo>
                  <a:pt x="65" y="132"/>
                  <a:pt x="65" y="132"/>
                  <a:pt x="65" y="132"/>
                </a:cubicBezTo>
                <a:cubicBezTo>
                  <a:pt x="65" y="132"/>
                  <a:pt x="65" y="132"/>
                  <a:pt x="65" y="132"/>
                </a:cubicBezTo>
                <a:cubicBezTo>
                  <a:pt x="65" y="132"/>
                  <a:pt x="66" y="132"/>
                  <a:pt x="66" y="132"/>
                </a:cubicBezTo>
                <a:cubicBezTo>
                  <a:pt x="103" y="132"/>
                  <a:pt x="132" y="103"/>
                  <a:pt x="132" y="66"/>
                </a:cubicBezTo>
                <a:cubicBezTo>
                  <a:pt x="132" y="30"/>
                  <a:pt x="103" y="0"/>
                  <a:pt x="66" y="0"/>
                </a:cubicBezTo>
                <a:close/>
              </a:path>
            </a:pathLst>
          </a:custGeom>
          <a:solidFill>
            <a:srgbClr val="C00000"/>
          </a:solidFill>
          <a:ln w="4" cap="flat">
            <a:noFill/>
            <a:prstDash val="solid"/>
            <a:miter lim="800000"/>
            <a:headEnd/>
            <a:tailEnd/>
          </a:ln>
        </p:spPr>
        <p:txBody>
          <a:bodyPr vert="horz" wrap="square" lIns="66160" tIns="33080" rIns="66160" bIns="33080" numCol="1" anchor="ctr" anchorCtr="0" compatLnSpc="1">
            <a:prstTxWarp prst="textNoShape">
              <a:avLst/>
            </a:prstTxWarp>
          </a:bodyPr>
          <a:lstStyle/>
          <a:p>
            <a:pPr algn="ctr"/>
            <a:r>
              <a:rPr lang="en-US" altLang="zh-CN" sz="2605" dirty="0">
                <a:solidFill>
                  <a:schemeClr val="bg1"/>
                </a:solidFill>
                <a:latin typeface="Avant GardeBook" pitchFamily="50" charset="0"/>
              </a:rPr>
              <a:t>50%</a:t>
            </a:r>
            <a:endParaRPr lang="zh-CN" altLang="en-US" sz="2605" dirty="0">
              <a:solidFill>
                <a:schemeClr val="bg1"/>
              </a:solidFill>
              <a:latin typeface="Avant GardeBook" pitchFamily="50" charset="0"/>
            </a:endParaRPr>
          </a:p>
        </p:txBody>
      </p:sp>
      <p:sp>
        <p:nvSpPr>
          <p:cNvPr id="13" name="Freeform 9"/>
          <p:cNvSpPr>
            <a:spLocks/>
          </p:cNvSpPr>
          <p:nvPr/>
        </p:nvSpPr>
        <p:spPr bwMode="auto">
          <a:xfrm>
            <a:off x="4537130" y="2934287"/>
            <a:ext cx="623695" cy="623613"/>
          </a:xfrm>
          <a:custGeom>
            <a:avLst/>
            <a:gdLst>
              <a:gd name="T0" fmla="*/ 39 w 78"/>
              <a:gd name="T1" fmla="*/ 78 h 78"/>
              <a:gd name="T2" fmla="*/ 0 w 78"/>
              <a:gd name="T3" fmla="*/ 39 h 78"/>
              <a:gd name="T4" fmla="*/ 0 w 78"/>
              <a:gd name="T5" fmla="*/ 39 h 78"/>
              <a:gd name="T6" fmla="*/ 0 w 78"/>
              <a:gd name="T7" fmla="*/ 39 h 78"/>
              <a:gd name="T8" fmla="*/ 0 w 78"/>
              <a:gd name="T9" fmla="*/ 0 h 78"/>
              <a:gd name="T10" fmla="*/ 38 w 78"/>
              <a:gd name="T11" fmla="*/ 0 h 78"/>
              <a:gd name="T12" fmla="*/ 38 w 78"/>
              <a:gd name="T13" fmla="*/ 0 h 78"/>
              <a:gd name="T14" fmla="*/ 39 w 78"/>
              <a:gd name="T15" fmla="*/ 0 h 78"/>
              <a:gd name="T16" fmla="*/ 78 w 78"/>
              <a:gd name="T17" fmla="*/ 39 h 78"/>
              <a:gd name="T18" fmla="*/ 39 w 78"/>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8">
                <a:moveTo>
                  <a:pt x="39" y="78"/>
                </a:moveTo>
                <a:cubicBezTo>
                  <a:pt x="18" y="78"/>
                  <a:pt x="0" y="60"/>
                  <a:pt x="0" y="39"/>
                </a:cubicBezTo>
                <a:cubicBezTo>
                  <a:pt x="0" y="39"/>
                  <a:pt x="0" y="39"/>
                  <a:pt x="0" y="39"/>
                </a:cubicBezTo>
                <a:cubicBezTo>
                  <a:pt x="0" y="39"/>
                  <a:pt x="0" y="39"/>
                  <a:pt x="0" y="39"/>
                </a:cubicBezTo>
                <a:cubicBezTo>
                  <a:pt x="0" y="0"/>
                  <a:pt x="0" y="0"/>
                  <a:pt x="0" y="0"/>
                </a:cubicBezTo>
                <a:cubicBezTo>
                  <a:pt x="38" y="0"/>
                  <a:pt x="38" y="0"/>
                  <a:pt x="38" y="0"/>
                </a:cubicBezTo>
                <a:cubicBezTo>
                  <a:pt x="38" y="0"/>
                  <a:pt x="38" y="0"/>
                  <a:pt x="38" y="0"/>
                </a:cubicBezTo>
                <a:cubicBezTo>
                  <a:pt x="39" y="0"/>
                  <a:pt x="39" y="0"/>
                  <a:pt x="39" y="0"/>
                </a:cubicBezTo>
                <a:cubicBezTo>
                  <a:pt x="61" y="0"/>
                  <a:pt x="78" y="17"/>
                  <a:pt x="78" y="39"/>
                </a:cubicBezTo>
                <a:cubicBezTo>
                  <a:pt x="78" y="60"/>
                  <a:pt x="61" y="78"/>
                  <a:pt x="39" y="78"/>
                </a:cubicBezTo>
                <a:close/>
              </a:path>
            </a:pathLst>
          </a:custGeom>
          <a:solidFill>
            <a:srgbClr val="B40226"/>
          </a:solidFill>
          <a:ln w="4" cap="flat">
            <a:noFill/>
            <a:prstDash val="solid"/>
            <a:miter lim="800000"/>
            <a:headEnd/>
            <a:tailEnd/>
          </a:ln>
        </p:spPr>
        <p:txBody>
          <a:bodyPr vert="horz" wrap="square" lIns="66160" tIns="33080" rIns="66160" bIns="33080" numCol="1" anchor="ctr" anchorCtr="0" compatLnSpc="1">
            <a:prstTxWarp prst="textNoShape">
              <a:avLst/>
            </a:prstTxWarp>
          </a:bodyPr>
          <a:lstStyle/>
          <a:p>
            <a:pPr algn="ctr"/>
            <a:r>
              <a:rPr lang="en-US" altLang="zh-CN" sz="1447" dirty="0">
                <a:solidFill>
                  <a:schemeClr val="bg1"/>
                </a:solidFill>
                <a:latin typeface="Avant GardeBook" pitchFamily="50" charset="0"/>
              </a:rPr>
              <a:t>25%</a:t>
            </a:r>
            <a:endParaRPr lang="zh-CN" altLang="en-US" sz="1447" dirty="0">
              <a:solidFill>
                <a:schemeClr val="bg1"/>
              </a:solidFill>
              <a:latin typeface="Avant GardeBook" pitchFamily="50" charset="0"/>
            </a:endParaRPr>
          </a:p>
        </p:txBody>
      </p:sp>
      <p:sp>
        <p:nvSpPr>
          <p:cNvPr id="14" name="Freeform 10"/>
          <p:cNvSpPr>
            <a:spLocks/>
          </p:cNvSpPr>
          <p:nvPr/>
        </p:nvSpPr>
        <p:spPr bwMode="auto">
          <a:xfrm>
            <a:off x="3343918" y="2934286"/>
            <a:ext cx="1128812" cy="1121476"/>
          </a:xfrm>
          <a:custGeom>
            <a:avLst/>
            <a:gdLst>
              <a:gd name="T0" fmla="*/ 66 w 133"/>
              <a:gd name="T1" fmla="*/ 132 h 132"/>
              <a:gd name="T2" fmla="*/ 132 w 133"/>
              <a:gd name="T3" fmla="*/ 66 h 132"/>
              <a:gd name="T4" fmla="*/ 133 w 133"/>
              <a:gd name="T5" fmla="*/ 66 h 132"/>
              <a:gd name="T6" fmla="*/ 133 w 133"/>
              <a:gd name="T7" fmla="*/ 66 h 132"/>
              <a:gd name="T8" fmla="*/ 133 w 133"/>
              <a:gd name="T9" fmla="*/ 0 h 132"/>
              <a:gd name="T10" fmla="*/ 68 w 133"/>
              <a:gd name="T11" fmla="*/ 0 h 132"/>
              <a:gd name="T12" fmla="*/ 68 w 133"/>
              <a:gd name="T13" fmla="*/ 0 h 132"/>
              <a:gd name="T14" fmla="*/ 66 w 133"/>
              <a:gd name="T15" fmla="*/ 0 h 132"/>
              <a:gd name="T16" fmla="*/ 0 w 133"/>
              <a:gd name="T17" fmla="*/ 66 h 132"/>
              <a:gd name="T18" fmla="*/ 66 w 133"/>
              <a:gd name="T1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66" y="132"/>
                </a:moveTo>
                <a:cubicBezTo>
                  <a:pt x="103" y="132"/>
                  <a:pt x="132" y="103"/>
                  <a:pt x="132" y="66"/>
                </a:cubicBezTo>
                <a:cubicBezTo>
                  <a:pt x="133" y="66"/>
                  <a:pt x="133" y="66"/>
                  <a:pt x="133" y="66"/>
                </a:cubicBezTo>
                <a:cubicBezTo>
                  <a:pt x="133" y="66"/>
                  <a:pt x="133" y="66"/>
                  <a:pt x="133" y="66"/>
                </a:cubicBezTo>
                <a:cubicBezTo>
                  <a:pt x="133" y="0"/>
                  <a:pt x="133" y="0"/>
                  <a:pt x="133" y="0"/>
                </a:cubicBezTo>
                <a:cubicBezTo>
                  <a:pt x="68" y="0"/>
                  <a:pt x="68" y="0"/>
                  <a:pt x="68" y="0"/>
                </a:cubicBezTo>
                <a:cubicBezTo>
                  <a:pt x="68" y="0"/>
                  <a:pt x="68" y="0"/>
                  <a:pt x="68" y="0"/>
                </a:cubicBezTo>
                <a:cubicBezTo>
                  <a:pt x="67" y="0"/>
                  <a:pt x="67" y="0"/>
                  <a:pt x="66" y="0"/>
                </a:cubicBezTo>
                <a:cubicBezTo>
                  <a:pt x="30" y="0"/>
                  <a:pt x="0" y="29"/>
                  <a:pt x="0" y="66"/>
                </a:cubicBezTo>
                <a:cubicBezTo>
                  <a:pt x="0" y="103"/>
                  <a:pt x="30" y="132"/>
                  <a:pt x="66" y="132"/>
                </a:cubicBezTo>
                <a:close/>
              </a:path>
            </a:pathLst>
          </a:custGeom>
          <a:solidFill>
            <a:srgbClr val="B40226"/>
          </a:solidFill>
          <a:ln w="4" cap="flat">
            <a:solidFill>
              <a:srgbClr val="C00000"/>
            </a:solidFill>
            <a:prstDash val="solid"/>
            <a:miter lim="800000"/>
            <a:headEnd/>
            <a:tailEnd/>
          </a:ln>
        </p:spPr>
        <p:txBody>
          <a:bodyPr vert="horz" wrap="square" lIns="66160" tIns="33080" rIns="66160" bIns="33080" numCol="1" anchor="ctr" anchorCtr="0" compatLnSpc="1">
            <a:prstTxWarp prst="textNoShape">
              <a:avLst/>
            </a:prstTxWarp>
          </a:bodyPr>
          <a:lstStyle/>
          <a:p>
            <a:pPr algn="ctr"/>
            <a:r>
              <a:rPr lang="en-US" altLang="zh-CN" sz="2894" dirty="0">
                <a:solidFill>
                  <a:schemeClr val="bg1"/>
                </a:solidFill>
                <a:latin typeface="Avant GardeBook" pitchFamily="50" charset="0"/>
              </a:rPr>
              <a:t>60%</a:t>
            </a:r>
            <a:endParaRPr lang="zh-CN" altLang="en-US" sz="2894" dirty="0">
              <a:solidFill>
                <a:schemeClr val="bg1"/>
              </a:solidFill>
              <a:latin typeface="Avant GardeBook" pitchFamily="50" charset="0"/>
            </a:endParaRPr>
          </a:p>
        </p:txBody>
      </p:sp>
      <p:sp>
        <p:nvSpPr>
          <p:cNvPr id="15" name="TextBox 22"/>
          <p:cNvSpPr txBox="1"/>
          <p:nvPr/>
        </p:nvSpPr>
        <p:spPr>
          <a:xfrm>
            <a:off x="5376103" y="2941777"/>
            <a:ext cx="2142725" cy="244875"/>
          </a:xfrm>
          <a:prstGeom prst="rect">
            <a:avLst/>
          </a:prstGeom>
          <a:noFill/>
        </p:spPr>
        <p:txBody>
          <a:bodyPr wrap="square" lIns="66160" tIns="0" rIns="66160" bIns="0" rtlCol="0" anchor="t">
            <a:spAutoFit/>
          </a:bodyPr>
          <a:lstStyle/>
          <a:p>
            <a:pPr>
              <a:lnSpc>
                <a:spcPct val="150000"/>
              </a:lnSpc>
            </a:pPr>
            <a:r>
              <a:rPr lang="zh-CN" altLang="en-US" sz="1061"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6" name="TextBox 23"/>
          <p:cNvSpPr txBox="1"/>
          <p:nvPr/>
        </p:nvSpPr>
        <p:spPr>
          <a:xfrm>
            <a:off x="5376103" y="3155533"/>
            <a:ext cx="2396937" cy="530203"/>
          </a:xfrm>
          <a:prstGeom prst="rect">
            <a:avLst/>
          </a:prstGeom>
          <a:noFill/>
        </p:spPr>
        <p:txBody>
          <a:bodyPr wrap="square" lIns="66160" tIns="33080" rIns="66160" bIns="33080" rtlCol="0">
            <a:spAutoFit/>
          </a:bodyPr>
          <a:lstStyle/>
          <a:p>
            <a:pPr>
              <a:lnSpc>
                <a:spcPct val="130000"/>
              </a:lnSpc>
            </a:pPr>
            <a:r>
              <a:rPr lang="zh-CN" altLang="en-US" sz="772"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7" name="TextBox 24"/>
          <p:cNvSpPr txBox="1"/>
          <p:nvPr/>
        </p:nvSpPr>
        <p:spPr>
          <a:xfrm>
            <a:off x="1096978" y="2070218"/>
            <a:ext cx="2142725" cy="244875"/>
          </a:xfrm>
          <a:prstGeom prst="rect">
            <a:avLst/>
          </a:prstGeom>
          <a:noFill/>
        </p:spPr>
        <p:txBody>
          <a:bodyPr wrap="square" lIns="66160" tIns="0" rIns="66160" bIns="0" rtlCol="0" anchor="t">
            <a:spAutoFit/>
          </a:bodyPr>
          <a:lstStyle/>
          <a:p>
            <a:pPr algn="r">
              <a:lnSpc>
                <a:spcPct val="150000"/>
              </a:lnSpc>
            </a:pPr>
            <a:r>
              <a:rPr lang="zh-CN" altLang="en-US" sz="1061"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8" name="TextBox 25"/>
          <p:cNvSpPr txBox="1"/>
          <p:nvPr/>
        </p:nvSpPr>
        <p:spPr>
          <a:xfrm>
            <a:off x="992764" y="2283974"/>
            <a:ext cx="2246939" cy="530203"/>
          </a:xfrm>
          <a:prstGeom prst="rect">
            <a:avLst/>
          </a:prstGeom>
          <a:noFill/>
        </p:spPr>
        <p:txBody>
          <a:bodyPr wrap="square" lIns="66160" tIns="33080" rIns="66160" bIns="33080" rtlCol="0">
            <a:spAutoFit/>
          </a:bodyPr>
          <a:lstStyle/>
          <a:p>
            <a:pPr algn="r">
              <a:lnSpc>
                <a:spcPct val="130000"/>
              </a:lnSpc>
            </a:pPr>
            <a:r>
              <a:rPr lang="zh-CN" altLang="en-US" sz="772"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9" name="TextBox 26"/>
          <p:cNvSpPr txBox="1"/>
          <p:nvPr/>
        </p:nvSpPr>
        <p:spPr>
          <a:xfrm>
            <a:off x="5792961" y="1934948"/>
            <a:ext cx="2142725" cy="244875"/>
          </a:xfrm>
          <a:prstGeom prst="rect">
            <a:avLst/>
          </a:prstGeom>
          <a:noFill/>
        </p:spPr>
        <p:txBody>
          <a:bodyPr wrap="square" lIns="66160" tIns="0" rIns="66160" bIns="0" rtlCol="0" anchor="t">
            <a:spAutoFit/>
          </a:bodyPr>
          <a:lstStyle/>
          <a:p>
            <a:pPr>
              <a:lnSpc>
                <a:spcPct val="150000"/>
              </a:lnSpc>
            </a:pPr>
            <a:r>
              <a:rPr lang="zh-CN" altLang="en-US" sz="1061"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20" name="TextBox 27"/>
          <p:cNvSpPr txBox="1"/>
          <p:nvPr/>
        </p:nvSpPr>
        <p:spPr>
          <a:xfrm>
            <a:off x="5792963" y="2148704"/>
            <a:ext cx="2396937" cy="530203"/>
          </a:xfrm>
          <a:prstGeom prst="rect">
            <a:avLst/>
          </a:prstGeom>
          <a:noFill/>
        </p:spPr>
        <p:txBody>
          <a:bodyPr wrap="square" lIns="66160" tIns="33080" rIns="66160" bIns="33080" rtlCol="0">
            <a:spAutoFit/>
          </a:bodyPr>
          <a:lstStyle/>
          <a:p>
            <a:pPr>
              <a:lnSpc>
                <a:spcPct val="130000"/>
              </a:lnSpc>
            </a:pPr>
            <a:r>
              <a:rPr lang="zh-CN" altLang="en-US" sz="772"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21" name="TextBox 28"/>
          <p:cNvSpPr txBox="1"/>
          <p:nvPr/>
        </p:nvSpPr>
        <p:spPr>
          <a:xfrm>
            <a:off x="1096978" y="3168875"/>
            <a:ext cx="2142725" cy="244875"/>
          </a:xfrm>
          <a:prstGeom prst="rect">
            <a:avLst/>
          </a:prstGeom>
          <a:noFill/>
        </p:spPr>
        <p:txBody>
          <a:bodyPr wrap="square" lIns="66160" tIns="0" rIns="66160" bIns="0" rtlCol="0" anchor="t">
            <a:spAutoFit/>
          </a:bodyPr>
          <a:lstStyle/>
          <a:p>
            <a:pPr algn="r">
              <a:lnSpc>
                <a:spcPct val="150000"/>
              </a:lnSpc>
            </a:pPr>
            <a:r>
              <a:rPr lang="zh-CN" altLang="en-US" sz="1061"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22" name="TextBox 29"/>
          <p:cNvSpPr txBox="1"/>
          <p:nvPr/>
        </p:nvSpPr>
        <p:spPr>
          <a:xfrm>
            <a:off x="992764" y="3382630"/>
            <a:ext cx="2246939" cy="530203"/>
          </a:xfrm>
          <a:prstGeom prst="rect">
            <a:avLst/>
          </a:prstGeom>
          <a:noFill/>
        </p:spPr>
        <p:txBody>
          <a:bodyPr wrap="square" lIns="66160" tIns="33080" rIns="66160" bIns="33080" rtlCol="0">
            <a:spAutoFit/>
          </a:bodyPr>
          <a:lstStyle/>
          <a:p>
            <a:pPr algn="r">
              <a:lnSpc>
                <a:spcPct val="130000"/>
              </a:lnSpc>
            </a:pPr>
            <a:r>
              <a:rPr lang="zh-CN" altLang="en-US" sz="772"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23" name="Freeform 16"/>
          <p:cNvSpPr>
            <a:spLocks/>
          </p:cNvSpPr>
          <p:nvPr/>
        </p:nvSpPr>
        <p:spPr bwMode="auto">
          <a:xfrm>
            <a:off x="3853144" y="1534609"/>
            <a:ext cx="845564" cy="268515"/>
          </a:xfrm>
          <a:custGeom>
            <a:avLst/>
            <a:gdLst>
              <a:gd name="T0" fmla="*/ 0 w 1942"/>
              <a:gd name="T1" fmla="*/ 326 h 326"/>
              <a:gd name="T2" fmla="*/ 322 w 1942"/>
              <a:gd name="T3" fmla="*/ 0 h 326"/>
              <a:gd name="T4" fmla="*/ 1942 w 1942"/>
              <a:gd name="T5" fmla="*/ 0 h 326"/>
            </a:gdLst>
            <a:ahLst/>
            <a:cxnLst>
              <a:cxn ang="0">
                <a:pos x="T0" y="T1"/>
              </a:cxn>
              <a:cxn ang="0">
                <a:pos x="T2" y="T3"/>
              </a:cxn>
              <a:cxn ang="0">
                <a:pos x="T4" y="T5"/>
              </a:cxn>
            </a:cxnLst>
            <a:rect l="0" t="0" r="r" b="b"/>
            <a:pathLst>
              <a:path w="1942" h="326">
                <a:moveTo>
                  <a:pt x="0" y="326"/>
                </a:moveTo>
                <a:lnTo>
                  <a:pt x="322" y="0"/>
                </a:lnTo>
                <a:lnTo>
                  <a:pt x="1942" y="0"/>
                </a:lnTo>
              </a:path>
            </a:pathLst>
          </a:custGeom>
          <a:noFill/>
          <a:ln w="12700" cap="flat">
            <a:solidFill>
              <a:srgbClr val="C00000"/>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vert="horz" wrap="square" lIns="66160" tIns="33080" rIns="66160" bIns="33080" numCol="1" anchor="t" anchorCtr="0" compatLnSpc="1">
            <a:prstTxWarp prst="textNoShape">
              <a:avLst/>
            </a:prstTxWarp>
          </a:bodyPr>
          <a:lstStyle/>
          <a:p>
            <a:endParaRPr lang="zh-CN" altLang="en-US" sz="1805" dirty="0">
              <a:latin typeface="Avant GardeBook" pitchFamily="50" charset="0"/>
            </a:endParaRPr>
          </a:p>
        </p:txBody>
      </p:sp>
      <p:sp>
        <p:nvSpPr>
          <p:cNvPr id="24" name="TextBox 31"/>
          <p:cNvSpPr txBox="1"/>
          <p:nvPr/>
        </p:nvSpPr>
        <p:spPr>
          <a:xfrm>
            <a:off x="4764266" y="1304946"/>
            <a:ext cx="1644543" cy="530203"/>
          </a:xfrm>
          <a:prstGeom prst="rect">
            <a:avLst/>
          </a:prstGeom>
          <a:noFill/>
        </p:spPr>
        <p:txBody>
          <a:bodyPr wrap="square" lIns="66160" tIns="33080" rIns="66160" bIns="33080" rtlCol="0">
            <a:spAutoFit/>
          </a:bodyPr>
          <a:lstStyle/>
          <a:p>
            <a:pPr>
              <a:lnSpc>
                <a:spcPct val="130000"/>
              </a:lnSpc>
            </a:pPr>
            <a:r>
              <a:rPr lang="zh-CN" altLang="en-US" sz="772" dirty="0">
                <a:solidFill>
                  <a:schemeClr val="tx1">
                    <a:lumMod val="65000"/>
                    <a:lumOff val="35000"/>
                  </a:schemeClr>
                </a:solidFill>
                <a:latin typeface="微软雅黑" pitchFamily="34" charset="-122"/>
                <a:ea typeface="微软雅黑" pitchFamily="34" charset="-122"/>
              </a:rPr>
              <a:t>在此添加说明文字在此添加说明文字</a:t>
            </a:r>
            <a:endParaRPr lang="en-US" altLang="zh-CN" sz="772"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772" dirty="0">
                <a:solidFill>
                  <a:schemeClr val="tx1">
                    <a:lumMod val="65000"/>
                    <a:lumOff val="35000"/>
                  </a:schemeClr>
                </a:solidFill>
                <a:latin typeface="微软雅黑" pitchFamily="34" charset="-122"/>
                <a:ea typeface="微软雅黑" pitchFamily="34" charset="-122"/>
              </a:rPr>
              <a:t>在此添加说明文字</a:t>
            </a:r>
          </a:p>
        </p:txBody>
      </p:sp>
      <p:sp>
        <p:nvSpPr>
          <p:cNvPr id="27" name="矩形 26"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Tree>
    <p:extLst>
      <p:ext uri="{BB962C8B-B14F-4D97-AF65-F5344CB8AC3E}">
        <p14:creationId xmlns:p14="http://schemas.microsoft.com/office/powerpoint/2010/main" val="1486413067"/>
      </p:ext>
    </p:extLst>
  </p:cSld>
  <p:clrMapOvr>
    <a:masterClrMapping/>
  </p:clrMapOvr>
  <mc:AlternateContent xmlns:mc="http://schemas.openxmlformats.org/markup-compatibility/2006" xmlns:p14="http://schemas.microsoft.com/office/powerpoint/2010/main">
    <mc:Choice Requires="p14">
      <p:transition spd="slow" p14:dur="1200" advTm="6271">
        <p14:prism/>
      </p:transition>
    </mc:Choice>
    <mc:Fallback xmlns="">
      <p:transition spd="slow" advTm="627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9" decel="100000" fill="hold" grpId="0" nodeType="withEffect">
                                  <p:stCondLst>
                                    <p:cond delay="2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3" decel="100000" fill="hold" grpId="0" nodeType="withEffect">
                                  <p:stCondLst>
                                    <p:cond delay="4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2" decel="100000" fill="hold" grpId="0" nodeType="withEffect">
                                  <p:stCondLst>
                                    <p:cond delay="6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par>
                          <p:cTn id="21" fill="hold">
                            <p:stCondLst>
                              <p:cond delay="11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childTnLst>
                          </p:cTn>
                        </p:par>
                        <p:par>
                          <p:cTn id="28" fill="hold">
                            <p:stCondLst>
                              <p:cond delay="1600"/>
                            </p:stCondLst>
                            <p:childTnLst>
                              <p:par>
                                <p:cTn id="29" presetID="22" presetClass="entr" presetSubtype="2"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right)">
                                      <p:cBhvr>
                                        <p:cTn id="31" dur="500"/>
                                        <p:tgtEl>
                                          <p:spTgt spid="17"/>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right)">
                                      <p:cBhvr>
                                        <p:cTn id="34" dur="500"/>
                                        <p:tgtEl>
                                          <p:spTgt spid="18"/>
                                        </p:tgtEl>
                                      </p:cBhvr>
                                    </p:animEffect>
                                  </p:childTnLst>
                                </p:cTn>
                              </p:par>
                            </p:childTnLst>
                          </p:cTn>
                        </p:par>
                        <p:par>
                          <p:cTn id="35" fill="hold">
                            <p:stCondLst>
                              <p:cond delay="21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childTnLst>
                          </p:cTn>
                        </p:par>
                        <p:par>
                          <p:cTn id="42" fill="hold">
                            <p:stCondLst>
                              <p:cond delay="2600"/>
                            </p:stCondLst>
                            <p:childTnLst>
                              <p:par>
                                <p:cTn id="43" presetID="22" presetClass="entr" presetSubtype="2"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right)">
                                      <p:cBhvr>
                                        <p:cTn id="45" dur="500"/>
                                        <p:tgtEl>
                                          <p:spTgt spid="21"/>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right)">
                                      <p:cBhvr>
                                        <p:cTn id="48" dur="500"/>
                                        <p:tgtEl>
                                          <p:spTgt spid="22"/>
                                        </p:tgtEl>
                                      </p:cBhvr>
                                    </p:animEffect>
                                  </p:childTnLst>
                                </p:cTn>
                              </p:par>
                            </p:childTnLst>
                          </p:cTn>
                        </p:par>
                        <p:par>
                          <p:cTn id="49" fill="hold">
                            <p:stCondLst>
                              <p:cond delay="3100"/>
                            </p:stCondLst>
                            <p:childTnLst>
                              <p:par>
                                <p:cTn id="50" presetID="22" presetClass="entr" presetSubtype="2"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right)">
                                      <p:cBhvr>
                                        <p:cTn id="52" dur="500"/>
                                        <p:tgtEl>
                                          <p:spTgt spid="10"/>
                                        </p:tgtEl>
                                      </p:cBhvr>
                                    </p:animEffect>
                                  </p:childTnLst>
                                </p:cTn>
                              </p:par>
                            </p:childTnLst>
                          </p:cTn>
                        </p:par>
                        <p:par>
                          <p:cTn id="53" fill="hold">
                            <p:stCondLst>
                              <p:cond delay="3600"/>
                            </p:stCondLst>
                            <p:childTnLst>
                              <p:par>
                                <p:cTn id="54" presetID="22" presetClass="entr" presetSubtype="8"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left)">
                                      <p:cBhvr>
                                        <p:cTn id="56" dur="500"/>
                                        <p:tgtEl>
                                          <p:spTgt spid="23"/>
                                        </p:tgtEl>
                                      </p:cBhvr>
                                    </p:animEffect>
                                  </p:childTnLst>
                                </p:cTn>
                              </p:par>
                            </p:childTnLst>
                          </p:cTn>
                        </p:par>
                        <p:par>
                          <p:cTn id="57" fill="hold">
                            <p:stCondLst>
                              <p:cond delay="4100"/>
                            </p:stCondLst>
                            <p:childTnLst>
                              <p:par>
                                <p:cTn id="58" presetID="10" presetClass="entr" presetSubtype="0"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P spid="22" grpId="0"/>
      <p:bldP spid="23" grpId="0" animBg="1"/>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999538" cy="5040313"/>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t="30912"/>
          <a:stretch/>
        </p:blipFill>
        <p:spPr>
          <a:xfrm>
            <a:off x="1236663" y="1209943"/>
            <a:ext cx="6526212" cy="2536236"/>
          </a:xfrm>
          <a:prstGeom prst="rect">
            <a:avLst/>
          </a:prstGeom>
        </p:spPr>
      </p:pic>
      <p:sp>
        <p:nvSpPr>
          <p:cNvPr id="52" name="矩形 51"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1658179" y="2283801"/>
            <a:ext cx="5683180" cy="769441"/>
          </a:xfrm>
          <a:prstGeom prst="rect">
            <a:avLst/>
          </a:prstGeom>
          <a:ln>
            <a:noFill/>
          </a:ln>
        </p:spPr>
        <p:txBody>
          <a:bodyPr wrap="square">
            <a:spAutoFit/>
          </a:bodyPr>
          <a:lstStyle/>
          <a:p>
            <a:pPr algn="ctr"/>
            <a:r>
              <a:rPr lang="zh-CN" altLang="en-US" sz="4400" b="1" dirty="0" smtClean="0">
                <a:solidFill>
                  <a:srgbClr val="C00000"/>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4400" b="1" dirty="0">
              <a:solidFill>
                <a:srgbClr val="C00000"/>
              </a:solidFill>
              <a:latin typeface="Franklin Gothic Demi" panose="020B0703020102020204" pitchFamily="34" charset="0"/>
              <a:ea typeface="微软雅黑" panose="020B0503020204020204" pitchFamily="34" charset="-122"/>
              <a:cs typeface="BrowalliaUPC" panose="020B0604020202020204" pitchFamily="34" charset="-34"/>
            </a:endParaRPr>
          </a:p>
        </p:txBody>
      </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4065030" y="-532684"/>
            <a:ext cx="779058" cy="1822796"/>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34718" y="1209943"/>
            <a:ext cx="1189314" cy="1847804"/>
          </a:xfrm>
          <a:prstGeom prst="rect">
            <a:avLst/>
          </a:prstGeom>
        </p:spPr>
      </p:pic>
      <p:pic>
        <p:nvPicPr>
          <p:cNvPr id="26" name="图片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4065030" y="3750203"/>
            <a:ext cx="779058" cy="1822796"/>
          </a:xfrm>
          <a:prstGeom prst="rect">
            <a:avLst/>
          </a:prstGeom>
        </p:spPr>
      </p:pic>
      <p:grpSp>
        <p:nvGrpSpPr>
          <p:cNvPr id="27" name="组合 26"/>
          <p:cNvGrpSpPr/>
          <p:nvPr/>
        </p:nvGrpSpPr>
        <p:grpSpPr>
          <a:xfrm>
            <a:off x="4189383" y="1490066"/>
            <a:ext cx="530351" cy="530789"/>
            <a:chOff x="7017306" y="1150849"/>
            <a:chExt cx="721612" cy="722208"/>
          </a:xfrm>
        </p:grpSpPr>
        <p:sp>
          <p:nvSpPr>
            <p:cNvPr id="28" name="Oval 13"/>
            <p:cNvSpPr>
              <a:spLocks noChangeArrowheads="1"/>
            </p:cNvSpPr>
            <p:nvPr/>
          </p:nvSpPr>
          <p:spPr bwMode="auto">
            <a:xfrm>
              <a:off x="7017306" y="1150849"/>
              <a:ext cx="721612" cy="722208"/>
            </a:xfrm>
            <a:prstGeom prst="ellipse">
              <a:avLst/>
            </a:prstGeom>
            <a:solidFill>
              <a:srgbClr val="B40226"/>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endParaRPr lang="zh-CN" altLang="en-US" sz="600">
                <a:solidFill>
                  <a:schemeClr val="bg1"/>
                </a:solidFill>
                <a:latin typeface="+mn-ea"/>
              </a:endParaRPr>
            </a:p>
          </p:txBody>
        </p:sp>
        <p:sp>
          <p:nvSpPr>
            <p:cNvPr id="30" name="文本框 29"/>
            <p:cNvSpPr txBox="1"/>
            <p:nvPr/>
          </p:nvSpPr>
          <p:spPr>
            <a:xfrm>
              <a:off x="7142334" y="1159036"/>
              <a:ext cx="471554" cy="628156"/>
            </a:xfrm>
            <a:prstGeom prst="rect">
              <a:avLst/>
            </a:prstGeom>
            <a:noFill/>
          </p:spPr>
          <p:txBody>
            <a:bodyPr wrap="none" rtlCol="0">
              <a:spAutoFit/>
            </a:bodyPr>
            <a:lstStyle/>
            <a:p>
              <a:r>
                <a:rPr lang="en-US" altLang="zh-CN" sz="2400" dirty="0" smtClean="0">
                  <a:solidFill>
                    <a:schemeClr val="bg1"/>
                  </a:solidFill>
                  <a:latin typeface="+mn-ea"/>
                </a:rPr>
                <a:t>4</a:t>
              </a:r>
              <a:endParaRPr lang="zh-CN" altLang="en-US" sz="2400" dirty="0">
                <a:solidFill>
                  <a:schemeClr val="bg1"/>
                </a:solidFill>
                <a:latin typeface="+mn-ea"/>
              </a:endParaRPr>
            </a:p>
          </p:txBody>
        </p:sp>
      </p:grpSp>
    </p:spTree>
    <p:extLst>
      <p:ext uri="{BB962C8B-B14F-4D97-AF65-F5344CB8AC3E}">
        <p14:creationId xmlns:p14="http://schemas.microsoft.com/office/powerpoint/2010/main" val="3637639691"/>
      </p:ext>
    </p:extLst>
  </p:cSld>
  <p:clrMapOvr>
    <a:masterClrMapping/>
  </p:clrMapOvr>
  <mc:AlternateContent xmlns:mc="http://schemas.openxmlformats.org/markup-compatibility/2006" xmlns:p14="http://schemas.microsoft.com/office/powerpoint/2010/main">
    <mc:Choice Requires="p14">
      <p:transition spd="slow" p14:dur="2000" advTm="3320"/>
    </mc:Choice>
    <mc:Fallback xmlns="">
      <p:transition spd="slow" advTm="3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p:cNvSpPr/>
          <p:nvPr/>
        </p:nvSpPr>
        <p:spPr>
          <a:xfrm>
            <a:off x="4714156" y="3453939"/>
            <a:ext cx="561138" cy="561138"/>
          </a:xfrm>
          <a:prstGeom prst="ellipse">
            <a:avLst/>
          </a:pr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7"/>
          </a:p>
        </p:txBody>
      </p:sp>
      <p:sp>
        <p:nvSpPr>
          <p:cNvPr id="11" name="椭圆 10"/>
          <p:cNvSpPr/>
          <p:nvPr/>
        </p:nvSpPr>
        <p:spPr>
          <a:xfrm>
            <a:off x="4714156" y="2437978"/>
            <a:ext cx="561138" cy="561138"/>
          </a:xfrm>
          <a:prstGeom prst="ellipse">
            <a:avLst/>
          </a:pr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7"/>
          </a:p>
        </p:txBody>
      </p:sp>
      <p:sp>
        <p:nvSpPr>
          <p:cNvPr id="12" name="椭圆 11"/>
          <p:cNvSpPr/>
          <p:nvPr/>
        </p:nvSpPr>
        <p:spPr>
          <a:xfrm>
            <a:off x="4714156" y="1415471"/>
            <a:ext cx="561138" cy="561138"/>
          </a:xfrm>
          <a:prstGeom prst="ellipse">
            <a:avLst/>
          </a:pr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7"/>
          </a:p>
        </p:txBody>
      </p:sp>
      <p:sp>
        <p:nvSpPr>
          <p:cNvPr id="15" name="Freeform 8"/>
          <p:cNvSpPr>
            <a:spLocks noEditPoints="1"/>
          </p:cNvSpPr>
          <p:nvPr/>
        </p:nvSpPr>
        <p:spPr bwMode="auto">
          <a:xfrm>
            <a:off x="4827699" y="2551520"/>
            <a:ext cx="334052" cy="334052"/>
          </a:xfrm>
          <a:custGeom>
            <a:avLst/>
            <a:gdLst>
              <a:gd name="T0" fmla="*/ 43 w 280"/>
              <a:gd name="T1" fmla="*/ 91 h 280"/>
              <a:gd name="T2" fmla="*/ 32 w 280"/>
              <a:gd name="T3" fmla="*/ 101 h 280"/>
              <a:gd name="T4" fmla="*/ 134 w 280"/>
              <a:gd name="T5" fmla="*/ 26 h 280"/>
              <a:gd name="T6" fmla="*/ 134 w 280"/>
              <a:gd name="T7" fmla="*/ 0 h 280"/>
              <a:gd name="T8" fmla="*/ 177 w 280"/>
              <a:gd name="T9" fmla="*/ 43 h 280"/>
              <a:gd name="T10" fmla="*/ 134 w 280"/>
              <a:gd name="T11" fmla="*/ 86 h 280"/>
              <a:gd name="T12" fmla="*/ 134 w 280"/>
              <a:gd name="T13" fmla="*/ 61 h 280"/>
              <a:gd name="T14" fmla="*/ 65 w 280"/>
              <a:gd name="T15" fmla="*/ 113 h 280"/>
              <a:gd name="T16" fmla="*/ 65 w 280"/>
              <a:gd name="T17" fmla="*/ 113 h 280"/>
              <a:gd name="T18" fmla="*/ 43 w 280"/>
              <a:gd name="T19" fmla="*/ 91 h 280"/>
              <a:gd name="T20" fmla="*/ 87 w 280"/>
              <a:gd name="T21" fmla="*/ 140 h 280"/>
              <a:gd name="T22" fmla="*/ 140 w 280"/>
              <a:gd name="T23" fmla="*/ 193 h 280"/>
              <a:gd name="T24" fmla="*/ 193 w 280"/>
              <a:gd name="T25" fmla="*/ 140 h 280"/>
              <a:gd name="T26" fmla="*/ 140 w 280"/>
              <a:gd name="T27" fmla="*/ 87 h 280"/>
              <a:gd name="T28" fmla="*/ 87 w 280"/>
              <a:gd name="T29" fmla="*/ 140 h 280"/>
              <a:gd name="T30" fmla="*/ 190 w 280"/>
              <a:gd name="T31" fmla="*/ 43 h 280"/>
              <a:gd name="T32" fmla="*/ 167 w 280"/>
              <a:gd name="T33" fmla="*/ 66 h 280"/>
              <a:gd name="T34" fmla="*/ 219 w 280"/>
              <a:gd name="T35" fmla="*/ 135 h 280"/>
              <a:gd name="T36" fmla="*/ 194 w 280"/>
              <a:gd name="T37" fmla="*/ 135 h 280"/>
              <a:gd name="T38" fmla="*/ 237 w 280"/>
              <a:gd name="T39" fmla="*/ 177 h 280"/>
              <a:gd name="T40" fmla="*/ 280 w 280"/>
              <a:gd name="T41" fmla="*/ 135 h 280"/>
              <a:gd name="T42" fmla="*/ 255 w 280"/>
              <a:gd name="T43" fmla="*/ 135 h 280"/>
              <a:gd name="T44" fmla="*/ 179 w 280"/>
              <a:gd name="T45" fmla="*/ 32 h 280"/>
              <a:gd name="T46" fmla="*/ 190 w 280"/>
              <a:gd name="T47" fmla="*/ 43 h 280"/>
              <a:gd name="T48" fmla="*/ 214 w 280"/>
              <a:gd name="T49" fmla="*/ 167 h 280"/>
              <a:gd name="T50" fmla="*/ 214 w 280"/>
              <a:gd name="T51" fmla="*/ 167 h 280"/>
              <a:gd name="T52" fmla="*/ 146 w 280"/>
              <a:gd name="T53" fmla="*/ 219 h 280"/>
              <a:gd name="T54" fmla="*/ 146 w 280"/>
              <a:gd name="T55" fmla="*/ 195 h 280"/>
              <a:gd name="T56" fmla="*/ 103 w 280"/>
              <a:gd name="T57" fmla="*/ 238 h 280"/>
              <a:gd name="T58" fmla="*/ 146 w 280"/>
              <a:gd name="T59" fmla="*/ 280 h 280"/>
              <a:gd name="T60" fmla="*/ 146 w 280"/>
              <a:gd name="T61" fmla="*/ 255 h 280"/>
              <a:gd name="T62" fmla="*/ 248 w 280"/>
              <a:gd name="T63" fmla="*/ 179 h 280"/>
              <a:gd name="T64" fmla="*/ 237 w 280"/>
              <a:gd name="T65" fmla="*/ 190 h 280"/>
              <a:gd name="T66" fmla="*/ 214 w 280"/>
              <a:gd name="T67" fmla="*/ 167 h 280"/>
              <a:gd name="T68" fmla="*/ 113 w 280"/>
              <a:gd name="T69" fmla="*/ 215 h 280"/>
              <a:gd name="T70" fmla="*/ 113 w 280"/>
              <a:gd name="T71" fmla="*/ 215 h 280"/>
              <a:gd name="T72" fmla="*/ 61 w 280"/>
              <a:gd name="T73" fmla="*/ 146 h 280"/>
              <a:gd name="T74" fmla="*/ 86 w 280"/>
              <a:gd name="T75" fmla="*/ 146 h 280"/>
              <a:gd name="T76" fmla="*/ 43 w 280"/>
              <a:gd name="T77" fmla="*/ 103 h 280"/>
              <a:gd name="T78" fmla="*/ 0 w 280"/>
              <a:gd name="T79" fmla="*/ 146 h 280"/>
              <a:gd name="T80" fmla="*/ 25 w 280"/>
              <a:gd name="T81" fmla="*/ 146 h 280"/>
              <a:gd name="T82" fmla="*/ 101 w 280"/>
              <a:gd name="T83" fmla="*/ 248 h 280"/>
              <a:gd name="T84" fmla="*/ 90 w 280"/>
              <a:gd name="T85" fmla="*/ 238 h 280"/>
              <a:gd name="T86" fmla="*/ 113 w 280"/>
              <a:gd name="T87" fmla="*/ 21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0">
                <a:moveTo>
                  <a:pt x="43" y="91"/>
                </a:moveTo>
                <a:cubicBezTo>
                  <a:pt x="32" y="101"/>
                  <a:pt x="32" y="101"/>
                  <a:pt x="32" y="101"/>
                </a:cubicBezTo>
                <a:cubicBezTo>
                  <a:pt x="47" y="59"/>
                  <a:pt x="87" y="28"/>
                  <a:pt x="134" y="26"/>
                </a:cubicBezTo>
                <a:cubicBezTo>
                  <a:pt x="134" y="0"/>
                  <a:pt x="134" y="0"/>
                  <a:pt x="134" y="0"/>
                </a:cubicBezTo>
                <a:cubicBezTo>
                  <a:pt x="177" y="43"/>
                  <a:pt x="177" y="43"/>
                  <a:pt x="177" y="43"/>
                </a:cubicBezTo>
                <a:cubicBezTo>
                  <a:pt x="134" y="86"/>
                  <a:pt x="134" y="86"/>
                  <a:pt x="134" y="86"/>
                </a:cubicBezTo>
                <a:cubicBezTo>
                  <a:pt x="134" y="61"/>
                  <a:pt x="134" y="61"/>
                  <a:pt x="134" y="61"/>
                </a:cubicBezTo>
                <a:cubicBezTo>
                  <a:pt x="102" y="64"/>
                  <a:pt x="76" y="85"/>
                  <a:pt x="65" y="113"/>
                </a:cubicBezTo>
                <a:cubicBezTo>
                  <a:pt x="65" y="113"/>
                  <a:pt x="65" y="113"/>
                  <a:pt x="65" y="113"/>
                </a:cubicBezTo>
                <a:lnTo>
                  <a:pt x="43" y="91"/>
                </a:lnTo>
                <a:close/>
                <a:moveTo>
                  <a:pt x="87" y="140"/>
                </a:moveTo>
                <a:cubicBezTo>
                  <a:pt x="87" y="170"/>
                  <a:pt x="111" y="193"/>
                  <a:pt x="140" y="193"/>
                </a:cubicBezTo>
                <a:cubicBezTo>
                  <a:pt x="169" y="193"/>
                  <a:pt x="193" y="170"/>
                  <a:pt x="193" y="140"/>
                </a:cubicBezTo>
                <a:cubicBezTo>
                  <a:pt x="193" y="111"/>
                  <a:pt x="169" y="87"/>
                  <a:pt x="140" y="87"/>
                </a:cubicBezTo>
                <a:cubicBezTo>
                  <a:pt x="111" y="87"/>
                  <a:pt x="87" y="111"/>
                  <a:pt x="87" y="140"/>
                </a:cubicBezTo>
                <a:close/>
                <a:moveTo>
                  <a:pt x="190" y="43"/>
                </a:moveTo>
                <a:cubicBezTo>
                  <a:pt x="167" y="66"/>
                  <a:pt x="167" y="66"/>
                  <a:pt x="167" y="66"/>
                </a:cubicBezTo>
                <a:cubicBezTo>
                  <a:pt x="196" y="76"/>
                  <a:pt x="217" y="103"/>
                  <a:pt x="219" y="135"/>
                </a:cubicBezTo>
                <a:cubicBezTo>
                  <a:pt x="194" y="135"/>
                  <a:pt x="194" y="135"/>
                  <a:pt x="194" y="135"/>
                </a:cubicBezTo>
                <a:cubicBezTo>
                  <a:pt x="237" y="177"/>
                  <a:pt x="237" y="177"/>
                  <a:pt x="237" y="177"/>
                </a:cubicBezTo>
                <a:cubicBezTo>
                  <a:pt x="280" y="135"/>
                  <a:pt x="280" y="135"/>
                  <a:pt x="280" y="135"/>
                </a:cubicBezTo>
                <a:cubicBezTo>
                  <a:pt x="255" y="135"/>
                  <a:pt x="255" y="135"/>
                  <a:pt x="255" y="135"/>
                </a:cubicBezTo>
                <a:cubicBezTo>
                  <a:pt x="252" y="87"/>
                  <a:pt x="221" y="48"/>
                  <a:pt x="179" y="32"/>
                </a:cubicBezTo>
                <a:cubicBezTo>
                  <a:pt x="190" y="43"/>
                  <a:pt x="190" y="43"/>
                  <a:pt x="190" y="43"/>
                </a:cubicBezTo>
                <a:close/>
                <a:moveTo>
                  <a:pt x="214" y="167"/>
                </a:moveTo>
                <a:cubicBezTo>
                  <a:pt x="214" y="167"/>
                  <a:pt x="214" y="167"/>
                  <a:pt x="214" y="167"/>
                </a:cubicBezTo>
                <a:cubicBezTo>
                  <a:pt x="204" y="196"/>
                  <a:pt x="177" y="217"/>
                  <a:pt x="146" y="219"/>
                </a:cubicBezTo>
                <a:cubicBezTo>
                  <a:pt x="146" y="195"/>
                  <a:pt x="146" y="195"/>
                  <a:pt x="146" y="195"/>
                </a:cubicBezTo>
                <a:cubicBezTo>
                  <a:pt x="103" y="238"/>
                  <a:pt x="103" y="238"/>
                  <a:pt x="103" y="238"/>
                </a:cubicBezTo>
                <a:cubicBezTo>
                  <a:pt x="146" y="280"/>
                  <a:pt x="146" y="280"/>
                  <a:pt x="146" y="280"/>
                </a:cubicBezTo>
                <a:cubicBezTo>
                  <a:pt x="146" y="255"/>
                  <a:pt x="146" y="255"/>
                  <a:pt x="146" y="255"/>
                </a:cubicBezTo>
                <a:cubicBezTo>
                  <a:pt x="193" y="253"/>
                  <a:pt x="232" y="222"/>
                  <a:pt x="248" y="179"/>
                </a:cubicBezTo>
                <a:cubicBezTo>
                  <a:pt x="237" y="190"/>
                  <a:pt x="237" y="190"/>
                  <a:pt x="237" y="190"/>
                </a:cubicBezTo>
                <a:lnTo>
                  <a:pt x="214" y="167"/>
                </a:lnTo>
                <a:close/>
                <a:moveTo>
                  <a:pt x="113" y="215"/>
                </a:moveTo>
                <a:cubicBezTo>
                  <a:pt x="113" y="215"/>
                  <a:pt x="113" y="215"/>
                  <a:pt x="113" y="215"/>
                </a:cubicBezTo>
                <a:cubicBezTo>
                  <a:pt x="84" y="204"/>
                  <a:pt x="63" y="178"/>
                  <a:pt x="61" y="146"/>
                </a:cubicBezTo>
                <a:cubicBezTo>
                  <a:pt x="86" y="146"/>
                  <a:pt x="86" y="146"/>
                  <a:pt x="86" y="146"/>
                </a:cubicBezTo>
                <a:cubicBezTo>
                  <a:pt x="43" y="103"/>
                  <a:pt x="43" y="103"/>
                  <a:pt x="43" y="103"/>
                </a:cubicBezTo>
                <a:cubicBezTo>
                  <a:pt x="0" y="146"/>
                  <a:pt x="0" y="146"/>
                  <a:pt x="0" y="146"/>
                </a:cubicBezTo>
                <a:cubicBezTo>
                  <a:pt x="25" y="146"/>
                  <a:pt x="25" y="146"/>
                  <a:pt x="25" y="146"/>
                </a:cubicBezTo>
                <a:cubicBezTo>
                  <a:pt x="28" y="193"/>
                  <a:pt x="59" y="233"/>
                  <a:pt x="101" y="248"/>
                </a:cubicBezTo>
                <a:cubicBezTo>
                  <a:pt x="90" y="238"/>
                  <a:pt x="90" y="238"/>
                  <a:pt x="90" y="238"/>
                </a:cubicBezTo>
                <a:lnTo>
                  <a:pt x="113" y="215"/>
                </a:lnTo>
                <a:close/>
              </a:path>
            </a:pathLst>
          </a:custGeom>
          <a:solidFill>
            <a:schemeClr val="bg1"/>
          </a:solidFill>
          <a:ln>
            <a:noFill/>
          </a:ln>
        </p:spPr>
        <p:txBody>
          <a:bodyPr vert="horz" wrap="square" lIns="66160" tIns="33080" rIns="66160" bIns="33080" numCol="1" anchor="t" anchorCtr="0" compatLnSpc="1">
            <a:prstTxWarp prst="textNoShape">
              <a:avLst/>
            </a:prstTxWarp>
          </a:bodyPr>
          <a:lstStyle/>
          <a:p>
            <a:endParaRPr lang="zh-CN" altLang="en-US" sz="977"/>
          </a:p>
        </p:txBody>
      </p:sp>
      <p:sp>
        <p:nvSpPr>
          <p:cNvPr id="16" name="Freeform 9"/>
          <p:cNvSpPr>
            <a:spLocks/>
          </p:cNvSpPr>
          <p:nvPr/>
        </p:nvSpPr>
        <p:spPr bwMode="auto">
          <a:xfrm>
            <a:off x="4842607" y="3598562"/>
            <a:ext cx="304236" cy="271891"/>
          </a:xfrm>
          <a:custGeom>
            <a:avLst/>
            <a:gdLst>
              <a:gd name="T0" fmla="*/ 255 w 255"/>
              <a:gd name="T1" fmla="*/ 228 h 228"/>
              <a:gd name="T2" fmla="*/ 0 w 255"/>
              <a:gd name="T3" fmla="*/ 228 h 228"/>
              <a:gd name="T4" fmla="*/ 7 w 255"/>
              <a:gd name="T5" fmla="*/ 191 h 228"/>
              <a:gd name="T6" fmla="*/ 24 w 255"/>
              <a:gd name="T7" fmla="*/ 176 h 228"/>
              <a:gd name="T8" fmla="*/ 67 w 255"/>
              <a:gd name="T9" fmla="*/ 159 h 228"/>
              <a:gd name="T10" fmla="*/ 68 w 255"/>
              <a:gd name="T11" fmla="*/ 158 h 228"/>
              <a:gd name="T12" fmla="*/ 69 w 255"/>
              <a:gd name="T13" fmla="*/ 158 h 228"/>
              <a:gd name="T14" fmla="*/ 69 w 255"/>
              <a:gd name="T15" fmla="*/ 158 h 228"/>
              <a:gd name="T16" fmla="*/ 69 w 255"/>
              <a:gd name="T17" fmla="*/ 157 h 228"/>
              <a:gd name="T18" fmla="*/ 86 w 255"/>
              <a:gd name="T19" fmla="*/ 145 h 228"/>
              <a:gd name="T20" fmla="*/ 90 w 255"/>
              <a:gd name="T21" fmla="*/ 143 h 228"/>
              <a:gd name="T22" fmla="*/ 91 w 255"/>
              <a:gd name="T23" fmla="*/ 143 h 228"/>
              <a:gd name="T24" fmla="*/ 94 w 255"/>
              <a:gd name="T25" fmla="*/ 132 h 228"/>
              <a:gd name="T26" fmla="*/ 96 w 255"/>
              <a:gd name="T27" fmla="*/ 133 h 228"/>
              <a:gd name="T28" fmla="*/ 95 w 255"/>
              <a:gd name="T29" fmla="*/ 129 h 228"/>
              <a:gd name="T30" fmla="*/ 94 w 255"/>
              <a:gd name="T31" fmla="*/ 122 h 228"/>
              <a:gd name="T32" fmla="*/ 92 w 255"/>
              <a:gd name="T33" fmla="*/ 120 h 228"/>
              <a:gd name="T34" fmla="*/ 88 w 255"/>
              <a:gd name="T35" fmla="*/ 107 h 228"/>
              <a:gd name="T36" fmla="*/ 81 w 255"/>
              <a:gd name="T37" fmla="*/ 95 h 228"/>
              <a:gd name="T38" fmla="*/ 78 w 255"/>
              <a:gd name="T39" fmla="*/ 71 h 228"/>
              <a:gd name="T40" fmla="*/ 80 w 255"/>
              <a:gd name="T41" fmla="*/ 72 h 228"/>
              <a:gd name="T42" fmla="*/ 79 w 255"/>
              <a:gd name="T43" fmla="*/ 68 h 228"/>
              <a:gd name="T44" fmla="*/ 76 w 255"/>
              <a:gd name="T45" fmla="*/ 56 h 228"/>
              <a:gd name="T46" fmla="*/ 82 w 255"/>
              <a:gd name="T47" fmla="*/ 19 h 228"/>
              <a:gd name="T48" fmla="*/ 103 w 255"/>
              <a:gd name="T49" fmla="*/ 3 h 228"/>
              <a:gd name="T50" fmla="*/ 145 w 255"/>
              <a:gd name="T51" fmla="*/ 3 h 228"/>
              <a:gd name="T52" fmla="*/ 154 w 255"/>
              <a:gd name="T53" fmla="*/ 9 h 228"/>
              <a:gd name="T54" fmla="*/ 168 w 255"/>
              <a:gd name="T55" fmla="*/ 21 h 228"/>
              <a:gd name="T56" fmla="*/ 173 w 255"/>
              <a:gd name="T57" fmla="*/ 56 h 228"/>
              <a:gd name="T58" fmla="*/ 171 w 255"/>
              <a:gd name="T59" fmla="*/ 73 h 228"/>
              <a:gd name="T60" fmla="*/ 173 w 255"/>
              <a:gd name="T61" fmla="*/ 71 h 228"/>
              <a:gd name="T62" fmla="*/ 171 w 255"/>
              <a:gd name="T63" fmla="*/ 95 h 228"/>
              <a:gd name="T64" fmla="*/ 164 w 255"/>
              <a:gd name="T65" fmla="*/ 107 h 228"/>
              <a:gd name="T66" fmla="*/ 160 w 255"/>
              <a:gd name="T67" fmla="*/ 120 h 228"/>
              <a:gd name="T68" fmla="*/ 158 w 255"/>
              <a:gd name="T69" fmla="*/ 122 h 228"/>
              <a:gd name="T70" fmla="*/ 157 w 255"/>
              <a:gd name="T71" fmla="*/ 130 h 228"/>
              <a:gd name="T72" fmla="*/ 159 w 255"/>
              <a:gd name="T73" fmla="*/ 132 h 228"/>
              <a:gd name="T74" fmla="*/ 162 w 255"/>
              <a:gd name="T75" fmla="*/ 142 h 228"/>
              <a:gd name="T76" fmla="*/ 163 w 255"/>
              <a:gd name="T77" fmla="*/ 143 h 228"/>
              <a:gd name="T78" fmla="*/ 163 w 255"/>
              <a:gd name="T79" fmla="*/ 143 h 228"/>
              <a:gd name="T80" fmla="*/ 163 w 255"/>
              <a:gd name="T81" fmla="*/ 143 h 228"/>
              <a:gd name="T82" fmla="*/ 163 w 255"/>
              <a:gd name="T83" fmla="*/ 143 h 228"/>
              <a:gd name="T84" fmla="*/ 163 w 255"/>
              <a:gd name="T85" fmla="*/ 143 h 228"/>
              <a:gd name="T86" fmla="*/ 163 w 255"/>
              <a:gd name="T87" fmla="*/ 143 h 228"/>
              <a:gd name="T88" fmla="*/ 164 w 255"/>
              <a:gd name="T89" fmla="*/ 143 h 228"/>
              <a:gd name="T90" fmla="*/ 167 w 255"/>
              <a:gd name="T91" fmla="*/ 145 h 228"/>
              <a:gd name="T92" fmla="*/ 167 w 255"/>
              <a:gd name="T93" fmla="*/ 145 h 228"/>
              <a:gd name="T94" fmla="*/ 167 w 255"/>
              <a:gd name="T95" fmla="*/ 146 h 228"/>
              <a:gd name="T96" fmla="*/ 167 w 255"/>
              <a:gd name="T97" fmla="*/ 146 h 228"/>
              <a:gd name="T98" fmla="*/ 167 w 255"/>
              <a:gd name="T99" fmla="*/ 146 h 228"/>
              <a:gd name="T100" fmla="*/ 167 w 255"/>
              <a:gd name="T101" fmla="*/ 146 h 228"/>
              <a:gd name="T102" fmla="*/ 167 w 255"/>
              <a:gd name="T103" fmla="*/ 146 h 228"/>
              <a:gd name="T104" fmla="*/ 167 w 255"/>
              <a:gd name="T105" fmla="*/ 147 h 228"/>
              <a:gd name="T106" fmla="*/ 184 w 255"/>
              <a:gd name="T107" fmla="*/ 158 h 228"/>
              <a:gd name="T108" fmla="*/ 184 w 255"/>
              <a:gd name="T109" fmla="*/ 158 h 228"/>
              <a:gd name="T110" fmla="*/ 186 w 255"/>
              <a:gd name="T111" fmla="*/ 159 h 228"/>
              <a:gd name="T112" fmla="*/ 229 w 255"/>
              <a:gd name="T113" fmla="*/ 176 h 228"/>
              <a:gd name="T114" fmla="*/ 246 w 255"/>
              <a:gd name="T115" fmla="*/ 191 h 228"/>
              <a:gd name="T116" fmla="*/ 246 w 255"/>
              <a:gd name="T117" fmla="*/ 191 h 228"/>
              <a:gd name="T118" fmla="*/ 255 w 255"/>
              <a:gd name="T119"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5" h="228">
                <a:moveTo>
                  <a:pt x="255" y="228"/>
                </a:moveTo>
                <a:cubicBezTo>
                  <a:pt x="0" y="228"/>
                  <a:pt x="0" y="228"/>
                  <a:pt x="0" y="228"/>
                </a:cubicBezTo>
                <a:cubicBezTo>
                  <a:pt x="7" y="191"/>
                  <a:pt x="7" y="191"/>
                  <a:pt x="7" y="191"/>
                </a:cubicBezTo>
                <a:cubicBezTo>
                  <a:pt x="7" y="180"/>
                  <a:pt x="15" y="180"/>
                  <a:pt x="24" y="176"/>
                </a:cubicBezTo>
                <a:cubicBezTo>
                  <a:pt x="67" y="159"/>
                  <a:pt x="67" y="159"/>
                  <a:pt x="67" y="159"/>
                </a:cubicBezTo>
                <a:cubicBezTo>
                  <a:pt x="67" y="159"/>
                  <a:pt x="68" y="159"/>
                  <a:pt x="68" y="158"/>
                </a:cubicBezTo>
                <a:cubicBezTo>
                  <a:pt x="69" y="158"/>
                  <a:pt x="69" y="158"/>
                  <a:pt x="69" y="158"/>
                </a:cubicBezTo>
                <a:cubicBezTo>
                  <a:pt x="69" y="158"/>
                  <a:pt x="69" y="158"/>
                  <a:pt x="69" y="158"/>
                </a:cubicBezTo>
                <a:cubicBezTo>
                  <a:pt x="69" y="157"/>
                  <a:pt x="69" y="157"/>
                  <a:pt x="69" y="157"/>
                </a:cubicBezTo>
                <a:cubicBezTo>
                  <a:pt x="77" y="154"/>
                  <a:pt x="84" y="149"/>
                  <a:pt x="86" y="145"/>
                </a:cubicBezTo>
                <a:cubicBezTo>
                  <a:pt x="87" y="143"/>
                  <a:pt x="89" y="142"/>
                  <a:pt x="90" y="143"/>
                </a:cubicBezTo>
                <a:cubicBezTo>
                  <a:pt x="90" y="143"/>
                  <a:pt x="90" y="143"/>
                  <a:pt x="91" y="143"/>
                </a:cubicBezTo>
                <a:cubicBezTo>
                  <a:pt x="92" y="139"/>
                  <a:pt x="93" y="136"/>
                  <a:pt x="94" y="132"/>
                </a:cubicBezTo>
                <a:cubicBezTo>
                  <a:pt x="94" y="131"/>
                  <a:pt x="95" y="132"/>
                  <a:pt x="96" y="133"/>
                </a:cubicBezTo>
                <a:cubicBezTo>
                  <a:pt x="95" y="129"/>
                  <a:pt x="95" y="129"/>
                  <a:pt x="95" y="129"/>
                </a:cubicBezTo>
                <a:cubicBezTo>
                  <a:pt x="94" y="122"/>
                  <a:pt x="94" y="122"/>
                  <a:pt x="94" y="122"/>
                </a:cubicBezTo>
                <a:cubicBezTo>
                  <a:pt x="93" y="121"/>
                  <a:pt x="93" y="121"/>
                  <a:pt x="92" y="120"/>
                </a:cubicBezTo>
                <a:cubicBezTo>
                  <a:pt x="90" y="117"/>
                  <a:pt x="89" y="109"/>
                  <a:pt x="88" y="107"/>
                </a:cubicBezTo>
                <a:cubicBezTo>
                  <a:pt x="87" y="105"/>
                  <a:pt x="84" y="104"/>
                  <a:pt x="81" y="95"/>
                </a:cubicBezTo>
                <a:cubicBezTo>
                  <a:pt x="78" y="85"/>
                  <a:pt x="75" y="72"/>
                  <a:pt x="78" y="71"/>
                </a:cubicBezTo>
                <a:cubicBezTo>
                  <a:pt x="79" y="71"/>
                  <a:pt x="79" y="71"/>
                  <a:pt x="80" y="72"/>
                </a:cubicBezTo>
                <a:cubicBezTo>
                  <a:pt x="79" y="70"/>
                  <a:pt x="79" y="70"/>
                  <a:pt x="79" y="68"/>
                </a:cubicBezTo>
                <a:cubicBezTo>
                  <a:pt x="78" y="65"/>
                  <a:pt x="76" y="59"/>
                  <a:pt x="76" y="56"/>
                </a:cubicBezTo>
                <a:cubicBezTo>
                  <a:pt x="76" y="48"/>
                  <a:pt x="78" y="26"/>
                  <a:pt x="82" y="19"/>
                </a:cubicBezTo>
                <a:cubicBezTo>
                  <a:pt x="86" y="12"/>
                  <a:pt x="93" y="6"/>
                  <a:pt x="103" y="3"/>
                </a:cubicBezTo>
                <a:cubicBezTo>
                  <a:pt x="111" y="2"/>
                  <a:pt x="137" y="0"/>
                  <a:pt x="145" y="3"/>
                </a:cubicBezTo>
                <a:cubicBezTo>
                  <a:pt x="147" y="5"/>
                  <a:pt x="150" y="6"/>
                  <a:pt x="154" y="9"/>
                </a:cubicBezTo>
                <a:cubicBezTo>
                  <a:pt x="159" y="12"/>
                  <a:pt x="165" y="16"/>
                  <a:pt x="168" y="21"/>
                </a:cubicBezTo>
                <a:cubicBezTo>
                  <a:pt x="172" y="28"/>
                  <a:pt x="173" y="48"/>
                  <a:pt x="173" y="56"/>
                </a:cubicBezTo>
                <a:cubicBezTo>
                  <a:pt x="172" y="61"/>
                  <a:pt x="171" y="69"/>
                  <a:pt x="171" y="73"/>
                </a:cubicBezTo>
                <a:cubicBezTo>
                  <a:pt x="172" y="72"/>
                  <a:pt x="173" y="71"/>
                  <a:pt x="173" y="71"/>
                </a:cubicBezTo>
                <a:cubicBezTo>
                  <a:pt x="177" y="72"/>
                  <a:pt x="174" y="85"/>
                  <a:pt x="171" y="95"/>
                </a:cubicBezTo>
                <a:cubicBezTo>
                  <a:pt x="168" y="104"/>
                  <a:pt x="165" y="105"/>
                  <a:pt x="164" y="107"/>
                </a:cubicBezTo>
                <a:cubicBezTo>
                  <a:pt x="162" y="109"/>
                  <a:pt x="162" y="117"/>
                  <a:pt x="160" y="120"/>
                </a:cubicBezTo>
                <a:cubicBezTo>
                  <a:pt x="159" y="121"/>
                  <a:pt x="158" y="121"/>
                  <a:pt x="158" y="122"/>
                </a:cubicBezTo>
                <a:cubicBezTo>
                  <a:pt x="157" y="130"/>
                  <a:pt x="157" y="130"/>
                  <a:pt x="157" y="130"/>
                </a:cubicBezTo>
                <a:cubicBezTo>
                  <a:pt x="157" y="135"/>
                  <a:pt x="158" y="131"/>
                  <a:pt x="159" y="132"/>
                </a:cubicBezTo>
                <a:cubicBezTo>
                  <a:pt x="159" y="133"/>
                  <a:pt x="161" y="139"/>
                  <a:pt x="162" y="142"/>
                </a:cubicBezTo>
                <a:cubicBezTo>
                  <a:pt x="162" y="143"/>
                  <a:pt x="162" y="144"/>
                  <a:pt x="163" y="143"/>
                </a:cubicBezTo>
                <a:cubicBezTo>
                  <a:pt x="163" y="143"/>
                  <a:pt x="163" y="143"/>
                  <a:pt x="163" y="143"/>
                </a:cubicBezTo>
                <a:cubicBezTo>
                  <a:pt x="163" y="143"/>
                  <a:pt x="163" y="143"/>
                  <a:pt x="163" y="143"/>
                </a:cubicBezTo>
                <a:cubicBezTo>
                  <a:pt x="163" y="143"/>
                  <a:pt x="163" y="143"/>
                  <a:pt x="163" y="143"/>
                </a:cubicBezTo>
                <a:cubicBezTo>
                  <a:pt x="163" y="143"/>
                  <a:pt x="163" y="143"/>
                  <a:pt x="163" y="143"/>
                </a:cubicBezTo>
                <a:cubicBezTo>
                  <a:pt x="163" y="143"/>
                  <a:pt x="163" y="143"/>
                  <a:pt x="163" y="143"/>
                </a:cubicBezTo>
                <a:cubicBezTo>
                  <a:pt x="164" y="143"/>
                  <a:pt x="164" y="143"/>
                  <a:pt x="164" y="143"/>
                </a:cubicBezTo>
                <a:cubicBezTo>
                  <a:pt x="164" y="143"/>
                  <a:pt x="166" y="144"/>
                  <a:pt x="167" y="145"/>
                </a:cubicBezTo>
                <a:cubicBezTo>
                  <a:pt x="167" y="145"/>
                  <a:pt x="167" y="145"/>
                  <a:pt x="167" y="145"/>
                </a:cubicBezTo>
                <a:cubicBezTo>
                  <a:pt x="167" y="146"/>
                  <a:pt x="167" y="146"/>
                  <a:pt x="167" y="146"/>
                </a:cubicBezTo>
                <a:cubicBezTo>
                  <a:pt x="167" y="146"/>
                  <a:pt x="167" y="146"/>
                  <a:pt x="167" y="146"/>
                </a:cubicBezTo>
                <a:cubicBezTo>
                  <a:pt x="167" y="146"/>
                  <a:pt x="167" y="146"/>
                  <a:pt x="167" y="146"/>
                </a:cubicBezTo>
                <a:cubicBezTo>
                  <a:pt x="167" y="146"/>
                  <a:pt x="167" y="146"/>
                  <a:pt x="167" y="146"/>
                </a:cubicBezTo>
                <a:cubicBezTo>
                  <a:pt x="167" y="146"/>
                  <a:pt x="167" y="146"/>
                  <a:pt x="167" y="146"/>
                </a:cubicBezTo>
                <a:cubicBezTo>
                  <a:pt x="167" y="147"/>
                  <a:pt x="167" y="147"/>
                  <a:pt x="167" y="147"/>
                </a:cubicBezTo>
                <a:cubicBezTo>
                  <a:pt x="170" y="150"/>
                  <a:pt x="177" y="155"/>
                  <a:pt x="184" y="158"/>
                </a:cubicBezTo>
                <a:cubicBezTo>
                  <a:pt x="184" y="158"/>
                  <a:pt x="184" y="158"/>
                  <a:pt x="184" y="158"/>
                </a:cubicBezTo>
                <a:cubicBezTo>
                  <a:pt x="185" y="158"/>
                  <a:pt x="186" y="159"/>
                  <a:pt x="186" y="159"/>
                </a:cubicBezTo>
                <a:cubicBezTo>
                  <a:pt x="229" y="176"/>
                  <a:pt x="229" y="176"/>
                  <a:pt x="229" y="176"/>
                </a:cubicBezTo>
                <a:cubicBezTo>
                  <a:pt x="238" y="180"/>
                  <a:pt x="245" y="180"/>
                  <a:pt x="246" y="191"/>
                </a:cubicBezTo>
                <a:cubicBezTo>
                  <a:pt x="246" y="191"/>
                  <a:pt x="246" y="191"/>
                  <a:pt x="246" y="191"/>
                </a:cubicBezTo>
                <a:lnTo>
                  <a:pt x="255" y="228"/>
                </a:lnTo>
                <a:close/>
              </a:path>
            </a:pathLst>
          </a:custGeom>
          <a:solidFill>
            <a:schemeClr val="bg1"/>
          </a:solidFill>
          <a:ln>
            <a:noFill/>
          </a:ln>
        </p:spPr>
        <p:txBody>
          <a:bodyPr vert="horz" wrap="square" lIns="66160" tIns="33080" rIns="66160" bIns="33080" numCol="1" anchor="t" anchorCtr="0" compatLnSpc="1">
            <a:prstTxWarp prst="textNoShape">
              <a:avLst/>
            </a:prstTxWarp>
          </a:bodyPr>
          <a:lstStyle/>
          <a:p>
            <a:endParaRPr lang="zh-CN" altLang="en-US" sz="977"/>
          </a:p>
        </p:txBody>
      </p:sp>
      <p:sp>
        <p:nvSpPr>
          <p:cNvPr id="17" name="Freeform 10"/>
          <p:cNvSpPr>
            <a:spLocks noEditPoints="1"/>
          </p:cNvSpPr>
          <p:nvPr/>
        </p:nvSpPr>
        <p:spPr bwMode="auto">
          <a:xfrm>
            <a:off x="4846146" y="1552009"/>
            <a:ext cx="297159" cy="288063"/>
          </a:xfrm>
          <a:custGeom>
            <a:avLst/>
            <a:gdLst>
              <a:gd name="T0" fmla="*/ 172 w 249"/>
              <a:gd name="T1" fmla="*/ 108 h 241"/>
              <a:gd name="T2" fmla="*/ 173 w 249"/>
              <a:gd name="T3" fmla="*/ 179 h 241"/>
              <a:gd name="T4" fmla="*/ 166 w 249"/>
              <a:gd name="T5" fmla="*/ 210 h 241"/>
              <a:gd name="T6" fmla="*/ 148 w 249"/>
              <a:gd name="T7" fmla="*/ 226 h 241"/>
              <a:gd name="T8" fmla="*/ 118 w 249"/>
              <a:gd name="T9" fmla="*/ 236 h 241"/>
              <a:gd name="T10" fmla="*/ 118 w 249"/>
              <a:gd name="T11" fmla="*/ 236 h 241"/>
              <a:gd name="T12" fmla="*/ 37 w 249"/>
              <a:gd name="T13" fmla="*/ 236 h 241"/>
              <a:gd name="T14" fmla="*/ 15 w 249"/>
              <a:gd name="T15" fmla="*/ 217 h 241"/>
              <a:gd name="T16" fmla="*/ 1 w 249"/>
              <a:gd name="T17" fmla="*/ 171 h 241"/>
              <a:gd name="T18" fmla="*/ 8 w 249"/>
              <a:gd name="T19" fmla="*/ 113 h 241"/>
              <a:gd name="T20" fmla="*/ 18 w 249"/>
              <a:gd name="T21" fmla="*/ 98 h 241"/>
              <a:gd name="T22" fmla="*/ 43 w 249"/>
              <a:gd name="T23" fmla="*/ 92 h 241"/>
              <a:gd name="T24" fmla="*/ 85 w 249"/>
              <a:gd name="T25" fmla="*/ 97 h 241"/>
              <a:gd name="T26" fmla="*/ 71 w 249"/>
              <a:gd name="T27" fmla="*/ 62 h 241"/>
              <a:gd name="T28" fmla="*/ 71 w 249"/>
              <a:gd name="T29" fmla="*/ 25 h 241"/>
              <a:gd name="T30" fmla="*/ 74 w 249"/>
              <a:gd name="T31" fmla="*/ 13 h 241"/>
              <a:gd name="T32" fmla="*/ 103 w 249"/>
              <a:gd name="T33" fmla="*/ 3 h 241"/>
              <a:gd name="T34" fmla="*/ 141 w 249"/>
              <a:gd name="T35" fmla="*/ 82 h 241"/>
              <a:gd name="T36" fmla="*/ 172 w 249"/>
              <a:gd name="T37" fmla="*/ 108 h 241"/>
              <a:gd name="T38" fmla="*/ 216 w 249"/>
              <a:gd name="T39" fmla="*/ 99 h 241"/>
              <a:gd name="T40" fmla="*/ 183 w 249"/>
              <a:gd name="T41" fmla="*/ 133 h 241"/>
              <a:gd name="T42" fmla="*/ 183 w 249"/>
              <a:gd name="T43" fmla="*/ 200 h 241"/>
              <a:gd name="T44" fmla="*/ 216 w 249"/>
              <a:gd name="T45" fmla="*/ 233 h 241"/>
              <a:gd name="T46" fmla="*/ 249 w 249"/>
              <a:gd name="T47" fmla="*/ 233 h 241"/>
              <a:gd name="T48" fmla="*/ 249 w 249"/>
              <a:gd name="T49" fmla="*/ 99 h 241"/>
              <a:gd name="T50" fmla="*/ 216 w 249"/>
              <a:gd name="T51" fmla="*/ 99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9" h="241">
                <a:moveTo>
                  <a:pt x="172" y="108"/>
                </a:moveTo>
                <a:cubicBezTo>
                  <a:pt x="177" y="131"/>
                  <a:pt x="177" y="156"/>
                  <a:pt x="173" y="179"/>
                </a:cubicBezTo>
                <a:cubicBezTo>
                  <a:pt x="172" y="190"/>
                  <a:pt x="171" y="201"/>
                  <a:pt x="166" y="210"/>
                </a:cubicBezTo>
                <a:cubicBezTo>
                  <a:pt x="162" y="217"/>
                  <a:pt x="155" y="223"/>
                  <a:pt x="148" y="226"/>
                </a:cubicBezTo>
                <a:cubicBezTo>
                  <a:pt x="139" y="231"/>
                  <a:pt x="128" y="234"/>
                  <a:pt x="118" y="236"/>
                </a:cubicBezTo>
                <a:cubicBezTo>
                  <a:pt x="118" y="236"/>
                  <a:pt x="118" y="236"/>
                  <a:pt x="118" y="236"/>
                </a:cubicBezTo>
                <a:cubicBezTo>
                  <a:pt x="94" y="240"/>
                  <a:pt x="50" y="241"/>
                  <a:pt x="37" y="236"/>
                </a:cubicBezTo>
                <a:cubicBezTo>
                  <a:pt x="28" y="232"/>
                  <a:pt x="21" y="225"/>
                  <a:pt x="15" y="217"/>
                </a:cubicBezTo>
                <a:cubicBezTo>
                  <a:pt x="6" y="204"/>
                  <a:pt x="2" y="187"/>
                  <a:pt x="1" y="171"/>
                </a:cubicBezTo>
                <a:cubicBezTo>
                  <a:pt x="0" y="151"/>
                  <a:pt x="3" y="132"/>
                  <a:pt x="8" y="113"/>
                </a:cubicBezTo>
                <a:cubicBezTo>
                  <a:pt x="9" y="107"/>
                  <a:pt x="13" y="102"/>
                  <a:pt x="18" y="98"/>
                </a:cubicBezTo>
                <a:cubicBezTo>
                  <a:pt x="25" y="94"/>
                  <a:pt x="34" y="92"/>
                  <a:pt x="43" y="92"/>
                </a:cubicBezTo>
                <a:cubicBezTo>
                  <a:pt x="57" y="91"/>
                  <a:pt x="72" y="94"/>
                  <a:pt x="85" y="97"/>
                </a:cubicBezTo>
                <a:cubicBezTo>
                  <a:pt x="77" y="87"/>
                  <a:pt x="73" y="75"/>
                  <a:pt x="71" y="62"/>
                </a:cubicBezTo>
                <a:cubicBezTo>
                  <a:pt x="70" y="50"/>
                  <a:pt x="70" y="37"/>
                  <a:pt x="71" y="25"/>
                </a:cubicBezTo>
                <a:cubicBezTo>
                  <a:pt x="71" y="21"/>
                  <a:pt x="72" y="17"/>
                  <a:pt x="74" y="13"/>
                </a:cubicBezTo>
                <a:cubicBezTo>
                  <a:pt x="81" y="5"/>
                  <a:pt x="96" y="0"/>
                  <a:pt x="103" y="3"/>
                </a:cubicBezTo>
                <a:cubicBezTo>
                  <a:pt x="109" y="7"/>
                  <a:pt x="116" y="57"/>
                  <a:pt x="141" y="82"/>
                </a:cubicBezTo>
                <a:cubicBezTo>
                  <a:pt x="151" y="91"/>
                  <a:pt x="161" y="100"/>
                  <a:pt x="172" y="108"/>
                </a:cubicBezTo>
                <a:close/>
                <a:moveTo>
                  <a:pt x="216" y="99"/>
                </a:moveTo>
                <a:cubicBezTo>
                  <a:pt x="198" y="99"/>
                  <a:pt x="183" y="114"/>
                  <a:pt x="183" y="133"/>
                </a:cubicBezTo>
                <a:cubicBezTo>
                  <a:pt x="183" y="200"/>
                  <a:pt x="183" y="200"/>
                  <a:pt x="183" y="200"/>
                </a:cubicBezTo>
                <a:cubicBezTo>
                  <a:pt x="183" y="218"/>
                  <a:pt x="198" y="233"/>
                  <a:pt x="216" y="233"/>
                </a:cubicBezTo>
                <a:cubicBezTo>
                  <a:pt x="249" y="233"/>
                  <a:pt x="249" y="233"/>
                  <a:pt x="249" y="233"/>
                </a:cubicBezTo>
                <a:cubicBezTo>
                  <a:pt x="249" y="99"/>
                  <a:pt x="249" y="99"/>
                  <a:pt x="249" y="99"/>
                </a:cubicBezTo>
                <a:lnTo>
                  <a:pt x="216" y="99"/>
                </a:lnTo>
                <a:close/>
              </a:path>
            </a:pathLst>
          </a:custGeom>
          <a:solidFill>
            <a:schemeClr val="bg1"/>
          </a:solidFill>
          <a:ln>
            <a:noFill/>
          </a:ln>
        </p:spPr>
        <p:txBody>
          <a:bodyPr vert="horz" wrap="square" lIns="66160" tIns="33080" rIns="66160" bIns="33080" numCol="1" anchor="t" anchorCtr="0" compatLnSpc="1">
            <a:prstTxWarp prst="textNoShape">
              <a:avLst/>
            </a:prstTxWarp>
          </a:bodyPr>
          <a:lstStyle/>
          <a:p>
            <a:endParaRPr lang="zh-CN" altLang="en-US" sz="977"/>
          </a:p>
        </p:txBody>
      </p:sp>
      <p:sp>
        <p:nvSpPr>
          <p:cNvPr id="18" name="TextBox 46"/>
          <p:cNvSpPr txBox="1"/>
          <p:nvPr/>
        </p:nvSpPr>
        <p:spPr>
          <a:xfrm>
            <a:off x="5489680" y="1357388"/>
            <a:ext cx="1823519" cy="235834"/>
          </a:xfrm>
          <a:prstGeom prst="rect">
            <a:avLst/>
          </a:prstGeom>
          <a:noFill/>
        </p:spPr>
        <p:txBody>
          <a:bodyPr wrap="square" tIns="0" bIns="0" rtlCol="0" anchor="t">
            <a:spAutoFit/>
          </a:bodyPr>
          <a:lstStyle/>
          <a:p>
            <a:pPr>
              <a:lnSpc>
                <a:spcPct val="150000"/>
              </a:lnSpc>
            </a:pPr>
            <a:r>
              <a:rPr lang="zh-CN" altLang="en-US" sz="1158" b="1" dirty="0">
                <a:solidFill>
                  <a:srgbClr val="C00000"/>
                </a:solidFill>
                <a:latin typeface="微软雅黑" pitchFamily="34" charset="-122"/>
                <a:ea typeface="微软雅黑" pitchFamily="34" charset="-122"/>
                <a:cs typeface="华文黑体" pitchFamily="2" charset="-122"/>
              </a:rPr>
              <a:t>标题文字内容</a:t>
            </a:r>
          </a:p>
        </p:txBody>
      </p:sp>
      <p:sp>
        <p:nvSpPr>
          <p:cNvPr id="19" name="TextBox 47"/>
          <p:cNvSpPr txBox="1"/>
          <p:nvPr/>
        </p:nvSpPr>
        <p:spPr>
          <a:xfrm>
            <a:off x="5465050" y="1593364"/>
            <a:ext cx="2709229" cy="613245"/>
          </a:xfrm>
          <a:prstGeom prst="rect">
            <a:avLst/>
          </a:prstGeom>
          <a:noFill/>
        </p:spPr>
        <p:txBody>
          <a:bodyPr wrap="square" rtlCol="0">
            <a:spAutoFit/>
          </a:bodyPr>
          <a:lstStyle/>
          <a:p>
            <a:pPr>
              <a:lnSpc>
                <a:spcPct val="130000"/>
              </a:lnSpc>
            </a:pPr>
            <a:r>
              <a:rPr lang="zh-CN" altLang="en-US" sz="868" dirty="0">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20" name="TextBox 48"/>
          <p:cNvSpPr txBox="1"/>
          <p:nvPr/>
        </p:nvSpPr>
        <p:spPr>
          <a:xfrm>
            <a:off x="5489680" y="2371011"/>
            <a:ext cx="1823519" cy="235834"/>
          </a:xfrm>
          <a:prstGeom prst="rect">
            <a:avLst/>
          </a:prstGeom>
          <a:noFill/>
        </p:spPr>
        <p:txBody>
          <a:bodyPr wrap="square" tIns="0" bIns="0" rtlCol="0" anchor="t">
            <a:spAutoFit/>
          </a:bodyPr>
          <a:lstStyle/>
          <a:p>
            <a:pPr>
              <a:lnSpc>
                <a:spcPct val="150000"/>
              </a:lnSpc>
            </a:pPr>
            <a:r>
              <a:rPr lang="zh-CN" altLang="en-US" sz="1158" b="1" dirty="0">
                <a:solidFill>
                  <a:srgbClr val="C00000"/>
                </a:solidFill>
                <a:latin typeface="微软雅黑" pitchFamily="34" charset="-122"/>
                <a:ea typeface="微软雅黑" pitchFamily="34" charset="-122"/>
                <a:cs typeface="华文黑体" pitchFamily="2" charset="-122"/>
              </a:rPr>
              <a:t>标题文字内容</a:t>
            </a:r>
          </a:p>
        </p:txBody>
      </p:sp>
      <p:sp>
        <p:nvSpPr>
          <p:cNvPr id="21" name="TextBox 49"/>
          <p:cNvSpPr txBox="1"/>
          <p:nvPr/>
        </p:nvSpPr>
        <p:spPr>
          <a:xfrm>
            <a:off x="5465050" y="2606987"/>
            <a:ext cx="2709229" cy="613245"/>
          </a:xfrm>
          <a:prstGeom prst="rect">
            <a:avLst/>
          </a:prstGeom>
          <a:noFill/>
        </p:spPr>
        <p:txBody>
          <a:bodyPr wrap="square" rtlCol="0">
            <a:spAutoFit/>
          </a:bodyPr>
          <a:lstStyle/>
          <a:p>
            <a:pPr>
              <a:lnSpc>
                <a:spcPct val="130000"/>
              </a:lnSpc>
            </a:pPr>
            <a:r>
              <a:rPr lang="zh-CN" altLang="en-US" sz="868" dirty="0">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22" name="TextBox 50"/>
          <p:cNvSpPr txBox="1"/>
          <p:nvPr/>
        </p:nvSpPr>
        <p:spPr>
          <a:xfrm>
            <a:off x="5489680" y="3393713"/>
            <a:ext cx="1823519" cy="235834"/>
          </a:xfrm>
          <a:prstGeom prst="rect">
            <a:avLst/>
          </a:prstGeom>
          <a:noFill/>
        </p:spPr>
        <p:txBody>
          <a:bodyPr wrap="square" tIns="0" bIns="0" rtlCol="0" anchor="t">
            <a:spAutoFit/>
          </a:bodyPr>
          <a:lstStyle/>
          <a:p>
            <a:pPr>
              <a:lnSpc>
                <a:spcPct val="150000"/>
              </a:lnSpc>
            </a:pPr>
            <a:r>
              <a:rPr lang="zh-CN" altLang="en-US" sz="1158" b="1" dirty="0">
                <a:solidFill>
                  <a:srgbClr val="C00000"/>
                </a:solidFill>
                <a:latin typeface="微软雅黑" pitchFamily="34" charset="-122"/>
                <a:ea typeface="微软雅黑" pitchFamily="34" charset="-122"/>
                <a:cs typeface="华文黑体" pitchFamily="2" charset="-122"/>
              </a:rPr>
              <a:t>标题文字内容</a:t>
            </a:r>
          </a:p>
        </p:txBody>
      </p:sp>
      <p:sp>
        <p:nvSpPr>
          <p:cNvPr id="23" name="TextBox 51"/>
          <p:cNvSpPr txBox="1"/>
          <p:nvPr/>
        </p:nvSpPr>
        <p:spPr>
          <a:xfrm>
            <a:off x="5465050" y="3629689"/>
            <a:ext cx="2709229" cy="613245"/>
          </a:xfrm>
          <a:prstGeom prst="rect">
            <a:avLst/>
          </a:prstGeom>
          <a:noFill/>
        </p:spPr>
        <p:txBody>
          <a:bodyPr wrap="square" rtlCol="0">
            <a:spAutoFit/>
          </a:bodyPr>
          <a:lstStyle/>
          <a:p>
            <a:pPr>
              <a:lnSpc>
                <a:spcPct val="130000"/>
              </a:lnSpc>
            </a:pPr>
            <a:r>
              <a:rPr lang="zh-CN" altLang="en-US" sz="868" dirty="0">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27" name="矩形 26"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66" y="974394"/>
            <a:ext cx="3585404" cy="3488304"/>
          </a:xfrm>
          <a:prstGeom prst="rect">
            <a:avLst/>
          </a:prstGeom>
        </p:spPr>
      </p:pic>
    </p:spTree>
    <p:extLst>
      <p:ext uri="{BB962C8B-B14F-4D97-AF65-F5344CB8AC3E}">
        <p14:creationId xmlns:p14="http://schemas.microsoft.com/office/powerpoint/2010/main" val="1464379570"/>
      </p:ext>
    </p:extLst>
  </p:cSld>
  <p:clrMapOvr>
    <a:masterClrMapping/>
  </p:clrMapOvr>
  <mc:AlternateContent xmlns:mc="http://schemas.openxmlformats.org/markup-compatibility/2006" xmlns:p14="http://schemas.microsoft.com/office/powerpoint/2010/main">
    <mc:Choice Requires="p14">
      <p:transition spd="slow" p14:dur="1600" advTm="3345">
        <p14:gallery dir="l"/>
      </p:transition>
    </mc:Choice>
    <mc:Fallback xmlns="">
      <p:transition spd="slow" advTm="33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20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4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childTnLst>
                                </p:cTn>
                              </p:par>
                            </p:childTnLst>
                          </p:cTn>
                        </p:par>
                        <p:par>
                          <p:cTn id="29" fill="hold">
                            <p:stCondLst>
                              <p:cond delay="900"/>
                            </p:stCondLst>
                            <p:childTnLst>
                              <p:par>
                                <p:cTn id="30" presetID="2" presetClass="entr" presetSubtype="2" accel="10000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par>
                                <p:cTn id="34" presetID="2" presetClass="entr" presetSubtype="2" accel="10000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1+#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par>
                                <p:cTn id="38" presetID="2" presetClass="entr" presetSubtype="2" accel="100000" fill="hold" grpId="0" nodeType="withEffect">
                                  <p:stCondLst>
                                    <p:cond delay="20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1+#ppt_w/2"/>
                                          </p:val>
                                        </p:tav>
                                        <p:tav tm="100000">
                                          <p:val>
                                            <p:strVal val="#ppt_x"/>
                                          </p:val>
                                        </p:tav>
                                      </p:tavLst>
                                    </p:anim>
                                    <p:anim calcmode="lin" valueType="num">
                                      <p:cBhvr additive="base">
                                        <p:cTn id="41" dur="500" fill="hold"/>
                                        <p:tgtEl>
                                          <p:spTgt spid="20"/>
                                        </p:tgtEl>
                                        <p:attrNameLst>
                                          <p:attrName>ppt_y</p:attrName>
                                        </p:attrNameLst>
                                      </p:cBhvr>
                                      <p:tavLst>
                                        <p:tav tm="0">
                                          <p:val>
                                            <p:strVal val="#ppt_y"/>
                                          </p:val>
                                        </p:tav>
                                        <p:tav tm="100000">
                                          <p:val>
                                            <p:strVal val="#ppt_y"/>
                                          </p:val>
                                        </p:tav>
                                      </p:tavLst>
                                    </p:anim>
                                  </p:childTnLst>
                                </p:cTn>
                              </p:par>
                              <p:par>
                                <p:cTn id="42" presetID="2" presetClass="entr" presetSubtype="2" accel="100000" fill="hold" grpId="0" nodeType="withEffect">
                                  <p:stCondLst>
                                    <p:cond delay="20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1+#ppt_w/2"/>
                                          </p:val>
                                        </p:tav>
                                        <p:tav tm="100000">
                                          <p:val>
                                            <p:strVal val="#ppt_x"/>
                                          </p:val>
                                        </p:tav>
                                      </p:tavLst>
                                    </p:anim>
                                    <p:anim calcmode="lin" valueType="num">
                                      <p:cBhvr additive="base">
                                        <p:cTn id="45" dur="500" fill="hold"/>
                                        <p:tgtEl>
                                          <p:spTgt spid="21"/>
                                        </p:tgtEl>
                                        <p:attrNameLst>
                                          <p:attrName>ppt_y</p:attrName>
                                        </p:attrNameLst>
                                      </p:cBhvr>
                                      <p:tavLst>
                                        <p:tav tm="0">
                                          <p:val>
                                            <p:strVal val="#ppt_y"/>
                                          </p:val>
                                        </p:tav>
                                        <p:tav tm="100000">
                                          <p:val>
                                            <p:strVal val="#ppt_y"/>
                                          </p:val>
                                        </p:tav>
                                      </p:tavLst>
                                    </p:anim>
                                  </p:childTnLst>
                                </p:cTn>
                              </p:par>
                              <p:par>
                                <p:cTn id="46" presetID="2" presetClass="entr" presetSubtype="2" accel="100000" fill="hold" grpId="0" nodeType="withEffect">
                                  <p:stCondLst>
                                    <p:cond delay="40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1+#ppt_w/2"/>
                                          </p:val>
                                        </p:tav>
                                        <p:tav tm="100000">
                                          <p:val>
                                            <p:strVal val="#ppt_x"/>
                                          </p:val>
                                        </p:tav>
                                      </p:tavLst>
                                    </p:anim>
                                    <p:anim calcmode="lin" valueType="num">
                                      <p:cBhvr additive="base">
                                        <p:cTn id="49" dur="500" fill="hold"/>
                                        <p:tgtEl>
                                          <p:spTgt spid="22"/>
                                        </p:tgtEl>
                                        <p:attrNameLst>
                                          <p:attrName>ppt_y</p:attrName>
                                        </p:attrNameLst>
                                      </p:cBhvr>
                                      <p:tavLst>
                                        <p:tav tm="0">
                                          <p:val>
                                            <p:strVal val="#ppt_y"/>
                                          </p:val>
                                        </p:tav>
                                        <p:tav tm="100000">
                                          <p:val>
                                            <p:strVal val="#ppt_y"/>
                                          </p:val>
                                        </p:tav>
                                      </p:tavLst>
                                    </p:anim>
                                  </p:childTnLst>
                                </p:cTn>
                              </p:par>
                              <p:par>
                                <p:cTn id="50" presetID="2" presetClass="entr" presetSubtype="2" accel="100000" fill="hold" grpId="0" nodeType="withEffect">
                                  <p:stCondLst>
                                    <p:cond delay="40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1+#ppt_w/2"/>
                                          </p:val>
                                        </p:tav>
                                        <p:tav tm="100000">
                                          <p:val>
                                            <p:strVal val="#ppt_x"/>
                                          </p:val>
                                        </p:tav>
                                      </p:tavLst>
                                    </p:anim>
                                    <p:anim calcmode="lin" valueType="num">
                                      <p:cBhvr additive="base">
                                        <p:cTn id="53"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5" grpId="0" animBg="1"/>
      <p:bldP spid="16" grpId="0" animBg="1"/>
      <p:bldP spid="17" grpId="0" animBg="1"/>
      <p:bldP spid="18" grpId="0"/>
      <p:bldP spid="19" grpId="0"/>
      <p:bldP spid="20" grpId="0"/>
      <p:bldP spid="21"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4"/>
          <p:cNvSpPr>
            <a:spLocks noChangeArrowheads="1"/>
          </p:cNvSpPr>
          <p:nvPr>
            <p:custDataLst>
              <p:tags r:id="rId1"/>
            </p:custDataLst>
          </p:nvPr>
        </p:nvSpPr>
        <p:spPr bwMode="white">
          <a:xfrm>
            <a:off x="905023" y="1688574"/>
            <a:ext cx="2257440" cy="1562843"/>
          </a:xfrm>
          <a:prstGeom prst="roundRect">
            <a:avLst>
              <a:gd name="adj" fmla="val 5304"/>
            </a:avLst>
          </a:prstGeom>
          <a:noFill/>
          <a:ln w="38100" cap="flat" cmpd="sng" algn="ctr">
            <a:solidFill>
              <a:srgbClr val="C00000"/>
            </a:solidFill>
            <a:prstDash val="solid"/>
          </a:ln>
          <a:effectLst/>
        </p:spPr>
        <p:txBody>
          <a:bodyPr anchor="ctr"/>
          <a:lstStyle/>
          <a:p>
            <a:pPr marL="0" lvl="2" algn="ctr" defTabSz="882156" eaLnBrk="0" fontAlgn="ctr" hangingPunct="0">
              <a:buClr>
                <a:srgbClr val="FF0000"/>
              </a:buClr>
              <a:buSzPct val="70000"/>
              <a:buFont typeface="Wingdings" panose="05000000000000000000" pitchFamily="2" charset="2"/>
              <a:buChar char="n"/>
              <a:tabLst>
                <a:tab pos="131711" algn="l"/>
              </a:tabLst>
              <a:defRPr/>
            </a:pPr>
            <a:endParaRPr lang="zh-CN" altLang="en-US" sz="135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AutoShape 4"/>
          <p:cNvSpPr>
            <a:spLocks noChangeArrowheads="1"/>
          </p:cNvSpPr>
          <p:nvPr>
            <p:custDataLst>
              <p:tags r:id="rId2"/>
            </p:custDataLst>
          </p:nvPr>
        </p:nvSpPr>
        <p:spPr bwMode="white">
          <a:xfrm>
            <a:off x="3366222" y="1688574"/>
            <a:ext cx="2257440" cy="1562843"/>
          </a:xfrm>
          <a:prstGeom prst="roundRect">
            <a:avLst>
              <a:gd name="adj" fmla="val 7012"/>
            </a:avLst>
          </a:prstGeom>
          <a:noFill/>
          <a:ln w="38100" cap="flat" cmpd="sng" algn="ctr">
            <a:solidFill>
              <a:srgbClr val="C00000"/>
            </a:solidFill>
            <a:prstDash val="solid"/>
          </a:ln>
          <a:effectLst/>
        </p:spPr>
        <p:txBody>
          <a:bodyPr anchor="ctr"/>
          <a:lstStyle/>
          <a:p>
            <a:pPr marL="0" lvl="2" algn="ctr" defTabSz="882156" eaLnBrk="0" fontAlgn="ctr" hangingPunct="0">
              <a:buClr>
                <a:srgbClr val="FF0000"/>
              </a:buClr>
              <a:buSzPct val="70000"/>
              <a:buFont typeface="Wingdings" panose="05000000000000000000" pitchFamily="2" charset="2"/>
              <a:buChar char="n"/>
              <a:tabLst>
                <a:tab pos="131711" algn="l"/>
              </a:tabLst>
              <a:defRPr/>
            </a:pPr>
            <a:endParaRPr lang="zh-CN" altLang="en-US" sz="135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AutoShape 3"/>
          <p:cNvSpPr>
            <a:spLocks noChangeArrowheads="1"/>
          </p:cNvSpPr>
          <p:nvPr/>
        </p:nvSpPr>
        <p:spPr bwMode="auto">
          <a:xfrm>
            <a:off x="3713522" y="1334478"/>
            <a:ext cx="1562843" cy="486218"/>
          </a:xfrm>
          <a:prstGeom prst="roundRect">
            <a:avLst/>
          </a:prstGeom>
          <a:solidFill>
            <a:srgbClr val="B40226"/>
          </a:solidFill>
          <a:ln w="25400" cap="flat" cmpd="sng" algn="ctr">
            <a:noFill/>
            <a:prstDash val="solid"/>
          </a:ln>
          <a:effectLst/>
        </p:spPr>
        <p:txBody>
          <a:bodyPr anchor="ctr"/>
          <a:lstStyle/>
          <a:p>
            <a:pPr algn="ctr" defTabSz="882156" eaLnBrk="0" fontAlgn="ctr" hangingPunct="0">
              <a:buClr>
                <a:srgbClr val="FF0000"/>
              </a:buClr>
              <a:buSzPct val="70000"/>
              <a:defRPr/>
            </a:pPr>
            <a:endParaRPr lang="zh-CN" altLang="zh-CN" sz="1544" b="1" kern="0">
              <a:solidFill>
                <a:schemeClr val="bg1"/>
              </a:solidFill>
              <a:latin typeface="微软雅黑" panose="020B0503020204020204" pitchFamily="34" charset="-122"/>
              <a:ea typeface="微软雅黑" panose="020B0503020204020204" pitchFamily="34" charset="-122"/>
            </a:endParaRPr>
          </a:p>
        </p:txBody>
      </p:sp>
      <p:sp>
        <p:nvSpPr>
          <p:cNvPr id="13" name="TextBox 4"/>
          <p:cNvSpPr txBox="1"/>
          <p:nvPr/>
        </p:nvSpPr>
        <p:spPr bwMode="auto">
          <a:xfrm>
            <a:off x="3802859" y="1398353"/>
            <a:ext cx="1384173" cy="365064"/>
          </a:xfrm>
          <a:prstGeom prst="roundRect">
            <a:avLst/>
          </a:prstGeom>
          <a:noFill/>
          <a:scene3d>
            <a:camera prst="orthographicFront"/>
            <a:lightRig rig="threePt" dir="t"/>
          </a:scene3d>
          <a:sp3d/>
        </p:spPr>
        <p:txBody>
          <a:bodyPr>
            <a:spAutoFit/>
          </a:bodyPr>
          <a:lstStyle/>
          <a:p>
            <a:pPr algn="ctr">
              <a:buClr>
                <a:srgbClr val="7F7F7F"/>
              </a:buClr>
              <a:defRPr/>
            </a:pPr>
            <a:r>
              <a:rPr lang="zh-CN" altLang="en-US" sz="1544" dirty="0">
                <a:solidFill>
                  <a:schemeClr val="bg1"/>
                </a:solidFill>
                <a:latin typeface="微软雅黑" panose="020B0503020204020204" pitchFamily="34" charset="-122"/>
                <a:ea typeface="微软雅黑" panose="020B0503020204020204" pitchFamily="34" charset="-122"/>
              </a:rPr>
              <a:t>分标题二</a:t>
            </a:r>
          </a:p>
        </p:txBody>
      </p:sp>
      <p:sp>
        <p:nvSpPr>
          <p:cNvPr id="14" name="AutoShape 3"/>
          <p:cNvSpPr>
            <a:spLocks noChangeArrowheads="1"/>
          </p:cNvSpPr>
          <p:nvPr/>
        </p:nvSpPr>
        <p:spPr bwMode="auto">
          <a:xfrm>
            <a:off x="1252321" y="1334478"/>
            <a:ext cx="1562843" cy="486218"/>
          </a:xfrm>
          <a:prstGeom prst="roundRect">
            <a:avLst/>
          </a:prstGeom>
          <a:solidFill>
            <a:srgbClr val="B40226"/>
          </a:solidFill>
          <a:ln w="25400" cap="flat" cmpd="sng" algn="ctr">
            <a:solidFill>
              <a:srgbClr val="C00000"/>
            </a:solidFill>
            <a:prstDash val="solid"/>
          </a:ln>
          <a:effectLst/>
        </p:spPr>
        <p:txBody>
          <a:bodyPr anchor="ctr"/>
          <a:lstStyle/>
          <a:p>
            <a:pPr algn="ctr" defTabSz="882156" eaLnBrk="0" fontAlgn="ctr" hangingPunct="0">
              <a:buClr>
                <a:srgbClr val="FF0000"/>
              </a:buClr>
              <a:buSzPct val="70000"/>
              <a:buFont typeface="Wingdings" panose="05000000000000000000" pitchFamily="2" charset="2"/>
              <a:buChar char="u"/>
              <a:defRPr/>
            </a:pPr>
            <a:endParaRPr lang="zh-CN" altLang="zh-CN" sz="1544"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TextBox 6"/>
          <p:cNvSpPr txBox="1"/>
          <p:nvPr/>
        </p:nvSpPr>
        <p:spPr bwMode="auto">
          <a:xfrm>
            <a:off x="1368030" y="1398353"/>
            <a:ext cx="1331425" cy="365064"/>
          </a:xfrm>
          <a:prstGeom prst="roundRect">
            <a:avLst/>
          </a:prstGeom>
          <a:solidFill>
            <a:srgbClr val="B40226"/>
          </a:solidFill>
          <a:scene3d>
            <a:camera prst="orthographicFront"/>
            <a:lightRig rig="threePt" dir="t"/>
          </a:scene3d>
          <a:sp3d/>
        </p:spPr>
        <p:txBody>
          <a:bodyPr>
            <a:spAutoFit/>
          </a:bodyPr>
          <a:lstStyle/>
          <a:p>
            <a:pPr algn="ctr">
              <a:buClr>
                <a:srgbClr val="7F7F7F"/>
              </a:buClr>
              <a:defRPr/>
            </a:pPr>
            <a:r>
              <a:rPr lang="zh-CN" altLang="en-US" sz="1544" dirty="0">
                <a:solidFill>
                  <a:schemeClr val="bg1"/>
                </a:solidFill>
                <a:latin typeface="微软雅黑" panose="020B0503020204020204" pitchFamily="34" charset="-122"/>
                <a:ea typeface="微软雅黑" panose="020B0503020204020204" pitchFamily="34" charset="-122"/>
              </a:rPr>
              <a:t>分标题一</a:t>
            </a:r>
            <a:endParaRPr lang="zh-CN" altLang="zh-CN" sz="1544"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937525" y="1979267"/>
            <a:ext cx="2193093" cy="448713"/>
          </a:xfrm>
          <a:prstGeom prst="rect">
            <a:avLst/>
          </a:prstGeom>
        </p:spPr>
        <p:txBody>
          <a:bodyPr>
            <a:spAutoFit/>
          </a:bodyPr>
          <a:lstStyle/>
          <a:p>
            <a:pPr marL="0" lvl="2" algn="ctr" defTabSz="880318" eaLnBrk="0" hangingPunct="0">
              <a:buClr>
                <a:srgbClr val="0070C0"/>
              </a:buClr>
              <a:buSzPct val="80000"/>
              <a:tabLst>
                <a:tab pos="131711" algn="l"/>
              </a:tabLst>
              <a:defRPr/>
            </a:pPr>
            <a:r>
              <a:rPr lang="zh-CN" altLang="en-US" sz="1158" spc="48"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158" spc="48" dirty="0">
              <a:ln w="11430"/>
              <a:solidFill>
                <a:schemeClr val="tx1">
                  <a:lumMod val="65000"/>
                  <a:lumOff val="35000"/>
                </a:schemeClr>
              </a:solidFill>
              <a:latin typeface="微软雅黑" panose="020B0503020204020204" pitchFamily="34" charset="-122"/>
              <a:ea typeface="微软雅黑" panose="020B0503020204020204" pitchFamily="34" charset="-122"/>
            </a:endParaRPr>
          </a:p>
          <a:p>
            <a:pPr marL="0" lvl="2" algn="ctr" defTabSz="880318" eaLnBrk="0" hangingPunct="0">
              <a:buClr>
                <a:srgbClr val="0070C0"/>
              </a:buClr>
              <a:buSzPct val="80000"/>
              <a:tabLst>
                <a:tab pos="131711" algn="l"/>
              </a:tabLst>
              <a:defRPr/>
            </a:pPr>
            <a:r>
              <a:rPr lang="zh-CN" altLang="en-US" sz="1158" spc="48"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17" name="矩形 16"/>
          <p:cNvSpPr/>
          <p:nvPr/>
        </p:nvSpPr>
        <p:spPr>
          <a:xfrm>
            <a:off x="937525" y="2524477"/>
            <a:ext cx="2193093" cy="448713"/>
          </a:xfrm>
          <a:prstGeom prst="rect">
            <a:avLst/>
          </a:prstGeom>
        </p:spPr>
        <p:txBody>
          <a:bodyPr>
            <a:spAutoFit/>
          </a:bodyPr>
          <a:lstStyle/>
          <a:p>
            <a:pPr marL="0" lvl="2" algn="ctr" defTabSz="880318" eaLnBrk="0" hangingPunct="0">
              <a:buClr>
                <a:srgbClr val="0070C0"/>
              </a:buClr>
              <a:buSzPct val="80000"/>
              <a:tabLst>
                <a:tab pos="131711" algn="l"/>
              </a:tabLst>
              <a:defRPr/>
            </a:pPr>
            <a:r>
              <a:rPr lang="zh-CN" altLang="en-US" sz="1158" spc="48"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158" spc="48" dirty="0">
              <a:ln w="11430"/>
              <a:solidFill>
                <a:schemeClr val="tx1">
                  <a:lumMod val="65000"/>
                  <a:lumOff val="35000"/>
                </a:schemeClr>
              </a:solidFill>
              <a:latin typeface="微软雅黑" panose="020B0503020204020204" pitchFamily="34" charset="-122"/>
              <a:ea typeface="微软雅黑" panose="020B0503020204020204" pitchFamily="34" charset="-122"/>
            </a:endParaRPr>
          </a:p>
          <a:p>
            <a:pPr marL="0" lvl="2" algn="ctr" defTabSz="880318" eaLnBrk="0" hangingPunct="0">
              <a:buClr>
                <a:srgbClr val="0070C0"/>
              </a:buClr>
              <a:buSzPct val="80000"/>
              <a:tabLst>
                <a:tab pos="131711" algn="l"/>
              </a:tabLst>
              <a:defRPr/>
            </a:pPr>
            <a:r>
              <a:rPr lang="zh-CN" altLang="en-US" sz="1158" spc="48"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18" name="矩形 17"/>
          <p:cNvSpPr/>
          <p:nvPr/>
        </p:nvSpPr>
        <p:spPr>
          <a:xfrm>
            <a:off x="3398629" y="1979267"/>
            <a:ext cx="2193093" cy="448713"/>
          </a:xfrm>
          <a:prstGeom prst="rect">
            <a:avLst/>
          </a:prstGeom>
        </p:spPr>
        <p:txBody>
          <a:bodyPr>
            <a:spAutoFit/>
          </a:bodyPr>
          <a:lstStyle/>
          <a:p>
            <a:pPr marL="0" lvl="2" algn="ctr" defTabSz="880318" eaLnBrk="0" hangingPunct="0">
              <a:buClr>
                <a:srgbClr val="0070C0"/>
              </a:buClr>
              <a:buSzPct val="80000"/>
              <a:tabLst>
                <a:tab pos="131711" algn="l"/>
              </a:tabLst>
              <a:defRPr/>
            </a:pPr>
            <a:r>
              <a:rPr lang="zh-CN" altLang="en-US" sz="1158" spc="48"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158" spc="48" dirty="0">
              <a:ln w="11430"/>
              <a:solidFill>
                <a:schemeClr val="tx1">
                  <a:lumMod val="65000"/>
                  <a:lumOff val="35000"/>
                </a:schemeClr>
              </a:solidFill>
              <a:latin typeface="微软雅黑" panose="020B0503020204020204" pitchFamily="34" charset="-122"/>
              <a:ea typeface="微软雅黑" panose="020B0503020204020204" pitchFamily="34" charset="-122"/>
            </a:endParaRPr>
          </a:p>
          <a:p>
            <a:pPr marL="0" lvl="2" algn="ctr" defTabSz="880318" eaLnBrk="0" hangingPunct="0">
              <a:buClr>
                <a:srgbClr val="0070C0"/>
              </a:buClr>
              <a:buSzPct val="80000"/>
              <a:tabLst>
                <a:tab pos="131711" algn="l"/>
              </a:tabLst>
              <a:defRPr/>
            </a:pPr>
            <a:r>
              <a:rPr lang="zh-CN" altLang="en-US" sz="1158" spc="48"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19" name="矩形 18"/>
          <p:cNvSpPr/>
          <p:nvPr/>
        </p:nvSpPr>
        <p:spPr>
          <a:xfrm>
            <a:off x="3398629" y="2524477"/>
            <a:ext cx="2193093" cy="448713"/>
          </a:xfrm>
          <a:prstGeom prst="rect">
            <a:avLst/>
          </a:prstGeom>
        </p:spPr>
        <p:txBody>
          <a:bodyPr>
            <a:spAutoFit/>
          </a:bodyPr>
          <a:lstStyle/>
          <a:p>
            <a:pPr marL="0" lvl="2" algn="ctr" defTabSz="880318" eaLnBrk="0" hangingPunct="0">
              <a:buClr>
                <a:srgbClr val="0070C0"/>
              </a:buClr>
              <a:buSzPct val="80000"/>
              <a:tabLst>
                <a:tab pos="131711" algn="l"/>
              </a:tabLst>
              <a:defRPr/>
            </a:pPr>
            <a:r>
              <a:rPr lang="zh-CN" altLang="en-US" sz="1158" spc="48"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158" spc="48" dirty="0">
              <a:ln w="11430"/>
              <a:solidFill>
                <a:schemeClr val="tx1">
                  <a:lumMod val="65000"/>
                  <a:lumOff val="35000"/>
                </a:schemeClr>
              </a:solidFill>
              <a:latin typeface="微软雅黑" panose="020B0503020204020204" pitchFamily="34" charset="-122"/>
              <a:ea typeface="微软雅黑" panose="020B0503020204020204" pitchFamily="34" charset="-122"/>
            </a:endParaRPr>
          </a:p>
          <a:p>
            <a:pPr marL="0" lvl="2" algn="ctr" defTabSz="880318" eaLnBrk="0" hangingPunct="0">
              <a:buClr>
                <a:srgbClr val="0070C0"/>
              </a:buClr>
              <a:buSzPct val="80000"/>
              <a:tabLst>
                <a:tab pos="131711" algn="l"/>
              </a:tabLst>
              <a:defRPr/>
            </a:pPr>
            <a:r>
              <a:rPr lang="zh-CN" altLang="en-US" sz="1158" spc="48"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20" name="AutoShape 4"/>
          <p:cNvSpPr>
            <a:spLocks noChangeArrowheads="1"/>
          </p:cNvSpPr>
          <p:nvPr>
            <p:custDataLst>
              <p:tags r:id="rId3"/>
            </p:custDataLst>
          </p:nvPr>
        </p:nvSpPr>
        <p:spPr bwMode="white">
          <a:xfrm>
            <a:off x="5819650" y="1688574"/>
            <a:ext cx="2257440" cy="1562843"/>
          </a:xfrm>
          <a:prstGeom prst="roundRect">
            <a:avLst>
              <a:gd name="adj" fmla="val 7012"/>
            </a:avLst>
          </a:prstGeom>
          <a:noFill/>
          <a:ln w="38100" cap="flat" cmpd="sng" algn="ctr">
            <a:solidFill>
              <a:srgbClr val="C00000"/>
            </a:solidFill>
            <a:prstDash val="solid"/>
          </a:ln>
          <a:effectLst/>
        </p:spPr>
        <p:txBody>
          <a:bodyPr anchor="ctr"/>
          <a:lstStyle/>
          <a:p>
            <a:pPr marL="0" lvl="2" algn="ctr" defTabSz="882156" eaLnBrk="0" fontAlgn="ctr" hangingPunct="0">
              <a:buClr>
                <a:srgbClr val="FF0000"/>
              </a:buClr>
              <a:buSzPct val="70000"/>
              <a:buFont typeface="Wingdings" panose="05000000000000000000" pitchFamily="2" charset="2"/>
              <a:buChar char="n"/>
              <a:tabLst>
                <a:tab pos="131711" algn="l"/>
              </a:tabLst>
              <a:defRPr/>
            </a:pPr>
            <a:endParaRPr lang="zh-CN" altLang="en-US" sz="135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AutoShape 3"/>
          <p:cNvSpPr>
            <a:spLocks noChangeArrowheads="1"/>
          </p:cNvSpPr>
          <p:nvPr/>
        </p:nvSpPr>
        <p:spPr bwMode="auto">
          <a:xfrm>
            <a:off x="6166949" y="1334478"/>
            <a:ext cx="1562843" cy="486218"/>
          </a:xfrm>
          <a:prstGeom prst="roundRect">
            <a:avLst/>
          </a:prstGeom>
          <a:solidFill>
            <a:srgbClr val="B40226"/>
          </a:solidFill>
          <a:ln w="25400" cap="flat" cmpd="sng" algn="ctr">
            <a:noFill/>
            <a:prstDash val="solid"/>
          </a:ln>
          <a:effectLst/>
        </p:spPr>
        <p:txBody>
          <a:bodyPr anchor="ctr"/>
          <a:lstStyle/>
          <a:p>
            <a:pPr algn="ctr" defTabSz="882156" eaLnBrk="0" fontAlgn="ctr" hangingPunct="0">
              <a:buClr>
                <a:srgbClr val="FF0000"/>
              </a:buClr>
              <a:buSzPct val="70000"/>
              <a:defRPr/>
            </a:pPr>
            <a:endParaRPr lang="zh-CN" altLang="zh-CN" sz="1544" b="1" kern="0" dirty="0">
              <a:solidFill>
                <a:schemeClr val="bg1"/>
              </a:solidFill>
              <a:latin typeface="微软雅黑" panose="020B0503020204020204" pitchFamily="34" charset="-122"/>
              <a:ea typeface="微软雅黑" panose="020B0503020204020204" pitchFamily="34" charset="-122"/>
            </a:endParaRPr>
          </a:p>
        </p:txBody>
      </p:sp>
      <p:sp>
        <p:nvSpPr>
          <p:cNvPr id="22" name="TextBox 13"/>
          <p:cNvSpPr txBox="1"/>
          <p:nvPr/>
        </p:nvSpPr>
        <p:spPr bwMode="auto">
          <a:xfrm>
            <a:off x="6256286" y="1398353"/>
            <a:ext cx="1384173" cy="365064"/>
          </a:xfrm>
          <a:prstGeom prst="roundRect">
            <a:avLst/>
          </a:prstGeom>
          <a:noFill/>
          <a:scene3d>
            <a:camera prst="orthographicFront"/>
            <a:lightRig rig="threePt" dir="t"/>
          </a:scene3d>
          <a:sp3d/>
        </p:spPr>
        <p:txBody>
          <a:bodyPr>
            <a:spAutoFit/>
          </a:bodyPr>
          <a:lstStyle/>
          <a:p>
            <a:pPr algn="ctr">
              <a:buClr>
                <a:srgbClr val="7F7F7F"/>
              </a:buClr>
              <a:defRPr/>
            </a:pPr>
            <a:r>
              <a:rPr lang="zh-CN" altLang="en-US" sz="1544" dirty="0">
                <a:solidFill>
                  <a:schemeClr val="bg1"/>
                </a:solidFill>
                <a:latin typeface="微软雅黑" panose="020B0503020204020204" pitchFamily="34" charset="-122"/>
                <a:ea typeface="微软雅黑" panose="020B0503020204020204" pitchFamily="34" charset="-122"/>
              </a:rPr>
              <a:t>分标题三</a:t>
            </a:r>
          </a:p>
        </p:txBody>
      </p:sp>
      <p:sp>
        <p:nvSpPr>
          <p:cNvPr id="23" name="矩形 22"/>
          <p:cNvSpPr/>
          <p:nvPr/>
        </p:nvSpPr>
        <p:spPr>
          <a:xfrm>
            <a:off x="5852056" y="1979267"/>
            <a:ext cx="2193093" cy="448713"/>
          </a:xfrm>
          <a:prstGeom prst="rect">
            <a:avLst/>
          </a:prstGeom>
        </p:spPr>
        <p:txBody>
          <a:bodyPr>
            <a:spAutoFit/>
          </a:bodyPr>
          <a:lstStyle/>
          <a:p>
            <a:pPr marL="0" lvl="2" algn="ctr" defTabSz="880318" eaLnBrk="0" hangingPunct="0">
              <a:buClr>
                <a:srgbClr val="0070C0"/>
              </a:buClr>
              <a:buSzPct val="80000"/>
              <a:tabLst>
                <a:tab pos="131711" algn="l"/>
              </a:tabLst>
              <a:defRPr/>
            </a:pPr>
            <a:r>
              <a:rPr lang="zh-CN" altLang="en-US" sz="1158" spc="48"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158" spc="48" dirty="0">
              <a:ln w="11430"/>
              <a:solidFill>
                <a:schemeClr val="tx1">
                  <a:lumMod val="65000"/>
                  <a:lumOff val="35000"/>
                </a:schemeClr>
              </a:solidFill>
              <a:latin typeface="微软雅黑" panose="020B0503020204020204" pitchFamily="34" charset="-122"/>
              <a:ea typeface="微软雅黑" panose="020B0503020204020204" pitchFamily="34" charset="-122"/>
            </a:endParaRPr>
          </a:p>
          <a:p>
            <a:pPr marL="0" lvl="2" algn="ctr" defTabSz="880318" eaLnBrk="0" hangingPunct="0">
              <a:buClr>
                <a:srgbClr val="0070C0"/>
              </a:buClr>
              <a:buSzPct val="80000"/>
              <a:tabLst>
                <a:tab pos="131711" algn="l"/>
              </a:tabLst>
              <a:defRPr/>
            </a:pPr>
            <a:r>
              <a:rPr lang="zh-CN" altLang="en-US" sz="1158" spc="48"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24" name="矩形 23"/>
          <p:cNvSpPr/>
          <p:nvPr/>
        </p:nvSpPr>
        <p:spPr>
          <a:xfrm>
            <a:off x="5852056" y="2524477"/>
            <a:ext cx="2193093" cy="448713"/>
          </a:xfrm>
          <a:prstGeom prst="rect">
            <a:avLst/>
          </a:prstGeom>
        </p:spPr>
        <p:txBody>
          <a:bodyPr>
            <a:spAutoFit/>
          </a:bodyPr>
          <a:lstStyle/>
          <a:p>
            <a:pPr marL="0" lvl="2" algn="ctr" defTabSz="880318" eaLnBrk="0" hangingPunct="0">
              <a:buClr>
                <a:srgbClr val="0070C0"/>
              </a:buClr>
              <a:buSzPct val="80000"/>
              <a:tabLst>
                <a:tab pos="131711" algn="l"/>
              </a:tabLst>
              <a:defRPr/>
            </a:pPr>
            <a:r>
              <a:rPr lang="zh-CN" altLang="en-US" sz="1158" spc="48"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158" spc="48" dirty="0">
              <a:ln w="11430"/>
              <a:solidFill>
                <a:schemeClr val="tx1">
                  <a:lumMod val="65000"/>
                  <a:lumOff val="35000"/>
                </a:schemeClr>
              </a:solidFill>
              <a:latin typeface="微软雅黑" panose="020B0503020204020204" pitchFamily="34" charset="-122"/>
              <a:ea typeface="微软雅黑" panose="020B0503020204020204" pitchFamily="34" charset="-122"/>
            </a:endParaRPr>
          </a:p>
          <a:p>
            <a:pPr marL="0" lvl="2" algn="ctr" defTabSz="880318" eaLnBrk="0" hangingPunct="0">
              <a:buClr>
                <a:srgbClr val="0070C0"/>
              </a:buClr>
              <a:buSzPct val="80000"/>
              <a:tabLst>
                <a:tab pos="131711" algn="l"/>
              </a:tabLst>
              <a:defRPr/>
            </a:pPr>
            <a:r>
              <a:rPr lang="zh-CN" altLang="en-US" sz="1158" spc="48"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25" name="TextBox 16"/>
          <p:cNvSpPr txBox="1"/>
          <p:nvPr/>
        </p:nvSpPr>
        <p:spPr>
          <a:xfrm flipH="1">
            <a:off x="905020" y="3741610"/>
            <a:ext cx="7276521" cy="448713"/>
          </a:xfrm>
          <a:prstGeom prst="rect">
            <a:avLst/>
          </a:prstGeom>
          <a:noFill/>
        </p:spPr>
        <p:txBody>
          <a:bodyPr wrap="square" rtlCol="0">
            <a:spAutoFit/>
          </a:bodyPr>
          <a:lstStyle/>
          <a:p>
            <a:pPr>
              <a:defRPr/>
            </a:pPr>
            <a:r>
              <a:rPr lang="zh-CN" altLang="en-US" sz="1158"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单击此处添加段落文本单击字单击此处添加段落文本单击字单击此处添加段落文本单击字单击此处添加段落文本单击字单击此处添加段落文本单击此处添加段落文本单击字</a:t>
            </a:r>
          </a:p>
        </p:txBody>
      </p:sp>
      <p:sp>
        <p:nvSpPr>
          <p:cNvPr id="28" name="矩形 27"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Tree>
    <p:extLst>
      <p:ext uri="{BB962C8B-B14F-4D97-AF65-F5344CB8AC3E}">
        <p14:creationId xmlns:p14="http://schemas.microsoft.com/office/powerpoint/2010/main" val="2831257378"/>
      </p:ext>
    </p:extLst>
  </p:cSld>
  <p:clrMapOvr>
    <a:masterClrMapping/>
  </p:clrMapOvr>
  <mc:AlternateContent xmlns:mc="http://schemas.openxmlformats.org/markup-compatibility/2006" xmlns:p14="http://schemas.microsoft.com/office/powerpoint/2010/main">
    <mc:Choice Requires="p14">
      <p:transition spd="slow" p14:dur="1600" advTm="10502">
        <p14:gallery dir="l"/>
      </p:transition>
    </mc:Choice>
    <mc:Fallback xmlns="">
      <p:transition spd="slow" advTm="1050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900" decel="100000" fill="hold"/>
                                        <p:tgtEl>
                                          <p:spTgt spid="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slide(fromBottom)">
                                      <p:cBhvr>
                                        <p:cTn id="14" dur="500"/>
                                        <p:tgtEl>
                                          <p:spTgt spid="15"/>
                                        </p:tgtEl>
                                      </p:cBhvr>
                                    </p:animEffect>
                                  </p:childTnLst>
                                </p:cTn>
                              </p:par>
                            </p:childTnLst>
                          </p:cTn>
                        </p:par>
                        <p:par>
                          <p:cTn id="15" fill="hold">
                            <p:stCondLst>
                              <p:cond delay="1500"/>
                            </p:stCondLst>
                            <p:childTnLst>
                              <p:par>
                                <p:cTn id="16" presetID="12" presetClass="entr" presetSubtype="1"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slide(fromTop)">
                                      <p:cBhvr>
                                        <p:cTn id="18" dur="500"/>
                                        <p:tgtEl>
                                          <p:spTgt spid="10"/>
                                        </p:tgtEl>
                                      </p:cBhvr>
                                    </p:animEffect>
                                  </p:childTnLst>
                                </p:cTn>
                              </p:par>
                            </p:childTnLst>
                          </p:cTn>
                        </p:par>
                        <p:par>
                          <p:cTn id="19" fill="hold">
                            <p:stCondLst>
                              <p:cond delay="2000"/>
                            </p:stCondLst>
                            <p:childTnLst>
                              <p:par>
                                <p:cTn id="20" presetID="1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lide(fromBottom)">
                                      <p:cBhvr>
                                        <p:cTn id="22" dur="500"/>
                                        <p:tgtEl>
                                          <p:spTgt spid="16"/>
                                        </p:tgtEl>
                                      </p:cBhvr>
                                    </p:animEffect>
                                  </p:childTnLst>
                                </p:cTn>
                              </p:par>
                            </p:childTnLst>
                          </p:cTn>
                        </p:par>
                        <p:par>
                          <p:cTn id="23" fill="hold">
                            <p:stCondLst>
                              <p:cond delay="2500"/>
                            </p:stCondLst>
                            <p:childTnLst>
                              <p:par>
                                <p:cTn id="24" presetID="12" presetClass="entr" presetSubtype="4"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slide(fromBottom)">
                                      <p:cBhvr>
                                        <p:cTn id="26" dur="500"/>
                                        <p:tgtEl>
                                          <p:spTgt spid="17"/>
                                        </p:tgtEl>
                                      </p:cBhvr>
                                    </p:animEffect>
                                  </p:childTnLst>
                                </p:cTn>
                              </p:par>
                            </p:childTnLst>
                          </p:cTn>
                        </p:par>
                        <p:par>
                          <p:cTn id="27" fill="hold">
                            <p:stCondLst>
                              <p:cond delay="3000"/>
                            </p:stCondLst>
                            <p:childTnLst>
                              <p:par>
                                <p:cTn id="28" presetID="37" presetClass="entr" presetSubtype="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900" decel="100000" fill="hold"/>
                                        <p:tgtEl>
                                          <p:spTgt spid="12"/>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34" fill="hold">
                            <p:stCondLst>
                              <p:cond delay="4000"/>
                            </p:stCondLst>
                            <p:childTnLst>
                              <p:par>
                                <p:cTn id="35" presetID="12" presetClass="entr" presetSubtype="4"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slide(fromBottom)">
                                      <p:cBhvr>
                                        <p:cTn id="37" dur="500"/>
                                        <p:tgtEl>
                                          <p:spTgt spid="13"/>
                                        </p:tgtEl>
                                      </p:cBhvr>
                                    </p:animEffect>
                                  </p:childTnLst>
                                </p:cTn>
                              </p:par>
                            </p:childTnLst>
                          </p:cTn>
                        </p:par>
                        <p:par>
                          <p:cTn id="38" fill="hold">
                            <p:stCondLst>
                              <p:cond delay="4500"/>
                            </p:stCondLst>
                            <p:childTnLst>
                              <p:par>
                                <p:cTn id="39" presetID="12" presetClass="entr" presetSubtype="1"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slide(fromTop)">
                                      <p:cBhvr>
                                        <p:cTn id="41" dur="500"/>
                                        <p:tgtEl>
                                          <p:spTgt spid="11"/>
                                        </p:tgtEl>
                                      </p:cBhvr>
                                    </p:animEffect>
                                  </p:childTnLst>
                                </p:cTn>
                              </p:par>
                            </p:childTnLst>
                          </p:cTn>
                        </p:par>
                        <p:par>
                          <p:cTn id="42" fill="hold">
                            <p:stCondLst>
                              <p:cond delay="5000"/>
                            </p:stCondLst>
                            <p:childTnLst>
                              <p:par>
                                <p:cTn id="43" presetID="12" presetClass="entr" presetSubtype="4"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slide(fromBottom)">
                                      <p:cBhvr>
                                        <p:cTn id="45" dur="500"/>
                                        <p:tgtEl>
                                          <p:spTgt spid="18"/>
                                        </p:tgtEl>
                                      </p:cBhvr>
                                    </p:animEffect>
                                  </p:childTnLst>
                                </p:cTn>
                              </p:par>
                            </p:childTnLst>
                          </p:cTn>
                        </p:par>
                        <p:par>
                          <p:cTn id="46" fill="hold">
                            <p:stCondLst>
                              <p:cond delay="5500"/>
                            </p:stCondLst>
                            <p:childTnLst>
                              <p:par>
                                <p:cTn id="47" presetID="12" presetClass="entr" presetSubtype="4"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slide(fromBottom)">
                                      <p:cBhvr>
                                        <p:cTn id="49" dur="500"/>
                                        <p:tgtEl>
                                          <p:spTgt spid="19"/>
                                        </p:tgtEl>
                                      </p:cBhvr>
                                    </p:animEffect>
                                  </p:childTnLst>
                                </p:cTn>
                              </p:par>
                            </p:childTnLst>
                          </p:cTn>
                        </p:par>
                        <p:par>
                          <p:cTn id="50" fill="hold">
                            <p:stCondLst>
                              <p:cond delay="6000"/>
                            </p:stCondLst>
                            <p:childTnLst>
                              <p:par>
                                <p:cTn id="51" presetID="37" presetClass="entr" presetSubtype="0"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1000"/>
                                        <p:tgtEl>
                                          <p:spTgt spid="21"/>
                                        </p:tgtEl>
                                      </p:cBhvr>
                                    </p:animEffect>
                                    <p:anim calcmode="lin" valueType="num">
                                      <p:cBhvr>
                                        <p:cTn id="54" dur="1000" fill="hold"/>
                                        <p:tgtEl>
                                          <p:spTgt spid="21"/>
                                        </p:tgtEl>
                                        <p:attrNameLst>
                                          <p:attrName>ppt_x</p:attrName>
                                        </p:attrNameLst>
                                      </p:cBhvr>
                                      <p:tavLst>
                                        <p:tav tm="0">
                                          <p:val>
                                            <p:strVal val="#ppt_x"/>
                                          </p:val>
                                        </p:tav>
                                        <p:tav tm="100000">
                                          <p:val>
                                            <p:strVal val="#ppt_x"/>
                                          </p:val>
                                        </p:tav>
                                      </p:tavLst>
                                    </p:anim>
                                    <p:anim calcmode="lin" valueType="num">
                                      <p:cBhvr>
                                        <p:cTn id="55" dur="900" decel="100000" fill="hold"/>
                                        <p:tgtEl>
                                          <p:spTgt spid="21"/>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par>
                          <p:cTn id="57" fill="hold">
                            <p:stCondLst>
                              <p:cond delay="7000"/>
                            </p:stCondLst>
                            <p:childTnLst>
                              <p:par>
                                <p:cTn id="58" presetID="12" presetClass="entr" presetSubtype="4"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slide(fromBottom)">
                                      <p:cBhvr>
                                        <p:cTn id="60" dur="500"/>
                                        <p:tgtEl>
                                          <p:spTgt spid="22"/>
                                        </p:tgtEl>
                                      </p:cBhvr>
                                    </p:animEffect>
                                  </p:childTnLst>
                                </p:cTn>
                              </p:par>
                            </p:childTnLst>
                          </p:cTn>
                        </p:par>
                        <p:par>
                          <p:cTn id="61" fill="hold">
                            <p:stCondLst>
                              <p:cond delay="7500"/>
                            </p:stCondLst>
                            <p:childTnLst>
                              <p:par>
                                <p:cTn id="62" presetID="12" presetClass="entr" presetSubtype="1"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slide(fromTop)">
                                      <p:cBhvr>
                                        <p:cTn id="64" dur="500"/>
                                        <p:tgtEl>
                                          <p:spTgt spid="20"/>
                                        </p:tgtEl>
                                      </p:cBhvr>
                                    </p:animEffect>
                                  </p:childTnLst>
                                </p:cTn>
                              </p:par>
                            </p:childTnLst>
                          </p:cTn>
                        </p:par>
                        <p:par>
                          <p:cTn id="65" fill="hold">
                            <p:stCondLst>
                              <p:cond delay="8000"/>
                            </p:stCondLst>
                            <p:childTnLst>
                              <p:par>
                                <p:cTn id="66" presetID="12" presetClass="entr" presetSubtype="4"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slide(fromBottom)">
                                      <p:cBhvr>
                                        <p:cTn id="68" dur="500"/>
                                        <p:tgtEl>
                                          <p:spTgt spid="23"/>
                                        </p:tgtEl>
                                      </p:cBhvr>
                                    </p:animEffect>
                                  </p:childTnLst>
                                </p:cTn>
                              </p:par>
                            </p:childTnLst>
                          </p:cTn>
                        </p:par>
                        <p:par>
                          <p:cTn id="69" fill="hold">
                            <p:stCondLst>
                              <p:cond delay="8500"/>
                            </p:stCondLst>
                            <p:childTnLst>
                              <p:par>
                                <p:cTn id="70" presetID="12" presetClass="entr" presetSubtype="4" fill="hold" grpId="0" nodeType="after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slide(fromBottom)">
                                      <p:cBhvr>
                                        <p:cTn id="72" dur="500"/>
                                        <p:tgtEl>
                                          <p:spTgt spid="24"/>
                                        </p:tgtEl>
                                      </p:cBhvr>
                                    </p:animEffect>
                                  </p:childTnLst>
                                </p:cTn>
                              </p:par>
                            </p:childTnLst>
                          </p:cTn>
                        </p:par>
                        <p:par>
                          <p:cTn id="73" fill="hold">
                            <p:stCondLst>
                              <p:cond delay="9000"/>
                            </p:stCondLst>
                            <p:childTnLst>
                              <p:par>
                                <p:cTn id="74" presetID="42" presetClass="entr" presetSubtype="0" fill="hold" grpId="0" nodeType="after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1000"/>
                                        <p:tgtEl>
                                          <p:spTgt spid="25"/>
                                        </p:tgtEl>
                                      </p:cBhvr>
                                    </p:animEffect>
                                    <p:anim calcmode="lin" valueType="num">
                                      <p:cBhvr>
                                        <p:cTn id="77" dur="1000" fill="hold"/>
                                        <p:tgtEl>
                                          <p:spTgt spid="25"/>
                                        </p:tgtEl>
                                        <p:attrNameLst>
                                          <p:attrName>ppt_x</p:attrName>
                                        </p:attrNameLst>
                                      </p:cBhvr>
                                      <p:tavLst>
                                        <p:tav tm="0">
                                          <p:val>
                                            <p:strVal val="#ppt_x"/>
                                          </p:val>
                                        </p:tav>
                                        <p:tav tm="100000">
                                          <p:val>
                                            <p:strVal val="#ppt_x"/>
                                          </p:val>
                                        </p:tav>
                                      </p:tavLst>
                                    </p:anim>
                                    <p:anim calcmode="lin" valueType="num">
                                      <p:cBhvr>
                                        <p:cTn id="7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14" grpId="0" animBg="1"/>
      <p:bldP spid="15" grpId="0" animBg="1"/>
      <p:bldP spid="16" grpId="0"/>
      <p:bldP spid="17" grpId="0"/>
      <p:bldP spid="18" grpId="0"/>
      <p:bldP spid="19" grpId="0"/>
      <p:bldP spid="20" grpId="0" animBg="1"/>
      <p:bldP spid="21" grpId="0" animBg="1"/>
      <p:bldP spid="22" grpId="0"/>
      <p:bldP spid="23" grpId="0"/>
      <p:bldP spid="24" grpId="0"/>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p:cNvSpPr/>
          <p:nvPr/>
        </p:nvSpPr>
        <p:spPr>
          <a:xfrm>
            <a:off x="887464" y="2561049"/>
            <a:ext cx="656123" cy="656123"/>
          </a:xfrm>
          <a:prstGeom prst="ellipse">
            <a:avLst/>
          </a:pr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dirty="0">
                <a:solidFill>
                  <a:schemeClr val="bg1"/>
                </a:solidFill>
                <a:latin typeface="微软雅黑" panose="020B0503020204020204" pitchFamily="34" charset="-122"/>
                <a:ea typeface="微软雅黑" panose="020B0503020204020204" pitchFamily="34" charset="-122"/>
              </a:rPr>
              <a:t>标题</a:t>
            </a:r>
          </a:p>
        </p:txBody>
      </p:sp>
      <p:sp>
        <p:nvSpPr>
          <p:cNvPr id="11" name="虚尾箭头 10"/>
          <p:cNvSpPr/>
          <p:nvPr/>
        </p:nvSpPr>
        <p:spPr>
          <a:xfrm>
            <a:off x="1724536" y="2764978"/>
            <a:ext cx="381260" cy="248263"/>
          </a:xfrm>
          <a:prstGeom prst="stripedRightArrow">
            <a:avLst/>
          </a:pr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8214" tIns="44107" rIns="88214" bIns="44107" numCol="1" spcCol="0" rtlCol="0" fromWordArt="0" anchor="ctr" anchorCtr="0" forceAA="0" compatLnSpc="1">
            <a:noAutofit/>
          </a:bodyPr>
          <a:lstStyle/>
          <a:p>
            <a:pPr algn="ct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12" name="椭圆 11"/>
          <p:cNvSpPr/>
          <p:nvPr/>
        </p:nvSpPr>
        <p:spPr>
          <a:xfrm>
            <a:off x="2286747" y="2561049"/>
            <a:ext cx="656123" cy="656123"/>
          </a:xfrm>
          <a:prstGeom prst="ellipse">
            <a:avLst/>
          </a:pr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dirty="0">
                <a:solidFill>
                  <a:schemeClr val="bg1"/>
                </a:solidFill>
                <a:latin typeface="微软雅黑" panose="020B0503020204020204" pitchFamily="34" charset="-122"/>
                <a:ea typeface="微软雅黑" panose="020B0503020204020204" pitchFamily="34" charset="-122"/>
              </a:rPr>
              <a:t>标题</a:t>
            </a:r>
          </a:p>
        </p:txBody>
      </p:sp>
      <p:sp>
        <p:nvSpPr>
          <p:cNvPr id="13" name="虚尾箭头 12"/>
          <p:cNvSpPr/>
          <p:nvPr/>
        </p:nvSpPr>
        <p:spPr>
          <a:xfrm>
            <a:off x="3123818" y="2764978"/>
            <a:ext cx="381260" cy="248263"/>
          </a:xfrm>
          <a:prstGeom prst="stripedRightArrow">
            <a:avLst/>
          </a:pr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8214" tIns="44107" rIns="88214" bIns="44107" numCol="1" spcCol="0" rtlCol="0" fromWordArt="0" anchor="ctr" anchorCtr="0" forceAA="0" compatLnSpc="1">
            <a:noAutofit/>
          </a:bodyPr>
          <a:lstStyle/>
          <a:p>
            <a:pPr algn="ct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3686028" y="2561049"/>
            <a:ext cx="656123" cy="656123"/>
          </a:xfrm>
          <a:prstGeom prst="ellipse">
            <a:avLst/>
          </a:pr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dirty="0">
                <a:solidFill>
                  <a:schemeClr val="bg1"/>
                </a:solidFill>
                <a:latin typeface="微软雅黑" panose="020B0503020204020204" pitchFamily="34" charset="-122"/>
                <a:ea typeface="微软雅黑" panose="020B0503020204020204" pitchFamily="34" charset="-122"/>
              </a:rPr>
              <a:t>标题</a:t>
            </a:r>
          </a:p>
        </p:txBody>
      </p:sp>
      <p:sp>
        <p:nvSpPr>
          <p:cNvPr id="15" name="虚尾箭头 14"/>
          <p:cNvSpPr/>
          <p:nvPr/>
        </p:nvSpPr>
        <p:spPr>
          <a:xfrm>
            <a:off x="4523100" y="2764978"/>
            <a:ext cx="381260" cy="248263"/>
          </a:xfrm>
          <a:prstGeom prst="stripedRightArrow">
            <a:avLst/>
          </a:pr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8214" tIns="44107" rIns="88214" bIns="44107" numCol="1" spcCol="0" rtlCol="0" fromWordArt="0" anchor="ctr" anchorCtr="0" forceAA="0" compatLnSpc="1">
            <a:noAutofit/>
          </a:bodyPr>
          <a:lstStyle/>
          <a:p>
            <a:pPr algn="ct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16" name="椭圆 15"/>
          <p:cNvSpPr/>
          <p:nvPr/>
        </p:nvSpPr>
        <p:spPr>
          <a:xfrm>
            <a:off x="5085310" y="2288817"/>
            <a:ext cx="1200590" cy="1200590"/>
          </a:xfrm>
          <a:prstGeom prst="ellipse">
            <a:avLst/>
          </a:pr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5" b="1" dirty="0">
                <a:solidFill>
                  <a:schemeClr val="bg1"/>
                </a:solidFill>
                <a:latin typeface="微软雅黑" panose="020B0503020204020204" pitchFamily="34" charset="-122"/>
                <a:ea typeface="微软雅黑" panose="020B0503020204020204" pitchFamily="34" charset="-122"/>
              </a:rPr>
              <a:t>标题</a:t>
            </a:r>
          </a:p>
        </p:txBody>
      </p:sp>
      <p:sp>
        <p:nvSpPr>
          <p:cNvPr id="17" name="虚尾箭头 16"/>
          <p:cNvSpPr/>
          <p:nvPr/>
        </p:nvSpPr>
        <p:spPr>
          <a:xfrm>
            <a:off x="6466848" y="2764978"/>
            <a:ext cx="381260" cy="248263"/>
          </a:xfrm>
          <a:prstGeom prst="stripedRightArrow">
            <a:avLst/>
          </a:pr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8214" tIns="44107" rIns="88214" bIns="44107" numCol="1" spcCol="0" rtlCol="0" fromWordArt="0" anchor="ctr" anchorCtr="0" forceAA="0" compatLnSpc="1">
            <a:noAutofit/>
          </a:bodyPr>
          <a:lstStyle/>
          <a:p>
            <a:pPr algn="ct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18" name="椭圆 17"/>
          <p:cNvSpPr/>
          <p:nvPr/>
        </p:nvSpPr>
        <p:spPr>
          <a:xfrm>
            <a:off x="6954857" y="2510775"/>
            <a:ext cx="756668" cy="756668"/>
          </a:xfrm>
          <a:prstGeom prst="ellipse">
            <a:avLst/>
          </a:pr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b="1" dirty="0">
                <a:solidFill>
                  <a:schemeClr val="bg1"/>
                </a:solidFill>
                <a:latin typeface="微软雅黑" panose="020B0503020204020204" pitchFamily="34" charset="-122"/>
                <a:ea typeface="微软雅黑" panose="020B0503020204020204" pitchFamily="34" charset="-122"/>
              </a:rPr>
              <a:t>标题</a:t>
            </a:r>
          </a:p>
        </p:txBody>
      </p:sp>
      <p:grpSp>
        <p:nvGrpSpPr>
          <p:cNvPr id="19" name="组合 18"/>
          <p:cNvGrpSpPr/>
          <p:nvPr/>
        </p:nvGrpSpPr>
        <p:grpSpPr>
          <a:xfrm>
            <a:off x="1181939" y="1172544"/>
            <a:ext cx="2235408" cy="1293246"/>
            <a:chOff x="1602873" y="1131590"/>
            <a:chExt cx="2093153" cy="1210948"/>
          </a:xfrm>
        </p:grpSpPr>
        <p:sp>
          <p:nvSpPr>
            <p:cNvPr id="20" name="椭圆 19"/>
            <p:cNvSpPr/>
            <p:nvPr/>
          </p:nvSpPr>
          <p:spPr>
            <a:xfrm>
              <a:off x="1602873" y="2259515"/>
              <a:ext cx="83023" cy="83023"/>
            </a:xfrm>
            <a:prstGeom prst="ellipse">
              <a:avLst/>
            </a:pr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8214" tIns="44107" rIns="88214" bIns="44107" numCol="1" spcCol="0" rtlCol="0" fromWordArt="0" anchor="ctr" anchorCtr="0" forceAA="0" compatLnSpc="1">
              <a:noAutofit/>
            </a:bodyPr>
            <a:lstStyle/>
            <a:p>
              <a:pPr algn="ctr"/>
              <a:endParaRPr lang="zh-CN" altLang="en-US" sz="13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1" name="直接连接符 20"/>
            <p:cNvCxnSpPr>
              <a:stCxn id="20" idx="0"/>
            </p:cNvCxnSpPr>
            <p:nvPr/>
          </p:nvCxnSpPr>
          <p:spPr>
            <a:xfrm flipV="1">
              <a:off x="1644384" y="1131590"/>
              <a:ext cx="0" cy="1127925"/>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2" name="文本框 3"/>
            <p:cNvSpPr txBox="1"/>
            <p:nvPr/>
          </p:nvSpPr>
          <p:spPr>
            <a:xfrm>
              <a:off x="1685896" y="1147321"/>
              <a:ext cx="2010130" cy="614687"/>
            </a:xfrm>
            <a:prstGeom prst="rect">
              <a:avLst/>
            </a:prstGeom>
            <a:noFill/>
          </p:spPr>
          <p:txBody>
            <a:bodyPr wrap="none" rtlCol="0">
              <a:spAutoFit/>
            </a:bodyPr>
            <a:lstStyle/>
            <a:p>
              <a:r>
                <a:rPr lang="zh-CN" altLang="en-US" sz="1350" b="1" dirty="0">
                  <a:solidFill>
                    <a:srgbClr val="C00000"/>
                  </a:solidFill>
                  <a:latin typeface="微软雅黑" panose="020B0503020204020204" pitchFamily="34" charset="-122"/>
                  <a:ea typeface="微软雅黑" panose="020B0503020204020204" pitchFamily="34" charset="-122"/>
                </a:rPr>
                <a:t>标题文字</a:t>
              </a:r>
              <a:endParaRPr lang="en-US" altLang="zh-CN" sz="1350" b="1" dirty="0">
                <a:solidFill>
                  <a:srgbClr val="C00000"/>
                </a:solidFill>
                <a:latin typeface="微软雅黑" panose="020B0503020204020204" pitchFamily="34" charset="-122"/>
                <a:ea typeface="微软雅黑" panose="020B0503020204020204" pitchFamily="34" charset="-122"/>
              </a:endParaRPr>
            </a:p>
            <a:p>
              <a:pPr lvl="0">
                <a:defRPr/>
              </a:pPr>
              <a:r>
                <a:rPr lang="zh-CN" altLang="en-US" sz="1158" kern="0" dirty="0">
                  <a:solidFill>
                    <a:schemeClr val="tx1">
                      <a:lumMod val="65000"/>
                      <a:lumOff val="35000"/>
                    </a:schemeClr>
                  </a:solidFill>
                  <a:latin typeface="微软雅黑" panose="020B0503020204020204" pitchFamily="34" charset="-122"/>
                  <a:ea typeface="微软雅黑" panose="020B0503020204020204" pitchFamily="34" charset="-122"/>
                </a:rPr>
                <a:t>点击添加文本点击添加文本    </a:t>
              </a:r>
              <a:endParaRPr lang="en-US" altLang="zh-CN" sz="1158" kern="0" dirty="0">
                <a:solidFill>
                  <a:schemeClr val="tx1">
                    <a:lumMod val="65000"/>
                    <a:lumOff val="35000"/>
                  </a:schemeClr>
                </a:solidFill>
                <a:latin typeface="微软雅黑" panose="020B0503020204020204" pitchFamily="34" charset="-122"/>
                <a:ea typeface="微软雅黑" panose="020B0503020204020204" pitchFamily="34" charset="-122"/>
              </a:endParaRPr>
            </a:p>
            <a:p>
              <a:pPr lvl="0">
                <a:defRPr/>
              </a:pPr>
              <a:r>
                <a:rPr lang="zh-CN" altLang="en-US" sz="1158" kern="0" dirty="0">
                  <a:solidFill>
                    <a:schemeClr val="tx1">
                      <a:lumMod val="65000"/>
                      <a:lumOff val="35000"/>
                    </a:schemeClr>
                  </a:solidFill>
                  <a:latin typeface="微软雅黑" panose="020B0503020204020204" pitchFamily="34" charset="-122"/>
                  <a:ea typeface="微软雅黑" panose="020B0503020204020204" pitchFamily="34" charset="-122"/>
                </a:rPr>
                <a:t>点击添加文本点击添加文本</a:t>
              </a:r>
              <a:endParaRPr lang="en-US" altLang="zh-CN" sz="1158"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660851" y="941838"/>
            <a:ext cx="2235408" cy="1242192"/>
            <a:chOff x="1602873" y="915566"/>
            <a:chExt cx="2093153" cy="1163143"/>
          </a:xfrm>
        </p:grpSpPr>
        <p:sp>
          <p:nvSpPr>
            <p:cNvPr id="24" name="椭圆 23"/>
            <p:cNvSpPr/>
            <p:nvPr/>
          </p:nvSpPr>
          <p:spPr>
            <a:xfrm>
              <a:off x="1602873" y="1995686"/>
              <a:ext cx="83023" cy="83023"/>
            </a:xfrm>
            <a:prstGeom prst="ellipse">
              <a:avLst/>
            </a:pr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8214" tIns="44107" rIns="88214" bIns="44107" numCol="1" spcCol="0" rtlCol="0" fromWordArt="0" anchor="ctr" anchorCtr="0" forceAA="0" compatLnSpc="1">
              <a:noAutofit/>
            </a:bodyPr>
            <a:lstStyle/>
            <a:p>
              <a:pPr algn="ctr"/>
              <a:endParaRPr lang="zh-CN" altLang="en-US" sz="13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a:xfrm flipV="1">
              <a:off x="1644384" y="915566"/>
              <a:ext cx="0" cy="1127925"/>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文本框 3"/>
            <p:cNvSpPr txBox="1"/>
            <p:nvPr/>
          </p:nvSpPr>
          <p:spPr>
            <a:xfrm>
              <a:off x="1685896" y="1147321"/>
              <a:ext cx="2010130" cy="614687"/>
            </a:xfrm>
            <a:prstGeom prst="rect">
              <a:avLst/>
            </a:prstGeom>
            <a:noFill/>
          </p:spPr>
          <p:txBody>
            <a:bodyPr wrap="none" rtlCol="0">
              <a:spAutoFit/>
            </a:bodyPr>
            <a:lstStyle/>
            <a:p>
              <a:r>
                <a:rPr lang="zh-CN" altLang="en-US" sz="1350" b="1" dirty="0">
                  <a:solidFill>
                    <a:srgbClr val="C00000"/>
                  </a:solidFill>
                  <a:latin typeface="微软雅黑" panose="020B0503020204020204" pitchFamily="34" charset="-122"/>
                  <a:ea typeface="微软雅黑" panose="020B0503020204020204" pitchFamily="34" charset="-122"/>
                </a:rPr>
                <a:t>标题文字</a:t>
              </a:r>
              <a:endParaRPr lang="en-US" altLang="zh-CN" sz="1350" b="1" dirty="0">
                <a:solidFill>
                  <a:srgbClr val="C00000"/>
                </a:solidFill>
                <a:latin typeface="微软雅黑" panose="020B0503020204020204" pitchFamily="34" charset="-122"/>
                <a:ea typeface="微软雅黑" panose="020B0503020204020204" pitchFamily="34" charset="-122"/>
              </a:endParaRPr>
            </a:p>
            <a:p>
              <a:pPr lvl="0">
                <a:defRPr/>
              </a:pPr>
              <a:r>
                <a:rPr lang="zh-CN" altLang="en-US" sz="1158" kern="0" dirty="0">
                  <a:solidFill>
                    <a:schemeClr val="tx1">
                      <a:lumMod val="65000"/>
                      <a:lumOff val="35000"/>
                    </a:schemeClr>
                  </a:solidFill>
                  <a:latin typeface="微软雅黑" panose="020B0503020204020204" pitchFamily="34" charset="-122"/>
                  <a:ea typeface="微软雅黑" panose="020B0503020204020204" pitchFamily="34" charset="-122"/>
                </a:rPr>
                <a:t>点击添加文本点击添加文本    </a:t>
              </a:r>
              <a:endParaRPr lang="en-US" altLang="zh-CN" sz="1158" kern="0" dirty="0">
                <a:solidFill>
                  <a:schemeClr val="tx1">
                    <a:lumMod val="65000"/>
                    <a:lumOff val="35000"/>
                  </a:schemeClr>
                </a:solidFill>
                <a:latin typeface="微软雅黑" panose="020B0503020204020204" pitchFamily="34" charset="-122"/>
                <a:ea typeface="微软雅黑" panose="020B0503020204020204" pitchFamily="34" charset="-122"/>
              </a:endParaRPr>
            </a:p>
            <a:p>
              <a:pPr lvl="0">
                <a:defRPr/>
              </a:pPr>
              <a:r>
                <a:rPr lang="zh-CN" altLang="en-US" sz="1158" kern="0" dirty="0">
                  <a:solidFill>
                    <a:schemeClr val="tx1">
                      <a:lumMod val="65000"/>
                      <a:lumOff val="35000"/>
                    </a:schemeClr>
                  </a:solidFill>
                  <a:latin typeface="微软雅黑" panose="020B0503020204020204" pitchFamily="34" charset="-122"/>
                  <a:ea typeface="微软雅黑" panose="020B0503020204020204" pitchFamily="34" charset="-122"/>
                </a:rPr>
                <a:t>点击添加文本点击添加文本</a:t>
              </a:r>
              <a:endParaRPr lang="en-US" altLang="zh-CN" sz="1158"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2570475" y="3325794"/>
            <a:ext cx="2237281" cy="1208917"/>
            <a:chOff x="2572146" y="3406852"/>
            <a:chExt cx="2319104" cy="1253130"/>
          </a:xfrm>
        </p:grpSpPr>
        <p:grpSp>
          <p:nvGrpSpPr>
            <p:cNvPr id="28" name="组合 27"/>
            <p:cNvGrpSpPr/>
            <p:nvPr/>
          </p:nvGrpSpPr>
          <p:grpSpPr>
            <a:xfrm>
              <a:off x="2572146" y="3406852"/>
              <a:ext cx="91908" cy="1253130"/>
              <a:chOff x="5796760" y="3373688"/>
              <a:chExt cx="83023" cy="1131985"/>
            </a:xfrm>
          </p:grpSpPr>
          <p:sp>
            <p:nvSpPr>
              <p:cNvPr id="30" name="椭圆 29"/>
              <p:cNvSpPr/>
              <p:nvPr/>
            </p:nvSpPr>
            <p:spPr>
              <a:xfrm>
                <a:off x="5796760" y="3373688"/>
                <a:ext cx="83023" cy="83023"/>
              </a:xfrm>
              <a:prstGeom prst="ellipse">
                <a:avLst/>
              </a:pr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8214" tIns="44107" rIns="88214" bIns="44107" numCol="1" spcCol="0" rtlCol="0" fromWordArt="0" anchor="ctr" anchorCtr="0" forceAA="0" compatLnSpc="1">
                <a:noAutofit/>
              </a:bodyPr>
              <a:lstStyle/>
              <a:p>
                <a:pPr algn="ctr"/>
                <a:endParaRPr lang="zh-CN" altLang="en-US" sz="13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31" name="直接连接符 30"/>
              <p:cNvCxnSpPr>
                <a:stCxn id="30" idx="4"/>
              </p:cNvCxnSpPr>
              <p:nvPr/>
            </p:nvCxnSpPr>
            <p:spPr>
              <a:xfrm>
                <a:off x="5838271" y="3456711"/>
                <a:ext cx="0" cy="104896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9" name="文本框 3"/>
            <p:cNvSpPr txBox="1"/>
            <p:nvPr/>
          </p:nvSpPr>
          <p:spPr>
            <a:xfrm>
              <a:off x="2665996" y="3704585"/>
              <a:ext cx="2225254" cy="680470"/>
            </a:xfrm>
            <a:prstGeom prst="rect">
              <a:avLst/>
            </a:prstGeom>
            <a:noFill/>
          </p:spPr>
          <p:txBody>
            <a:bodyPr wrap="none" rtlCol="0">
              <a:spAutoFit/>
            </a:bodyPr>
            <a:lstStyle/>
            <a:p>
              <a:r>
                <a:rPr lang="zh-CN" altLang="en-US" sz="1350" b="1" dirty="0">
                  <a:solidFill>
                    <a:srgbClr val="C00000"/>
                  </a:solidFill>
                  <a:latin typeface="微软雅黑" panose="020B0503020204020204" pitchFamily="34" charset="-122"/>
                  <a:ea typeface="微软雅黑" panose="020B0503020204020204" pitchFamily="34" charset="-122"/>
                </a:rPr>
                <a:t>标题文字</a:t>
              </a:r>
              <a:endParaRPr lang="en-US" altLang="zh-CN" sz="1350" b="1" dirty="0">
                <a:solidFill>
                  <a:srgbClr val="C00000"/>
                </a:solidFill>
                <a:latin typeface="微软雅黑" panose="020B0503020204020204" pitchFamily="34" charset="-122"/>
                <a:ea typeface="微软雅黑" panose="020B0503020204020204" pitchFamily="34" charset="-122"/>
              </a:endParaRPr>
            </a:p>
            <a:p>
              <a:pPr lvl="0">
                <a:defRPr/>
              </a:pPr>
              <a:r>
                <a:rPr lang="zh-CN" altLang="en-US" sz="1158" kern="0" dirty="0">
                  <a:solidFill>
                    <a:schemeClr val="tx1">
                      <a:lumMod val="65000"/>
                      <a:lumOff val="35000"/>
                    </a:schemeClr>
                  </a:solidFill>
                  <a:latin typeface="微软雅黑" panose="020B0503020204020204" pitchFamily="34" charset="-122"/>
                  <a:ea typeface="微软雅黑" panose="020B0503020204020204" pitchFamily="34" charset="-122"/>
                </a:rPr>
                <a:t>点击添加文本点击添加文本    </a:t>
              </a:r>
              <a:endParaRPr lang="en-US" altLang="zh-CN" sz="1158" kern="0" dirty="0">
                <a:solidFill>
                  <a:schemeClr val="tx1">
                    <a:lumMod val="65000"/>
                    <a:lumOff val="35000"/>
                  </a:schemeClr>
                </a:solidFill>
                <a:latin typeface="微软雅黑" panose="020B0503020204020204" pitchFamily="34" charset="-122"/>
                <a:ea typeface="微软雅黑" panose="020B0503020204020204" pitchFamily="34" charset="-122"/>
              </a:endParaRPr>
            </a:p>
            <a:p>
              <a:pPr lvl="0">
                <a:defRPr/>
              </a:pPr>
              <a:r>
                <a:rPr lang="zh-CN" altLang="en-US" sz="1158" kern="0" dirty="0">
                  <a:solidFill>
                    <a:schemeClr val="tx1">
                      <a:lumMod val="65000"/>
                      <a:lumOff val="35000"/>
                    </a:schemeClr>
                  </a:solidFill>
                  <a:latin typeface="微软雅黑" panose="020B0503020204020204" pitchFamily="34" charset="-122"/>
                  <a:ea typeface="微软雅黑" panose="020B0503020204020204" pitchFamily="34" charset="-122"/>
                </a:rPr>
                <a:t>点击添加文本点击添加文本</a:t>
              </a:r>
              <a:endParaRPr lang="en-US" altLang="zh-CN" sz="1158"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4" name="矩形 33"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Tree>
    <p:extLst>
      <p:ext uri="{BB962C8B-B14F-4D97-AF65-F5344CB8AC3E}">
        <p14:creationId xmlns:p14="http://schemas.microsoft.com/office/powerpoint/2010/main" val="517628485"/>
      </p:ext>
    </p:extLst>
  </p:cSld>
  <p:clrMapOvr>
    <a:masterClrMapping/>
  </p:clrMapOvr>
  <p:transition spd="slow" advTm="12537">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1000"/>
                                        <p:tgtEl>
                                          <p:spTgt spid="19"/>
                                        </p:tgtEl>
                                      </p:cBhvr>
                                    </p:animEffect>
                                    <p:anim calcmode="lin" valueType="num">
                                      <p:cBhvr>
                                        <p:cTn id="44" dur="1000" fill="hold"/>
                                        <p:tgtEl>
                                          <p:spTgt spid="19"/>
                                        </p:tgtEl>
                                        <p:attrNameLst>
                                          <p:attrName>ppt_x</p:attrName>
                                        </p:attrNameLst>
                                      </p:cBhvr>
                                      <p:tavLst>
                                        <p:tav tm="0">
                                          <p:val>
                                            <p:strVal val="#ppt_x"/>
                                          </p:val>
                                        </p:tav>
                                        <p:tav tm="100000">
                                          <p:val>
                                            <p:strVal val="#ppt_x"/>
                                          </p:val>
                                        </p:tav>
                                      </p:tavLst>
                                    </p:anim>
                                    <p:anim calcmode="lin" valueType="num">
                                      <p:cBhvr>
                                        <p:cTn id="45" dur="1000" fill="hold"/>
                                        <p:tgtEl>
                                          <p:spTgt spid="19"/>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42" presetClass="entr" presetSubtype="0" fill="hold"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1000"/>
                                        <p:tgtEl>
                                          <p:spTgt spid="23"/>
                                        </p:tgtEl>
                                      </p:cBhvr>
                                    </p:animEffect>
                                    <p:anim calcmode="lin" valueType="num">
                                      <p:cBhvr>
                                        <p:cTn id="50" dur="1000" fill="hold"/>
                                        <p:tgtEl>
                                          <p:spTgt spid="23"/>
                                        </p:tgtEl>
                                        <p:attrNameLst>
                                          <p:attrName>ppt_x</p:attrName>
                                        </p:attrNameLst>
                                      </p:cBhvr>
                                      <p:tavLst>
                                        <p:tav tm="0">
                                          <p:val>
                                            <p:strVal val="#ppt_x"/>
                                          </p:val>
                                        </p:tav>
                                        <p:tav tm="100000">
                                          <p:val>
                                            <p:strVal val="#ppt_x"/>
                                          </p:val>
                                        </p:tav>
                                      </p:tavLst>
                                    </p:anim>
                                    <p:anim calcmode="lin" valueType="num">
                                      <p:cBhvr>
                                        <p:cTn id="51" dur="1000" fill="hold"/>
                                        <p:tgtEl>
                                          <p:spTgt spid="23"/>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47" presetClass="entr" presetSubtype="0"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stCxn id="26" idx="6"/>
          </p:cNvCxnSpPr>
          <p:nvPr/>
        </p:nvCxnSpPr>
        <p:spPr>
          <a:xfrm>
            <a:off x="4220321" y="2100458"/>
            <a:ext cx="699162" cy="1"/>
          </a:xfrm>
          <a:prstGeom prst="line">
            <a:avLst/>
          </a:prstGeom>
          <a:ln w="12700">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3873362" y="4038949"/>
            <a:ext cx="1491300" cy="621033"/>
          </a:xfrm>
          <a:prstGeom prst="ellipse">
            <a:avLst/>
          </a:prstGeom>
          <a:gradFill flip="none" rotWithShape="1">
            <a:gsLst>
              <a:gs pos="0">
                <a:schemeClr val="tx1">
                  <a:alpha val="43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2958381" y="2278077"/>
            <a:ext cx="1489228" cy="1986493"/>
            <a:chOff x="2864931" y="2134061"/>
            <a:chExt cx="1489228" cy="1986493"/>
          </a:xfrm>
        </p:grpSpPr>
        <p:sp>
          <p:nvSpPr>
            <p:cNvPr id="7" name="上箭头 15"/>
            <p:cNvSpPr/>
            <p:nvPr/>
          </p:nvSpPr>
          <p:spPr>
            <a:xfrm>
              <a:off x="2864931" y="2134061"/>
              <a:ext cx="1489228" cy="1986493"/>
            </a:xfrm>
            <a:custGeom>
              <a:avLst/>
              <a:gdLst>
                <a:gd name="connsiteX0" fmla="*/ 0 w 387210"/>
                <a:gd name="connsiteY0" fmla="*/ 193605 h 2088232"/>
                <a:gd name="connsiteX1" fmla="*/ 193605 w 387210"/>
                <a:gd name="connsiteY1" fmla="*/ 0 h 2088232"/>
                <a:gd name="connsiteX2" fmla="*/ 387210 w 387210"/>
                <a:gd name="connsiteY2" fmla="*/ 193605 h 2088232"/>
                <a:gd name="connsiteX3" fmla="*/ 290408 w 387210"/>
                <a:gd name="connsiteY3" fmla="*/ 193605 h 2088232"/>
                <a:gd name="connsiteX4" fmla="*/ 290408 w 387210"/>
                <a:gd name="connsiteY4" fmla="*/ 2088232 h 2088232"/>
                <a:gd name="connsiteX5" fmla="*/ 96803 w 387210"/>
                <a:gd name="connsiteY5" fmla="*/ 2088232 h 2088232"/>
                <a:gd name="connsiteX6" fmla="*/ 96803 w 387210"/>
                <a:gd name="connsiteY6" fmla="*/ 193605 h 2088232"/>
                <a:gd name="connsiteX7" fmla="*/ 0 w 387210"/>
                <a:gd name="connsiteY7" fmla="*/ 193605 h 2088232"/>
                <a:gd name="connsiteX0" fmla="*/ 0 w 347338"/>
                <a:gd name="connsiteY0" fmla="*/ 193605 h 2088232"/>
                <a:gd name="connsiteX1" fmla="*/ 193605 w 347338"/>
                <a:gd name="connsiteY1" fmla="*/ 0 h 2088232"/>
                <a:gd name="connsiteX2" fmla="*/ 347338 w 347338"/>
                <a:gd name="connsiteY2" fmla="*/ 148417 h 2088232"/>
                <a:gd name="connsiteX3" fmla="*/ 290408 w 347338"/>
                <a:gd name="connsiteY3" fmla="*/ 193605 h 2088232"/>
                <a:gd name="connsiteX4" fmla="*/ 290408 w 347338"/>
                <a:gd name="connsiteY4" fmla="*/ 2088232 h 2088232"/>
                <a:gd name="connsiteX5" fmla="*/ 96803 w 347338"/>
                <a:gd name="connsiteY5" fmla="*/ 2088232 h 2088232"/>
                <a:gd name="connsiteX6" fmla="*/ 96803 w 347338"/>
                <a:gd name="connsiteY6" fmla="*/ 193605 h 2088232"/>
                <a:gd name="connsiteX7" fmla="*/ 0 w 347338"/>
                <a:gd name="connsiteY7" fmla="*/ 193605 h 2088232"/>
                <a:gd name="connsiteX0" fmla="*/ 0 w 288859"/>
                <a:gd name="connsiteY0" fmla="*/ 145759 h 2088232"/>
                <a:gd name="connsiteX1" fmla="*/ 135126 w 288859"/>
                <a:gd name="connsiteY1" fmla="*/ 0 h 2088232"/>
                <a:gd name="connsiteX2" fmla="*/ 288859 w 288859"/>
                <a:gd name="connsiteY2" fmla="*/ 148417 h 2088232"/>
                <a:gd name="connsiteX3" fmla="*/ 231929 w 288859"/>
                <a:gd name="connsiteY3" fmla="*/ 193605 h 2088232"/>
                <a:gd name="connsiteX4" fmla="*/ 231929 w 288859"/>
                <a:gd name="connsiteY4" fmla="*/ 2088232 h 2088232"/>
                <a:gd name="connsiteX5" fmla="*/ 38324 w 288859"/>
                <a:gd name="connsiteY5" fmla="*/ 2088232 h 2088232"/>
                <a:gd name="connsiteX6" fmla="*/ 38324 w 288859"/>
                <a:gd name="connsiteY6" fmla="*/ 193605 h 2088232"/>
                <a:gd name="connsiteX7" fmla="*/ 0 w 288859"/>
                <a:gd name="connsiteY7" fmla="*/ 145759 h 2088232"/>
                <a:gd name="connsiteX0" fmla="*/ 0 w 288859"/>
                <a:gd name="connsiteY0" fmla="*/ 145759 h 2088232"/>
                <a:gd name="connsiteX1" fmla="*/ 135126 w 288859"/>
                <a:gd name="connsiteY1" fmla="*/ 0 h 2088232"/>
                <a:gd name="connsiteX2" fmla="*/ 288859 w 288859"/>
                <a:gd name="connsiteY2" fmla="*/ 148417 h 2088232"/>
                <a:gd name="connsiteX3" fmla="*/ 231929 w 288859"/>
                <a:gd name="connsiteY3" fmla="*/ 193605 h 2088232"/>
                <a:gd name="connsiteX4" fmla="*/ 231929 w 288859"/>
                <a:gd name="connsiteY4" fmla="*/ 2088232 h 2088232"/>
                <a:gd name="connsiteX5" fmla="*/ 38324 w 288859"/>
                <a:gd name="connsiteY5" fmla="*/ 2088232 h 2088232"/>
                <a:gd name="connsiteX6" fmla="*/ 88829 w 288859"/>
                <a:gd name="connsiteY6" fmla="*/ 151074 h 2088232"/>
                <a:gd name="connsiteX7" fmla="*/ 0 w 288859"/>
                <a:gd name="connsiteY7" fmla="*/ 145759 h 2088232"/>
                <a:gd name="connsiteX0" fmla="*/ 0 w 288859"/>
                <a:gd name="connsiteY0" fmla="*/ 145759 h 2088232"/>
                <a:gd name="connsiteX1" fmla="*/ 135126 w 288859"/>
                <a:gd name="connsiteY1" fmla="*/ 0 h 2088232"/>
                <a:gd name="connsiteX2" fmla="*/ 288859 w 288859"/>
                <a:gd name="connsiteY2" fmla="*/ 148417 h 2088232"/>
                <a:gd name="connsiteX3" fmla="*/ 208006 w 288859"/>
                <a:gd name="connsiteY3" fmla="*/ 148416 h 2088232"/>
                <a:gd name="connsiteX4" fmla="*/ 231929 w 288859"/>
                <a:gd name="connsiteY4" fmla="*/ 2088232 h 2088232"/>
                <a:gd name="connsiteX5" fmla="*/ 38324 w 288859"/>
                <a:gd name="connsiteY5" fmla="*/ 2088232 h 2088232"/>
                <a:gd name="connsiteX6" fmla="*/ 88829 w 288859"/>
                <a:gd name="connsiteY6" fmla="*/ 151074 h 2088232"/>
                <a:gd name="connsiteX7" fmla="*/ 0 w 288859"/>
                <a:gd name="connsiteY7" fmla="*/ 145759 h 2088232"/>
                <a:gd name="connsiteX0" fmla="*/ 631527 w 920386"/>
                <a:gd name="connsiteY0" fmla="*/ 145759 h 2191899"/>
                <a:gd name="connsiteX1" fmla="*/ 766653 w 920386"/>
                <a:gd name="connsiteY1" fmla="*/ 0 h 2191899"/>
                <a:gd name="connsiteX2" fmla="*/ 920386 w 920386"/>
                <a:gd name="connsiteY2" fmla="*/ 148417 h 2191899"/>
                <a:gd name="connsiteX3" fmla="*/ 839533 w 920386"/>
                <a:gd name="connsiteY3" fmla="*/ 148416 h 2191899"/>
                <a:gd name="connsiteX4" fmla="*/ 863456 w 920386"/>
                <a:gd name="connsiteY4" fmla="*/ 2088232 h 2191899"/>
                <a:gd name="connsiteX5" fmla="*/ 0 w 920386"/>
                <a:gd name="connsiteY5" fmla="*/ 2191899 h 2191899"/>
                <a:gd name="connsiteX6" fmla="*/ 720356 w 920386"/>
                <a:gd name="connsiteY6" fmla="*/ 151074 h 2191899"/>
                <a:gd name="connsiteX7" fmla="*/ 631527 w 920386"/>
                <a:gd name="connsiteY7" fmla="*/ 145759 h 2191899"/>
                <a:gd name="connsiteX0" fmla="*/ 631527 w 920386"/>
                <a:gd name="connsiteY0" fmla="*/ 145759 h 2191899"/>
                <a:gd name="connsiteX1" fmla="*/ 766653 w 920386"/>
                <a:gd name="connsiteY1" fmla="*/ 0 h 2191899"/>
                <a:gd name="connsiteX2" fmla="*/ 920386 w 920386"/>
                <a:gd name="connsiteY2" fmla="*/ 148417 h 2191899"/>
                <a:gd name="connsiteX3" fmla="*/ 839533 w 920386"/>
                <a:gd name="connsiteY3" fmla="*/ 148416 h 2191899"/>
                <a:gd name="connsiteX4" fmla="*/ 863456 w 920386"/>
                <a:gd name="connsiteY4" fmla="*/ 2088232 h 2191899"/>
                <a:gd name="connsiteX5" fmla="*/ 519165 w 920386"/>
                <a:gd name="connsiteY5" fmla="*/ 2131928 h 2191899"/>
                <a:gd name="connsiteX6" fmla="*/ 0 w 920386"/>
                <a:gd name="connsiteY6" fmla="*/ 2191899 h 2191899"/>
                <a:gd name="connsiteX7" fmla="*/ 720356 w 920386"/>
                <a:gd name="connsiteY7" fmla="*/ 151074 h 2191899"/>
                <a:gd name="connsiteX8" fmla="*/ 631527 w 920386"/>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519165 w 1671531"/>
                <a:gd name="connsiteY5" fmla="*/ 2131928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591655 w 1671531"/>
                <a:gd name="connsiteY0" fmla="*/ 137785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591655 w 1671531"/>
                <a:gd name="connsiteY8" fmla="*/ 137785 h 2191899"/>
                <a:gd name="connsiteX0" fmla="*/ 591655 w 1671531"/>
                <a:gd name="connsiteY0" fmla="*/ 137785 h 2191899"/>
                <a:gd name="connsiteX1" fmla="*/ 766653 w 1671531"/>
                <a:gd name="connsiteY1" fmla="*/ 0 h 2191899"/>
                <a:gd name="connsiteX2" fmla="*/ 933677 w 1671531"/>
                <a:gd name="connsiteY2" fmla="*/ 143101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591655 w 1671531"/>
                <a:gd name="connsiteY8" fmla="*/ 137785 h 2191899"/>
                <a:gd name="connsiteX0" fmla="*/ 591655 w 1671531"/>
                <a:gd name="connsiteY0" fmla="*/ 137785 h 2191899"/>
                <a:gd name="connsiteX1" fmla="*/ 766653 w 1671531"/>
                <a:gd name="connsiteY1" fmla="*/ 0 h 2191899"/>
                <a:gd name="connsiteX2" fmla="*/ 933677 w 1671531"/>
                <a:gd name="connsiteY2" fmla="*/ 143101 h 2191899"/>
                <a:gd name="connsiteX3" fmla="*/ 820927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591655 w 1671531"/>
                <a:gd name="connsiteY8" fmla="*/ 137785 h 2191899"/>
                <a:gd name="connsiteX0" fmla="*/ 591655 w 1671531"/>
                <a:gd name="connsiteY0" fmla="*/ 137785 h 2191899"/>
                <a:gd name="connsiteX1" fmla="*/ 766653 w 1671531"/>
                <a:gd name="connsiteY1" fmla="*/ 0 h 2191899"/>
                <a:gd name="connsiteX2" fmla="*/ 933677 w 1671531"/>
                <a:gd name="connsiteY2" fmla="*/ 143101 h 2191899"/>
                <a:gd name="connsiteX3" fmla="*/ 820927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696433 w 1671531"/>
                <a:gd name="connsiteY7" fmla="*/ 140441 h 2191899"/>
                <a:gd name="connsiteX8" fmla="*/ 591655 w 1671531"/>
                <a:gd name="connsiteY8" fmla="*/ 137785 h 2191899"/>
                <a:gd name="connsiteX0" fmla="*/ 591655 w 1671531"/>
                <a:gd name="connsiteY0" fmla="*/ 137785 h 2191899"/>
                <a:gd name="connsiteX1" fmla="*/ 766653 w 1671531"/>
                <a:gd name="connsiteY1" fmla="*/ 0 h 2191899"/>
                <a:gd name="connsiteX2" fmla="*/ 933677 w 1671531"/>
                <a:gd name="connsiteY2" fmla="*/ 143101 h 2191899"/>
                <a:gd name="connsiteX3" fmla="*/ 818269 w 1671531"/>
                <a:gd name="connsiteY3" fmla="*/ 143100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696433 w 1671531"/>
                <a:gd name="connsiteY7" fmla="*/ 140441 h 2191899"/>
                <a:gd name="connsiteX8" fmla="*/ 591655 w 1671531"/>
                <a:gd name="connsiteY8" fmla="*/ 137785 h 2191899"/>
                <a:gd name="connsiteX0" fmla="*/ 1104676 w 2184552"/>
                <a:gd name="connsiteY0" fmla="*/ 137785 h 2189241"/>
                <a:gd name="connsiteX1" fmla="*/ 1279674 w 2184552"/>
                <a:gd name="connsiteY1" fmla="*/ 0 h 2189241"/>
                <a:gd name="connsiteX2" fmla="*/ 1446698 w 2184552"/>
                <a:gd name="connsiteY2" fmla="*/ 143101 h 2189241"/>
                <a:gd name="connsiteX3" fmla="*/ 1331290 w 2184552"/>
                <a:gd name="connsiteY3" fmla="*/ 143100 h 2189241"/>
                <a:gd name="connsiteX4" fmla="*/ 2184552 w 2184552"/>
                <a:gd name="connsiteY4" fmla="*/ 2189241 h 2189241"/>
                <a:gd name="connsiteX5" fmla="*/ 1367112 w 2184552"/>
                <a:gd name="connsiteY5" fmla="*/ 2118637 h 2189241"/>
                <a:gd name="connsiteX6" fmla="*/ 0 w 2184552"/>
                <a:gd name="connsiteY6" fmla="*/ 1503440 h 2189241"/>
                <a:gd name="connsiteX7" fmla="*/ 1209454 w 2184552"/>
                <a:gd name="connsiteY7" fmla="*/ 140441 h 2189241"/>
                <a:gd name="connsiteX8" fmla="*/ 1104676 w 2184552"/>
                <a:gd name="connsiteY8" fmla="*/ 137785 h 2189241"/>
                <a:gd name="connsiteX0" fmla="*/ 1104676 w 2184552"/>
                <a:gd name="connsiteY0" fmla="*/ 137785 h 2189241"/>
                <a:gd name="connsiteX1" fmla="*/ 1279674 w 2184552"/>
                <a:gd name="connsiteY1" fmla="*/ 0 h 2189241"/>
                <a:gd name="connsiteX2" fmla="*/ 1446698 w 2184552"/>
                <a:gd name="connsiteY2" fmla="*/ 143101 h 2189241"/>
                <a:gd name="connsiteX3" fmla="*/ 1331290 w 2184552"/>
                <a:gd name="connsiteY3" fmla="*/ 143100 h 2189241"/>
                <a:gd name="connsiteX4" fmla="*/ 2184552 w 2184552"/>
                <a:gd name="connsiteY4" fmla="*/ 2189241 h 2189241"/>
                <a:gd name="connsiteX5" fmla="*/ 564354 w 2184552"/>
                <a:gd name="connsiteY5" fmla="*/ 1411572 h 2189241"/>
                <a:gd name="connsiteX6" fmla="*/ 0 w 2184552"/>
                <a:gd name="connsiteY6" fmla="*/ 1503440 h 2189241"/>
                <a:gd name="connsiteX7" fmla="*/ 1209454 w 2184552"/>
                <a:gd name="connsiteY7" fmla="*/ 140441 h 2189241"/>
                <a:gd name="connsiteX8" fmla="*/ 1104676 w 2184552"/>
                <a:gd name="connsiteY8" fmla="*/ 137785 h 2189241"/>
                <a:gd name="connsiteX0" fmla="*/ 1104676 w 1446698"/>
                <a:gd name="connsiteY0" fmla="*/ 137785 h 1615083"/>
                <a:gd name="connsiteX1" fmla="*/ 1279674 w 1446698"/>
                <a:gd name="connsiteY1" fmla="*/ 0 h 1615083"/>
                <a:gd name="connsiteX2" fmla="*/ 1446698 w 1446698"/>
                <a:gd name="connsiteY2" fmla="*/ 143101 h 1615083"/>
                <a:gd name="connsiteX3" fmla="*/ 1331290 w 1446698"/>
                <a:gd name="connsiteY3" fmla="*/ 143100 h 1615083"/>
                <a:gd name="connsiteX4" fmla="*/ 669412 w 1446698"/>
                <a:gd name="connsiteY4" fmla="*/ 1615083 h 1615083"/>
                <a:gd name="connsiteX5" fmla="*/ 564354 w 1446698"/>
                <a:gd name="connsiteY5" fmla="*/ 1411572 h 1615083"/>
                <a:gd name="connsiteX6" fmla="*/ 0 w 1446698"/>
                <a:gd name="connsiteY6" fmla="*/ 1503440 h 1615083"/>
                <a:gd name="connsiteX7" fmla="*/ 1209454 w 1446698"/>
                <a:gd name="connsiteY7" fmla="*/ 140441 h 1615083"/>
                <a:gd name="connsiteX8" fmla="*/ 1104676 w 1446698"/>
                <a:gd name="connsiteY8" fmla="*/ 137785 h 1615083"/>
                <a:gd name="connsiteX0" fmla="*/ 1104676 w 1446698"/>
                <a:gd name="connsiteY0" fmla="*/ 137785 h 1615083"/>
                <a:gd name="connsiteX1" fmla="*/ 1279674 w 1446698"/>
                <a:gd name="connsiteY1" fmla="*/ 0 h 1615083"/>
                <a:gd name="connsiteX2" fmla="*/ 1446698 w 1446698"/>
                <a:gd name="connsiteY2" fmla="*/ 143101 h 1615083"/>
                <a:gd name="connsiteX3" fmla="*/ 1331290 w 1446698"/>
                <a:gd name="connsiteY3" fmla="*/ 143100 h 1615083"/>
                <a:gd name="connsiteX4" fmla="*/ 669412 w 1446698"/>
                <a:gd name="connsiteY4" fmla="*/ 1615083 h 1615083"/>
                <a:gd name="connsiteX5" fmla="*/ 564354 w 1446698"/>
                <a:gd name="connsiteY5" fmla="*/ 1411572 h 1615083"/>
                <a:gd name="connsiteX6" fmla="*/ 0 w 1446698"/>
                <a:gd name="connsiteY6" fmla="*/ 1503440 h 1615083"/>
                <a:gd name="connsiteX7" fmla="*/ 1209454 w 1446698"/>
                <a:gd name="connsiteY7" fmla="*/ 140441 h 1615083"/>
                <a:gd name="connsiteX8" fmla="*/ 1104676 w 1446698"/>
                <a:gd name="connsiteY8" fmla="*/ 137785 h 1615083"/>
                <a:gd name="connsiteX0" fmla="*/ 1147206 w 1489228"/>
                <a:gd name="connsiteY0" fmla="*/ 137785 h 1615083"/>
                <a:gd name="connsiteX1" fmla="*/ 1322204 w 1489228"/>
                <a:gd name="connsiteY1" fmla="*/ 0 h 1615083"/>
                <a:gd name="connsiteX2" fmla="*/ 1489228 w 1489228"/>
                <a:gd name="connsiteY2" fmla="*/ 143101 h 1615083"/>
                <a:gd name="connsiteX3" fmla="*/ 1373820 w 1489228"/>
                <a:gd name="connsiteY3" fmla="*/ 143100 h 1615083"/>
                <a:gd name="connsiteX4" fmla="*/ 711942 w 1489228"/>
                <a:gd name="connsiteY4" fmla="*/ 1615083 h 1615083"/>
                <a:gd name="connsiteX5" fmla="*/ 606884 w 1489228"/>
                <a:gd name="connsiteY5" fmla="*/ 1411572 h 1615083"/>
                <a:gd name="connsiteX6" fmla="*/ 0 w 1489228"/>
                <a:gd name="connsiteY6" fmla="*/ 1506099 h 1615083"/>
                <a:gd name="connsiteX7" fmla="*/ 1251984 w 1489228"/>
                <a:gd name="connsiteY7" fmla="*/ 140441 h 1615083"/>
                <a:gd name="connsiteX8" fmla="*/ 1147206 w 1489228"/>
                <a:gd name="connsiteY8" fmla="*/ 137785 h 1615083"/>
                <a:gd name="connsiteX0" fmla="*/ 1147206 w 1489228"/>
                <a:gd name="connsiteY0" fmla="*/ 137785 h 1615083"/>
                <a:gd name="connsiteX1" fmla="*/ 1322204 w 1489228"/>
                <a:gd name="connsiteY1" fmla="*/ 0 h 1615083"/>
                <a:gd name="connsiteX2" fmla="*/ 1489228 w 1489228"/>
                <a:gd name="connsiteY2" fmla="*/ 143101 h 1615083"/>
                <a:gd name="connsiteX3" fmla="*/ 1373820 w 1489228"/>
                <a:gd name="connsiteY3" fmla="*/ 143100 h 1615083"/>
                <a:gd name="connsiteX4" fmla="*/ 711942 w 1489228"/>
                <a:gd name="connsiteY4" fmla="*/ 1615083 h 1615083"/>
                <a:gd name="connsiteX5" fmla="*/ 606884 w 1489228"/>
                <a:gd name="connsiteY5" fmla="*/ 1411572 h 1615083"/>
                <a:gd name="connsiteX6" fmla="*/ 0 w 1489228"/>
                <a:gd name="connsiteY6" fmla="*/ 1506099 h 1615083"/>
                <a:gd name="connsiteX7" fmla="*/ 1251984 w 1489228"/>
                <a:gd name="connsiteY7" fmla="*/ 140441 h 1615083"/>
                <a:gd name="connsiteX8" fmla="*/ 1147206 w 1489228"/>
                <a:gd name="connsiteY8" fmla="*/ 137785 h 1615083"/>
                <a:gd name="connsiteX0" fmla="*/ 1147206 w 1489228"/>
                <a:gd name="connsiteY0" fmla="*/ 137785 h 1615083"/>
                <a:gd name="connsiteX1" fmla="*/ 1322204 w 1489228"/>
                <a:gd name="connsiteY1" fmla="*/ 0 h 1615083"/>
                <a:gd name="connsiteX2" fmla="*/ 1489228 w 1489228"/>
                <a:gd name="connsiteY2" fmla="*/ 143101 h 1615083"/>
                <a:gd name="connsiteX3" fmla="*/ 1373820 w 1489228"/>
                <a:gd name="connsiteY3" fmla="*/ 143100 h 1615083"/>
                <a:gd name="connsiteX4" fmla="*/ 711942 w 1489228"/>
                <a:gd name="connsiteY4" fmla="*/ 1615083 h 1615083"/>
                <a:gd name="connsiteX5" fmla="*/ 606884 w 1489228"/>
                <a:gd name="connsiteY5" fmla="*/ 1411572 h 1615083"/>
                <a:gd name="connsiteX6" fmla="*/ 0 w 1489228"/>
                <a:gd name="connsiteY6" fmla="*/ 1506099 h 1615083"/>
                <a:gd name="connsiteX7" fmla="*/ 1251984 w 1489228"/>
                <a:gd name="connsiteY7" fmla="*/ 140441 h 1615083"/>
                <a:gd name="connsiteX8" fmla="*/ 1147206 w 1489228"/>
                <a:gd name="connsiteY8" fmla="*/ 137785 h 1615083"/>
                <a:gd name="connsiteX0" fmla="*/ 1147206 w 1489228"/>
                <a:gd name="connsiteY0" fmla="*/ 137785 h 1615083"/>
                <a:gd name="connsiteX1" fmla="*/ 1322204 w 1489228"/>
                <a:gd name="connsiteY1" fmla="*/ 0 h 1615083"/>
                <a:gd name="connsiteX2" fmla="*/ 1489228 w 1489228"/>
                <a:gd name="connsiteY2" fmla="*/ 143101 h 1615083"/>
                <a:gd name="connsiteX3" fmla="*/ 1373820 w 1489228"/>
                <a:gd name="connsiteY3" fmla="*/ 143100 h 1615083"/>
                <a:gd name="connsiteX4" fmla="*/ 711942 w 1489228"/>
                <a:gd name="connsiteY4" fmla="*/ 1615083 h 1615083"/>
                <a:gd name="connsiteX5" fmla="*/ 606884 w 1489228"/>
                <a:gd name="connsiteY5" fmla="*/ 1411572 h 1615083"/>
                <a:gd name="connsiteX6" fmla="*/ 0 w 1489228"/>
                <a:gd name="connsiteY6" fmla="*/ 1506099 h 1615083"/>
                <a:gd name="connsiteX7" fmla="*/ 1251984 w 1489228"/>
                <a:gd name="connsiteY7" fmla="*/ 140441 h 1615083"/>
                <a:gd name="connsiteX8" fmla="*/ 1147206 w 1489228"/>
                <a:gd name="connsiteY8" fmla="*/ 137785 h 1615083"/>
                <a:gd name="connsiteX0" fmla="*/ 1147206 w 1489228"/>
                <a:gd name="connsiteY0" fmla="*/ 137785 h 1615083"/>
                <a:gd name="connsiteX1" fmla="*/ 1322204 w 1489228"/>
                <a:gd name="connsiteY1" fmla="*/ 0 h 1615083"/>
                <a:gd name="connsiteX2" fmla="*/ 1489228 w 1489228"/>
                <a:gd name="connsiteY2" fmla="*/ 143101 h 1615083"/>
                <a:gd name="connsiteX3" fmla="*/ 1373820 w 1489228"/>
                <a:gd name="connsiteY3" fmla="*/ 143100 h 1615083"/>
                <a:gd name="connsiteX4" fmla="*/ 711942 w 1489228"/>
                <a:gd name="connsiteY4" fmla="*/ 1615083 h 1615083"/>
                <a:gd name="connsiteX5" fmla="*/ 606884 w 1489228"/>
                <a:gd name="connsiteY5" fmla="*/ 1411572 h 1615083"/>
                <a:gd name="connsiteX6" fmla="*/ 0 w 1489228"/>
                <a:gd name="connsiteY6" fmla="*/ 1506099 h 1615083"/>
                <a:gd name="connsiteX7" fmla="*/ 1251984 w 1489228"/>
                <a:gd name="connsiteY7" fmla="*/ 140441 h 1615083"/>
                <a:gd name="connsiteX8" fmla="*/ 1147206 w 1489228"/>
                <a:gd name="connsiteY8" fmla="*/ 137785 h 1615083"/>
                <a:gd name="connsiteX0" fmla="*/ 1147206 w 1489228"/>
                <a:gd name="connsiteY0" fmla="*/ 137785 h 1615083"/>
                <a:gd name="connsiteX1" fmla="*/ 1322204 w 1489228"/>
                <a:gd name="connsiteY1" fmla="*/ 0 h 1615083"/>
                <a:gd name="connsiteX2" fmla="*/ 1489228 w 1489228"/>
                <a:gd name="connsiteY2" fmla="*/ 143101 h 1615083"/>
                <a:gd name="connsiteX3" fmla="*/ 1379136 w 1489228"/>
                <a:gd name="connsiteY3" fmla="*/ 145758 h 1615083"/>
                <a:gd name="connsiteX4" fmla="*/ 711942 w 1489228"/>
                <a:gd name="connsiteY4" fmla="*/ 1615083 h 1615083"/>
                <a:gd name="connsiteX5" fmla="*/ 606884 w 1489228"/>
                <a:gd name="connsiteY5" fmla="*/ 1411572 h 1615083"/>
                <a:gd name="connsiteX6" fmla="*/ 0 w 1489228"/>
                <a:gd name="connsiteY6" fmla="*/ 1506099 h 1615083"/>
                <a:gd name="connsiteX7" fmla="*/ 1251984 w 1489228"/>
                <a:gd name="connsiteY7" fmla="*/ 140441 h 1615083"/>
                <a:gd name="connsiteX8" fmla="*/ 1147206 w 1489228"/>
                <a:gd name="connsiteY8" fmla="*/ 137785 h 1615083"/>
                <a:gd name="connsiteX0" fmla="*/ 1147206 w 1489228"/>
                <a:gd name="connsiteY0" fmla="*/ 137785 h 1615083"/>
                <a:gd name="connsiteX1" fmla="*/ 1322204 w 1489228"/>
                <a:gd name="connsiteY1" fmla="*/ 0 h 1615083"/>
                <a:gd name="connsiteX2" fmla="*/ 1489228 w 1489228"/>
                <a:gd name="connsiteY2" fmla="*/ 143101 h 1615083"/>
                <a:gd name="connsiteX3" fmla="*/ 1379136 w 1489228"/>
                <a:gd name="connsiteY3" fmla="*/ 145758 h 1615083"/>
                <a:gd name="connsiteX4" fmla="*/ 711942 w 1489228"/>
                <a:gd name="connsiteY4" fmla="*/ 1615083 h 1615083"/>
                <a:gd name="connsiteX5" fmla="*/ 606884 w 1489228"/>
                <a:gd name="connsiteY5" fmla="*/ 1411572 h 1615083"/>
                <a:gd name="connsiteX6" fmla="*/ 0 w 1489228"/>
                <a:gd name="connsiteY6" fmla="*/ 1506099 h 1615083"/>
                <a:gd name="connsiteX7" fmla="*/ 1251984 w 1489228"/>
                <a:gd name="connsiteY7" fmla="*/ 140441 h 1615083"/>
                <a:gd name="connsiteX8" fmla="*/ 1147206 w 1489228"/>
                <a:gd name="connsiteY8" fmla="*/ 137785 h 1615083"/>
                <a:gd name="connsiteX0" fmla="*/ 1147206 w 1489228"/>
                <a:gd name="connsiteY0" fmla="*/ 137785 h 1615083"/>
                <a:gd name="connsiteX1" fmla="*/ 1322204 w 1489228"/>
                <a:gd name="connsiteY1" fmla="*/ 0 h 1615083"/>
                <a:gd name="connsiteX2" fmla="*/ 1489228 w 1489228"/>
                <a:gd name="connsiteY2" fmla="*/ 143101 h 1615083"/>
                <a:gd name="connsiteX3" fmla="*/ 1379136 w 1489228"/>
                <a:gd name="connsiteY3" fmla="*/ 145758 h 1615083"/>
                <a:gd name="connsiteX4" fmla="*/ 711942 w 1489228"/>
                <a:gd name="connsiteY4" fmla="*/ 1615083 h 1615083"/>
                <a:gd name="connsiteX5" fmla="*/ 606884 w 1489228"/>
                <a:gd name="connsiteY5" fmla="*/ 1411572 h 1615083"/>
                <a:gd name="connsiteX6" fmla="*/ 0 w 1489228"/>
                <a:gd name="connsiteY6" fmla="*/ 1506099 h 1615083"/>
                <a:gd name="connsiteX7" fmla="*/ 1257300 w 1489228"/>
                <a:gd name="connsiteY7" fmla="*/ 140441 h 1615083"/>
                <a:gd name="connsiteX8" fmla="*/ 1147206 w 1489228"/>
                <a:gd name="connsiteY8" fmla="*/ 137785 h 1615083"/>
                <a:gd name="connsiteX0" fmla="*/ 1147206 w 1489228"/>
                <a:gd name="connsiteY0" fmla="*/ 137785 h 1615083"/>
                <a:gd name="connsiteX1" fmla="*/ 1322204 w 1489228"/>
                <a:gd name="connsiteY1" fmla="*/ 0 h 1615083"/>
                <a:gd name="connsiteX2" fmla="*/ 1489228 w 1489228"/>
                <a:gd name="connsiteY2" fmla="*/ 143101 h 1615083"/>
                <a:gd name="connsiteX3" fmla="*/ 1389769 w 1489228"/>
                <a:gd name="connsiteY3" fmla="*/ 151074 h 1615083"/>
                <a:gd name="connsiteX4" fmla="*/ 711942 w 1489228"/>
                <a:gd name="connsiteY4" fmla="*/ 1615083 h 1615083"/>
                <a:gd name="connsiteX5" fmla="*/ 606884 w 1489228"/>
                <a:gd name="connsiteY5" fmla="*/ 1411572 h 1615083"/>
                <a:gd name="connsiteX6" fmla="*/ 0 w 1489228"/>
                <a:gd name="connsiteY6" fmla="*/ 1506099 h 1615083"/>
                <a:gd name="connsiteX7" fmla="*/ 1257300 w 1489228"/>
                <a:gd name="connsiteY7" fmla="*/ 140441 h 1615083"/>
                <a:gd name="connsiteX8" fmla="*/ 1147206 w 1489228"/>
                <a:gd name="connsiteY8" fmla="*/ 137785 h 1615083"/>
                <a:gd name="connsiteX0" fmla="*/ 1147206 w 1489228"/>
                <a:gd name="connsiteY0" fmla="*/ 137785 h 1615083"/>
                <a:gd name="connsiteX1" fmla="*/ 1322204 w 1489228"/>
                <a:gd name="connsiteY1" fmla="*/ 0 h 1615083"/>
                <a:gd name="connsiteX2" fmla="*/ 1489228 w 1489228"/>
                <a:gd name="connsiteY2" fmla="*/ 143101 h 1615083"/>
                <a:gd name="connsiteX3" fmla="*/ 1379136 w 1489228"/>
                <a:gd name="connsiteY3" fmla="*/ 137783 h 1615083"/>
                <a:gd name="connsiteX4" fmla="*/ 711942 w 1489228"/>
                <a:gd name="connsiteY4" fmla="*/ 1615083 h 1615083"/>
                <a:gd name="connsiteX5" fmla="*/ 606884 w 1489228"/>
                <a:gd name="connsiteY5" fmla="*/ 1411572 h 1615083"/>
                <a:gd name="connsiteX6" fmla="*/ 0 w 1489228"/>
                <a:gd name="connsiteY6" fmla="*/ 1506099 h 1615083"/>
                <a:gd name="connsiteX7" fmla="*/ 1257300 w 1489228"/>
                <a:gd name="connsiteY7" fmla="*/ 140441 h 1615083"/>
                <a:gd name="connsiteX8" fmla="*/ 1147206 w 1489228"/>
                <a:gd name="connsiteY8" fmla="*/ 137785 h 1615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9228" h="1615083">
                  <a:moveTo>
                    <a:pt x="1147206" y="137785"/>
                  </a:moveTo>
                  <a:lnTo>
                    <a:pt x="1322204" y="0"/>
                  </a:lnTo>
                  <a:lnTo>
                    <a:pt x="1489228" y="143101"/>
                  </a:lnTo>
                  <a:lnTo>
                    <a:pt x="1379136" y="137783"/>
                  </a:lnTo>
                  <a:cubicBezTo>
                    <a:pt x="1425212" y="815399"/>
                    <a:pt x="1139017" y="1213913"/>
                    <a:pt x="711942" y="1615083"/>
                  </a:cubicBezTo>
                  <a:lnTo>
                    <a:pt x="606884" y="1411572"/>
                  </a:lnTo>
                  <a:lnTo>
                    <a:pt x="0" y="1506099"/>
                  </a:lnTo>
                  <a:cubicBezTo>
                    <a:pt x="707952" y="1179357"/>
                    <a:pt x="1240465" y="913750"/>
                    <a:pt x="1257300" y="140441"/>
                  </a:cubicBezTo>
                  <a:lnTo>
                    <a:pt x="1147206" y="137785"/>
                  </a:lnTo>
                  <a:close/>
                </a:path>
              </a:pathLst>
            </a:custGeom>
            <a:solidFill>
              <a:srgbClr val="B402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TextBox 197"/>
            <p:cNvSpPr txBox="1"/>
            <p:nvPr/>
          </p:nvSpPr>
          <p:spPr>
            <a:xfrm rot="1727564">
              <a:off x="3409250" y="3610189"/>
              <a:ext cx="549903" cy="246221"/>
            </a:xfrm>
            <a:prstGeom prst="rect">
              <a:avLst/>
            </a:prstGeom>
            <a:noFill/>
          </p:spPr>
          <p:txBody>
            <a:bodyPr wrap="square" rtlCol="0">
              <a:spAutoFit/>
            </a:bodyPr>
            <a:lstStyle/>
            <a:p>
              <a:r>
                <a:rPr lang="en-US" altLang="zh-CN" sz="1000" b="1" dirty="0">
                  <a:solidFill>
                    <a:schemeClr val="bg1"/>
                  </a:solidFill>
                  <a:latin typeface="微软雅黑" pitchFamily="34" charset="-122"/>
                  <a:ea typeface="微软雅黑" pitchFamily="34" charset="-122"/>
                </a:rPr>
                <a:t>22%</a:t>
              </a:r>
              <a:endParaRPr lang="zh-CN" altLang="en-US" sz="1000" b="1" dirty="0">
                <a:solidFill>
                  <a:schemeClr val="bg1"/>
                </a:solidFill>
                <a:latin typeface="微软雅黑" pitchFamily="34" charset="-122"/>
                <a:ea typeface="微软雅黑" pitchFamily="34" charset="-122"/>
              </a:endParaRPr>
            </a:p>
          </p:txBody>
        </p:sp>
      </p:grpSp>
      <p:grpSp>
        <p:nvGrpSpPr>
          <p:cNvPr id="9" name="组合 8"/>
          <p:cNvGrpSpPr/>
          <p:nvPr/>
        </p:nvGrpSpPr>
        <p:grpSpPr>
          <a:xfrm>
            <a:off x="4631736" y="2278077"/>
            <a:ext cx="1675300" cy="1979953"/>
            <a:chOff x="4538286" y="2134061"/>
            <a:chExt cx="1675300" cy="1979953"/>
          </a:xfrm>
        </p:grpSpPr>
        <p:sp>
          <p:nvSpPr>
            <p:cNvPr id="10" name="上箭头 15"/>
            <p:cNvSpPr/>
            <p:nvPr/>
          </p:nvSpPr>
          <p:spPr>
            <a:xfrm>
              <a:off x="4538286" y="2134061"/>
              <a:ext cx="1675300" cy="1979953"/>
            </a:xfrm>
            <a:custGeom>
              <a:avLst/>
              <a:gdLst>
                <a:gd name="connsiteX0" fmla="*/ 0 w 387210"/>
                <a:gd name="connsiteY0" fmla="*/ 193605 h 2088232"/>
                <a:gd name="connsiteX1" fmla="*/ 193605 w 387210"/>
                <a:gd name="connsiteY1" fmla="*/ 0 h 2088232"/>
                <a:gd name="connsiteX2" fmla="*/ 387210 w 387210"/>
                <a:gd name="connsiteY2" fmla="*/ 193605 h 2088232"/>
                <a:gd name="connsiteX3" fmla="*/ 290408 w 387210"/>
                <a:gd name="connsiteY3" fmla="*/ 193605 h 2088232"/>
                <a:gd name="connsiteX4" fmla="*/ 290408 w 387210"/>
                <a:gd name="connsiteY4" fmla="*/ 2088232 h 2088232"/>
                <a:gd name="connsiteX5" fmla="*/ 96803 w 387210"/>
                <a:gd name="connsiteY5" fmla="*/ 2088232 h 2088232"/>
                <a:gd name="connsiteX6" fmla="*/ 96803 w 387210"/>
                <a:gd name="connsiteY6" fmla="*/ 193605 h 2088232"/>
                <a:gd name="connsiteX7" fmla="*/ 0 w 387210"/>
                <a:gd name="connsiteY7" fmla="*/ 193605 h 2088232"/>
                <a:gd name="connsiteX0" fmla="*/ 0 w 347338"/>
                <a:gd name="connsiteY0" fmla="*/ 193605 h 2088232"/>
                <a:gd name="connsiteX1" fmla="*/ 193605 w 347338"/>
                <a:gd name="connsiteY1" fmla="*/ 0 h 2088232"/>
                <a:gd name="connsiteX2" fmla="*/ 347338 w 347338"/>
                <a:gd name="connsiteY2" fmla="*/ 148417 h 2088232"/>
                <a:gd name="connsiteX3" fmla="*/ 290408 w 347338"/>
                <a:gd name="connsiteY3" fmla="*/ 193605 h 2088232"/>
                <a:gd name="connsiteX4" fmla="*/ 290408 w 347338"/>
                <a:gd name="connsiteY4" fmla="*/ 2088232 h 2088232"/>
                <a:gd name="connsiteX5" fmla="*/ 96803 w 347338"/>
                <a:gd name="connsiteY5" fmla="*/ 2088232 h 2088232"/>
                <a:gd name="connsiteX6" fmla="*/ 96803 w 347338"/>
                <a:gd name="connsiteY6" fmla="*/ 193605 h 2088232"/>
                <a:gd name="connsiteX7" fmla="*/ 0 w 347338"/>
                <a:gd name="connsiteY7" fmla="*/ 193605 h 2088232"/>
                <a:gd name="connsiteX0" fmla="*/ 0 w 288859"/>
                <a:gd name="connsiteY0" fmla="*/ 145759 h 2088232"/>
                <a:gd name="connsiteX1" fmla="*/ 135126 w 288859"/>
                <a:gd name="connsiteY1" fmla="*/ 0 h 2088232"/>
                <a:gd name="connsiteX2" fmla="*/ 288859 w 288859"/>
                <a:gd name="connsiteY2" fmla="*/ 148417 h 2088232"/>
                <a:gd name="connsiteX3" fmla="*/ 231929 w 288859"/>
                <a:gd name="connsiteY3" fmla="*/ 193605 h 2088232"/>
                <a:gd name="connsiteX4" fmla="*/ 231929 w 288859"/>
                <a:gd name="connsiteY4" fmla="*/ 2088232 h 2088232"/>
                <a:gd name="connsiteX5" fmla="*/ 38324 w 288859"/>
                <a:gd name="connsiteY5" fmla="*/ 2088232 h 2088232"/>
                <a:gd name="connsiteX6" fmla="*/ 38324 w 288859"/>
                <a:gd name="connsiteY6" fmla="*/ 193605 h 2088232"/>
                <a:gd name="connsiteX7" fmla="*/ 0 w 288859"/>
                <a:gd name="connsiteY7" fmla="*/ 145759 h 2088232"/>
                <a:gd name="connsiteX0" fmla="*/ 0 w 288859"/>
                <a:gd name="connsiteY0" fmla="*/ 145759 h 2088232"/>
                <a:gd name="connsiteX1" fmla="*/ 135126 w 288859"/>
                <a:gd name="connsiteY1" fmla="*/ 0 h 2088232"/>
                <a:gd name="connsiteX2" fmla="*/ 288859 w 288859"/>
                <a:gd name="connsiteY2" fmla="*/ 148417 h 2088232"/>
                <a:gd name="connsiteX3" fmla="*/ 231929 w 288859"/>
                <a:gd name="connsiteY3" fmla="*/ 193605 h 2088232"/>
                <a:gd name="connsiteX4" fmla="*/ 231929 w 288859"/>
                <a:gd name="connsiteY4" fmla="*/ 2088232 h 2088232"/>
                <a:gd name="connsiteX5" fmla="*/ 38324 w 288859"/>
                <a:gd name="connsiteY5" fmla="*/ 2088232 h 2088232"/>
                <a:gd name="connsiteX6" fmla="*/ 88829 w 288859"/>
                <a:gd name="connsiteY6" fmla="*/ 151074 h 2088232"/>
                <a:gd name="connsiteX7" fmla="*/ 0 w 288859"/>
                <a:gd name="connsiteY7" fmla="*/ 145759 h 2088232"/>
                <a:gd name="connsiteX0" fmla="*/ 0 w 288859"/>
                <a:gd name="connsiteY0" fmla="*/ 145759 h 2088232"/>
                <a:gd name="connsiteX1" fmla="*/ 135126 w 288859"/>
                <a:gd name="connsiteY1" fmla="*/ 0 h 2088232"/>
                <a:gd name="connsiteX2" fmla="*/ 288859 w 288859"/>
                <a:gd name="connsiteY2" fmla="*/ 148417 h 2088232"/>
                <a:gd name="connsiteX3" fmla="*/ 208006 w 288859"/>
                <a:gd name="connsiteY3" fmla="*/ 148416 h 2088232"/>
                <a:gd name="connsiteX4" fmla="*/ 231929 w 288859"/>
                <a:gd name="connsiteY4" fmla="*/ 2088232 h 2088232"/>
                <a:gd name="connsiteX5" fmla="*/ 38324 w 288859"/>
                <a:gd name="connsiteY5" fmla="*/ 2088232 h 2088232"/>
                <a:gd name="connsiteX6" fmla="*/ 88829 w 288859"/>
                <a:gd name="connsiteY6" fmla="*/ 151074 h 2088232"/>
                <a:gd name="connsiteX7" fmla="*/ 0 w 288859"/>
                <a:gd name="connsiteY7" fmla="*/ 145759 h 2088232"/>
                <a:gd name="connsiteX0" fmla="*/ 631527 w 920386"/>
                <a:gd name="connsiteY0" fmla="*/ 145759 h 2191899"/>
                <a:gd name="connsiteX1" fmla="*/ 766653 w 920386"/>
                <a:gd name="connsiteY1" fmla="*/ 0 h 2191899"/>
                <a:gd name="connsiteX2" fmla="*/ 920386 w 920386"/>
                <a:gd name="connsiteY2" fmla="*/ 148417 h 2191899"/>
                <a:gd name="connsiteX3" fmla="*/ 839533 w 920386"/>
                <a:gd name="connsiteY3" fmla="*/ 148416 h 2191899"/>
                <a:gd name="connsiteX4" fmla="*/ 863456 w 920386"/>
                <a:gd name="connsiteY4" fmla="*/ 2088232 h 2191899"/>
                <a:gd name="connsiteX5" fmla="*/ 0 w 920386"/>
                <a:gd name="connsiteY5" fmla="*/ 2191899 h 2191899"/>
                <a:gd name="connsiteX6" fmla="*/ 720356 w 920386"/>
                <a:gd name="connsiteY6" fmla="*/ 151074 h 2191899"/>
                <a:gd name="connsiteX7" fmla="*/ 631527 w 920386"/>
                <a:gd name="connsiteY7" fmla="*/ 145759 h 2191899"/>
                <a:gd name="connsiteX0" fmla="*/ 631527 w 920386"/>
                <a:gd name="connsiteY0" fmla="*/ 145759 h 2191899"/>
                <a:gd name="connsiteX1" fmla="*/ 766653 w 920386"/>
                <a:gd name="connsiteY1" fmla="*/ 0 h 2191899"/>
                <a:gd name="connsiteX2" fmla="*/ 920386 w 920386"/>
                <a:gd name="connsiteY2" fmla="*/ 148417 h 2191899"/>
                <a:gd name="connsiteX3" fmla="*/ 839533 w 920386"/>
                <a:gd name="connsiteY3" fmla="*/ 148416 h 2191899"/>
                <a:gd name="connsiteX4" fmla="*/ 863456 w 920386"/>
                <a:gd name="connsiteY4" fmla="*/ 2088232 h 2191899"/>
                <a:gd name="connsiteX5" fmla="*/ 519165 w 920386"/>
                <a:gd name="connsiteY5" fmla="*/ 2131928 h 2191899"/>
                <a:gd name="connsiteX6" fmla="*/ 0 w 920386"/>
                <a:gd name="connsiteY6" fmla="*/ 2191899 h 2191899"/>
                <a:gd name="connsiteX7" fmla="*/ 720356 w 920386"/>
                <a:gd name="connsiteY7" fmla="*/ 151074 h 2191899"/>
                <a:gd name="connsiteX8" fmla="*/ 631527 w 920386"/>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519165 w 1671531"/>
                <a:gd name="connsiteY5" fmla="*/ 2131928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594313 w 1671531"/>
                <a:gd name="connsiteY0" fmla="*/ 13246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594313 w 1671531"/>
                <a:gd name="connsiteY8" fmla="*/ 132469 h 2191899"/>
                <a:gd name="connsiteX0" fmla="*/ 594313 w 1671531"/>
                <a:gd name="connsiteY0" fmla="*/ 132469 h 2191899"/>
                <a:gd name="connsiteX1" fmla="*/ 766653 w 1671531"/>
                <a:gd name="connsiteY1" fmla="*/ 0 h 2191899"/>
                <a:gd name="connsiteX2" fmla="*/ 960258 w 1671531"/>
                <a:gd name="connsiteY2" fmla="*/ 137785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594313 w 1671531"/>
                <a:gd name="connsiteY8" fmla="*/ 132469 h 2191899"/>
                <a:gd name="connsiteX0" fmla="*/ 594313 w 1671531"/>
                <a:gd name="connsiteY0" fmla="*/ 132469 h 2191899"/>
                <a:gd name="connsiteX1" fmla="*/ 766653 w 1671531"/>
                <a:gd name="connsiteY1" fmla="*/ 0 h 2191899"/>
                <a:gd name="connsiteX2" fmla="*/ 960258 w 1671531"/>
                <a:gd name="connsiteY2" fmla="*/ 137785 h 2191899"/>
                <a:gd name="connsiteX3" fmla="*/ 860798 w 1671531"/>
                <a:gd name="connsiteY3" fmla="*/ 159049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594313 w 1671531"/>
                <a:gd name="connsiteY8" fmla="*/ 132469 h 2191899"/>
                <a:gd name="connsiteX0" fmla="*/ 594313 w 1671531"/>
                <a:gd name="connsiteY0" fmla="*/ 132469 h 2191899"/>
                <a:gd name="connsiteX1" fmla="*/ 766653 w 1671531"/>
                <a:gd name="connsiteY1" fmla="*/ 0 h 2191899"/>
                <a:gd name="connsiteX2" fmla="*/ 960258 w 1671531"/>
                <a:gd name="connsiteY2" fmla="*/ 137785 h 2191899"/>
                <a:gd name="connsiteX3" fmla="*/ 836874 w 1671531"/>
                <a:gd name="connsiteY3" fmla="*/ 140442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594313 w 1671531"/>
                <a:gd name="connsiteY8" fmla="*/ 132469 h 2191899"/>
                <a:gd name="connsiteX0" fmla="*/ 594313 w 1671531"/>
                <a:gd name="connsiteY0" fmla="*/ 132469 h 2191899"/>
                <a:gd name="connsiteX1" fmla="*/ 766653 w 1671531"/>
                <a:gd name="connsiteY1" fmla="*/ 0 h 2191899"/>
                <a:gd name="connsiteX2" fmla="*/ 960258 w 1671531"/>
                <a:gd name="connsiteY2" fmla="*/ 137785 h 2191899"/>
                <a:gd name="connsiteX3" fmla="*/ 836874 w 1671531"/>
                <a:gd name="connsiteY3" fmla="*/ 140442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17698 w 1671531"/>
                <a:gd name="connsiteY7" fmla="*/ 140441 h 2191899"/>
                <a:gd name="connsiteX8" fmla="*/ 594313 w 1671531"/>
                <a:gd name="connsiteY8" fmla="*/ 132469 h 2191899"/>
                <a:gd name="connsiteX0" fmla="*/ 594313 w 1671531"/>
                <a:gd name="connsiteY0" fmla="*/ 132469 h 2191899"/>
                <a:gd name="connsiteX1" fmla="*/ 766653 w 1671531"/>
                <a:gd name="connsiteY1" fmla="*/ 0 h 2191899"/>
                <a:gd name="connsiteX2" fmla="*/ 960258 w 1671531"/>
                <a:gd name="connsiteY2" fmla="*/ 137785 h 2191899"/>
                <a:gd name="connsiteX3" fmla="*/ 836874 w 1671531"/>
                <a:gd name="connsiteY3" fmla="*/ 140442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17698 w 1671531"/>
                <a:gd name="connsiteY7" fmla="*/ 140441 h 2191899"/>
                <a:gd name="connsiteX8" fmla="*/ 594313 w 1671531"/>
                <a:gd name="connsiteY8" fmla="*/ 132469 h 2191899"/>
                <a:gd name="connsiteX0" fmla="*/ 594313 w 1671531"/>
                <a:gd name="connsiteY0" fmla="*/ 143102 h 2191899"/>
                <a:gd name="connsiteX1" fmla="*/ 766653 w 1671531"/>
                <a:gd name="connsiteY1" fmla="*/ 0 h 2191899"/>
                <a:gd name="connsiteX2" fmla="*/ 960258 w 1671531"/>
                <a:gd name="connsiteY2" fmla="*/ 137785 h 2191899"/>
                <a:gd name="connsiteX3" fmla="*/ 836874 w 1671531"/>
                <a:gd name="connsiteY3" fmla="*/ 140442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17698 w 1671531"/>
                <a:gd name="connsiteY7" fmla="*/ 140441 h 2191899"/>
                <a:gd name="connsiteX8" fmla="*/ 594313 w 1671531"/>
                <a:gd name="connsiteY8" fmla="*/ 143102 h 2191899"/>
                <a:gd name="connsiteX0" fmla="*/ 594313 w 2269613"/>
                <a:gd name="connsiteY0" fmla="*/ 143102 h 2191899"/>
                <a:gd name="connsiteX1" fmla="*/ 766653 w 2269613"/>
                <a:gd name="connsiteY1" fmla="*/ 0 h 2191899"/>
                <a:gd name="connsiteX2" fmla="*/ 960258 w 2269613"/>
                <a:gd name="connsiteY2" fmla="*/ 137785 h 2191899"/>
                <a:gd name="connsiteX3" fmla="*/ 836874 w 2269613"/>
                <a:gd name="connsiteY3" fmla="*/ 140442 h 2191899"/>
                <a:gd name="connsiteX4" fmla="*/ 2269613 w 2269613"/>
                <a:gd name="connsiteY4" fmla="*/ 1527365 h 2191899"/>
                <a:gd name="connsiteX5" fmla="*/ 854091 w 2269613"/>
                <a:gd name="connsiteY5" fmla="*/ 2118637 h 2191899"/>
                <a:gd name="connsiteX6" fmla="*/ 0 w 2269613"/>
                <a:gd name="connsiteY6" fmla="*/ 2191899 h 2191899"/>
                <a:gd name="connsiteX7" fmla="*/ 717698 w 2269613"/>
                <a:gd name="connsiteY7" fmla="*/ 140441 h 2191899"/>
                <a:gd name="connsiteX8" fmla="*/ 594313 w 2269613"/>
                <a:gd name="connsiteY8" fmla="*/ 143102 h 2191899"/>
                <a:gd name="connsiteX0" fmla="*/ 594313 w 2269613"/>
                <a:gd name="connsiteY0" fmla="*/ 143102 h 2191899"/>
                <a:gd name="connsiteX1" fmla="*/ 766653 w 2269613"/>
                <a:gd name="connsiteY1" fmla="*/ 0 h 2191899"/>
                <a:gd name="connsiteX2" fmla="*/ 960258 w 2269613"/>
                <a:gd name="connsiteY2" fmla="*/ 137785 h 2191899"/>
                <a:gd name="connsiteX3" fmla="*/ 836874 w 2269613"/>
                <a:gd name="connsiteY3" fmla="*/ 140442 h 2191899"/>
                <a:gd name="connsiteX4" fmla="*/ 2269613 w 2269613"/>
                <a:gd name="connsiteY4" fmla="*/ 1527365 h 2191899"/>
                <a:gd name="connsiteX5" fmla="*/ 1494702 w 2269613"/>
                <a:gd name="connsiteY5" fmla="*/ 1416888 h 2191899"/>
                <a:gd name="connsiteX6" fmla="*/ 0 w 2269613"/>
                <a:gd name="connsiteY6" fmla="*/ 2191899 h 2191899"/>
                <a:gd name="connsiteX7" fmla="*/ 717698 w 2269613"/>
                <a:gd name="connsiteY7" fmla="*/ 140441 h 2191899"/>
                <a:gd name="connsiteX8" fmla="*/ 594313 w 2269613"/>
                <a:gd name="connsiteY8" fmla="*/ 143102 h 2191899"/>
                <a:gd name="connsiteX0" fmla="*/ 0 w 1675300"/>
                <a:gd name="connsiteY0" fmla="*/ 143102 h 1601792"/>
                <a:gd name="connsiteX1" fmla="*/ 172340 w 1675300"/>
                <a:gd name="connsiteY1" fmla="*/ 0 h 1601792"/>
                <a:gd name="connsiteX2" fmla="*/ 365945 w 1675300"/>
                <a:gd name="connsiteY2" fmla="*/ 137785 h 1601792"/>
                <a:gd name="connsiteX3" fmla="*/ 242561 w 1675300"/>
                <a:gd name="connsiteY3" fmla="*/ 140442 h 1601792"/>
                <a:gd name="connsiteX4" fmla="*/ 1675300 w 1675300"/>
                <a:gd name="connsiteY4" fmla="*/ 1527365 h 1601792"/>
                <a:gd name="connsiteX5" fmla="*/ 900389 w 1675300"/>
                <a:gd name="connsiteY5" fmla="*/ 1416888 h 1601792"/>
                <a:gd name="connsiteX6" fmla="*/ 801210 w 1675300"/>
                <a:gd name="connsiteY6" fmla="*/ 1601792 h 1601792"/>
                <a:gd name="connsiteX7" fmla="*/ 123385 w 1675300"/>
                <a:gd name="connsiteY7" fmla="*/ 140441 h 1601792"/>
                <a:gd name="connsiteX8" fmla="*/ 0 w 1675300"/>
                <a:gd name="connsiteY8" fmla="*/ 143102 h 1601792"/>
                <a:gd name="connsiteX0" fmla="*/ 0 w 1675300"/>
                <a:gd name="connsiteY0" fmla="*/ 143102 h 1601792"/>
                <a:gd name="connsiteX1" fmla="*/ 172340 w 1675300"/>
                <a:gd name="connsiteY1" fmla="*/ 0 h 1601792"/>
                <a:gd name="connsiteX2" fmla="*/ 365945 w 1675300"/>
                <a:gd name="connsiteY2" fmla="*/ 137785 h 1601792"/>
                <a:gd name="connsiteX3" fmla="*/ 242561 w 1675300"/>
                <a:gd name="connsiteY3" fmla="*/ 140442 h 1601792"/>
                <a:gd name="connsiteX4" fmla="*/ 1675300 w 1675300"/>
                <a:gd name="connsiteY4" fmla="*/ 1527365 h 1601792"/>
                <a:gd name="connsiteX5" fmla="*/ 900389 w 1675300"/>
                <a:gd name="connsiteY5" fmla="*/ 1416888 h 1601792"/>
                <a:gd name="connsiteX6" fmla="*/ 801210 w 1675300"/>
                <a:gd name="connsiteY6" fmla="*/ 1601792 h 1601792"/>
                <a:gd name="connsiteX7" fmla="*/ 123385 w 1675300"/>
                <a:gd name="connsiteY7" fmla="*/ 140441 h 1601792"/>
                <a:gd name="connsiteX8" fmla="*/ 0 w 1675300"/>
                <a:gd name="connsiteY8" fmla="*/ 143102 h 1601792"/>
                <a:gd name="connsiteX0" fmla="*/ 0 w 1675300"/>
                <a:gd name="connsiteY0" fmla="*/ 143102 h 1601792"/>
                <a:gd name="connsiteX1" fmla="*/ 172340 w 1675300"/>
                <a:gd name="connsiteY1" fmla="*/ 0 h 1601792"/>
                <a:gd name="connsiteX2" fmla="*/ 365945 w 1675300"/>
                <a:gd name="connsiteY2" fmla="*/ 137785 h 1601792"/>
                <a:gd name="connsiteX3" fmla="*/ 242561 w 1675300"/>
                <a:gd name="connsiteY3" fmla="*/ 140442 h 1601792"/>
                <a:gd name="connsiteX4" fmla="*/ 1675300 w 1675300"/>
                <a:gd name="connsiteY4" fmla="*/ 1527365 h 1601792"/>
                <a:gd name="connsiteX5" fmla="*/ 900389 w 1675300"/>
                <a:gd name="connsiteY5" fmla="*/ 1416888 h 1601792"/>
                <a:gd name="connsiteX6" fmla="*/ 801210 w 1675300"/>
                <a:gd name="connsiteY6" fmla="*/ 1601792 h 1601792"/>
                <a:gd name="connsiteX7" fmla="*/ 123385 w 1675300"/>
                <a:gd name="connsiteY7" fmla="*/ 140441 h 1601792"/>
                <a:gd name="connsiteX8" fmla="*/ 0 w 1675300"/>
                <a:gd name="connsiteY8" fmla="*/ 143102 h 1601792"/>
                <a:gd name="connsiteX0" fmla="*/ 0 w 1675300"/>
                <a:gd name="connsiteY0" fmla="*/ 143102 h 1609766"/>
                <a:gd name="connsiteX1" fmla="*/ 172340 w 1675300"/>
                <a:gd name="connsiteY1" fmla="*/ 0 h 1609766"/>
                <a:gd name="connsiteX2" fmla="*/ 365945 w 1675300"/>
                <a:gd name="connsiteY2" fmla="*/ 137785 h 1609766"/>
                <a:gd name="connsiteX3" fmla="*/ 242561 w 1675300"/>
                <a:gd name="connsiteY3" fmla="*/ 140442 h 1609766"/>
                <a:gd name="connsiteX4" fmla="*/ 1675300 w 1675300"/>
                <a:gd name="connsiteY4" fmla="*/ 1527365 h 1609766"/>
                <a:gd name="connsiteX5" fmla="*/ 900389 w 1675300"/>
                <a:gd name="connsiteY5" fmla="*/ 1416888 h 1609766"/>
                <a:gd name="connsiteX6" fmla="*/ 806527 w 1675300"/>
                <a:gd name="connsiteY6" fmla="*/ 1609766 h 1609766"/>
                <a:gd name="connsiteX7" fmla="*/ 123385 w 1675300"/>
                <a:gd name="connsiteY7" fmla="*/ 140441 h 1609766"/>
                <a:gd name="connsiteX8" fmla="*/ 0 w 1675300"/>
                <a:gd name="connsiteY8" fmla="*/ 143102 h 1609766"/>
                <a:gd name="connsiteX0" fmla="*/ 0 w 1675300"/>
                <a:gd name="connsiteY0" fmla="*/ 143102 h 1609766"/>
                <a:gd name="connsiteX1" fmla="*/ 172340 w 1675300"/>
                <a:gd name="connsiteY1" fmla="*/ 0 h 1609766"/>
                <a:gd name="connsiteX2" fmla="*/ 365945 w 1675300"/>
                <a:gd name="connsiteY2" fmla="*/ 137785 h 1609766"/>
                <a:gd name="connsiteX3" fmla="*/ 242561 w 1675300"/>
                <a:gd name="connsiteY3" fmla="*/ 140442 h 1609766"/>
                <a:gd name="connsiteX4" fmla="*/ 1675300 w 1675300"/>
                <a:gd name="connsiteY4" fmla="*/ 1527365 h 1609766"/>
                <a:gd name="connsiteX5" fmla="*/ 900389 w 1675300"/>
                <a:gd name="connsiteY5" fmla="*/ 1416888 h 1609766"/>
                <a:gd name="connsiteX6" fmla="*/ 806527 w 1675300"/>
                <a:gd name="connsiteY6" fmla="*/ 1609766 h 1609766"/>
                <a:gd name="connsiteX7" fmla="*/ 123385 w 1675300"/>
                <a:gd name="connsiteY7" fmla="*/ 140441 h 1609766"/>
                <a:gd name="connsiteX8" fmla="*/ 0 w 1675300"/>
                <a:gd name="connsiteY8" fmla="*/ 143102 h 1609766"/>
                <a:gd name="connsiteX0" fmla="*/ 0 w 1675300"/>
                <a:gd name="connsiteY0" fmla="*/ 143102 h 1609766"/>
                <a:gd name="connsiteX1" fmla="*/ 172340 w 1675300"/>
                <a:gd name="connsiteY1" fmla="*/ 0 h 1609766"/>
                <a:gd name="connsiteX2" fmla="*/ 365945 w 1675300"/>
                <a:gd name="connsiteY2" fmla="*/ 137785 h 1609766"/>
                <a:gd name="connsiteX3" fmla="*/ 242561 w 1675300"/>
                <a:gd name="connsiteY3" fmla="*/ 140442 h 1609766"/>
                <a:gd name="connsiteX4" fmla="*/ 1675300 w 1675300"/>
                <a:gd name="connsiteY4" fmla="*/ 1527365 h 1609766"/>
                <a:gd name="connsiteX5" fmla="*/ 900389 w 1675300"/>
                <a:gd name="connsiteY5" fmla="*/ 1416888 h 1609766"/>
                <a:gd name="connsiteX6" fmla="*/ 806527 w 1675300"/>
                <a:gd name="connsiteY6" fmla="*/ 1609766 h 1609766"/>
                <a:gd name="connsiteX7" fmla="*/ 123385 w 1675300"/>
                <a:gd name="connsiteY7" fmla="*/ 140441 h 1609766"/>
                <a:gd name="connsiteX8" fmla="*/ 0 w 1675300"/>
                <a:gd name="connsiteY8" fmla="*/ 143102 h 1609766"/>
                <a:gd name="connsiteX0" fmla="*/ 0 w 1675300"/>
                <a:gd name="connsiteY0" fmla="*/ 143102 h 1609766"/>
                <a:gd name="connsiteX1" fmla="*/ 172340 w 1675300"/>
                <a:gd name="connsiteY1" fmla="*/ 0 h 1609766"/>
                <a:gd name="connsiteX2" fmla="*/ 365945 w 1675300"/>
                <a:gd name="connsiteY2" fmla="*/ 137785 h 1609766"/>
                <a:gd name="connsiteX3" fmla="*/ 242561 w 1675300"/>
                <a:gd name="connsiteY3" fmla="*/ 140442 h 1609766"/>
                <a:gd name="connsiteX4" fmla="*/ 1675300 w 1675300"/>
                <a:gd name="connsiteY4" fmla="*/ 1527365 h 1609766"/>
                <a:gd name="connsiteX5" fmla="*/ 900389 w 1675300"/>
                <a:gd name="connsiteY5" fmla="*/ 1416888 h 1609766"/>
                <a:gd name="connsiteX6" fmla="*/ 806527 w 1675300"/>
                <a:gd name="connsiteY6" fmla="*/ 1609766 h 1609766"/>
                <a:gd name="connsiteX7" fmla="*/ 123385 w 1675300"/>
                <a:gd name="connsiteY7" fmla="*/ 140441 h 1609766"/>
                <a:gd name="connsiteX8" fmla="*/ 0 w 1675300"/>
                <a:gd name="connsiteY8" fmla="*/ 143102 h 1609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5300" h="1609766">
                  <a:moveTo>
                    <a:pt x="0" y="143102"/>
                  </a:moveTo>
                  <a:lnTo>
                    <a:pt x="172340" y="0"/>
                  </a:lnTo>
                  <a:lnTo>
                    <a:pt x="365945" y="137785"/>
                  </a:lnTo>
                  <a:lnTo>
                    <a:pt x="242561" y="140442"/>
                  </a:lnTo>
                  <a:cubicBezTo>
                    <a:pt x="230158" y="1070582"/>
                    <a:pt x="1302275" y="1431881"/>
                    <a:pt x="1675300" y="1527365"/>
                  </a:cubicBezTo>
                  <a:lnTo>
                    <a:pt x="900389" y="1416888"/>
                  </a:lnTo>
                  <a:lnTo>
                    <a:pt x="806527" y="1609766"/>
                  </a:lnTo>
                  <a:cubicBezTo>
                    <a:pt x="286418" y="1163408"/>
                    <a:pt x="58704" y="772868"/>
                    <a:pt x="123385" y="140441"/>
                  </a:cubicBezTo>
                  <a:lnTo>
                    <a:pt x="0" y="143102"/>
                  </a:lnTo>
                  <a:close/>
                </a:path>
              </a:pathLst>
            </a:custGeom>
            <a:solidFill>
              <a:srgbClr val="B402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1" name="TextBox 200"/>
            <p:cNvSpPr txBox="1"/>
            <p:nvPr/>
          </p:nvSpPr>
          <p:spPr>
            <a:xfrm rot="18953744">
              <a:off x="4996261" y="3531515"/>
              <a:ext cx="549903" cy="246221"/>
            </a:xfrm>
            <a:prstGeom prst="rect">
              <a:avLst/>
            </a:prstGeom>
            <a:noFill/>
          </p:spPr>
          <p:txBody>
            <a:bodyPr wrap="square" rtlCol="0">
              <a:spAutoFit/>
            </a:bodyPr>
            <a:lstStyle/>
            <a:p>
              <a:r>
                <a:rPr lang="en-US" altLang="zh-CN" sz="1000" b="1">
                  <a:solidFill>
                    <a:schemeClr val="bg1"/>
                  </a:solidFill>
                  <a:latin typeface="微软雅黑" pitchFamily="34" charset="-122"/>
                  <a:ea typeface="微软雅黑" pitchFamily="34" charset="-122"/>
                </a:rPr>
                <a:t>22%</a:t>
              </a:r>
              <a:endParaRPr lang="zh-CN" altLang="en-US" sz="1000" b="1">
                <a:solidFill>
                  <a:schemeClr val="bg1"/>
                </a:solidFill>
                <a:latin typeface="微软雅黑" pitchFamily="34" charset="-122"/>
                <a:ea typeface="微软雅黑" pitchFamily="34" charset="-122"/>
              </a:endParaRPr>
            </a:p>
          </p:txBody>
        </p:sp>
      </p:grpSp>
      <p:grpSp>
        <p:nvGrpSpPr>
          <p:cNvPr id="12" name="组合 11"/>
          <p:cNvGrpSpPr/>
          <p:nvPr/>
        </p:nvGrpSpPr>
        <p:grpSpPr>
          <a:xfrm>
            <a:off x="3777652" y="1779661"/>
            <a:ext cx="1671531" cy="2695955"/>
            <a:chOff x="3684202" y="1635645"/>
            <a:chExt cx="1671531" cy="2695955"/>
          </a:xfrm>
        </p:grpSpPr>
        <p:sp>
          <p:nvSpPr>
            <p:cNvPr id="13" name="上箭头 15"/>
            <p:cNvSpPr/>
            <p:nvPr/>
          </p:nvSpPr>
          <p:spPr>
            <a:xfrm>
              <a:off x="3684202" y="1635645"/>
              <a:ext cx="1671531" cy="2695955"/>
            </a:xfrm>
            <a:custGeom>
              <a:avLst/>
              <a:gdLst>
                <a:gd name="connsiteX0" fmla="*/ 0 w 387210"/>
                <a:gd name="connsiteY0" fmla="*/ 193605 h 2088232"/>
                <a:gd name="connsiteX1" fmla="*/ 193605 w 387210"/>
                <a:gd name="connsiteY1" fmla="*/ 0 h 2088232"/>
                <a:gd name="connsiteX2" fmla="*/ 387210 w 387210"/>
                <a:gd name="connsiteY2" fmla="*/ 193605 h 2088232"/>
                <a:gd name="connsiteX3" fmla="*/ 290408 w 387210"/>
                <a:gd name="connsiteY3" fmla="*/ 193605 h 2088232"/>
                <a:gd name="connsiteX4" fmla="*/ 290408 w 387210"/>
                <a:gd name="connsiteY4" fmla="*/ 2088232 h 2088232"/>
                <a:gd name="connsiteX5" fmla="*/ 96803 w 387210"/>
                <a:gd name="connsiteY5" fmla="*/ 2088232 h 2088232"/>
                <a:gd name="connsiteX6" fmla="*/ 96803 w 387210"/>
                <a:gd name="connsiteY6" fmla="*/ 193605 h 2088232"/>
                <a:gd name="connsiteX7" fmla="*/ 0 w 387210"/>
                <a:gd name="connsiteY7" fmla="*/ 193605 h 2088232"/>
                <a:gd name="connsiteX0" fmla="*/ 0 w 347338"/>
                <a:gd name="connsiteY0" fmla="*/ 193605 h 2088232"/>
                <a:gd name="connsiteX1" fmla="*/ 193605 w 347338"/>
                <a:gd name="connsiteY1" fmla="*/ 0 h 2088232"/>
                <a:gd name="connsiteX2" fmla="*/ 347338 w 347338"/>
                <a:gd name="connsiteY2" fmla="*/ 148417 h 2088232"/>
                <a:gd name="connsiteX3" fmla="*/ 290408 w 347338"/>
                <a:gd name="connsiteY3" fmla="*/ 193605 h 2088232"/>
                <a:gd name="connsiteX4" fmla="*/ 290408 w 347338"/>
                <a:gd name="connsiteY4" fmla="*/ 2088232 h 2088232"/>
                <a:gd name="connsiteX5" fmla="*/ 96803 w 347338"/>
                <a:gd name="connsiteY5" fmla="*/ 2088232 h 2088232"/>
                <a:gd name="connsiteX6" fmla="*/ 96803 w 347338"/>
                <a:gd name="connsiteY6" fmla="*/ 193605 h 2088232"/>
                <a:gd name="connsiteX7" fmla="*/ 0 w 347338"/>
                <a:gd name="connsiteY7" fmla="*/ 193605 h 2088232"/>
                <a:gd name="connsiteX0" fmla="*/ 0 w 288859"/>
                <a:gd name="connsiteY0" fmla="*/ 145759 h 2088232"/>
                <a:gd name="connsiteX1" fmla="*/ 135126 w 288859"/>
                <a:gd name="connsiteY1" fmla="*/ 0 h 2088232"/>
                <a:gd name="connsiteX2" fmla="*/ 288859 w 288859"/>
                <a:gd name="connsiteY2" fmla="*/ 148417 h 2088232"/>
                <a:gd name="connsiteX3" fmla="*/ 231929 w 288859"/>
                <a:gd name="connsiteY3" fmla="*/ 193605 h 2088232"/>
                <a:gd name="connsiteX4" fmla="*/ 231929 w 288859"/>
                <a:gd name="connsiteY4" fmla="*/ 2088232 h 2088232"/>
                <a:gd name="connsiteX5" fmla="*/ 38324 w 288859"/>
                <a:gd name="connsiteY5" fmla="*/ 2088232 h 2088232"/>
                <a:gd name="connsiteX6" fmla="*/ 38324 w 288859"/>
                <a:gd name="connsiteY6" fmla="*/ 193605 h 2088232"/>
                <a:gd name="connsiteX7" fmla="*/ 0 w 288859"/>
                <a:gd name="connsiteY7" fmla="*/ 145759 h 2088232"/>
                <a:gd name="connsiteX0" fmla="*/ 0 w 288859"/>
                <a:gd name="connsiteY0" fmla="*/ 145759 h 2088232"/>
                <a:gd name="connsiteX1" fmla="*/ 135126 w 288859"/>
                <a:gd name="connsiteY1" fmla="*/ 0 h 2088232"/>
                <a:gd name="connsiteX2" fmla="*/ 288859 w 288859"/>
                <a:gd name="connsiteY2" fmla="*/ 148417 h 2088232"/>
                <a:gd name="connsiteX3" fmla="*/ 231929 w 288859"/>
                <a:gd name="connsiteY3" fmla="*/ 193605 h 2088232"/>
                <a:gd name="connsiteX4" fmla="*/ 231929 w 288859"/>
                <a:gd name="connsiteY4" fmla="*/ 2088232 h 2088232"/>
                <a:gd name="connsiteX5" fmla="*/ 38324 w 288859"/>
                <a:gd name="connsiteY5" fmla="*/ 2088232 h 2088232"/>
                <a:gd name="connsiteX6" fmla="*/ 88829 w 288859"/>
                <a:gd name="connsiteY6" fmla="*/ 151074 h 2088232"/>
                <a:gd name="connsiteX7" fmla="*/ 0 w 288859"/>
                <a:gd name="connsiteY7" fmla="*/ 145759 h 2088232"/>
                <a:gd name="connsiteX0" fmla="*/ 0 w 288859"/>
                <a:gd name="connsiteY0" fmla="*/ 145759 h 2088232"/>
                <a:gd name="connsiteX1" fmla="*/ 135126 w 288859"/>
                <a:gd name="connsiteY1" fmla="*/ 0 h 2088232"/>
                <a:gd name="connsiteX2" fmla="*/ 288859 w 288859"/>
                <a:gd name="connsiteY2" fmla="*/ 148417 h 2088232"/>
                <a:gd name="connsiteX3" fmla="*/ 208006 w 288859"/>
                <a:gd name="connsiteY3" fmla="*/ 148416 h 2088232"/>
                <a:gd name="connsiteX4" fmla="*/ 231929 w 288859"/>
                <a:gd name="connsiteY4" fmla="*/ 2088232 h 2088232"/>
                <a:gd name="connsiteX5" fmla="*/ 38324 w 288859"/>
                <a:gd name="connsiteY5" fmla="*/ 2088232 h 2088232"/>
                <a:gd name="connsiteX6" fmla="*/ 88829 w 288859"/>
                <a:gd name="connsiteY6" fmla="*/ 151074 h 2088232"/>
                <a:gd name="connsiteX7" fmla="*/ 0 w 288859"/>
                <a:gd name="connsiteY7" fmla="*/ 145759 h 2088232"/>
                <a:gd name="connsiteX0" fmla="*/ 631527 w 920386"/>
                <a:gd name="connsiteY0" fmla="*/ 145759 h 2191899"/>
                <a:gd name="connsiteX1" fmla="*/ 766653 w 920386"/>
                <a:gd name="connsiteY1" fmla="*/ 0 h 2191899"/>
                <a:gd name="connsiteX2" fmla="*/ 920386 w 920386"/>
                <a:gd name="connsiteY2" fmla="*/ 148417 h 2191899"/>
                <a:gd name="connsiteX3" fmla="*/ 839533 w 920386"/>
                <a:gd name="connsiteY3" fmla="*/ 148416 h 2191899"/>
                <a:gd name="connsiteX4" fmla="*/ 863456 w 920386"/>
                <a:gd name="connsiteY4" fmla="*/ 2088232 h 2191899"/>
                <a:gd name="connsiteX5" fmla="*/ 0 w 920386"/>
                <a:gd name="connsiteY5" fmla="*/ 2191899 h 2191899"/>
                <a:gd name="connsiteX6" fmla="*/ 720356 w 920386"/>
                <a:gd name="connsiteY6" fmla="*/ 151074 h 2191899"/>
                <a:gd name="connsiteX7" fmla="*/ 631527 w 920386"/>
                <a:gd name="connsiteY7" fmla="*/ 145759 h 2191899"/>
                <a:gd name="connsiteX0" fmla="*/ 631527 w 920386"/>
                <a:gd name="connsiteY0" fmla="*/ 145759 h 2191899"/>
                <a:gd name="connsiteX1" fmla="*/ 766653 w 920386"/>
                <a:gd name="connsiteY1" fmla="*/ 0 h 2191899"/>
                <a:gd name="connsiteX2" fmla="*/ 920386 w 920386"/>
                <a:gd name="connsiteY2" fmla="*/ 148417 h 2191899"/>
                <a:gd name="connsiteX3" fmla="*/ 839533 w 920386"/>
                <a:gd name="connsiteY3" fmla="*/ 148416 h 2191899"/>
                <a:gd name="connsiteX4" fmla="*/ 863456 w 920386"/>
                <a:gd name="connsiteY4" fmla="*/ 2088232 h 2191899"/>
                <a:gd name="connsiteX5" fmla="*/ 519165 w 920386"/>
                <a:gd name="connsiteY5" fmla="*/ 2131928 h 2191899"/>
                <a:gd name="connsiteX6" fmla="*/ 0 w 920386"/>
                <a:gd name="connsiteY6" fmla="*/ 2191899 h 2191899"/>
                <a:gd name="connsiteX7" fmla="*/ 720356 w 920386"/>
                <a:gd name="connsiteY7" fmla="*/ 151074 h 2191899"/>
                <a:gd name="connsiteX8" fmla="*/ 631527 w 920386"/>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519165 w 1671531"/>
                <a:gd name="connsiteY5" fmla="*/ 2131928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66653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85188 w 1671531"/>
                <a:gd name="connsiteY1" fmla="*/ 0 h 2191899"/>
                <a:gd name="connsiteX2" fmla="*/ 920386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 name="connsiteX0" fmla="*/ 631527 w 1671531"/>
                <a:gd name="connsiteY0" fmla="*/ 145759 h 2191899"/>
                <a:gd name="connsiteX1" fmla="*/ 785188 w 1671531"/>
                <a:gd name="connsiteY1" fmla="*/ 0 h 2191899"/>
                <a:gd name="connsiteX2" fmla="*/ 926565 w 1671531"/>
                <a:gd name="connsiteY2" fmla="*/ 148417 h 2191899"/>
                <a:gd name="connsiteX3" fmla="*/ 839533 w 1671531"/>
                <a:gd name="connsiteY3" fmla="*/ 148416 h 2191899"/>
                <a:gd name="connsiteX4" fmla="*/ 1671531 w 1671531"/>
                <a:gd name="connsiteY4" fmla="*/ 2189241 h 2191899"/>
                <a:gd name="connsiteX5" fmla="*/ 854091 w 1671531"/>
                <a:gd name="connsiteY5" fmla="*/ 2118637 h 2191899"/>
                <a:gd name="connsiteX6" fmla="*/ 0 w 1671531"/>
                <a:gd name="connsiteY6" fmla="*/ 2191899 h 2191899"/>
                <a:gd name="connsiteX7" fmla="*/ 720356 w 1671531"/>
                <a:gd name="connsiteY7" fmla="*/ 151074 h 2191899"/>
                <a:gd name="connsiteX8" fmla="*/ 631527 w 1671531"/>
                <a:gd name="connsiteY8" fmla="*/ 145759 h 219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1531" h="2191899">
                  <a:moveTo>
                    <a:pt x="631527" y="145759"/>
                  </a:moveTo>
                  <a:lnTo>
                    <a:pt x="785188" y="0"/>
                  </a:lnTo>
                  <a:lnTo>
                    <a:pt x="926565" y="148417"/>
                  </a:lnTo>
                  <a:lnTo>
                    <a:pt x="839533" y="148416"/>
                  </a:lnTo>
                  <a:cubicBezTo>
                    <a:pt x="781941" y="1083872"/>
                    <a:pt x="971554" y="1788071"/>
                    <a:pt x="1671531" y="2189241"/>
                  </a:cubicBezTo>
                  <a:lnTo>
                    <a:pt x="854091" y="2118637"/>
                  </a:lnTo>
                  <a:lnTo>
                    <a:pt x="0" y="2191899"/>
                  </a:lnTo>
                  <a:cubicBezTo>
                    <a:pt x="710610" y="1854524"/>
                    <a:pt x="740735" y="924383"/>
                    <a:pt x="720356" y="151074"/>
                  </a:cubicBezTo>
                  <a:lnTo>
                    <a:pt x="631527" y="145759"/>
                  </a:lnTo>
                  <a:close/>
                </a:path>
              </a:pathLst>
            </a:custGeom>
            <a:solidFill>
              <a:srgbClr val="B402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4" name="TextBox 203"/>
            <p:cNvSpPr txBox="1"/>
            <p:nvPr/>
          </p:nvSpPr>
          <p:spPr>
            <a:xfrm>
              <a:off x="4105723" y="3591714"/>
              <a:ext cx="909943" cy="461665"/>
            </a:xfrm>
            <a:prstGeom prst="rect">
              <a:avLst/>
            </a:prstGeom>
            <a:noFill/>
          </p:spPr>
          <p:txBody>
            <a:bodyPr wrap="square" rtlCol="0">
              <a:spAutoFit/>
            </a:bodyPr>
            <a:lstStyle/>
            <a:p>
              <a:r>
                <a:rPr lang="en-US" altLang="zh-CN" sz="2400" b="1" dirty="0">
                  <a:solidFill>
                    <a:schemeClr val="bg1"/>
                  </a:solidFill>
                  <a:latin typeface="微软雅黑" pitchFamily="34" charset="-122"/>
                  <a:ea typeface="微软雅黑" pitchFamily="34" charset="-122"/>
                </a:rPr>
                <a:t>42%</a:t>
              </a:r>
              <a:endParaRPr lang="zh-CN" altLang="en-US" sz="2400" b="1" dirty="0">
                <a:solidFill>
                  <a:schemeClr val="bg1"/>
                </a:solidFill>
                <a:latin typeface="微软雅黑" pitchFamily="34" charset="-122"/>
                <a:ea typeface="微软雅黑" pitchFamily="34" charset="-122"/>
              </a:endParaRPr>
            </a:p>
          </p:txBody>
        </p:sp>
      </p:grpSp>
      <p:sp>
        <p:nvSpPr>
          <p:cNvPr id="15" name="椭圆 14"/>
          <p:cNvSpPr/>
          <p:nvPr/>
        </p:nvSpPr>
        <p:spPr>
          <a:xfrm>
            <a:off x="4919483" y="1825507"/>
            <a:ext cx="549903" cy="549903"/>
          </a:xfrm>
          <a:prstGeom prst="ellipse">
            <a:avLst/>
          </a:prstGeom>
          <a:solidFill>
            <a:srgbClr val="B40226"/>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6" name="组合 15"/>
          <p:cNvGrpSpPr/>
          <p:nvPr/>
        </p:nvGrpSpPr>
        <p:grpSpPr>
          <a:xfrm>
            <a:off x="4266859" y="1166487"/>
            <a:ext cx="549903" cy="549903"/>
            <a:chOff x="4173409" y="806448"/>
            <a:chExt cx="549903" cy="549903"/>
          </a:xfrm>
        </p:grpSpPr>
        <p:sp>
          <p:nvSpPr>
            <p:cNvPr id="17" name="椭圆 16"/>
            <p:cNvSpPr/>
            <p:nvPr/>
          </p:nvSpPr>
          <p:spPr>
            <a:xfrm>
              <a:off x="4173409" y="806448"/>
              <a:ext cx="549903" cy="549903"/>
            </a:xfrm>
            <a:prstGeom prst="ellipse">
              <a:avLst/>
            </a:prstGeom>
            <a:solidFill>
              <a:srgbClr val="B40226"/>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8" name="组合 17"/>
            <p:cNvGrpSpPr/>
            <p:nvPr/>
          </p:nvGrpSpPr>
          <p:grpSpPr>
            <a:xfrm>
              <a:off x="4262623" y="905187"/>
              <a:ext cx="371475" cy="352425"/>
              <a:chOff x="4589608" y="1358954"/>
              <a:chExt cx="371475" cy="352425"/>
            </a:xfrm>
          </p:grpSpPr>
          <p:sp>
            <p:nvSpPr>
              <p:cNvPr id="19" name="Freeform 7"/>
              <p:cNvSpPr>
                <a:spLocks/>
              </p:cNvSpPr>
              <p:nvPr/>
            </p:nvSpPr>
            <p:spPr bwMode="auto">
              <a:xfrm>
                <a:off x="4589608" y="1358954"/>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8"/>
              <p:cNvSpPr>
                <a:spLocks/>
              </p:cNvSpPr>
              <p:nvPr/>
            </p:nvSpPr>
            <p:spPr bwMode="auto">
              <a:xfrm>
                <a:off x="4649933" y="1446267"/>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1" name="组合 20"/>
          <p:cNvGrpSpPr/>
          <p:nvPr/>
        </p:nvGrpSpPr>
        <p:grpSpPr>
          <a:xfrm>
            <a:off x="5049971" y="1961551"/>
            <a:ext cx="288925" cy="277812"/>
            <a:chOff x="4626120" y="2169023"/>
            <a:chExt cx="288925" cy="277812"/>
          </a:xfrm>
        </p:grpSpPr>
        <p:sp>
          <p:nvSpPr>
            <p:cNvPr id="22" name="Freeform 14"/>
            <p:cNvSpPr>
              <a:spLocks/>
            </p:cNvSpPr>
            <p:nvPr/>
          </p:nvSpPr>
          <p:spPr bwMode="auto">
            <a:xfrm>
              <a:off x="4678508" y="2169023"/>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5"/>
            <p:cNvSpPr>
              <a:spLocks noEditPoints="1"/>
            </p:cNvSpPr>
            <p:nvPr/>
          </p:nvSpPr>
          <p:spPr bwMode="auto">
            <a:xfrm>
              <a:off x="4626120" y="2169023"/>
              <a:ext cx="288925" cy="277812"/>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Oval 16"/>
            <p:cNvSpPr>
              <a:spLocks noChangeArrowheads="1"/>
            </p:cNvSpPr>
            <p:nvPr/>
          </p:nvSpPr>
          <p:spPr bwMode="auto">
            <a:xfrm>
              <a:off x="4727720" y="2311898"/>
              <a:ext cx="82550" cy="82550"/>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组合 24"/>
          <p:cNvGrpSpPr/>
          <p:nvPr/>
        </p:nvGrpSpPr>
        <p:grpSpPr>
          <a:xfrm>
            <a:off x="3670418" y="1825506"/>
            <a:ext cx="549903" cy="549903"/>
            <a:chOff x="3576968" y="1465467"/>
            <a:chExt cx="549903" cy="549903"/>
          </a:xfrm>
        </p:grpSpPr>
        <p:sp>
          <p:nvSpPr>
            <p:cNvPr id="26" name="椭圆 25"/>
            <p:cNvSpPr/>
            <p:nvPr/>
          </p:nvSpPr>
          <p:spPr>
            <a:xfrm>
              <a:off x="3576968" y="1465467"/>
              <a:ext cx="549903" cy="549903"/>
            </a:xfrm>
            <a:prstGeom prst="ellipse">
              <a:avLst/>
            </a:prstGeom>
            <a:solidFill>
              <a:srgbClr val="B40226"/>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7" name="组合 26"/>
            <p:cNvGrpSpPr/>
            <p:nvPr/>
          </p:nvGrpSpPr>
          <p:grpSpPr>
            <a:xfrm>
              <a:off x="3707457" y="1591986"/>
              <a:ext cx="288926" cy="296863"/>
              <a:chOff x="4630883" y="2914005"/>
              <a:chExt cx="288926" cy="296863"/>
            </a:xfrm>
          </p:grpSpPr>
          <p:sp>
            <p:nvSpPr>
              <p:cNvPr id="28" name="Oval 22"/>
              <p:cNvSpPr>
                <a:spLocks noChangeArrowheads="1"/>
              </p:cNvSpPr>
              <p:nvPr/>
            </p:nvSpPr>
            <p:spPr bwMode="auto">
              <a:xfrm>
                <a:off x="4630883" y="3112443"/>
                <a:ext cx="98425" cy="98425"/>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3"/>
              <p:cNvSpPr>
                <a:spLocks/>
              </p:cNvSpPr>
              <p:nvPr/>
            </p:nvSpPr>
            <p:spPr bwMode="auto">
              <a:xfrm>
                <a:off x="4641996" y="301243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4"/>
              <p:cNvSpPr>
                <a:spLocks/>
              </p:cNvSpPr>
              <p:nvPr/>
            </p:nvSpPr>
            <p:spPr bwMode="auto">
              <a:xfrm>
                <a:off x="4641996" y="2914005"/>
                <a:ext cx="277813"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31" name="直接连接符 30"/>
          <p:cNvCxnSpPr>
            <a:stCxn id="17" idx="3"/>
            <a:endCxn id="26" idx="7"/>
          </p:cNvCxnSpPr>
          <p:nvPr/>
        </p:nvCxnSpPr>
        <p:spPr>
          <a:xfrm flipH="1">
            <a:off x="4139790" y="1635859"/>
            <a:ext cx="207600" cy="270178"/>
          </a:xfrm>
          <a:prstGeom prst="line">
            <a:avLst/>
          </a:prstGeom>
          <a:ln w="127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17" idx="5"/>
          </p:cNvCxnSpPr>
          <p:nvPr/>
        </p:nvCxnSpPr>
        <p:spPr>
          <a:xfrm>
            <a:off x="4736231" y="1635859"/>
            <a:ext cx="263783" cy="270179"/>
          </a:xfrm>
          <a:prstGeom prst="line">
            <a:avLst/>
          </a:prstGeom>
          <a:ln w="12700">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nvGrpSpPr>
          <p:cNvPr id="64" name="组合 63"/>
          <p:cNvGrpSpPr/>
          <p:nvPr/>
        </p:nvGrpSpPr>
        <p:grpSpPr>
          <a:xfrm>
            <a:off x="1122317" y="1285054"/>
            <a:ext cx="2009380" cy="1972412"/>
            <a:chOff x="2198300" y="2423879"/>
            <a:chExt cx="1054135" cy="1034741"/>
          </a:xfrm>
          <a:effectLst/>
        </p:grpSpPr>
        <p:grpSp>
          <p:nvGrpSpPr>
            <p:cNvPr id="65" name="组合 64"/>
            <p:cNvGrpSpPr/>
            <p:nvPr/>
          </p:nvGrpSpPr>
          <p:grpSpPr>
            <a:xfrm>
              <a:off x="2198300" y="2423879"/>
              <a:ext cx="1054135" cy="1034741"/>
              <a:chOff x="1354944" y="1064915"/>
              <a:chExt cx="1054135" cy="1034741"/>
            </a:xfrm>
            <a:effectLst/>
          </p:grpSpPr>
          <p:sp>
            <p:nvSpPr>
              <p:cNvPr id="67" name="圆角矩形 256"/>
              <p:cNvSpPr/>
              <p:nvPr/>
            </p:nvSpPr>
            <p:spPr>
              <a:xfrm>
                <a:off x="1354944" y="1064915"/>
                <a:ext cx="1054135" cy="1034741"/>
              </a:xfrm>
              <a:prstGeom prst="roundRect">
                <a:avLst>
                  <a:gd name="adj" fmla="val 4748"/>
                </a:avLst>
              </a:prstGeom>
              <a:solidFill>
                <a:schemeClr val="bg1">
                  <a:lumMod val="95000"/>
                </a:schemeClr>
              </a:solidFill>
              <a:ln w="127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8" name="图片 6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80226" y="1090025"/>
                <a:ext cx="62773" cy="62773"/>
              </a:xfrm>
              <a:prstGeom prst="rect">
                <a:avLst/>
              </a:prstGeom>
            </p:spPr>
          </p:pic>
          <p:pic>
            <p:nvPicPr>
              <p:cNvPr id="69" name="图片 6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321978" y="1090024"/>
                <a:ext cx="62773" cy="62773"/>
              </a:xfrm>
              <a:prstGeom prst="rect">
                <a:avLst/>
              </a:prstGeom>
            </p:spPr>
          </p:pic>
          <p:pic>
            <p:nvPicPr>
              <p:cNvPr id="70" name="图片 6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75434" y="2014524"/>
                <a:ext cx="62773" cy="62773"/>
              </a:xfrm>
              <a:prstGeom prst="rect">
                <a:avLst/>
              </a:prstGeom>
            </p:spPr>
          </p:pic>
          <p:pic>
            <p:nvPicPr>
              <p:cNvPr id="71" name="图片 7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316725" y="2012213"/>
                <a:ext cx="62773" cy="62773"/>
              </a:xfrm>
              <a:prstGeom prst="rect">
                <a:avLst/>
              </a:prstGeom>
            </p:spPr>
          </p:pic>
        </p:grpSp>
        <p:sp>
          <p:nvSpPr>
            <p:cNvPr id="66" name="Text Box 11"/>
            <p:cNvSpPr txBox="1">
              <a:spLocks noChangeArrowheads="1"/>
            </p:cNvSpPr>
            <p:nvPr/>
          </p:nvSpPr>
          <p:spPr bwMode="auto">
            <a:xfrm>
              <a:off x="2227153" y="2482525"/>
              <a:ext cx="1014677" cy="775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点击输入文字点击输入文字点击输入文字点击输入文字点击输入文字点击输入文字点击输入文字点击输入文字点击输入文字</a:t>
              </a:r>
              <a:endParaRPr lang="en-US" altLang="zh-CN" sz="1200" dirty="0">
                <a:latin typeface="微软雅黑" pitchFamily="34" charset="-122"/>
                <a:ea typeface="微软雅黑" pitchFamily="34" charset="-122"/>
              </a:endParaRPr>
            </a:p>
          </p:txBody>
        </p:sp>
      </p:grpSp>
      <p:grpSp>
        <p:nvGrpSpPr>
          <p:cNvPr id="115" name="组合 114"/>
          <p:cNvGrpSpPr/>
          <p:nvPr/>
        </p:nvGrpSpPr>
        <p:grpSpPr>
          <a:xfrm>
            <a:off x="5838024" y="1285054"/>
            <a:ext cx="2009380" cy="1972412"/>
            <a:chOff x="2198300" y="2423879"/>
            <a:chExt cx="1054135" cy="1034741"/>
          </a:xfrm>
          <a:effectLst/>
        </p:grpSpPr>
        <p:grpSp>
          <p:nvGrpSpPr>
            <p:cNvPr id="116" name="组合 115"/>
            <p:cNvGrpSpPr/>
            <p:nvPr/>
          </p:nvGrpSpPr>
          <p:grpSpPr>
            <a:xfrm>
              <a:off x="2198300" y="2423879"/>
              <a:ext cx="1054135" cy="1034741"/>
              <a:chOff x="1354944" y="1064915"/>
              <a:chExt cx="1054135" cy="1034741"/>
            </a:xfrm>
            <a:effectLst/>
          </p:grpSpPr>
          <p:sp>
            <p:nvSpPr>
              <p:cNvPr id="118" name="圆角矩形 307"/>
              <p:cNvSpPr/>
              <p:nvPr/>
            </p:nvSpPr>
            <p:spPr>
              <a:xfrm>
                <a:off x="1354944" y="1064915"/>
                <a:ext cx="1054135" cy="1034741"/>
              </a:xfrm>
              <a:prstGeom prst="roundRect">
                <a:avLst>
                  <a:gd name="adj" fmla="val 4748"/>
                </a:avLst>
              </a:prstGeom>
              <a:solidFill>
                <a:schemeClr val="bg1">
                  <a:lumMod val="95000"/>
                </a:schemeClr>
              </a:solidFill>
              <a:ln w="127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80226" y="1090025"/>
                <a:ext cx="62773" cy="62773"/>
              </a:xfrm>
              <a:prstGeom prst="rect">
                <a:avLst/>
              </a:prstGeom>
            </p:spPr>
          </p:pic>
          <p:pic>
            <p:nvPicPr>
              <p:cNvPr id="120" name="图片 11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321978" y="1090024"/>
                <a:ext cx="62773" cy="62773"/>
              </a:xfrm>
              <a:prstGeom prst="rect">
                <a:avLst/>
              </a:prstGeom>
            </p:spPr>
          </p:pic>
          <p:pic>
            <p:nvPicPr>
              <p:cNvPr id="121" name="图片 12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75434" y="2014524"/>
                <a:ext cx="62773" cy="62773"/>
              </a:xfrm>
              <a:prstGeom prst="rect">
                <a:avLst/>
              </a:prstGeom>
            </p:spPr>
          </p:pic>
          <p:pic>
            <p:nvPicPr>
              <p:cNvPr id="122" name="图片 12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316725" y="2012213"/>
                <a:ext cx="62773" cy="62773"/>
              </a:xfrm>
              <a:prstGeom prst="rect">
                <a:avLst/>
              </a:prstGeom>
            </p:spPr>
          </p:pic>
        </p:grpSp>
        <p:sp>
          <p:nvSpPr>
            <p:cNvPr id="117" name="Text Box 11"/>
            <p:cNvSpPr txBox="1">
              <a:spLocks noChangeArrowheads="1"/>
            </p:cNvSpPr>
            <p:nvPr/>
          </p:nvSpPr>
          <p:spPr bwMode="auto">
            <a:xfrm>
              <a:off x="2227153" y="2482525"/>
              <a:ext cx="1014677" cy="775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点击输入文字点击输入文字点击输入文字点击输入文字点击输入文字点击输入文字点击输入文字点击输入文字点击输入文字</a:t>
              </a:r>
              <a:endParaRPr lang="en-US" altLang="zh-CN" sz="1200" dirty="0">
                <a:latin typeface="微软雅黑" pitchFamily="34" charset="-122"/>
                <a:ea typeface="微软雅黑" pitchFamily="34" charset="-122"/>
              </a:endParaRPr>
            </a:p>
          </p:txBody>
        </p:sp>
      </p:grpSp>
      <p:sp>
        <p:nvSpPr>
          <p:cNvPr id="49" name="矩形 48"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Tree>
    <p:extLst>
      <p:ext uri="{BB962C8B-B14F-4D97-AF65-F5344CB8AC3E}">
        <p14:creationId xmlns:p14="http://schemas.microsoft.com/office/powerpoint/2010/main" val="1514830238"/>
      </p:ext>
    </p:extLst>
  </p:cSld>
  <p:clrMapOvr>
    <a:masterClrMapping/>
  </p:clrMapOvr>
  <mc:AlternateContent xmlns:mc="http://schemas.openxmlformats.org/markup-compatibility/2006" xmlns:p14="http://schemas.microsoft.com/office/powerpoint/2010/main">
    <mc:Choice Requires="p14">
      <p:transition spd="slow" p14:dur="2000" advTm="4065"/>
    </mc:Choice>
    <mc:Fallback xmlns="">
      <p:transition spd="slow" advTm="40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up)">
                                      <p:cBhvr>
                                        <p:cTn id="23" dur="300"/>
                                        <p:tgtEl>
                                          <p:spTgt spid="31"/>
                                        </p:tgtEl>
                                      </p:cBhvr>
                                    </p:animEffect>
                                  </p:childTnLst>
                                </p:cTn>
                              </p:par>
                            </p:childTnLst>
                          </p:cTn>
                        </p:par>
                        <p:par>
                          <p:cTn id="24" fill="hold">
                            <p:stCondLst>
                              <p:cond delay="800"/>
                            </p:stCondLst>
                            <p:childTnLst>
                              <p:par>
                                <p:cTn id="25" presetID="2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300"/>
                                        <p:tgtEl>
                                          <p:spTgt spid="4"/>
                                        </p:tgtEl>
                                      </p:cBhvr>
                                    </p:animEffect>
                                  </p:childTnLst>
                                </p:cTn>
                              </p:par>
                            </p:childTnLst>
                          </p:cTn>
                        </p:par>
                        <p:par>
                          <p:cTn id="28" fill="hold">
                            <p:stCondLst>
                              <p:cond delay="1100"/>
                            </p:stCondLst>
                            <p:childTnLst>
                              <p:par>
                                <p:cTn id="29" presetID="22" presetClass="entr" presetSubtype="4"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down)">
                                      <p:cBhvr>
                                        <p:cTn id="31" dur="300"/>
                                        <p:tgtEl>
                                          <p:spTgt spid="32"/>
                                        </p:tgtEl>
                                      </p:cBhvr>
                                    </p:animEffect>
                                  </p:childTnLst>
                                </p:cTn>
                              </p:par>
                            </p:childTnLst>
                          </p:cTn>
                        </p:par>
                        <p:par>
                          <p:cTn id="32" fill="hold">
                            <p:stCondLst>
                              <p:cond delay="1400"/>
                            </p:stCondLst>
                            <p:childTnLst>
                              <p:par>
                                <p:cTn id="33" presetID="22" presetClass="entr" presetSubtype="4"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300"/>
                                        <p:tgtEl>
                                          <p:spTgt spid="12"/>
                                        </p:tgtEl>
                                      </p:cBhvr>
                                    </p:animEffect>
                                  </p:childTnLst>
                                </p:cTn>
                              </p:par>
                            </p:childTnLst>
                          </p:cTn>
                        </p:par>
                        <p:par>
                          <p:cTn id="36" fill="hold">
                            <p:stCondLst>
                              <p:cond delay="1700"/>
                            </p:stCondLst>
                            <p:childTnLst>
                              <p:par>
                                <p:cTn id="37" presetID="22" presetClass="entr" presetSubtype="4"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300"/>
                                        <p:tgtEl>
                                          <p:spTgt spid="9"/>
                                        </p:tgtEl>
                                      </p:cBhvr>
                                    </p:animEffect>
                                  </p:childTnLst>
                                </p:cTn>
                              </p:par>
                              <p:par>
                                <p:cTn id="40" presetID="22" presetClass="entr" presetSubtype="4"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down)">
                                      <p:cBhvr>
                                        <p:cTn id="42" dur="300"/>
                                        <p:tgtEl>
                                          <p:spTgt spid="6"/>
                                        </p:tgtEl>
                                      </p:cBhvr>
                                    </p:animEffect>
                                  </p:childTnLst>
                                </p:cTn>
                              </p:par>
                              <p:par>
                                <p:cTn id="43" presetID="6" presetClass="entr" presetSubtype="32" fill="hold" grpId="0" nodeType="withEffect">
                                  <p:stCondLst>
                                    <p:cond delay="300"/>
                                  </p:stCondLst>
                                  <p:childTnLst>
                                    <p:set>
                                      <p:cBhvr>
                                        <p:cTn id="44" dur="1" fill="hold">
                                          <p:stCondLst>
                                            <p:cond delay="0"/>
                                          </p:stCondLst>
                                        </p:cTn>
                                        <p:tgtEl>
                                          <p:spTgt spid="5"/>
                                        </p:tgtEl>
                                        <p:attrNameLst>
                                          <p:attrName>style.visibility</p:attrName>
                                        </p:attrNameLst>
                                      </p:cBhvr>
                                      <p:to>
                                        <p:strVal val="visible"/>
                                      </p:to>
                                    </p:set>
                                    <p:animEffect transition="in" filter="circle(out)">
                                      <p:cBhvr>
                                        <p:cTn id="45" dur="300"/>
                                        <p:tgtEl>
                                          <p:spTgt spid="5"/>
                                        </p:tgtEl>
                                      </p:cBhvr>
                                    </p:animEffect>
                                  </p:childTnLst>
                                </p:cTn>
                              </p:par>
                            </p:childTnLst>
                          </p:cTn>
                        </p:par>
                        <p:par>
                          <p:cTn id="46" fill="hold">
                            <p:stCondLst>
                              <p:cond delay="2300"/>
                            </p:stCondLst>
                            <p:childTnLst>
                              <p:par>
                                <p:cTn id="47" presetID="2" presetClass="entr" presetSubtype="8" fill="hold" nodeType="afterEffect">
                                  <p:stCondLst>
                                    <p:cond delay="0"/>
                                  </p:stCondLst>
                                  <p:childTnLst>
                                    <p:set>
                                      <p:cBhvr>
                                        <p:cTn id="48" dur="1" fill="hold">
                                          <p:stCondLst>
                                            <p:cond delay="0"/>
                                          </p:stCondLst>
                                        </p:cTn>
                                        <p:tgtEl>
                                          <p:spTgt spid="64"/>
                                        </p:tgtEl>
                                        <p:attrNameLst>
                                          <p:attrName>style.visibility</p:attrName>
                                        </p:attrNameLst>
                                      </p:cBhvr>
                                      <p:to>
                                        <p:strVal val="visible"/>
                                      </p:to>
                                    </p:set>
                                    <p:anim calcmode="lin" valueType="num">
                                      <p:cBhvr additive="base">
                                        <p:cTn id="49" dur="500" fill="hold"/>
                                        <p:tgtEl>
                                          <p:spTgt spid="64"/>
                                        </p:tgtEl>
                                        <p:attrNameLst>
                                          <p:attrName>ppt_x</p:attrName>
                                        </p:attrNameLst>
                                      </p:cBhvr>
                                      <p:tavLst>
                                        <p:tav tm="0">
                                          <p:val>
                                            <p:strVal val="0-#ppt_w/2"/>
                                          </p:val>
                                        </p:tav>
                                        <p:tav tm="100000">
                                          <p:val>
                                            <p:strVal val="#ppt_x"/>
                                          </p:val>
                                        </p:tav>
                                      </p:tavLst>
                                    </p:anim>
                                    <p:anim calcmode="lin" valueType="num">
                                      <p:cBhvr additive="base">
                                        <p:cTn id="50" dur="500" fill="hold"/>
                                        <p:tgtEl>
                                          <p:spTgt spid="64"/>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115"/>
                                        </p:tgtEl>
                                        <p:attrNameLst>
                                          <p:attrName>style.visibility</p:attrName>
                                        </p:attrNameLst>
                                      </p:cBhvr>
                                      <p:to>
                                        <p:strVal val="visible"/>
                                      </p:to>
                                    </p:set>
                                    <p:anim calcmode="lin" valueType="num">
                                      <p:cBhvr additive="base">
                                        <p:cTn id="53" dur="500" fill="hold"/>
                                        <p:tgtEl>
                                          <p:spTgt spid="115"/>
                                        </p:tgtEl>
                                        <p:attrNameLst>
                                          <p:attrName>ppt_x</p:attrName>
                                        </p:attrNameLst>
                                      </p:cBhvr>
                                      <p:tavLst>
                                        <p:tav tm="0">
                                          <p:val>
                                            <p:strVal val="1+#ppt_w/2"/>
                                          </p:val>
                                        </p:tav>
                                        <p:tav tm="100000">
                                          <p:val>
                                            <p:strVal val="#ppt_x"/>
                                          </p:val>
                                        </p:tav>
                                      </p:tavLst>
                                    </p:anim>
                                    <p:anim calcmode="lin" valueType="num">
                                      <p:cBhvr additive="base">
                                        <p:cTn id="54" dur="500" fill="hold"/>
                                        <p:tgtEl>
                                          <p:spTgt spid="1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999538" cy="5040313"/>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t="30912"/>
          <a:stretch/>
        </p:blipFill>
        <p:spPr>
          <a:xfrm>
            <a:off x="1236663" y="1209943"/>
            <a:ext cx="6526212" cy="2536236"/>
          </a:xfrm>
          <a:prstGeom prst="rect">
            <a:avLst/>
          </a:prstGeom>
        </p:spPr>
      </p:pic>
      <p:sp>
        <p:nvSpPr>
          <p:cNvPr id="52" name="矩形 51"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1658179" y="2283801"/>
            <a:ext cx="5683180" cy="769441"/>
          </a:xfrm>
          <a:prstGeom prst="rect">
            <a:avLst/>
          </a:prstGeom>
          <a:ln>
            <a:noFill/>
          </a:ln>
        </p:spPr>
        <p:txBody>
          <a:bodyPr wrap="square">
            <a:spAutoFit/>
          </a:bodyPr>
          <a:lstStyle/>
          <a:p>
            <a:pPr algn="ctr"/>
            <a:r>
              <a:rPr lang="zh-CN" altLang="en-US" sz="4400" b="1" dirty="0" smtClean="0">
                <a:solidFill>
                  <a:srgbClr val="C00000"/>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4400" b="1" dirty="0">
              <a:solidFill>
                <a:srgbClr val="C00000"/>
              </a:solidFill>
              <a:latin typeface="Franklin Gothic Demi" panose="020B0703020102020204" pitchFamily="34" charset="0"/>
              <a:ea typeface="微软雅黑" panose="020B0503020204020204" pitchFamily="34" charset="-122"/>
              <a:cs typeface="BrowalliaUPC" panose="020B0604020202020204" pitchFamily="34" charset="-34"/>
            </a:endParaRPr>
          </a:p>
        </p:txBody>
      </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4065030" y="-532684"/>
            <a:ext cx="779058" cy="1822796"/>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34718" y="1209943"/>
            <a:ext cx="1189314" cy="1847804"/>
          </a:xfrm>
          <a:prstGeom prst="rect">
            <a:avLst/>
          </a:prstGeom>
        </p:spPr>
      </p:pic>
      <p:pic>
        <p:nvPicPr>
          <p:cNvPr id="26" name="图片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4065030" y="3750203"/>
            <a:ext cx="779058" cy="1822796"/>
          </a:xfrm>
          <a:prstGeom prst="rect">
            <a:avLst/>
          </a:prstGeom>
        </p:spPr>
      </p:pic>
      <p:grpSp>
        <p:nvGrpSpPr>
          <p:cNvPr id="27" name="组合 26"/>
          <p:cNvGrpSpPr/>
          <p:nvPr/>
        </p:nvGrpSpPr>
        <p:grpSpPr>
          <a:xfrm>
            <a:off x="4189383" y="1490066"/>
            <a:ext cx="530351" cy="530789"/>
            <a:chOff x="7017306" y="1150849"/>
            <a:chExt cx="721612" cy="722208"/>
          </a:xfrm>
        </p:grpSpPr>
        <p:sp>
          <p:nvSpPr>
            <p:cNvPr id="28" name="Oval 13"/>
            <p:cNvSpPr>
              <a:spLocks noChangeArrowheads="1"/>
            </p:cNvSpPr>
            <p:nvPr/>
          </p:nvSpPr>
          <p:spPr bwMode="auto">
            <a:xfrm>
              <a:off x="7017306" y="1150849"/>
              <a:ext cx="721612" cy="722208"/>
            </a:xfrm>
            <a:prstGeom prst="ellipse">
              <a:avLst/>
            </a:prstGeom>
            <a:solidFill>
              <a:srgbClr val="B40226"/>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endParaRPr lang="zh-CN" altLang="en-US" sz="600">
                <a:solidFill>
                  <a:schemeClr val="bg1"/>
                </a:solidFill>
                <a:latin typeface="+mn-ea"/>
              </a:endParaRPr>
            </a:p>
          </p:txBody>
        </p:sp>
        <p:sp>
          <p:nvSpPr>
            <p:cNvPr id="30" name="文本框 29"/>
            <p:cNvSpPr txBox="1"/>
            <p:nvPr/>
          </p:nvSpPr>
          <p:spPr>
            <a:xfrm>
              <a:off x="7142334" y="1159036"/>
              <a:ext cx="471554" cy="628156"/>
            </a:xfrm>
            <a:prstGeom prst="rect">
              <a:avLst/>
            </a:prstGeom>
            <a:noFill/>
          </p:spPr>
          <p:txBody>
            <a:bodyPr wrap="none" rtlCol="0">
              <a:spAutoFit/>
            </a:bodyPr>
            <a:lstStyle/>
            <a:p>
              <a:r>
                <a:rPr lang="en-US" altLang="zh-CN" sz="2400" dirty="0" smtClean="0">
                  <a:solidFill>
                    <a:schemeClr val="bg1"/>
                  </a:solidFill>
                  <a:latin typeface="+mn-ea"/>
                </a:rPr>
                <a:t>5</a:t>
              </a:r>
              <a:endParaRPr lang="zh-CN" altLang="en-US" sz="2400" dirty="0">
                <a:solidFill>
                  <a:schemeClr val="bg1"/>
                </a:solidFill>
                <a:latin typeface="+mn-ea"/>
              </a:endParaRPr>
            </a:p>
          </p:txBody>
        </p:sp>
      </p:grpSp>
    </p:spTree>
    <p:extLst>
      <p:ext uri="{BB962C8B-B14F-4D97-AF65-F5344CB8AC3E}">
        <p14:creationId xmlns:p14="http://schemas.microsoft.com/office/powerpoint/2010/main" val="3313276288"/>
      </p:ext>
    </p:extLst>
  </p:cSld>
  <p:clrMapOvr>
    <a:masterClrMapping/>
  </p:clrMapOvr>
  <mc:AlternateContent xmlns:mc="http://schemas.openxmlformats.org/markup-compatibility/2006" xmlns:p14="http://schemas.microsoft.com/office/powerpoint/2010/main">
    <mc:Choice Requires="p14">
      <p:transition spd="slow" p14:dur="2000" advTm="3320"/>
    </mc:Choice>
    <mc:Fallback xmlns="">
      <p:transition spd="slow" advTm="3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2100315" y="1320117"/>
            <a:ext cx="2626709" cy="1188319"/>
            <a:chOff x="2831230" y="1796191"/>
            <a:chExt cx="3573979" cy="1616862"/>
          </a:xfrm>
        </p:grpSpPr>
        <p:sp>
          <p:nvSpPr>
            <p:cNvPr id="5" name="六边形 4"/>
            <p:cNvSpPr/>
            <p:nvPr/>
          </p:nvSpPr>
          <p:spPr>
            <a:xfrm>
              <a:off x="2831230" y="2004061"/>
              <a:ext cx="3573979" cy="1073995"/>
            </a:xfrm>
            <a:prstGeom prst="hexagon">
              <a:avLst>
                <a:gd name="adj" fmla="val 40053"/>
                <a:gd name="vf" fmla="val 115470"/>
              </a:avLst>
            </a:prstGeom>
            <a:no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6" name="矩形 5"/>
            <p:cNvSpPr/>
            <p:nvPr/>
          </p:nvSpPr>
          <p:spPr>
            <a:xfrm>
              <a:off x="3537812" y="1796191"/>
              <a:ext cx="2161310" cy="447448"/>
            </a:xfrm>
            <a:prstGeom prst="rect">
              <a:avLst/>
            </a:prstGeom>
            <a:solidFill>
              <a:srgbClr val="B402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p>
          </p:txBody>
        </p:sp>
        <p:sp>
          <p:nvSpPr>
            <p:cNvPr id="7" name="文本框 6"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435461" y="2425540"/>
              <a:ext cx="2419269" cy="987513"/>
            </a:xfrm>
            <a:prstGeom prst="rect">
              <a:avLst/>
            </a:prstGeom>
            <a:noFill/>
            <a:effectLst/>
          </p:spPr>
          <p:txBody>
            <a:bodyPr wrap="none" rtlCol="0">
              <a:spAutoFit/>
            </a:bodyPr>
            <a:lstStyle/>
            <a:p>
              <a:r>
                <a:rPr lang="zh-CN" altLang="en-US" sz="882"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882"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882"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882"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352"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3598481" y="1835249"/>
              <a:ext cx="1612265" cy="329781"/>
            </a:xfrm>
            <a:prstGeom prst="rect">
              <a:avLst/>
            </a:prstGeom>
          </p:spPr>
          <p:txBody>
            <a:bodyPr wrap="none">
              <a:spAutoFit/>
            </a:bodyPr>
            <a:lstStyle/>
            <a:p>
              <a:r>
                <a:rPr lang="zh-CN" altLang="en-US" sz="975" dirty="0">
                  <a:solidFill>
                    <a:schemeClr val="bg1"/>
                  </a:solidFill>
                  <a:latin typeface="微软雅黑" panose="020B0503020204020204" pitchFamily="34" charset="-122"/>
                  <a:ea typeface="微软雅黑" panose="020B0503020204020204" pitchFamily="34" charset="-122"/>
                </a:rPr>
                <a:t>单击此处输入标题</a:t>
              </a:r>
              <a:endParaRPr lang="en-US" altLang="zh-CN" sz="975"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4320300" y="1935806"/>
            <a:ext cx="2627313" cy="1162251"/>
            <a:chOff x="5851809" y="2633915"/>
            <a:chExt cx="3574800" cy="1581393"/>
          </a:xfrm>
        </p:grpSpPr>
        <p:sp>
          <p:nvSpPr>
            <p:cNvPr id="10" name="六边形 9"/>
            <p:cNvSpPr/>
            <p:nvPr/>
          </p:nvSpPr>
          <p:spPr>
            <a:xfrm>
              <a:off x="5851809" y="2857639"/>
              <a:ext cx="3574800" cy="1073995"/>
            </a:xfrm>
            <a:prstGeom prst="hexagon">
              <a:avLst>
                <a:gd name="adj" fmla="val 40053"/>
                <a:gd name="vf" fmla="val 115470"/>
              </a:avLst>
            </a:prstGeom>
            <a:no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1" name="矩形 10"/>
            <p:cNvSpPr/>
            <p:nvPr/>
          </p:nvSpPr>
          <p:spPr>
            <a:xfrm>
              <a:off x="6559701" y="2633915"/>
              <a:ext cx="2160000" cy="447448"/>
            </a:xfrm>
            <a:prstGeom prst="rect">
              <a:avLst/>
            </a:prstGeom>
            <a:solidFill>
              <a:srgbClr val="B402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75" dirty="0"/>
                <a:t>e</a:t>
              </a:r>
              <a:endParaRPr lang="zh-CN" altLang="en-US" sz="975" dirty="0"/>
            </a:p>
          </p:txBody>
        </p:sp>
        <p:sp>
          <p:nvSpPr>
            <p:cNvPr id="12" name="文本框 11"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6470150" y="3227796"/>
              <a:ext cx="2419269" cy="987512"/>
            </a:xfrm>
            <a:prstGeom prst="rect">
              <a:avLst/>
            </a:prstGeom>
            <a:noFill/>
            <a:effectLst/>
          </p:spPr>
          <p:txBody>
            <a:bodyPr wrap="none" rtlCol="0">
              <a:spAutoFit/>
            </a:bodyPr>
            <a:lstStyle/>
            <a:p>
              <a:r>
                <a:rPr lang="zh-CN" altLang="en-US" sz="882"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882"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882"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882"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352"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6617360" y="2684071"/>
              <a:ext cx="1612265" cy="329781"/>
            </a:xfrm>
            <a:prstGeom prst="rect">
              <a:avLst/>
            </a:prstGeom>
          </p:spPr>
          <p:txBody>
            <a:bodyPr wrap="none">
              <a:spAutoFit/>
            </a:bodyPr>
            <a:lstStyle/>
            <a:p>
              <a:r>
                <a:rPr lang="zh-CN" altLang="en-US" sz="975" dirty="0">
                  <a:solidFill>
                    <a:schemeClr val="bg1"/>
                  </a:solidFill>
                  <a:latin typeface="微软雅黑" panose="020B0503020204020204" pitchFamily="34" charset="-122"/>
                  <a:ea typeface="微软雅黑" panose="020B0503020204020204" pitchFamily="34" charset="-122"/>
                </a:rPr>
                <a:t>单击此处输入标题</a:t>
              </a:r>
              <a:endParaRPr lang="en-US" altLang="zh-CN" sz="975"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4320300" y="3184067"/>
            <a:ext cx="2627313" cy="1180012"/>
            <a:chOff x="5851809" y="4332337"/>
            <a:chExt cx="3574800" cy="1605559"/>
          </a:xfrm>
        </p:grpSpPr>
        <p:sp>
          <p:nvSpPr>
            <p:cNvPr id="15" name="六边形 14"/>
            <p:cNvSpPr/>
            <p:nvPr/>
          </p:nvSpPr>
          <p:spPr>
            <a:xfrm>
              <a:off x="5851809" y="4556061"/>
              <a:ext cx="3574800" cy="1073995"/>
            </a:xfrm>
            <a:prstGeom prst="hexagon">
              <a:avLst>
                <a:gd name="adj" fmla="val 40053"/>
                <a:gd name="vf" fmla="val 115470"/>
              </a:avLst>
            </a:prstGeom>
            <a:no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6" name="矩形 15"/>
            <p:cNvSpPr/>
            <p:nvPr/>
          </p:nvSpPr>
          <p:spPr>
            <a:xfrm>
              <a:off x="6559701" y="4332337"/>
              <a:ext cx="2160000" cy="447448"/>
            </a:xfrm>
            <a:prstGeom prst="rect">
              <a:avLst/>
            </a:prstGeom>
            <a:solidFill>
              <a:srgbClr val="B402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p>
          </p:txBody>
        </p:sp>
        <p:sp>
          <p:nvSpPr>
            <p:cNvPr id="17" name="文本框 16"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6486053" y="4950384"/>
              <a:ext cx="2419269" cy="987512"/>
            </a:xfrm>
            <a:prstGeom prst="rect">
              <a:avLst/>
            </a:prstGeom>
            <a:noFill/>
            <a:effectLst/>
          </p:spPr>
          <p:txBody>
            <a:bodyPr wrap="none" rtlCol="0">
              <a:spAutoFit/>
            </a:bodyPr>
            <a:lstStyle/>
            <a:p>
              <a:r>
                <a:rPr lang="zh-CN" altLang="en-US" sz="882"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882"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882"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882"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352"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6639941" y="4359363"/>
              <a:ext cx="1612265" cy="329781"/>
            </a:xfrm>
            <a:prstGeom prst="rect">
              <a:avLst/>
            </a:prstGeom>
          </p:spPr>
          <p:txBody>
            <a:bodyPr wrap="none">
              <a:spAutoFit/>
            </a:bodyPr>
            <a:lstStyle/>
            <a:p>
              <a:r>
                <a:rPr lang="zh-CN" altLang="en-US" sz="975" dirty="0">
                  <a:solidFill>
                    <a:schemeClr val="bg1"/>
                  </a:solidFill>
                  <a:latin typeface="微软雅黑" panose="020B0503020204020204" pitchFamily="34" charset="-122"/>
                  <a:ea typeface="微软雅黑" panose="020B0503020204020204" pitchFamily="34" charset="-122"/>
                </a:rPr>
                <a:t>单击此处输入标题</a:t>
              </a:r>
              <a:endParaRPr lang="en-US" altLang="zh-CN" sz="975"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2100315" y="2570118"/>
            <a:ext cx="2626709" cy="1197595"/>
            <a:chOff x="2831230" y="3496980"/>
            <a:chExt cx="3573979" cy="1629483"/>
          </a:xfrm>
        </p:grpSpPr>
        <p:sp>
          <p:nvSpPr>
            <p:cNvPr id="20" name="六边形 19"/>
            <p:cNvSpPr/>
            <p:nvPr/>
          </p:nvSpPr>
          <p:spPr>
            <a:xfrm>
              <a:off x="2831230" y="3704850"/>
              <a:ext cx="3573979" cy="1073995"/>
            </a:xfrm>
            <a:prstGeom prst="hexagon">
              <a:avLst>
                <a:gd name="adj" fmla="val 40053"/>
                <a:gd name="vf" fmla="val 115470"/>
              </a:avLst>
            </a:prstGeom>
            <a:no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p>
          </p:txBody>
        </p:sp>
        <p:sp>
          <p:nvSpPr>
            <p:cNvPr id="21" name="矩形 20"/>
            <p:cNvSpPr/>
            <p:nvPr/>
          </p:nvSpPr>
          <p:spPr>
            <a:xfrm>
              <a:off x="3537812" y="3496980"/>
              <a:ext cx="2161310" cy="447448"/>
            </a:xfrm>
            <a:prstGeom prst="rect">
              <a:avLst/>
            </a:prstGeom>
            <a:solidFill>
              <a:srgbClr val="B402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22" name="文本框 21"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421799" y="4138951"/>
              <a:ext cx="2419269" cy="987512"/>
            </a:xfrm>
            <a:prstGeom prst="rect">
              <a:avLst/>
            </a:prstGeom>
            <a:noFill/>
            <a:effectLst/>
          </p:spPr>
          <p:txBody>
            <a:bodyPr wrap="none" rtlCol="0">
              <a:spAutoFit/>
            </a:bodyPr>
            <a:lstStyle/>
            <a:p>
              <a:r>
                <a:rPr lang="zh-CN" altLang="en-US" sz="882"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882"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882"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882"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352"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3608834" y="3522949"/>
              <a:ext cx="1612265" cy="329781"/>
            </a:xfrm>
            <a:prstGeom prst="rect">
              <a:avLst/>
            </a:prstGeom>
          </p:spPr>
          <p:txBody>
            <a:bodyPr wrap="none">
              <a:spAutoFit/>
            </a:bodyPr>
            <a:lstStyle/>
            <a:p>
              <a:r>
                <a:rPr lang="zh-CN" altLang="en-US" sz="975" dirty="0">
                  <a:solidFill>
                    <a:schemeClr val="bg1"/>
                  </a:solidFill>
                  <a:latin typeface="微软雅黑" panose="020B0503020204020204" pitchFamily="34" charset="-122"/>
                  <a:ea typeface="微软雅黑" panose="020B0503020204020204" pitchFamily="34" charset="-122"/>
                </a:rPr>
                <a:t>单击此处输入标题</a:t>
              </a:r>
              <a:endParaRPr lang="en-US" altLang="zh-CN" sz="975" dirty="0">
                <a:solidFill>
                  <a:schemeClr val="bg1"/>
                </a:solidFill>
                <a:latin typeface="微软雅黑" panose="020B0503020204020204" pitchFamily="34" charset="-122"/>
                <a:ea typeface="微软雅黑" panose="020B0503020204020204" pitchFamily="34" charset="-122"/>
              </a:endParaRPr>
            </a:p>
          </p:txBody>
        </p:sp>
      </p:grpSp>
      <p:sp>
        <p:nvSpPr>
          <p:cNvPr id="26" name="矩形 25"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Tree>
    <p:extLst>
      <p:ext uri="{BB962C8B-B14F-4D97-AF65-F5344CB8AC3E}">
        <p14:creationId xmlns:p14="http://schemas.microsoft.com/office/powerpoint/2010/main" val="2064415889"/>
      </p:ext>
    </p:extLst>
  </p:cSld>
  <p:clrMapOvr>
    <a:masterClrMapping/>
  </p:clrMapOvr>
  <mc:AlternateContent xmlns:mc="http://schemas.openxmlformats.org/markup-compatibility/2006" xmlns:p14="http://schemas.microsoft.com/office/powerpoint/2010/main">
    <mc:Choice Requires="p14">
      <p:transition spd="slow" p14:dur="2000" advTm="3048"/>
    </mc:Choice>
    <mc:Fallback xmlns="">
      <p:transition spd="slow" advTm="30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06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decel="30600" fill="hold" nodeType="withEffect">
                                  <p:stCondLst>
                                    <p:cond delay="1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900"/>
                            </p:stCondLst>
                            <p:childTnLst>
                              <p:par>
                                <p:cTn id="14" presetID="2" presetClass="entr" presetSubtype="2" decel="3060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1+#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decel="30600" fill="hold" nodeType="withEffect">
                                  <p:stCondLst>
                                    <p:cond delay="15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750" fill="hold"/>
                                        <p:tgtEl>
                                          <p:spTgt spid="14"/>
                                        </p:tgtEl>
                                        <p:attrNameLst>
                                          <p:attrName>ppt_x</p:attrName>
                                        </p:attrNameLst>
                                      </p:cBhvr>
                                      <p:tavLst>
                                        <p:tav tm="0">
                                          <p:val>
                                            <p:strVal val="1+#ppt_w/2"/>
                                          </p:val>
                                        </p:tav>
                                        <p:tav tm="100000">
                                          <p:val>
                                            <p:strVal val="#ppt_x"/>
                                          </p:val>
                                        </p:tav>
                                      </p:tavLst>
                                    </p:anim>
                                    <p:anim calcmode="lin" valueType="num">
                                      <p:cBhvr additive="base">
                                        <p:cTn id="21"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双括号 3"/>
          <p:cNvSpPr/>
          <p:nvPr/>
        </p:nvSpPr>
        <p:spPr>
          <a:xfrm>
            <a:off x="1615862" y="1668044"/>
            <a:ext cx="1660250" cy="1680104"/>
          </a:xfrm>
          <a:prstGeom prst="bracketPair">
            <a:avLst/>
          </a:prstGeom>
          <a:ln w="19050">
            <a:solidFill>
              <a:srgbClr val="C00000"/>
            </a:solidFill>
            <a:prstDash val="sysDash"/>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975"/>
          </a:p>
        </p:txBody>
      </p:sp>
      <p:sp>
        <p:nvSpPr>
          <p:cNvPr id="12" name="双括号 11"/>
          <p:cNvSpPr/>
          <p:nvPr/>
        </p:nvSpPr>
        <p:spPr>
          <a:xfrm>
            <a:off x="3667915" y="1680045"/>
            <a:ext cx="1660250" cy="1680104"/>
          </a:xfrm>
          <a:prstGeom prst="bracketPair">
            <a:avLst/>
          </a:prstGeom>
          <a:ln w="19050">
            <a:solidFill>
              <a:srgbClr val="C00000"/>
            </a:solidFill>
            <a:prstDash val="sysDash"/>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975"/>
          </a:p>
        </p:txBody>
      </p:sp>
      <p:sp>
        <p:nvSpPr>
          <p:cNvPr id="16" name="双括号 15"/>
          <p:cNvSpPr/>
          <p:nvPr/>
        </p:nvSpPr>
        <p:spPr>
          <a:xfrm>
            <a:off x="5723496" y="1668044"/>
            <a:ext cx="1660250" cy="1680104"/>
          </a:xfrm>
          <a:prstGeom prst="bracketPair">
            <a:avLst/>
          </a:prstGeom>
          <a:ln w="19050">
            <a:solidFill>
              <a:srgbClr val="C00000"/>
            </a:solidFill>
            <a:prstDash val="sysDash"/>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975"/>
          </a:p>
        </p:txBody>
      </p:sp>
      <p:grpSp>
        <p:nvGrpSpPr>
          <p:cNvPr id="20" name="组合 19"/>
          <p:cNvGrpSpPr/>
          <p:nvPr/>
        </p:nvGrpSpPr>
        <p:grpSpPr>
          <a:xfrm>
            <a:off x="6233609" y="2970258"/>
            <a:ext cx="682546" cy="682546"/>
            <a:chOff x="6898203" y="3766671"/>
            <a:chExt cx="928692" cy="928692"/>
          </a:xfrm>
        </p:grpSpPr>
        <p:sp>
          <p:nvSpPr>
            <p:cNvPr id="21" name="椭圆 20"/>
            <p:cNvSpPr/>
            <p:nvPr/>
          </p:nvSpPr>
          <p:spPr>
            <a:xfrm>
              <a:off x="6898203" y="3766671"/>
              <a:ext cx="928692" cy="928692"/>
            </a:xfrm>
            <a:prstGeom prst="ellipse">
              <a:avLst/>
            </a:prstGeom>
            <a:solidFill>
              <a:srgbClr val="B40226"/>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p>
          </p:txBody>
        </p:sp>
        <p:sp>
          <p:nvSpPr>
            <p:cNvPr id="22" name="Freeform 223"/>
            <p:cNvSpPr>
              <a:spLocks noChangeAspect="1"/>
            </p:cNvSpPr>
            <p:nvPr/>
          </p:nvSpPr>
          <p:spPr bwMode="auto">
            <a:xfrm>
              <a:off x="7121772" y="4023656"/>
              <a:ext cx="506471" cy="41075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EFEFE"/>
            </a:solidFill>
            <a:ln>
              <a:noFill/>
            </a:ln>
          </p:spPr>
          <p:txBody>
            <a:bodyPr vert="horz" wrap="square" lIns="67204" tIns="33602" rIns="67204" bIns="33602" numCol="1" anchor="t" anchorCtr="0" compatLnSpc="1"/>
            <a:lstStyle/>
            <a:p>
              <a:endParaRPr lang="zh-CN" altLang="en-US" sz="975">
                <a:solidFill>
                  <a:prstClr val="black"/>
                </a:solidFill>
              </a:endParaRPr>
            </a:p>
          </p:txBody>
        </p:sp>
      </p:grpSp>
      <p:grpSp>
        <p:nvGrpSpPr>
          <p:cNvPr id="23" name="组合 22"/>
          <p:cNvGrpSpPr/>
          <p:nvPr/>
        </p:nvGrpSpPr>
        <p:grpSpPr>
          <a:xfrm>
            <a:off x="2125975" y="2970258"/>
            <a:ext cx="682546" cy="682546"/>
            <a:chOff x="1309233" y="3766671"/>
            <a:chExt cx="928692" cy="928692"/>
          </a:xfrm>
        </p:grpSpPr>
        <p:sp>
          <p:nvSpPr>
            <p:cNvPr id="24" name="椭圆 23"/>
            <p:cNvSpPr/>
            <p:nvPr/>
          </p:nvSpPr>
          <p:spPr>
            <a:xfrm>
              <a:off x="1309233" y="3766671"/>
              <a:ext cx="928692" cy="928692"/>
            </a:xfrm>
            <a:prstGeom prst="ellipse">
              <a:avLst/>
            </a:prstGeom>
            <a:solidFill>
              <a:srgbClr val="B40226"/>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p>
          </p:txBody>
        </p:sp>
        <p:sp>
          <p:nvSpPr>
            <p:cNvPr id="25" name="Freeform 16"/>
            <p:cNvSpPr>
              <a:spLocks noEditPoints="1"/>
            </p:cNvSpPr>
            <p:nvPr/>
          </p:nvSpPr>
          <p:spPr bwMode="auto">
            <a:xfrm>
              <a:off x="1608618" y="3981112"/>
              <a:ext cx="388536" cy="442080"/>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rgbClr val="FEFEFE"/>
            </a:solidFill>
            <a:ln>
              <a:noFill/>
            </a:ln>
          </p:spPr>
          <p:txBody>
            <a:bodyPr vert="horz" wrap="square" lIns="67204" tIns="33602" rIns="67204" bIns="33602" numCol="1" anchor="t" anchorCtr="0" compatLnSpc="1"/>
            <a:lstStyle/>
            <a:p>
              <a:endParaRPr lang="zh-CN" altLang="en-US" sz="975"/>
            </a:p>
          </p:txBody>
        </p:sp>
      </p:grpSp>
      <p:grpSp>
        <p:nvGrpSpPr>
          <p:cNvPr id="26" name="组合 25"/>
          <p:cNvGrpSpPr/>
          <p:nvPr/>
        </p:nvGrpSpPr>
        <p:grpSpPr>
          <a:xfrm>
            <a:off x="4178027" y="2982259"/>
            <a:ext cx="682546" cy="682546"/>
            <a:chOff x="4101317" y="3783000"/>
            <a:chExt cx="928692" cy="928692"/>
          </a:xfrm>
        </p:grpSpPr>
        <p:sp>
          <p:nvSpPr>
            <p:cNvPr id="27" name="椭圆 26"/>
            <p:cNvSpPr/>
            <p:nvPr/>
          </p:nvSpPr>
          <p:spPr>
            <a:xfrm>
              <a:off x="4101317" y="3783000"/>
              <a:ext cx="928692" cy="928692"/>
            </a:xfrm>
            <a:prstGeom prst="ellipse">
              <a:avLst/>
            </a:prstGeom>
            <a:solidFill>
              <a:srgbClr val="B40226"/>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p>
          </p:txBody>
        </p:sp>
        <p:sp>
          <p:nvSpPr>
            <p:cNvPr id="28" name="Freeform 12"/>
            <p:cNvSpPr>
              <a:spLocks noEditPoints="1"/>
            </p:cNvSpPr>
            <p:nvPr/>
          </p:nvSpPr>
          <p:spPr bwMode="auto">
            <a:xfrm>
              <a:off x="4360340" y="4042718"/>
              <a:ext cx="463802" cy="345699"/>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rgbClr val="FEFEFE"/>
            </a:solidFill>
            <a:ln>
              <a:noFill/>
            </a:ln>
          </p:spPr>
          <p:txBody>
            <a:bodyPr vert="horz" wrap="square" lIns="67204" tIns="33602" rIns="67204" bIns="33602" numCol="1" anchor="t" anchorCtr="0" compatLnSpc="1"/>
            <a:lstStyle/>
            <a:p>
              <a:endParaRPr lang="zh-CN" altLang="en-US" sz="975">
                <a:solidFill>
                  <a:schemeClr val="accent2"/>
                </a:solidFill>
              </a:endParaRPr>
            </a:p>
          </p:txBody>
        </p:sp>
      </p:grpSp>
      <p:sp>
        <p:nvSpPr>
          <p:cNvPr id="32" name="矩形 31"/>
          <p:cNvSpPr>
            <a:spLocks noChangeArrowheads="1"/>
          </p:cNvSpPr>
          <p:nvPr/>
        </p:nvSpPr>
        <p:spPr bwMode="auto">
          <a:xfrm>
            <a:off x="1969174" y="1623007"/>
            <a:ext cx="1060918" cy="130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198" tIns="33599" rIns="67198" bIns="3359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764" dirty="0">
                <a:solidFill>
                  <a:srgbClr val="C00000"/>
                </a:solidFill>
              </a:rPr>
              <a:t>单击此处输入标题</a:t>
            </a:r>
            <a:endParaRPr lang="en-US" altLang="zh-CN" sz="1764" dirty="0">
              <a:solidFill>
                <a:srgbClr val="C00000"/>
              </a:solidFill>
            </a:endParaRPr>
          </a:p>
          <a:p>
            <a:pPr>
              <a:buNone/>
            </a:pPr>
            <a:r>
              <a:rPr lang="zh-CN" altLang="en-US" sz="1029" dirty="0">
                <a:solidFill>
                  <a:schemeClr val="tx1">
                    <a:lumMod val="85000"/>
                    <a:lumOff val="15000"/>
                  </a:schemeClr>
                </a:solidFill>
              </a:rPr>
              <a:t>请在这里输入您的主要叙述内容</a:t>
            </a:r>
            <a:endParaRPr lang="en-US" altLang="zh-CN" sz="1029" dirty="0">
              <a:solidFill>
                <a:schemeClr val="tx1">
                  <a:lumMod val="85000"/>
                  <a:lumOff val="15000"/>
                </a:schemeClr>
              </a:solidFill>
            </a:endParaRPr>
          </a:p>
          <a:p>
            <a:pPr>
              <a:buNone/>
            </a:pPr>
            <a:r>
              <a:rPr lang="zh-CN" altLang="en-US" sz="1029" dirty="0">
                <a:solidFill>
                  <a:schemeClr val="tx1">
                    <a:lumMod val="85000"/>
                    <a:lumOff val="15000"/>
                  </a:schemeClr>
                </a:solidFill>
              </a:rPr>
              <a:t>请在这里输入您的主要叙述内容</a:t>
            </a:r>
            <a:endParaRPr lang="en-US" altLang="zh-CN" sz="1029" dirty="0">
              <a:solidFill>
                <a:schemeClr val="tx1">
                  <a:lumMod val="85000"/>
                  <a:lumOff val="15000"/>
                </a:schemeClr>
              </a:solidFill>
            </a:endParaRPr>
          </a:p>
        </p:txBody>
      </p:sp>
      <p:sp>
        <p:nvSpPr>
          <p:cNvPr id="33" name="矩形 47"/>
          <p:cNvSpPr>
            <a:spLocks noChangeArrowheads="1"/>
          </p:cNvSpPr>
          <p:nvPr/>
        </p:nvSpPr>
        <p:spPr bwMode="auto">
          <a:xfrm>
            <a:off x="3988259" y="1627196"/>
            <a:ext cx="1060918" cy="130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198" tIns="33599" rIns="67198" bIns="3359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764" dirty="0">
                <a:solidFill>
                  <a:srgbClr val="C00000"/>
                </a:solidFill>
              </a:rPr>
              <a:t>单击此处输入标题</a:t>
            </a:r>
            <a:endParaRPr lang="en-US" altLang="zh-CN" sz="1764" dirty="0">
              <a:solidFill>
                <a:srgbClr val="C00000"/>
              </a:solidFill>
            </a:endParaRPr>
          </a:p>
          <a:p>
            <a:pPr>
              <a:buNone/>
            </a:pPr>
            <a:r>
              <a:rPr lang="zh-CN" altLang="en-US" sz="1029" dirty="0">
                <a:solidFill>
                  <a:schemeClr val="tx1">
                    <a:lumMod val="85000"/>
                    <a:lumOff val="15000"/>
                  </a:schemeClr>
                </a:solidFill>
              </a:rPr>
              <a:t>请在这里输入您的主要叙述内容</a:t>
            </a:r>
            <a:endParaRPr lang="en-US" altLang="zh-CN" sz="1029" dirty="0">
              <a:solidFill>
                <a:schemeClr val="tx1">
                  <a:lumMod val="85000"/>
                  <a:lumOff val="15000"/>
                </a:schemeClr>
              </a:solidFill>
            </a:endParaRPr>
          </a:p>
          <a:p>
            <a:pPr>
              <a:buNone/>
            </a:pPr>
            <a:r>
              <a:rPr lang="zh-CN" altLang="en-US" sz="1029" dirty="0">
                <a:solidFill>
                  <a:schemeClr val="tx1">
                    <a:lumMod val="85000"/>
                    <a:lumOff val="15000"/>
                  </a:schemeClr>
                </a:solidFill>
              </a:rPr>
              <a:t>请在这里输入您的主要叙述内容</a:t>
            </a:r>
            <a:endParaRPr lang="en-US" altLang="zh-CN" sz="1029" dirty="0">
              <a:solidFill>
                <a:schemeClr val="tx1">
                  <a:lumMod val="85000"/>
                  <a:lumOff val="15000"/>
                </a:schemeClr>
              </a:solidFill>
            </a:endParaRPr>
          </a:p>
        </p:txBody>
      </p:sp>
      <p:sp>
        <p:nvSpPr>
          <p:cNvPr id="34" name="矩形 33"/>
          <p:cNvSpPr>
            <a:spLocks noChangeArrowheads="1"/>
          </p:cNvSpPr>
          <p:nvPr/>
        </p:nvSpPr>
        <p:spPr bwMode="auto">
          <a:xfrm>
            <a:off x="6059226" y="1623007"/>
            <a:ext cx="1060918" cy="130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198" tIns="33599" rIns="67198" bIns="3359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764" dirty="0">
                <a:solidFill>
                  <a:srgbClr val="C00000"/>
                </a:solidFill>
              </a:rPr>
              <a:t>单击此处输入标题</a:t>
            </a:r>
            <a:endParaRPr lang="en-US" altLang="zh-CN" sz="1764" dirty="0">
              <a:solidFill>
                <a:srgbClr val="C00000"/>
              </a:solidFill>
            </a:endParaRPr>
          </a:p>
          <a:p>
            <a:pPr>
              <a:buNone/>
            </a:pPr>
            <a:r>
              <a:rPr lang="zh-CN" altLang="en-US" sz="1029" dirty="0">
                <a:solidFill>
                  <a:schemeClr val="tx1">
                    <a:lumMod val="85000"/>
                    <a:lumOff val="15000"/>
                  </a:schemeClr>
                </a:solidFill>
              </a:rPr>
              <a:t>请在这里输入您的主要叙述内容</a:t>
            </a:r>
            <a:endParaRPr lang="en-US" altLang="zh-CN" sz="1029" dirty="0">
              <a:solidFill>
                <a:schemeClr val="tx1">
                  <a:lumMod val="85000"/>
                  <a:lumOff val="15000"/>
                </a:schemeClr>
              </a:solidFill>
            </a:endParaRPr>
          </a:p>
          <a:p>
            <a:pPr>
              <a:buNone/>
            </a:pPr>
            <a:r>
              <a:rPr lang="zh-CN" altLang="en-US" sz="1029" dirty="0">
                <a:solidFill>
                  <a:schemeClr val="tx1">
                    <a:lumMod val="85000"/>
                    <a:lumOff val="15000"/>
                  </a:schemeClr>
                </a:solidFill>
              </a:rPr>
              <a:t>请在这里输入您的主要叙述内容</a:t>
            </a:r>
            <a:endParaRPr lang="en-US" altLang="zh-CN" sz="1029" dirty="0">
              <a:solidFill>
                <a:schemeClr val="tx1">
                  <a:lumMod val="85000"/>
                  <a:lumOff val="15000"/>
                </a:schemeClr>
              </a:solidFill>
            </a:endParaRPr>
          </a:p>
        </p:txBody>
      </p:sp>
      <p:sp>
        <p:nvSpPr>
          <p:cNvPr id="38" name="矩形 37"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Tree>
    <p:extLst>
      <p:ext uri="{BB962C8B-B14F-4D97-AF65-F5344CB8AC3E}">
        <p14:creationId xmlns:p14="http://schemas.microsoft.com/office/powerpoint/2010/main" val="832736006"/>
      </p:ext>
    </p:extLst>
  </p:cSld>
  <p:clrMapOvr>
    <a:masterClrMapping/>
  </p:clrMapOvr>
  <mc:AlternateContent xmlns:mc="http://schemas.openxmlformats.org/markup-compatibility/2006" xmlns:p14="http://schemas.microsoft.com/office/powerpoint/2010/main">
    <mc:Choice Requires="p14">
      <p:transition spd="slow" p14:dur="2000" advTm="10257"/>
    </mc:Choice>
    <mc:Fallback xmlns="">
      <p:transition spd="slow" advTm="102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2" presetClass="entr" presetSubtype="1" decel="4200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ppt_x"/>
                                          </p:val>
                                        </p:tav>
                                        <p:tav tm="100000">
                                          <p:val>
                                            <p:strVal val="#ppt_x"/>
                                          </p:val>
                                        </p:tav>
                                      </p:tavLst>
                                    </p:anim>
                                    <p:anim calcmode="lin" valueType="num">
                                      <p:cBhvr additive="base">
                                        <p:cTn id="12" dur="750" fill="hold"/>
                                        <p:tgtEl>
                                          <p:spTgt spid="4"/>
                                        </p:tgtEl>
                                        <p:attrNameLst>
                                          <p:attrName>ppt_y</p:attrName>
                                        </p:attrNameLst>
                                      </p:cBhvr>
                                      <p:tavLst>
                                        <p:tav tm="0">
                                          <p:val>
                                            <p:strVal val="0-#ppt_h/2"/>
                                          </p:val>
                                        </p:tav>
                                        <p:tav tm="100000">
                                          <p:val>
                                            <p:strVal val="#ppt_y"/>
                                          </p:val>
                                        </p:tav>
                                      </p:tavLst>
                                    </p:anim>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childTnLst>
                          </p:cTn>
                        </p:par>
                        <p:par>
                          <p:cTn id="17" fill="hold">
                            <p:stCondLst>
                              <p:cond delay="1750"/>
                            </p:stCondLst>
                            <p:childTnLst>
                              <p:par>
                                <p:cTn id="18" presetID="10" presetClass="entr" presetSubtype="0"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childTnLst>
                          </p:cTn>
                        </p:par>
                        <p:par>
                          <p:cTn id="21" fill="hold">
                            <p:stCondLst>
                              <p:cond delay="2250"/>
                            </p:stCondLst>
                            <p:childTnLst>
                              <p:par>
                                <p:cTn id="22" presetID="2" presetClass="entr" presetSubtype="1" decel="4200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750" fill="hold"/>
                                        <p:tgtEl>
                                          <p:spTgt spid="12"/>
                                        </p:tgtEl>
                                        <p:attrNameLst>
                                          <p:attrName>ppt_x</p:attrName>
                                        </p:attrNameLst>
                                      </p:cBhvr>
                                      <p:tavLst>
                                        <p:tav tm="0">
                                          <p:val>
                                            <p:strVal val="#ppt_x"/>
                                          </p:val>
                                        </p:tav>
                                        <p:tav tm="100000">
                                          <p:val>
                                            <p:strVal val="#ppt_x"/>
                                          </p:val>
                                        </p:tav>
                                      </p:tavLst>
                                    </p:anim>
                                    <p:anim calcmode="lin" valueType="num">
                                      <p:cBhvr additive="base">
                                        <p:cTn id="25" dur="750" fill="hold"/>
                                        <p:tgtEl>
                                          <p:spTgt spid="12"/>
                                        </p:tgtEl>
                                        <p:attrNameLst>
                                          <p:attrName>ppt_y</p:attrName>
                                        </p:attrNameLst>
                                      </p:cBhvr>
                                      <p:tavLst>
                                        <p:tav tm="0">
                                          <p:val>
                                            <p:strVal val="0-#ppt_h/2"/>
                                          </p:val>
                                        </p:tav>
                                        <p:tav tm="100000">
                                          <p:val>
                                            <p:strVal val="#ppt_y"/>
                                          </p:val>
                                        </p:tav>
                                      </p:tavLst>
                                    </p:anim>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childTnLst>
                          </p:cTn>
                        </p:par>
                        <p:par>
                          <p:cTn id="34" fill="hold">
                            <p:stCondLst>
                              <p:cond delay="4000"/>
                            </p:stCondLst>
                            <p:childTnLst>
                              <p:par>
                                <p:cTn id="35" presetID="2" presetClass="entr" presetSubtype="1" decel="4200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750" fill="hold"/>
                                        <p:tgtEl>
                                          <p:spTgt spid="16"/>
                                        </p:tgtEl>
                                        <p:attrNameLst>
                                          <p:attrName>ppt_x</p:attrName>
                                        </p:attrNameLst>
                                      </p:cBhvr>
                                      <p:tavLst>
                                        <p:tav tm="0">
                                          <p:val>
                                            <p:strVal val="#ppt_x"/>
                                          </p:val>
                                        </p:tav>
                                        <p:tav tm="100000">
                                          <p:val>
                                            <p:strVal val="#ppt_x"/>
                                          </p:val>
                                        </p:tav>
                                      </p:tavLst>
                                    </p:anim>
                                    <p:anim calcmode="lin" valueType="num">
                                      <p:cBhvr additive="base">
                                        <p:cTn id="38" dur="750" fill="hold"/>
                                        <p:tgtEl>
                                          <p:spTgt spid="16"/>
                                        </p:tgtEl>
                                        <p:attrNameLst>
                                          <p:attrName>ppt_y</p:attrName>
                                        </p:attrNameLst>
                                      </p:cBhvr>
                                      <p:tavLst>
                                        <p:tav tm="0">
                                          <p:val>
                                            <p:strVal val="0-#ppt_h/2"/>
                                          </p:val>
                                        </p:tav>
                                        <p:tav tm="100000">
                                          <p:val>
                                            <p:strVal val="#ppt_y"/>
                                          </p:val>
                                        </p:tav>
                                      </p:tavLst>
                                    </p:anim>
                                  </p:childTnLst>
                                </p:cTn>
                              </p:par>
                            </p:childTnLst>
                          </p:cTn>
                        </p:par>
                        <p:par>
                          <p:cTn id="39" fill="hold">
                            <p:stCondLst>
                              <p:cond delay="4750"/>
                            </p:stCondLst>
                            <p:childTnLst>
                              <p:par>
                                <p:cTn id="40" presetID="10" presetClass="entr" presetSubtype="0"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6" grpId="0" animBg="1"/>
      <p:bldP spid="32" grpId="0"/>
      <p:bldP spid="33" grpId="0"/>
      <p:bldP spid="3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a:off x="848113" y="3565188"/>
            <a:ext cx="1081337" cy="158768"/>
          </a:xfrm>
          <a:prstGeom prst="triangle">
            <a:avLst/>
          </a:prstGeom>
          <a:solidFill>
            <a:schemeClr val="bg1">
              <a:lumMod val="65000"/>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tx1"/>
              </a:solidFill>
              <a:latin typeface="微软雅黑" panose="020B0503020204020204" pitchFamily="34" charset="-122"/>
              <a:ea typeface="微软雅黑" panose="020B0503020204020204" pitchFamily="34" charset="-122"/>
            </a:endParaRPr>
          </a:p>
        </p:txBody>
      </p:sp>
      <p:sp>
        <p:nvSpPr>
          <p:cNvPr id="5" name="等腰三角形 4"/>
          <p:cNvSpPr/>
          <p:nvPr/>
        </p:nvSpPr>
        <p:spPr>
          <a:xfrm>
            <a:off x="1689154" y="3035963"/>
            <a:ext cx="1081337" cy="687993"/>
          </a:xfrm>
          <a:prstGeom prst="triangle">
            <a:avLst/>
          </a:prstGeom>
          <a:solidFill>
            <a:schemeClr val="bg1">
              <a:lumMod val="65000"/>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tx1"/>
              </a:solidFill>
              <a:latin typeface="微软雅黑" panose="020B0503020204020204" pitchFamily="34" charset="-122"/>
              <a:ea typeface="微软雅黑" panose="020B0503020204020204" pitchFamily="34" charset="-122"/>
            </a:endParaRPr>
          </a:p>
        </p:txBody>
      </p:sp>
      <p:sp>
        <p:nvSpPr>
          <p:cNvPr id="6" name="等腰三角形 5"/>
          <p:cNvSpPr/>
          <p:nvPr/>
        </p:nvSpPr>
        <p:spPr>
          <a:xfrm>
            <a:off x="2530194" y="2295047"/>
            <a:ext cx="1081337" cy="1428909"/>
          </a:xfrm>
          <a:prstGeom prst="triangle">
            <a:avLst/>
          </a:prstGeom>
          <a:solidFill>
            <a:schemeClr val="bg1">
              <a:lumMod val="65000"/>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tx1"/>
              </a:solidFill>
              <a:latin typeface="微软雅黑" panose="020B0503020204020204" pitchFamily="34" charset="-122"/>
              <a:ea typeface="微软雅黑" panose="020B0503020204020204" pitchFamily="34" charset="-122"/>
            </a:endParaRPr>
          </a:p>
        </p:txBody>
      </p:sp>
      <p:sp>
        <p:nvSpPr>
          <p:cNvPr id="7" name="等腰三角形 6"/>
          <p:cNvSpPr/>
          <p:nvPr/>
        </p:nvSpPr>
        <p:spPr>
          <a:xfrm>
            <a:off x="3371233" y="1395364"/>
            <a:ext cx="1081337" cy="2328592"/>
          </a:xfrm>
          <a:prstGeom prst="triangle">
            <a:avLst/>
          </a:prstGeom>
          <a:solidFill>
            <a:srgbClr val="B40226"/>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ctr"/>
            <a:endParaRPr lang="zh-CN" altLang="en-US" sz="975">
              <a:solidFill>
                <a:schemeClr val="tx1"/>
              </a:solidFill>
            </a:endParaRPr>
          </a:p>
        </p:txBody>
      </p:sp>
      <p:sp>
        <p:nvSpPr>
          <p:cNvPr id="8" name="等腰三角形 7"/>
          <p:cNvSpPr/>
          <p:nvPr/>
        </p:nvSpPr>
        <p:spPr>
          <a:xfrm>
            <a:off x="4212272" y="2548396"/>
            <a:ext cx="1081337" cy="1175560"/>
          </a:xfrm>
          <a:prstGeom prst="triangle">
            <a:avLst/>
          </a:prstGeom>
          <a:solidFill>
            <a:schemeClr val="bg1">
              <a:lumMod val="75000"/>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tx1"/>
              </a:solidFill>
              <a:latin typeface="微软雅黑" panose="020B0503020204020204" pitchFamily="34" charset="-122"/>
              <a:ea typeface="微软雅黑" panose="020B0503020204020204" pitchFamily="34" charset="-122"/>
            </a:endParaRPr>
          </a:p>
        </p:txBody>
      </p:sp>
      <p:sp>
        <p:nvSpPr>
          <p:cNvPr id="9" name="TextBox 7"/>
          <p:cNvSpPr txBox="1"/>
          <p:nvPr/>
        </p:nvSpPr>
        <p:spPr>
          <a:xfrm>
            <a:off x="1115600" y="3875894"/>
            <a:ext cx="546362" cy="242374"/>
          </a:xfrm>
          <a:prstGeom prst="rect">
            <a:avLst/>
          </a:prstGeom>
          <a:noFill/>
        </p:spPr>
        <p:txBody>
          <a:bodyPr wrap="square" rtlCol="0">
            <a:spAutoFit/>
          </a:bodyPr>
          <a:lstStyle/>
          <a:p>
            <a:pPr algn="ctr"/>
            <a:r>
              <a:rPr lang="zh-CN" altLang="en-US" sz="975">
                <a:latin typeface="微软雅黑" panose="020B0503020204020204" pitchFamily="34" charset="-122"/>
                <a:ea typeface="微软雅黑" panose="020B0503020204020204" pitchFamily="34" charset="-122"/>
                <a:cs typeface="华文黑体" panose="02010600030101010101" pitchFamily="2" charset="-122"/>
              </a:rPr>
              <a:t>标题</a:t>
            </a:r>
          </a:p>
        </p:txBody>
      </p:sp>
      <p:sp>
        <p:nvSpPr>
          <p:cNvPr id="10" name="TextBox 8"/>
          <p:cNvSpPr txBox="1"/>
          <p:nvPr/>
        </p:nvSpPr>
        <p:spPr>
          <a:xfrm>
            <a:off x="1956639" y="3875894"/>
            <a:ext cx="546362" cy="242374"/>
          </a:xfrm>
          <a:prstGeom prst="rect">
            <a:avLst/>
          </a:prstGeom>
          <a:noFill/>
        </p:spPr>
        <p:txBody>
          <a:bodyPr wrap="square" rtlCol="0">
            <a:spAutoFit/>
          </a:bodyPr>
          <a:lstStyle/>
          <a:p>
            <a:pPr algn="ctr"/>
            <a:r>
              <a:rPr lang="zh-CN" altLang="en-US" sz="975">
                <a:latin typeface="微软雅黑" panose="020B0503020204020204" pitchFamily="34" charset="-122"/>
                <a:ea typeface="微软雅黑" panose="020B0503020204020204" pitchFamily="34" charset="-122"/>
                <a:cs typeface="华文黑体" panose="02010600030101010101" pitchFamily="2" charset="-122"/>
              </a:rPr>
              <a:t>标题</a:t>
            </a:r>
          </a:p>
        </p:txBody>
      </p:sp>
      <p:sp>
        <p:nvSpPr>
          <p:cNvPr id="11" name="TextBox 9"/>
          <p:cNvSpPr txBox="1"/>
          <p:nvPr/>
        </p:nvSpPr>
        <p:spPr>
          <a:xfrm>
            <a:off x="2797679" y="3875894"/>
            <a:ext cx="546362" cy="242374"/>
          </a:xfrm>
          <a:prstGeom prst="rect">
            <a:avLst/>
          </a:prstGeom>
          <a:noFill/>
        </p:spPr>
        <p:txBody>
          <a:bodyPr wrap="square" rtlCol="0">
            <a:spAutoFit/>
          </a:bodyPr>
          <a:lstStyle/>
          <a:p>
            <a:pPr algn="ctr"/>
            <a:r>
              <a:rPr lang="zh-CN" altLang="en-US" sz="975">
                <a:latin typeface="微软雅黑" panose="020B0503020204020204" pitchFamily="34" charset="-122"/>
                <a:ea typeface="微软雅黑" panose="020B0503020204020204" pitchFamily="34" charset="-122"/>
                <a:cs typeface="华文黑体" panose="02010600030101010101" pitchFamily="2" charset="-122"/>
              </a:rPr>
              <a:t>标题</a:t>
            </a:r>
          </a:p>
        </p:txBody>
      </p:sp>
      <p:sp>
        <p:nvSpPr>
          <p:cNvPr id="12" name="TextBox 10"/>
          <p:cNvSpPr txBox="1"/>
          <p:nvPr/>
        </p:nvSpPr>
        <p:spPr>
          <a:xfrm>
            <a:off x="3638718" y="3875894"/>
            <a:ext cx="546362" cy="242374"/>
          </a:xfrm>
          <a:prstGeom prst="rect">
            <a:avLst/>
          </a:prstGeom>
          <a:noFill/>
        </p:spPr>
        <p:txBody>
          <a:bodyPr wrap="square" rtlCol="0">
            <a:spAutoFit/>
          </a:bodyPr>
          <a:lstStyle/>
          <a:p>
            <a:pPr algn="ctr"/>
            <a:r>
              <a:rPr lang="zh-CN" altLang="en-US" sz="975">
                <a:latin typeface="微软雅黑" panose="020B0503020204020204" pitchFamily="34" charset="-122"/>
                <a:ea typeface="微软雅黑" panose="020B0503020204020204" pitchFamily="34" charset="-122"/>
                <a:cs typeface="华文黑体" panose="02010600030101010101" pitchFamily="2" charset="-122"/>
              </a:rPr>
              <a:t>标题</a:t>
            </a:r>
          </a:p>
        </p:txBody>
      </p:sp>
      <p:sp>
        <p:nvSpPr>
          <p:cNvPr id="13" name="TextBox 11"/>
          <p:cNvSpPr txBox="1"/>
          <p:nvPr/>
        </p:nvSpPr>
        <p:spPr>
          <a:xfrm>
            <a:off x="4479758" y="3875894"/>
            <a:ext cx="546362" cy="242374"/>
          </a:xfrm>
          <a:prstGeom prst="rect">
            <a:avLst/>
          </a:prstGeom>
          <a:noFill/>
        </p:spPr>
        <p:txBody>
          <a:bodyPr wrap="square" rtlCol="0">
            <a:spAutoFit/>
          </a:bodyPr>
          <a:lstStyle/>
          <a:p>
            <a:pPr algn="ctr"/>
            <a:r>
              <a:rPr lang="zh-CN" altLang="en-US" sz="975">
                <a:latin typeface="微软雅黑" panose="020B0503020204020204" pitchFamily="34" charset="-122"/>
                <a:ea typeface="微软雅黑" panose="020B0503020204020204" pitchFamily="34" charset="-122"/>
                <a:cs typeface="华文黑体" panose="02010600030101010101" pitchFamily="2" charset="-122"/>
              </a:rPr>
              <a:t>标题</a:t>
            </a:r>
          </a:p>
        </p:txBody>
      </p:sp>
      <p:sp>
        <p:nvSpPr>
          <p:cNvPr id="14" name="TextBox 12"/>
          <p:cNvSpPr txBox="1"/>
          <p:nvPr/>
        </p:nvSpPr>
        <p:spPr>
          <a:xfrm>
            <a:off x="1195450" y="3164347"/>
            <a:ext cx="449162" cy="273280"/>
          </a:xfrm>
          <a:prstGeom prst="rect">
            <a:avLst/>
          </a:prstGeom>
          <a:noFill/>
        </p:spPr>
        <p:txBody>
          <a:bodyPr wrap="none" rtlCol="0">
            <a:spAutoFit/>
          </a:bodyPr>
          <a:lstStyle/>
          <a:p>
            <a:r>
              <a:rPr lang="en-US" altLang="zh-CN" sz="1176">
                <a:latin typeface="微软雅黑" panose="020B0503020204020204" pitchFamily="34" charset="-122"/>
                <a:ea typeface="微软雅黑" panose="020B0503020204020204" pitchFamily="34" charset="-122"/>
              </a:rPr>
              <a:t>500</a:t>
            </a:r>
            <a:endParaRPr lang="zh-CN" altLang="en-US" sz="1176">
              <a:latin typeface="微软雅黑" panose="020B0503020204020204" pitchFamily="34" charset="-122"/>
              <a:ea typeface="微软雅黑" panose="020B0503020204020204" pitchFamily="34" charset="-122"/>
            </a:endParaRPr>
          </a:p>
        </p:txBody>
      </p:sp>
      <p:sp>
        <p:nvSpPr>
          <p:cNvPr id="15" name="TextBox 13"/>
          <p:cNvSpPr txBox="1"/>
          <p:nvPr/>
        </p:nvSpPr>
        <p:spPr>
          <a:xfrm>
            <a:off x="1994667" y="2628374"/>
            <a:ext cx="537327" cy="273280"/>
          </a:xfrm>
          <a:prstGeom prst="rect">
            <a:avLst/>
          </a:prstGeom>
          <a:noFill/>
        </p:spPr>
        <p:txBody>
          <a:bodyPr wrap="none" rtlCol="0">
            <a:spAutoFit/>
          </a:bodyPr>
          <a:lstStyle/>
          <a:p>
            <a:r>
              <a:rPr lang="en-US" altLang="zh-CN" sz="1176">
                <a:latin typeface="微软雅黑" panose="020B0503020204020204" pitchFamily="34" charset="-122"/>
                <a:ea typeface="微软雅黑" panose="020B0503020204020204" pitchFamily="34" charset="-122"/>
              </a:rPr>
              <a:t>1000</a:t>
            </a:r>
            <a:endParaRPr lang="zh-CN" altLang="en-US" sz="1176">
              <a:latin typeface="微软雅黑" panose="020B0503020204020204" pitchFamily="34" charset="-122"/>
              <a:ea typeface="微软雅黑" panose="020B0503020204020204" pitchFamily="34" charset="-122"/>
            </a:endParaRPr>
          </a:p>
        </p:txBody>
      </p:sp>
      <p:sp>
        <p:nvSpPr>
          <p:cNvPr id="16" name="TextBox 14"/>
          <p:cNvSpPr txBox="1"/>
          <p:nvPr/>
        </p:nvSpPr>
        <p:spPr>
          <a:xfrm>
            <a:off x="2835707" y="1938008"/>
            <a:ext cx="537327" cy="273280"/>
          </a:xfrm>
          <a:prstGeom prst="rect">
            <a:avLst/>
          </a:prstGeom>
          <a:noFill/>
        </p:spPr>
        <p:txBody>
          <a:bodyPr wrap="none" rtlCol="0">
            <a:spAutoFit/>
          </a:bodyPr>
          <a:lstStyle/>
          <a:p>
            <a:r>
              <a:rPr lang="en-US" altLang="zh-CN" sz="1176">
                <a:latin typeface="微软雅黑" panose="020B0503020204020204" pitchFamily="34" charset="-122"/>
                <a:ea typeface="微软雅黑" panose="020B0503020204020204" pitchFamily="34" charset="-122"/>
              </a:rPr>
              <a:t>2000</a:t>
            </a:r>
            <a:endParaRPr lang="zh-CN" altLang="en-US" sz="1176">
              <a:latin typeface="微软雅黑" panose="020B0503020204020204" pitchFamily="34" charset="-122"/>
              <a:ea typeface="微软雅黑" panose="020B0503020204020204" pitchFamily="34" charset="-122"/>
            </a:endParaRPr>
          </a:p>
        </p:txBody>
      </p:sp>
      <p:sp>
        <p:nvSpPr>
          <p:cNvPr id="17" name="TextBox 15"/>
          <p:cNvSpPr txBox="1"/>
          <p:nvPr/>
        </p:nvSpPr>
        <p:spPr>
          <a:xfrm>
            <a:off x="3676746" y="1038325"/>
            <a:ext cx="537327" cy="273280"/>
          </a:xfrm>
          <a:prstGeom prst="rect">
            <a:avLst/>
          </a:prstGeom>
          <a:noFill/>
        </p:spPr>
        <p:txBody>
          <a:bodyPr wrap="none" rtlCol="0">
            <a:spAutoFit/>
          </a:bodyPr>
          <a:lstStyle/>
          <a:p>
            <a:r>
              <a:rPr lang="en-US" altLang="zh-CN" sz="1176">
                <a:latin typeface="微软雅黑" panose="020B0503020204020204" pitchFamily="34" charset="-122"/>
                <a:ea typeface="微软雅黑" panose="020B0503020204020204" pitchFamily="34" charset="-122"/>
              </a:rPr>
              <a:t>3000</a:t>
            </a:r>
            <a:endParaRPr lang="zh-CN" altLang="en-US" sz="1176">
              <a:latin typeface="微软雅黑" panose="020B0503020204020204" pitchFamily="34" charset="-122"/>
              <a:ea typeface="微软雅黑" panose="020B0503020204020204" pitchFamily="34" charset="-122"/>
            </a:endParaRPr>
          </a:p>
        </p:txBody>
      </p:sp>
      <p:sp>
        <p:nvSpPr>
          <p:cNvPr id="18" name="TextBox 16"/>
          <p:cNvSpPr txBox="1"/>
          <p:nvPr/>
        </p:nvSpPr>
        <p:spPr>
          <a:xfrm>
            <a:off x="4517786" y="2164210"/>
            <a:ext cx="537327" cy="273280"/>
          </a:xfrm>
          <a:prstGeom prst="rect">
            <a:avLst/>
          </a:prstGeom>
          <a:noFill/>
        </p:spPr>
        <p:txBody>
          <a:bodyPr wrap="none" rtlCol="0">
            <a:spAutoFit/>
          </a:bodyPr>
          <a:lstStyle/>
          <a:p>
            <a:r>
              <a:rPr lang="en-US" altLang="zh-CN" sz="1176">
                <a:latin typeface="微软雅黑" panose="020B0503020204020204" pitchFamily="34" charset="-122"/>
                <a:ea typeface="微软雅黑" panose="020B0503020204020204" pitchFamily="34" charset="-122"/>
              </a:rPr>
              <a:t>1500</a:t>
            </a:r>
            <a:endParaRPr lang="zh-CN" altLang="en-US" sz="1176">
              <a:latin typeface="微软雅黑" panose="020B0503020204020204" pitchFamily="34" charset="-122"/>
              <a:ea typeface="微软雅黑" panose="020B0503020204020204" pitchFamily="34" charset="-122"/>
            </a:endParaRPr>
          </a:p>
        </p:txBody>
      </p:sp>
      <p:sp>
        <p:nvSpPr>
          <p:cNvPr id="19" name="Freeform 91"/>
          <p:cNvSpPr>
            <a:spLocks noEditPoints="1"/>
          </p:cNvSpPr>
          <p:nvPr/>
        </p:nvSpPr>
        <p:spPr bwMode="auto">
          <a:xfrm>
            <a:off x="5822833" y="1744885"/>
            <a:ext cx="215469" cy="307229"/>
          </a:xfrm>
          <a:custGeom>
            <a:avLst/>
            <a:gdLst>
              <a:gd name="T0" fmla="*/ 8 w 348"/>
              <a:gd name="T1" fmla="*/ 0 h 414"/>
              <a:gd name="T2" fmla="*/ 0 w 348"/>
              <a:gd name="T3" fmla="*/ 406 h 414"/>
              <a:gd name="T4" fmla="*/ 340 w 348"/>
              <a:gd name="T5" fmla="*/ 414 h 414"/>
              <a:gd name="T6" fmla="*/ 348 w 348"/>
              <a:gd name="T7" fmla="*/ 8 h 414"/>
              <a:gd name="T8" fmla="*/ 333 w 348"/>
              <a:gd name="T9" fmla="*/ 399 h 414"/>
              <a:gd name="T10" fmla="*/ 15 w 348"/>
              <a:gd name="T11" fmla="*/ 15 h 414"/>
              <a:gd name="T12" fmla="*/ 333 w 348"/>
              <a:gd name="T13" fmla="*/ 399 h 414"/>
              <a:gd name="T14" fmla="*/ 33 w 348"/>
              <a:gd name="T15" fmla="*/ 43 h 414"/>
              <a:gd name="T16" fmla="*/ 307 w 348"/>
              <a:gd name="T17" fmla="*/ 36 h 414"/>
              <a:gd name="T18" fmla="*/ 315 w 348"/>
              <a:gd name="T19" fmla="*/ 104 h 414"/>
              <a:gd name="T20" fmla="*/ 41 w 348"/>
              <a:gd name="T21" fmla="*/ 111 h 414"/>
              <a:gd name="T22" fmla="*/ 108 w 348"/>
              <a:gd name="T23" fmla="*/ 141 h 414"/>
              <a:gd name="T24" fmla="*/ 123 w 348"/>
              <a:gd name="T25" fmla="*/ 203 h 414"/>
              <a:gd name="T26" fmla="*/ 53 w 348"/>
              <a:gd name="T27" fmla="*/ 210 h 414"/>
              <a:gd name="T28" fmla="*/ 108 w 348"/>
              <a:gd name="T29" fmla="*/ 195 h 414"/>
              <a:gd name="T30" fmla="*/ 198 w 348"/>
              <a:gd name="T31" fmla="*/ 141 h 414"/>
              <a:gd name="T32" fmla="*/ 212 w 348"/>
              <a:gd name="T33" fmla="*/ 203 h 414"/>
              <a:gd name="T34" fmla="*/ 143 w 348"/>
              <a:gd name="T35" fmla="*/ 210 h 414"/>
              <a:gd name="T36" fmla="*/ 198 w 348"/>
              <a:gd name="T37" fmla="*/ 195 h 414"/>
              <a:gd name="T38" fmla="*/ 287 w 348"/>
              <a:gd name="T39" fmla="*/ 141 h 414"/>
              <a:gd name="T40" fmla="*/ 302 w 348"/>
              <a:gd name="T41" fmla="*/ 203 h 414"/>
              <a:gd name="T42" fmla="*/ 233 w 348"/>
              <a:gd name="T43" fmla="*/ 210 h 414"/>
              <a:gd name="T44" fmla="*/ 287 w 348"/>
              <a:gd name="T45" fmla="*/ 195 h 414"/>
              <a:gd name="T46" fmla="*/ 108 w 348"/>
              <a:gd name="T47" fmla="*/ 314 h 414"/>
              <a:gd name="T48" fmla="*/ 123 w 348"/>
              <a:gd name="T49" fmla="*/ 376 h 414"/>
              <a:gd name="T50" fmla="*/ 53 w 348"/>
              <a:gd name="T51" fmla="*/ 384 h 414"/>
              <a:gd name="T52" fmla="*/ 108 w 348"/>
              <a:gd name="T53" fmla="*/ 369 h 414"/>
              <a:gd name="T54" fmla="*/ 198 w 348"/>
              <a:gd name="T55" fmla="*/ 314 h 414"/>
              <a:gd name="T56" fmla="*/ 212 w 348"/>
              <a:gd name="T57" fmla="*/ 376 h 414"/>
              <a:gd name="T58" fmla="*/ 143 w 348"/>
              <a:gd name="T59" fmla="*/ 384 h 414"/>
              <a:gd name="T60" fmla="*/ 198 w 348"/>
              <a:gd name="T61" fmla="*/ 369 h 414"/>
              <a:gd name="T62" fmla="*/ 287 w 348"/>
              <a:gd name="T63" fmla="*/ 314 h 414"/>
              <a:gd name="T64" fmla="*/ 302 w 348"/>
              <a:gd name="T65" fmla="*/ 376 h 414"/>
              <a:gd name="T66" fmla="*/ 233 w 348"/>
              <a:gd name="T67" fmla="*/ 384 h 414"/>
              <a:gd name="T68" fmla="*/ 287 w 348"/>
              <a:gd name="T69" fmla="*/ 369 h 414"/>
              <a:gd name="T70" fmla="*/ 108 w 348"/>
              <a:gd name="T71" fmla="*/ 227 h 414"/>
              <a:gd name="T72" fmla="*/ 123 w 348"/>
              <a:gd name="T73" fmla="*/ 289 h 414"/>
              <a:gd name="T74" fmla="*/ 53 w 348"/>
              <a:gd name="T75" fmla="*/ 297 h 414"/>
              <a:gd name="T76" fmla="*/ 108 w 348"/>
              <a:gd name="T77" fmla="*/ 282 h 414"/>
              <a:gd name="T78" fmla="*/ 198 w 348"/>
              <a:gd name="T79" fmla="*/ 227 h 414"/>
              <a:gd name="T80" fmla="*/ 212 w 348"/>
              <a:gd name="T81" fmla="*/ 289 h 414"/>
              <a:gd name="T82" fmla="*/ 143 w 348"/>
              <a:gd name="T83" fmla="*/ 297 h 414"/>
              <a:gd name="T84" fmla="*/ 198 w 348"/>
              <a:gd name="T85" fmla="*/ 282 h 414"/>
              <a:gd name="T86" fmla="*/ 287 w 348"/>
              <a:gd name="T87" fmla="*/ 227 h 414"/>
              <a:gd name="T88" fmla="*/ 302 w 348"/>
              <a:gd name="T89" fmla="*/ 289 h 414"/>
              <a:gd name="T90" fmla="*/ 233 w 348"/>
              <a:gd name="T91" fmla="*/ 297 h 414"/>
              <a:gd name="T92" fmla="*/ 287 w 348"/>
              <a:gd name="T93" fmla="*/ 28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8" h="414">
                <a:moveTo>
                  <a:pt x="340" y="0"/>
                </a:moveTo>
                <a:cubicBezTo>
                  <a:pt x="8" y="0"/>
                  <a:pt x="8" y="0"/>
                  <a:pt x="8" y="0"/>
                </a:cubicBezTo>
                <a:cubicBezTo>
                  <a:pt x="4" y="0"/>
                  <a:pt x="0" y="4"/>
                  <a:pt x="0" y="8"/>
                </a:cubicBezTo>
                <a:cubicBezTo>
                  <a:pt x="0" y="406"/>
                  <a:pt x="0" y="406"/>
                  <a:pt x="0" y="406"/>
                </a:cubicBezTo>
                <a:cubicBezTo>
                  <a:pt x="0" y="410"/>
                  <a:pt x="4" y="414"/>
                  <a:pt x="8" y="414"/>
                </a:cubicBezTo>
                <a:cubicBezTo>
                  <a:pt x="340" y="414"/>
                  <a:pt x="340" y="414"/>
                  <a:pt x="340" y="414"/>
                </a:cubicBezTo>
                <a:cubicBezTo>
                  <a:pt x="344" y="414"/>
                  <a:pt x="348" y="410"/>
                  <a:pt x="348" y="406"/>
                </a:cubicBezTo>
                <a:cubicBezTo>
                  <a:pt x="348" y="8"/>
                  <a:pt x="348" y="8"/>
                  <a:pt x="348" y="8"/>
                </a:cubicBezTo>
                <a:cubicBezTo>
                  <a:pt x="348" y="4"/>
                  <a:pt x="344" y="0"/>
                  <a:pt x="340" y="0"/>
                </a:cubicBezTo>
                <a:close/>
                <a:moveTo>
                  <a:pt x="333" y="399"/>
                </a:moveTo>
                <a:cubicBezTo>
                  <a:pt x="15" y="399"/>
                  <a:pt x="15" y="399"/>
                  <a:pt x="15" y="399"/>
                </a:cubicBezTo>
                <a:cubicBezTo>
                  <a:pt x="15" y="15"/>
                  <a:pt x="15" y="15"/>
                  <a:pt x="15" y="15"/>
                </a:cubicBezTo>
                <a:cubicBezTo>
                  <a:pt x="333" y="15"/>
                  <a:pt x="333" y="15"/>
                  <a:pt x="333" y="15"/>
                </a:cubicBezTo>
                <a:lnTo>
                  <a:pt x="333" y="399"/>
                </a:lnTo>
                <a:close/>
                <a:moveTo>
                  <a:pt x="33" y="104"/>
                </a:moveTo>
                <a:cubicBezTo>
                  <a:pt x="33" y="43"/>
                  <a:pt x="33" y="43"/>
                  <a:pt x="33" y="43"/>
                </a:cubicBezTo>
                <a:cubicBezTo>
                  <a:pt x="33" y="39"/>
                  <a:pt x="37" y="36"/>
                  <a:pt x="41" y="36"/>
                </a:cubicBezTo>
                <a:cubicBezTo>
                  <a:pt x="307" y="36"/>
                  <a:pt x="307" y="36"/>
                  <a:pt x="307" y="36"/>
                </a:cubicBezTo>
                <a:cubicBezTo>
                  <a:pt x="311" y="36"/>
                  <a:pt x="315" y="39"/>
                  <a:pt x="315" y="43"/>
                </a:cubicBezTo>
                <a:cubicBezTo>
                  <a:pt x="315" y="104"/>
                  <a:pt x="315" y="104"/>
                  <a:pt x="315" y="104"/>
                </a:cubicBezTo>
                <a:cubicBezTo>
                  <a:pt x="315" y="108"/>
                  <a:pt x="311" y="111"/>
                  <a:pt x="307" y="111"/>
                </a:cubicBezTo>
                <a:cubicBezTo>
                  <a:pt x="41" y="111"/>
                  <a:pt x="41" y="111"/>
                  <a:pt x="41" y="111"/>
                </a:cubicBezTo>
                <a:cubicBezTo>
                  <a:pt x="37" y="111"/>
                  <a:pt x="33" y="108"/>
                  <a:pt x="33" y="104"/>
                </a:cubicBezTo>
                <a:close/>
                <a:moveTo>
                  <a:pt x="108" y="141"/>
                </a:moveTo>
                <a:cubicBezTo>
                  <a:pt x="123" y="141"/>
                  <a:pt x="123" y="141"/>
                  <a:pt x="123" y="141"/>
                </a:cubicBezTo>
                <a:cubicBezTo>
                  <a:pt x="123" y="203"/>
                  <a:pt x="123" y="203"/>
                  <a:pt x="123" y="203"/>
                </a:cubicBezTo>
                <a:cubicBezTo>
                  <a:pt x="123" y="207"/>
                  <a:pt x="119" y="210"/>
                  <a:pt x="115" y="210"/>
                </a:cubicBezTo>
                <a:cubicBezTo>
                  <a:pt x="53" y="210"/>
                  <a:pt x="53" y="210"/>
                  <a:pt x="53" y="210"/>
                </a:cubicBezTo>
                <a:cubicBezTo>
                  <a:pt x="53" y="195"/>
                  <a:pt x="53" y="195"/>
                  <a:pt x="53" y="195"/>
                </a:cubicBezTo>
                <a:cubicBezTo>
                  <a:pt x="108" y="195"/>
                  <a:pt x="108" y="195"/>
                  <a:pt x="108" y="195"/>
                </a:cubicBezTo>
                <a:lnTo>
                  <a:pt x="108" y="141"/>
                </a:lnTo>
                <a:close/>
                <a:moveTo>
                  <a:pt x="198" y="141"/>
                </a:moveTo>
                <a:cubicBezTo>
                  <a:pt x="212" y="141"/>
                  <a:pt x="212" y="141"/>
                  <a:pt x="212" y="141"/>
                </a:cubicBezTo>
                <a:cubicBezTo>
                  <a:pt x="212" y="203"/>
                  <a:pt x="212" y="203"/>
                  <a:pt x="212" y="203"/>
                </a:cubicBezTo>
                <a:cubicBezTo>
                  <a:pt x="212" y="207"/>
                  <a:pt x="209" y="210"/>
                  <a:pt x="205" y="210"/>
                </a:cubicBezTo>
                <a:cubicBezTo>
                  <a:pt x="143" y="210"/>
                  <a:pt x="143" y="210"/>
                  <a:pt x="143" y="210"/>
                </a:cubicBezTo>
                <a:cubicBezTo>
                  <a:pt x="143" y="195"/>
                  <a:pt x="143" y="195"/>
                  <a:pt x="143" y="195"/>
                </a:cubicBezTo>
                <a:cubicBezTo>
                  <a:pt x="198" y="195"/>
                  <a:pt x="198" y="195"/>
                  <a:pt x="198" y="195"/>
                </a:cubicBezTo>
                <a:lnTo>
                  <a:pt x="198" y="141"/>
                </a:lnTo>
                <a:close/>
                <a:moveTo>
                  <a:pt x="287" y="141"/>
                </a:moveTo>
                <a:cubicBezTo>
                  <a:pt x="302" y="141"/>
                  <a:pt x="302" y="141"/>
                  <a:pt x="302" y="141"/>
                </a:cubicBezTo>
                <a:cubicBezTo>
                  <a:pt x="302" y="203"/>
                  <a:pt x="302" y="203"/>
                  <a:pt x="302" y="203"/>
                </a:cubicBezTo>
                <a:cubicBezTo>
                  <a:pt x="302" y="207"/>
                  <a:pt x="299" y="210"/>
                  <a:pt x="295" y="210"/>
                </a:cubicBezTo>
                <a:cubicBezTo>
                  <a:pt x="233" y="210"/>
                  <a:pt x="233" y="210"/>
                  <a:pt x="233" y="210"/>
                </a:cubicBezTo>
                <a:cubicBezTo>
                  <a:pt x="233" y="195"/>
                  <a:pt x="233" y="195"/>
                  <a:pt x="233" y="195"/>
                </a:cubicBezTo>
                <a:cubicBezTo>
                  <a:pt x="287" y="195"/>
                  <a:pt x="287" y="195"/>
                  <a:pt x="287" y="195"/>
                </a:cubicBezTo>
                <a:lnTo>
                  <a:pt x="287" y="141"/>
                </a:lnTo>
                <a:close/>
                <a:moveTo>
                  <a:pt x="108" y="314"/>
                </a:moveTo>
                <a:cubicBezTo>
                  <a:pt x="123" y="314"/>
                  <a:pt x="123" y="314"/>
                  <a:pt x="123" y="314"/>
                </a:cubicBezTo>
                <a:cubicBezTo>
                  <a:pt x="123" y="376"/>
                  <a:pt x="123" y="376"/>
                  <a:pt x="123" y="376"/>
                </a:cubicBezTo>
                <a:cubicBezTo>
                  <a:pt x="123" y="380"/>
                  <a:pt x="119" y="384"/>
                  <a:pt x="115" y="384"/>
                </a:cubicBezTo>
                <a:cubicBezTo>
                  <a:pt x="53" y="384"/>
                  <a:pt x="53" y="384"/>
                  <a:pt x="53" y="384"/>
                </a:cubicBezTo>
                <a:cubicBezTo>
                  <a:pt x="53" y="369"/>
                  <a:pt x="53" y="369"/>
                  <a:pt x="53" y="369"/>
                </a:cubicBezTo>
                <a:cubicBezTo>
                  <a:pt x="108" y="369"/>
                  <a:pt x="108" y="369"/>
                  <a:pt x="108" y="369"/>
                </a:cubicBezTo>
                <a:lnTo>
                  <a:pt x="108" y="314"/>
                </a:lnTo>
                <a:close/>
                <a:moveTo>
                  <a:pt x="198" y="314"/>
                </a:moveTo>
                <a:cubicBezTo>
                  <a:pt x="212" y="314"/>
                  <a:pt x="212" y="314"/>
                  <a:pt x="212" y="314"/>
                </a:cubicBezTo>
                <a:cubicBezTo>
                  <a:pt x="212" y="376"/>
                  <a:pt x="212" y="376"/>
                  <a:pt x="212" y="376"/>
                </a:cubicBezTo>
                <a:cubicBezTo>
                  <a:pt x="212" y="380"/>
                  <a:pt x="209" y="384"/>
                  <a:pt x="205" y="384"/>
                </a:cubicBezTo>
                <a:cubicBezTo>
                  <a:pt x="143" y="384"/>
                  <a:pt x="143" y="384"/>
                  <a:pt x="143" y="384"/>
                </a:cubicBezTo>
                <a:cubicBezTo>
                  <a:pt x="143" y="369"/>
                  <a:pt x="143" y="369"/>
                  <a:pt x="143" y="369"/>
                </a:cubicBezTo>
                <a:cubicBezTo>
                  <a:pt x="198" y="369"/>
                  <a:pt x="198" y="369"/>
                  <a:pt x="198" y="369"/>
                </a:cubicBezTo>
                <a:lnTo>
                  <a:pt x="198" y="314"/>
                </a:lnTo>
                <a:close/>
                <a:moveTo>
                  <a:pt x="287" y="314"/>
                </a:moveTo>
                <a:cubicBezTo>
                  <a:pt x="302" y="314"/>
                  <a:pt x="302" y="314"/>
                  <a:pt x="302" y="314"/>
                </a:cubicBezTo>
                <a:cubicBezTo>
                  <a:pt x="302" y="376"/>
                  <a:pt x="302" y="376"/>
                  <a:pt x="302" y="376"/>
                </a:cubicBezTo>
                <a:cubicBezTo>
                  <a:pt x="302" y="380"/>
                  <a:pt x="299" y="384"/>
                  <a:pt x="295" y="384"/>
                </a:cubicBezTo>
                <a:cubicBezTo>
                  <a:pt x="233" y="384"/>
                  <a:pt x="233" y="384"/>
                  <a:pt x="233" y="384"/>
                </a:cubicBezTo>
                <a:cubicBezTo>
                  <a:pt x="233" y="369"/>
                  <a:pt x="233" y="369"/>
                  <a:pt x="233" y="369"/>
                </a:cubicBezTo>
                <a:cubicBezTo>
                  <a:pt x="287" y="369"/>
                  <a:pt x="287" y="369"/>
                  <a:pt x="287" y="369"/>
                </a:cubicBezTo>
                <a:lnTo>
                  <a:pt x="287" y="314"/>
                </a:lnTo>
                <a:close/>
                <a:moveTo>
                  <a:pt x="108" y="227"/>
                </a:moveTo>
                <a:cubicBezTo>
                  <a:pt x="123" y="227"/>
                  <a:pt x="123" y="227"/>
                  <a:pt x="123" y="227"/>
                </a:cubicBezTo>
                <a:cubicBezTo>
                  <a:pt x="123" y="289"/>
                  <a:pt x="123" y="289"/>
                  <a:pt x="123" y="289"/>
                </a:cubicBezTo>
                <a:cubicBezTo>
                  <a:pt x="123" y="293"/>
                  <a:pt x="119" y="297"/>
                  <a:pt x="115" y="297"/>
                </a:cubicBezTo>
                <a:cubicBezTo>
                  <a:pt x="53" y="297"/>
                  <a:pt x="53" y="297"/>
                  <a:pt x="53" y="297"/>
                </a:cubicBezTo>
                <a:cubicBezTo>
                  <a:pt x="53" y="282"/>
                  <a:pt x="53" y="282"/>
                  <a:pt x="53" y="282"/>
                </a:cubicBezTo>
                <a:cubicBezTo>
                  <a:pt x="108" y="282"/>
                  <a:pt x="108" y="282"/>
                  <a:pt x="108" y="282"/>
                </a:cubicBezTo>
                <a:lnTo>
                  <a:pt x="108" y="227"/>
                </a:lnTo>
                <a:close/>
                <a:moveTo>
                  <a:pt x="198" y="227"/>
                </a:moveTo>
                <a:cubicBezTo>
                  <a:pt x="212" y="227"/>
                  <a:pt x="212" y="227"/>
                  <a:pt x="212" y="227"/>
                </a:cubicBezTo>
                <a:cubicBezTo>
                  <a:pt x="212" y="289"/>
                  <a:pt x="212" y="289"/>
                  <a:pt x="212" y="289"/>
                </a:cubicBezTo>
                <a:cubicBezTo>
                  <a:pt x="212" y="293"/>
                  <a:pt x="209" y="297"/>
                  <a:pt x="205" y="297"/>
                </a:cubicBezTo>
                <a:cubicBezTo>
                  <a:pt x="143" y="297"/>
                  <a:pt x="143" y="297"/>
                  <a:pt x="143" y="297"/>
                </a:cubicBezTo>
                <a:cubicBezTo>
                  <a:pt x="143" y="282"/>
                  <a:pt x="143" y="282"/>
                  <a:pt x="143" y="282"/>
                </a:cubicBezTo>
                <a:cubicBezTo>
                  <a:pt x="198" y="282"/>
                  <a:pt x="198" y="282"/>
                  <a:pt x="198" y="282"/>
                </a:cubicBezTo>
                <a:lnTo>
                  <a:pt x="198" y="227"/>
                </a:lnTo>
                <a:close/>
                <a:moveTo>
                  <a:pt x="287" y="227"/>
                </a:moveTo>
                <a:cubicBezTo>
                  <a:pt x="302" y="227"/>
                  <a:pt x="302" y="227"/>
                  <a:pt x="302" y="227"/>
                </a:cubicBezTo>
                <a:cubicBezTo>
                  <a:pt x="302" y="289"/>
                  <a:pt x="302" y="289"/>
                  <a:pt x="302" y="289"/>
                </a:cubicBezTo>
                <a:cubicBezTo>
                  <a:pt x="302" y="293"/>
                  <a:pt x="299" y="297"/>
                  <a:pt x="295" y="297"/>
                </a:cubicBezTo>
                <a:cubicBezTo>
                  <a:pt x="233" y="297"/>
                  <a:pt x="233" y="297"/>
                  <a:pt x="233" y="297"/>
                </a:cubicBezTo>
                <a:cubicBezTo>
                  <a:pt x="233" y="282"/>
                  <a:pt x="233" y="282"/>
                  <a:pt x="233" y="282"/>
                </a:cubicBezTo>
                <a:cubicBezTo>
                  <a:pt x="287" y="282"/>
                  <a:pt x="287" y="282"/>
                  <a:pt x="287" y="282"/>
                </a:cubicBezTo>
                <a:lnTo>
                  <a:pt x="287" y="227"/>
                </a:lnTo>
                <a:close/>
              </a:path>
            </a:pathLst>
          </a:custGeom>
          <a:solidFill>
            <a:srgbClr val="B40226"/>
          </a:solidFill>
          <a:ln>
            <a:noFill/>
          </a:ln>
        </p:spPr>
        <p:txBody>
          <a:bodyPr vert="horz" wrap="square" lIns="50397" tIns="25199" rIns="50397" bIns="25199" numCol="1" anchor="t" anchorCtr="0" compatLnSpc="1"/>
          <a:lstStyle/>
          <a:p>
            <a:endParaRPr lang="en-US" sz="975">
              <a:solidFill>
                <a:srgbClr val="0070C0"/>
              </a:solidFill>
            </a:endParaRPr>
          </a:p>
        </p:txBody>
      </p:sp>
      <p:sp>
        <p:nvSpPr>
          <p:cNvPr id="20" name="Freeform 80"/>
          <p:cNvSpPr>
            <a:spLocks noEditPoints="1"/>
          </p:cNvSpPr>
          <p:nvPr/>
        </p:nvSpPr>
        <p:spPr bwMode="auto">
          <a:xfrm>
            <a:off x="5822833" y="2906204"/>
            <a:ext cx="215469" cy="306287"/>
          </a:xfrm>
          <a:custGeom>
            <a:avLst/>
            <a:gdLst>
              <a:gd name="T0" fmla="*/ 273 w 280"/>
              <a:gd name="T1" fmla="*/ 0 h 413"/>
              <a:gd name="T2" fmla="*/ 7 w 280"/>
              <a:gd name="T3" fmla="*/ 0 h 413"/>
              <a:gd name="T4" fmla="*/ 0 w 280"/>
              <a:gd name="T5" fmla="*/ 7 h 413"/>
              <a:gd name="T6" fmla="*/ 0 w 280"/>
              <a:gd name="T7" fmla="*/ 406 h 413"/>
              <a:gd name="T8" fmla="*/ 7 w 280"/>
              <a:gd name="T9" fmla="*/ 413 h 413"/>
              <a:gd name="T10" fmla="*/ 273 w 280"/>
              <a:gd name="T11" fmla="*/ 413 h 413"/>
              <a:gd name="T12" fmla="*/ 280 w 280"/>
              <a:gd name="T13" fmla="*/ 406 h 413"/>
              <a:gd name="T14" fmla="*/ 280 w 280"/>
              <a:gd name="T15" fmla="*/ 7 h 413"/>
              <a:gd name="T16" fmla="*/ 273 w 280"/>
              <a:gd name="T17" fmla="*/ 0 h 413"/>
              <a:gd name="T18" fmla="*/ 266 w 280"/>
              <a:gd name="T19" fmla="*/ 398 h 413"/>
              <a:gd name="T20" fmla="*/ 14 w 280"/>
              <a:gd name="T21" fmla="*/ 398 h 413"/>
              <a:gd name="T22" fmla="*/ 14 w 280"/>
              <a:gd name="T23" fmla="*/ 14 h 413"/>
              <a:gd name="T24" fmla="*/ 266 w 280"/>
              <a:gd name="T25" fmla="*/ 14 h 413"/>
              <a:gd name="T26" fmla="*/ 266 w 280"/>
              <a:gd name="T27" fmla="*/ 398 h 413"/>
              <a:gd name="T28" fmla="*/ 108 w 280"/>
              <a:gd name="T29" fmla="*/ 81 h 413"/>
              <a:gd name="T30" fmla="*/ 174 w 280"/>
              <a:gd name="T31" fmla="*/ 81 h 413"/>
              <a:gd name="T32" fmla="*/ 198 w 280"/>
              <a:gd name="T33" fmla="*/ 57 h 413"/>
              <a:gd name="T34" fmla="*/ 174 w 280"/>
              <a:gd name="T35" fmla="*/ 33 h 413"/>
              <a:gd name="T36" fmla="*/ 108 w 280"/>
              <a:gd name="T37" fmla="*/ 33 h 413"/>
              <a:gd name="T38" fmla="*/ 84 w 280"/>
              <a:gd name="T39" fmla="*/ 57 h 413"/>
              <a:gd name="T40" fmla="*/ 108 w 280"/>
              <a:gd name="T41" fmla="*/ 81 h 413"/>
              <a:gd name="T42" fmla="*/ 108 w 280"/>
              <a:gd name="T43" fmla="*/ 48 h 413"/>
              <a:gd name="T44" fmla="*/ 174 w 280"/>
              <a:gd name="T45" fmla="*/ 48 h 413"/>
              <a:gd name="T46" fmla="*/ 184 w 280"/>
              <a:gd name="T47" fmla="*/ 57 h 413"/>
              <a:gd name="T48" fmla="*/ 174 w 280"/>
              <a:gd name="T49" fmla="*/ 66 h 413"/>
              <a:gd name="T50" fmla="*/ 108 w 280"/>
              <a:gd name="T51" fmla="*/ 66 h 413"/>
              <a:gd name="T52" fmla="*/ 99 w 280"/>
              <a:gd name="T53" fmla="*/ 57 h 413"/>
              <a:gd name="T54" fmla="*/ 108 w 280"/>
              <a:gd name="T55" fmla="*/ 48 h 413"/>
              <a:gd name="T56" fmla="*/ 140 w 280"/>
              <a:gd name="T57" fmla="*/ 207 h 413"/>
              <a:gd name="T58" fmla="*/ 73 w 280"/>
              <a:gd name="T59" fmla="*/ 207 h 413"/>
              <a:gd name="T60" fmla="*/ 73 w 280"/>
              <a:gd name="T61" fmla="*/ 140 h 413"/>
              <a:gd name="T62" fmla="*/ 140 w 280"/>
              <a:gd name="T63" fmla="*/ 140 h 413"/>
              <a:gd name="T64" fmla="*/ 140 w 280"/>
              <a:gd name="T65" fmla="*/ 207 h 413"/>
              <a:gd name="T66" fmla="*/ 206 w 280"/>
              <a:gd name="T67" fmla="*/ 280 h 413"/>
              <a:gd name="T68" fmla="*/ 74 w 280"/>
              <a:gd name="T69" fmla="*/ 280 h 413"/>
              <a:gd name="T70" fmla="*/ 74 w 280"/>
              <a:gd name="T71" fmla="*/ 266 h 413"/>
              <a:gd name="T72" fmla="*/ 206 w 280"/>
              <a:gd name="T73" fmla="*/ 266 h 413"/>
              <a:gd name="T74" fmla="*/ 206 w 280"/>
              <a:gd name="T75" fmla="*/ 280 h 413"/>
              <a:gd name="T76" fmla="*/ 75 w 280"/>
              <a:gd name="T77" fmla="*/ 232 h 413"/>
              <a:gd name="T78" fmla="*/ 207 w 280"/>
              <a:gd name="T79" fmla="*/ 232 h 413"/>
              <a:gd name="T80" fmla="*/ 207 w 280"/>
              <a:gd name="T81" fmla="*/ 247 h 413"/>
              <a:gd name="T82" fmla="*/ 75 w 280"/>
              <a:gd name="T83" fmla="*/ 247 h 413"/>
              <a:gd name="T84" fmla="*/ 75 w 280"/>
              <a:gd name="T85" fmla="*/ 232 h 413"/>
              <a:gd name="T86" fmla="*/ 74 w 280"/>
              <a:gd name="T87" fmla="*/ 313 h 413"/>
              <a:gd name="T88" fmla="*/ 74 w 280"/>
              <a:gd name="T89" fmla="*/ 299 h 413"/>
              <a:gd name="T90" fmla="*/ 206 w 280"/>
              <a:gd name="T91" fmla="*/ 299 h 413"/>
              <a:gd name="T92" fmla="*/ 206 w 280"/>
              <a:gd name="T93" fmla="*/ 313 h 413"/>
              <a:gd name="T94" fmla="*/ 74 w 280"/>
              <a:gd name="T95" fmla="*/ 313 h 413"/>
              <a:gd name="T96" fmla="*/ 206 w 280"/>
              <a:gd name="T97" fmla="*/ 347 h 413"/>
              <a:gd name="T98" fmla="*/ 73 w 280"/>
              <a:gd name="T99" fmla="*/ 347 h 413"/>
              <a:gd name="T100" fmla="*/ 73 w 280"/>
              <a:gd name="T101" fmla="*/ 332 h 413"/>
              <a:gd name="T102" fmla="*/ 206 w 280"/>
              <a:gd name="T103" fmla="*/ 332 h 413"/>
              <a:gd name="T104" fmla="*/ 206 w 280"/>
              <a:gd name="T105" fmla="*/ 347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413">
                <a:moveTo>
                  <a:pt x="273" y="0"/>
                </a:moveTo>
                <a:cubicBezTo>
                  <a:pt x="7" y="0"/>
                  <a:pt x="7" y="0"/>
                  <a:pt x="7" y="0"/>
                </a:cubicBezTo>
                <a:cubicBezTo>
                  <a:pt x="3" y="0"/>
                  <a:pt x="0" y="3"/>
                  <a:pt x="0" y="7"/>
                </a:cubicBezTo>
                <a:cubicBezTo>
                  <a:pt x="0" y="406"/>
                  <a:pt x="0" y="406"/>
                  <a:pt x="0" y="406"/>
                </a:cubicBezTo>
                <a:cubicBezTo>
                  <a:pt x="0" y="410"/>
                  <a:pt x="3" y="413"/>
                  <a:pt x="7" y="413"/>
                </a:cubicBezTo>
                <a:cubicBezTo>
                  <a:pt x="273" y="413"/>
                  <a:pt x="273" y="413"/>
                  <a:pt x="273" y="413"/>
                </a:cubicBezTo>
                <a:cubicBezTo>
                  <a:pt x="277" y="413"/>
                  <a:pt x="280" y="410"/>
                  <a:pt x="280" y="406"/>
                </a:cubicBezTo>
                <a:cubicBezTo>
                  <a:pt x="280" y="7"/>
                  <a:pt x="280" y="7"/>
                  <a:pt x="280" y="7"/>
                </a:cubicBezTo>
                <a:cubicBezTo>
                  <a:pt x="280" y="3"/>
                  <a:pt x="277" y="0"/>
                  <a:pt x="273" y="0"/>
                </a:cubicBezTo>
                <a:close/>
                <a:moveTo>
                  <a:pt x="266" y="398"/>
                </a:moveTo>
                <a:cubicBezTo>
                  <a:pt x="14" y="398"/>
                  <a:pt x="14" y="398"/>
                  <a:pt x="14" y="398"/>
                </a:cubicBezTo>
                <a:cubicBezTo>
                  <a:pt x="14" y="14"/>
                  <a:pt x="14" y="14"/>
                  <a:pt x="14" y="14"/>
                </a:cubicBezTo>
                <a:cubicBezTo>
                  <a:pt x="266" y="14"/>
                  <a:pt x="266" y="14"/>
                  <a:pt x="266" y="14"/>
                </a:cubicBezTo>
                <a:lnTo>
                  <a:pt x="266" y="398"/>
                </a:lnTo>
                <a:close/>
                <a:moveTo>
                  <a:pt x="108" y="81"/>
                </a:moveTo>
                <a:cubicBezTo>
                  <a:pt x="174" y="81"/>
                  <a:pt x="174" y="81"/>
                  <a:pt x="174" y="81"/>
                </a:cubicBezTo>
                <a:cubicBezTo>
                  <a:pt x="187" y="81"/>
                  <a:pt x="198" y="70"/>
                  <a:pt x="198" y="57"/>
                </a:cubicBezTo>
                <a:cubicBezTo>
                  <a:pt x="198" y="44"/>
                  <a:pt x="187" y="33"/>
                  <a:pt x="174" y="33"/>
                </a:cubicBezTo>
                <a:cubicBezTo>
                  <a:pt x="108" y="33"/>
                  <a:pt x="108" y="33"/>
                  <a:pt x="108" y="33"/>
                </a:cubicBezTo>
                <a:cubicBezTo>
                  <a:pt x="95" y="33"/>
                  <a:pt x="84" y="44"/>
                  <a:pt x="84" y="57"/>
                </a:cubicBezTo>
                <a:cubicBezTo>
                  <a:pt x="84" y="70"/>
                  <a:pt x="95" y="81"/>
                  <a:pt x="108" y="81"/>
                </a:cubicBezTo>
                <a:close/>
                <a:moveTo>
                  <a:pt x="108" y="48"/>
                </a:moveTo>
                <a:cubicBezTo>
                  <a:pt x="174" y="48"/>
                  <a:pt x="174" y="48"/>
                  <a:pt x="174" y="48"/>
                </a:cubicBezTo>
                <a:cubicBezTo>
                  <a:pt x="179" y="48"/>
                  <a:pt x="184" y="52"/>
                  <a:pt x="184" y="57"/>
                </a:cubicBezTo>
                <a:cubicBezTo>
                  <a:pt x="184" y="62"/>
                  <a:pt x="179" y="66"/>
                  <a:pt x="174" y="66"/>
                </a:cubicBezTo>
                <a:cubicBezTo>
                  <a:pt x="108" y="66"/>
                  <a:pt x="108" y="66"/>
                  <a:pt x="108" y="66"/>
                </a:cubicBezTo>
                <a:cubicBezTo>
                  <a:pt x="103" y="66"/>
                  <a:pt x="99" y="62"/>
                  <a:pt x="99" y="57"/>
                </a:cubicBezTo>
                <a:cubicBezTo>
                  <a:pt x="99" y="52"/>
                  <a:pt x="103" y="48"/>
                  <a:pt x="108" y="48"/>
                </a:cubicBezTo>
                <a:close/>
                <a:moveTo>
                  <a:pt x="140" y="207"/>
                </a:moveTo>
                <a:cubicBezTo>
                  <a:pt x="73" y="207"/>
                  <a:pt x="73" y="207"/>
                  <a:pt x="73" y="207"/>
                </a:cubicBezTo>
                <a:cubicBezTo>
                  <a:pt x="73" y="140"/>
                  <a:pt x="73" y="140"/>
                  <a:pt x="73" y="140"/>
                </a:cubicBezTo>
                <a:cubicBezTo>
                  <a:pt x="140" y="140"/>
                  <a:pt x="140" y="140"/>
                  <a:pt x="140" y="140"/>
                </a:cubicBezTo>
                <a:lnTo>
                  <a:pt x="140" y="207"/>
                </a:lnTo>
                <a:close/>
                <a:moveTo>
                  <a:pt x="206" y="280"/>
                </a:moveTo>
                <a:cubicBezTo>
                  <a:pt x="74" y="280"/>
                  <a:pt x="74" y="280"/>
                  <a:pt x="74" y="280"/>
                </a:cubicBezTo>
                <a:cubicBezTo>
                  <a:pt x="74" y="266"/>
                  <a:pt x="74" y="266"/>
                  <a:pt x="74" y="266"/>
                </a:cubicBezTo>
                <a:cubicBezTo>
                  <a:pt x="206" y="266"/>
                  <a:pt x="206" y="266"/>
                  <a:pt x="206" y="266"/>
                </a:cubicBezTo>
                <a:lnTo>
                  <a:pt x="206" y="280"/>
                </a:lnTo>
                <a:close/>
                <a:moveTo>
                  <a:pt x="75" y="232"/>
                </a:moveTo>
                <a:cubicBezTo>
                  <a:pt x="207" y="232"/>
                  <a:pt x="207" y="232"/>
                  <a:pt x="207" y="232"/>
                </a:cubicBezTo>
                <a:cubicBezTo>
                  <a:pt x="207" y="247"/>
                  <a:pt x="207" y="247"/>
                  <a:pt x="207" y="247"/>
                </a:cubicBezTo>
                <a:cubicBezTo>
                  <a:pt x="75" y="247"/>
                  <a:pt x="75" y="247"/>
                  <a:pt x="75" y="247"/>
                </a:cubicBezTo>
                <a:lnTo>
                  <a:pt x="75" y="232"/>
                </a:lnTo>
                <a:close/>
                <a:moveTo>
                  <a:pt x="74" y="313"/>
                </a:moveTo>
                <a:cubicBezTo>
                  <a:pt x="74" y="299"/>
                  <a:pt x="74" y="299"/>
                  <a:pt x="74" y="299"/>
                </a:cubicBezTo>
                <a:cubicBezTo>
                  <a:pt x="206" y="299"/>
                  <a:pt x="206" y="299"/>
                  <a:pt x="206" y="299"/>
                </a:cubicBezTo>
                <a:cubicBezTo>
                  <a:pt x="206" y="313"/>
                  <a:pt x="206" y="313"/>
                  <a:pt x="206" y="313"/>
                </a:cubicBezTo>
                <a:lnTo>
                  <a:pt x="74" y="313"/>
                </a:lnTo>
                <a:close/>
                <a:moveTo>
                  <a:pt x="206" y="347"/>
                </a:moveTo>
                <a:cubicBezTo>
                  <a:pt x="73" y="347"/>
                  <a:pt x="73" y="347"/>
                  <a:pt x="73" y="347"/>
                </a:cubicBezTo>
                <a:cubicBezTo>
                  <a:pt x="73" y="332"/>
                  <a:pt x="73" y="332"/>
                  <a:pt x="73" y="332"/>
                </a:cubicBezTo>
                <a:cubicBezTo>
                  <a:pt x="206" y="332"/>
                  <a:pt x="206" y="332"/>
                  <a:pt x="206" y="332"/>
                </a:cubicBezTo>
                <a:lnTo>
                  <a:pt x="206" y="347"/>
                </a:lnTo>
                <a:close/>
              </a:path>
            </a:pathLst>
          </a:custGeom>
          <a:solidFill>
            <a:srgbClr val="B40226"/>
          </a:solidFill>
          <a:ln>
            <a:noFill/>
          </a:ln>
        </p:spPr>
        <p:txBody>
          <a:bodyPr vert="horz" wrap="square" lIns="50397" tIns="25199" rIns="50397" bIns="25199" numCol="1" anchor="t" anchorCtr="0" compatLnSpc="1"/>
          <a:lstStyle/>
          <a:p>
            <a:endParaRPr lang="en-US" sz="975"/>
          </a:p>
        </p:txBody>
      </p:sp>
      <p:sp>
        <p:nvSpPr>
          <p:cNvPr id="21" name="矩形 20"/>
          <p:cNvSpPr/>
          <p:nvPr/>
        </p:nvSpPr>
        <p:spPr>
          <a:xfrm>
            <a:off x="6156613" y="1675768"/>
            <a:ext cx="1626598" cy="273280"/>
          </a:xfrm>
          <a:prstGeom prst="rect">
            <a:avLst/>
          </a:prstGeom>
        </p:spPr>
        <p:txBody>
          <a:bodyPr wrap="square">
            <a:spAutoFit/>
          </a:bodyPr>
          <a:lstStyle/>
          <a:p>
            <a:pPr lvl="0"/>
            <a:r>
              <a:rPr lang="zh-CN" altLang="en-US" sz="1176" dirty="0">
                <a:solidFill>
                  <a:srgbClr val="C00000"/>
                </a:solidFill>
                <a:latin typeface="微软雅黑" panose="020B0503020204020204" pitchFamily="34" charset="-122"/>
                <a:ea typeface="微软雅黑" panose="020B0503020204020204" pitchFamily="34" charset="-122"/>
              </a:rPr>
              <a:t>请添加您的标题</a:t>
            </a:r>
          </a:p>
        </p:txBody>
      </p:sp>
      <p:sp>
        <p:nvSpPr>
          <p:cNvPr id="22" name="矩形 21"/>
          <p:cNvSpPr/>
          <p:nvPr/>
        </p:nvSpPr>
        <p:spPr>
          <a:xfrm>
            <a:off x="6156614" y="1921772"/>
            <a:ext cx="2165914" cy="662489"/>
          </a:xfrm>
          <a:prstGeom prst="rect">
            <a:avLst/>
          </a:prstGeom>
        </p:spPr>
        <p:txBody>
          <a:bodyPr wrap="square">
            <a:spAutoFit/>
          </a:bodyPr>
          <a:lstStyle/>
          <a:p>
            <a:pPr>
              <a:lnSpc>
                <a:spcPct val="120000"/>
              </a:lnSpc>
            </a:pPr>
            <a:r>
              <a:rPr lang="zh-CN" altLang="en-US" sz="1029" dirty="0">
                <a:solidFill>
                  <a:schemeClr val="bg1">
                    <a:lumMod val="50000"/>
                  </a:schemeClr>
                </a:solidFill>
                <a:latin typeface="微软雅黑" panose="020B0503020204020204" pitchFamily="34" charset="-122"/>
                <a:ea typeface="微软雅黑" panose="020B0503020204020204" pitchFamily="34" charset="-122"/>
              </a:rPr>
              <a:t>点击输入文字点击输入文字点击输入文字点击输入文字点击输入文字点击点击输入文字点击输入</a:t>
            </a:r>
          </a:p>
        </p:txBody>
      </p:sp>
      <p:sp>
        <p:nvSpPr>
          <p:cNvPr id="23" name="矩形 22"/>
          <p:cNvSpPr/>
          <p:nvPr/>
        </p:nvSpPr>
        <p:spPr>
          <a:xfrm>
            <a:off x="6156613" y="2892986"/>
            <a:ext cx="1626598" cy="273280"/>
          </a:xfrm>
          <a:prstGeom prst="rect">
            <a:avLst/>
          </a:prstGeom>
        </p:spPr>
        <p:txBody>
          <a:bodyPr wrap="square">
            <a:spAutoFit/>
          </a:bodyPr>
          <a:lstStyle/>
          <a:p>
            <a:pPr lvl="0"/>
            <a:r>
              <a:rPr lang="zh-CN" altLang="en-US" sz="1176" dirty="0">
                <a:solidFill>
                  <a:srgbClr val="C00000"/>
                </a:solidFill>
                <a:latin typeface="微软雅黑" panose="020B0503020204020204" pitchFamily="34" charset="-122"/>
                <a:ea typeface="微软雅黑" panose="020B0503020204020204" pitchFamily="34" charset="-122"/>
              </a:rPr>
              <a:t>请添加您的标题</a:t>
            </a:r>
          </a:p>
        </p:txBody>
      </p:sp>
      <p:sp>
        <p:nvSpPr>
          <p:cNvPr id="24" name="矩形 23"/>
          <p:cNvSpPr/>
          <p:nvPr/>
        </p:nvSpPr>
        <p:spPr>
          <a:xfrm>
            <a:off x="6156614" y="3138990"/>
            <a:ext cx="2165914" cy="662489"/>
          </a:xfrm>
          <a:prstGeom prst="rect">
            <a:avLst/>
          </a:prstGeom>
        </p:spPr>
        <p:txBody>
          <a:bodyPr wrap="square">
            <a:spAutoFit/>
          </a:bodyPr>
          <a:lstStyle/>
          <a:p>
            <a:pPr>
              <a:lnSpc>
                <a:spcPct val="120000"/>
              </a:lnSpc>
            </a:pPr>
            <a:r>
              <a:rPr lang="zh-CN" altLang="en-US" sz="1029" dirty="0">
                <a:solidFill>
                  <a:schemeClr val="bg1">
                    <a:lumMod val="50000"/>
                  </a:schemeClr>
                </a:solidFill>
                <a:latin typeface="微软雅黑" panose="020B0503020204020204" pitchFamily="34" charset="-122"/>
                <a:ea typeface="微软雅黑" panose="020B0503020204020204" pitchFamily="34" charset="-122"/>
              </a:rPr>
              <a:t>点击输入文字点击输入文字点击输入文字点击输入文字点击输入文字点击点击输入文字点击输入</a:t>
            </a:r>
          </a:p>
        </p:txBody>
      </p:sp>
      <p:sp>
        <p:nvSpPr>
          <p:cNvPr id="27" name="矩形 26"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Tree>
    <p:extLst>
      <p:ext uri="{BB962C8B-B14F-4D97-AF65-F5344CB8AC3E}">
        <p14:creationId xmlns:p14="http://schemas.microsoft.com/office/powerpoint/2010/main" val="2117261468"/>
      </p:ext>
    </p:extLst>
  </p:cSld>
  <p:clrMapOvr>
    <a:masterClrMapping/>
  </p:clrMapOvr>
  <mc:AlternateContent xmlns:mc="http://schemas.openxmlformats.org/markup-compatibility/2006" xmlns:p14="http://schemas.microsoft.com/office/powerpoint/2010/main">
    <mc:Choice Requires="p14">
      <p:transition spd="slow" p14:dur="2000" advTm="5319"/>
    </mc:Choice>
    <mc:Fallback xmlns="">
      <p:transition spd="slow" advTm="53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00" fill="hold"/>
                                        <p:tgtEl>
                                          <p:spTgt spid="4"/>
                                        </p:tgtEl>
                                        <p:attrNameLst>
                                          <p:attrName>ppt_w</p:attrName>
                                        </p:attrNameLst>
                                      </p:cBhvr>
                                      <p:tavLst>
                                        <p:tav tm="0">
                                          <p:val>
                                            <p:strVal val="#ppt_w*0.70"/>
                                          </p:val>
                                        </p:tav>
                                        <p:tav tm="100000">
                                          <p:val>
                                            <p:strVal val="#ppt_w"/>
                                          </p:val>
                                        </p:tav>
                                      </p:tavLst>
                                    </p:anim>
                                    <p:anim calcmode="lin" valueType="num">
                                      <p:cBhvr>
                                        <p:cTn id="8" dur="300" fill="hold"/>
                                        <p:tgtEl>
                                          <p:spTgt spid="4"/>
                                        </p:tgtEl>
                                        <p:attrNameLst>
                                          <p:attrName>ppt_h</p:attrName>
                                        </p:attrNameLst>
                                      </p:cBhvr>
                                      <p:tavLst>
                                        <p:tav tm="0">
                                          <p:val>
                                            <p:strVal val="#ppt_h"/>
                                          </p:val>
                                        </p:tav>
                                        <p:tav tm="100000">
                                          <p:val>
                                            <p:strVal val="#ppt_h"/>
                                          </p:val>
                                        </p:tav>
                                      </p:tavLst>
                                    </p:anim>
                                    <p:animEffect transition="in" filter="fade">
                                      <p:cBhvr>
                                        <p:cTn id="9" dur="300"/>
                                        <p:tgtEl>
                                          <p:spTgt spid="4"/>
                                        </p:tgtEl>
                                      </p:cBhvr>
                                    </p:animEffect>
                                  </p:childTnLst>
                                </p:cTn>
                              </p:par>
                              <p:par>
                                <p:cTn id="10" presetID="55" presetClass="entr" presetSubtype="0" fill="hold" grpId="0" nodeType="withEffect">
                                  <p:stCondLst>
                                    <p:cond delay="300"/>
                                  </p:stCondLst>
                                  <p:childTnLst>
                                    <p:set>
                                      <p:cBhvr>
                                        <p:cTn id="11" dur="1" fill="hold">
                                          <p:stCondLst>
                                            <p:cond delay="0"/>
                                          </p:stCondLst>
                                        </p:cTn>
                                        <p:tgtEl>
                                          <p:spTgt spid="5"/>
                                        </p:tgtEl>
                                        <p:attrNameLst>
                                          <p:attrName>style.visibility</p:attrName>
                                        </p:attrNameLst>
                                      </p:cBhvr>
                                      <p:to>
                                        <p:strVal val="visible"/>
                                      </p:to>
                                    </p:set>
                                    <p:anim calcmode="lin" valueType="num">
                                      <p:cBhvr>
                                        <p:cTn id="12" dur="300" fill="hold"/>
                                        <p:tgtEl>
                                          <p:spTgt spid="5"/>
                                        </p:tgtEl>
                                        <p:attrNameLst>
                                          <p:attrName>ppt_w</p:attrName>
                                        </p:attrNameLst>
                                      </p:cBhvr>
                                      <p:tavLst>
                                        <p:tav tm="0">
                                          <p:val>
                                            <p:strVal val="#ppt_w*0.70"/>
                                          </p:val>
                                        </p:tav>
                                        <p:tav tm="100000">
                                          <p:val>
                                            <p:strVal val="#ppt_w"/>
                                          </p:val>
                                        </p:tav>
                                      </p:tavLst>
                                    </p:anim>
                                    <p:anim calcmode="lin" valueType="num">
                                      <p:cBhvr>
                                        <p:cTn id="13" dur="300" fill="hold"/>
                                        <p:tgtEl>
                                          <p:spTgt spid="5"/>
                                        </p:tgtEl>
                                        <p:attrNameLst>
                                          <p:attrName>ppt_h</p:attrName>
                                        </p:attrNameLst>
                                      </p:cBhvr>
                                      <p:tavLst>
                                        <p:tav tm="0">
                                          <p:val>
                                            <p:strVal val="#ppt_h"/>
                                          </p:val>
                                        </p:tav>
                                        <p:tav tm="100000">
                                          <p:val>
                                            <p:strVal val="#ppt_h"/>
                                          </p:val>
                                        </p:tav>
                                      </p:tavLst>
                                    </p:anim>
                                    <p:animEffect transition="in" filter="fade">
                                      <p:cBhvr>
                                        <p:cTn id="14" dur="300"/>
                                        <p:tgtEl>
                                          <p:spTgt spid="5"/>
                                        </p:tgtEl>
                                      </p:cBhvr>
                                    </p:animEffect>
                                  </p:childTnLst>
                                </p:cTn>
                              </p:par>
                              <p:par>
                                <p:cTn id="15" presetID="55" presetClass="entr" presetSubtype="0" fill="hold" grpId="0" nodeType="withEffect">
                                  <p:stCondLst>
                                    <p:cond delay="600"/>
                                  </p:stCondLst>
                                  <p:childTnLst>
                                    <p:set>
                                      <p:cBhvr>
                                        <p:cTn id="16" dur="1" fill="hold">
                                          <p:stCondLst>
                                            <p:cond delay="0"/>
                                          </p:stCondLst>
                                        </p:cTn>
                                        <p:tgtEl>
                                          <p:spTgt spid="6"/>
                                        </p:tgtEl>
                                        <p:attrNameLst>
                                          <p:attrName>style.visibility</p:attrName>
                                        </p:attrNameLst>
                                      </p:cBhvr>
                                      <p:to>
                                        <p:strVal val="visible"/>
                                      </p:to>
                                    </p:set>
                                    <p:anim calcmode="lin" valueType="num">
                                      <p:cBhvr>
                                        <p:cTn id="17" dur="300" fill="hold"/>
                                        <p:tgtEl>
                                          <p:spTgt spid="6"/>
                                        </p:tgtEl>
                                        <p:attrNameLst>
                                          <p:attrName>ppt_w</p:attrName>
                                        </p:attrNameLst>
                                      </p:cBhvr>
                                      <p:tavLst>
                                        <p:tav tm="0">
                                          <p:val>
                                            <p:strVal val="#ppt_w*0.70"/>
                                          </p:val>
                                        </p:tav>
                                        <p:tav tm="100000">
                                          <p:val>
                                            <p:strVal val="#ppt_w"/>
                                          </p:val>
                                        </p:tav>
                                      </p:tavLst>
                                    </p:anim>
                                    <p:anim calcmode="lin" valueType="num">
                                      <p:cBhvr>
                                        <p:cTn id="18" dur="300" fill="hold"/>
                                        <p:tgtEl>
                                          <p:spTgt spid="6"/>
                                        </p:tgtEl>
                                        <p:attrNameLst>
                                          <p:attrName>ppt_h</p:attrName>
                                        </p:attrNameLst>
                                      </p:cBhvr>
                                      <p:tavLst>
                                        <p:tav tm="0">
                                          <p:val>
                                            <p:strVal val="#ppt_h"/>
                                          </p:val>
                                        </p:tav>
                                        <p:tav tm="100000">
                                          <p:val>
                                            <p:strVal val="#ppt_h"/>
                                          </p:val>
                                        </p:tav>
                                      </p:tavLst>
                                    </p:anim>
                                    <p:animEffect transition="in" filter="fade">
                                      <p:cBhvr>
                                        <p:cTn id="19" dur="300"/>
                                        <p:tgtEl>
                                          <p:spTgt spid="6"/>
                                        </p:tgtEl>
                                      </p:cBhvr>
                                    </p:animEffect>
                                  </p:childTnLst>
                                </p:cTn>
                              </p:par>
                              <p:par>
                                <p:cTn id="20" presetID="55" presetClass="entr" presetSubtype="0" fill="hold" grpId="0" nodeType="withEffect">
                                  <p:stCondLst>
                                    <p:cond delay="900"/>
                                  </p:stCondLst>
                                  <p:childTnLst>
                                    <p:set>
                                      <p:cBhvr>
                                        <p:cTn id="21" dur="1" fill="hold">
                                          <p:stCondLst>
                                            <p:cond delay="0"/>
                                          </p:stCondLst>
                                        </p:cTn>
                                        <p:tgtEl>
                                          <p:spTgt spid="7"/>
                                        </p:tgtEl>
                                        <p:attrNameLst>
                                          <p:attrName>style.visibility</p:attrName>
                                        </p:attrNameLst>
                                      </p:cBhvr>
                                      <p:to>
                                        <p:strVal val="visible"/>
                                      </p:to>
                                    </p:set>
                                    <p:anim calcmode="lin" valueType="num">
                                      <p:cBhvr>
                                        <p:cTn id="22" dur="300" fill="hold"/>
                                        <p:tgtEl>
                                          <p:spTgt spid="7"/>
                                        </p:tgtEl>
                                        <p:attrNameLst>
                                          <p:attrName>ppt_w</p:attrName>
                                        </p:attrNameLst>
                                      </p:cBhvr>
                                      <p:tavLst>
                                        <p:tav tm="0">
                                          <p:val>
                                            <p:strVal val="#ppt_w*0.70"/>
                                          </p:val>
                                        </p:tav>
                                        <p:tav tm="100000">
                                          <p:val>
                                            <p:strVal val="#ppt_w"/>
                                          </p:val>
                                        </p:tav>
                                      </p:tavLst>
                                    </p:anim>
                                    <p:anim calcmode="lin" valueType="num">
                                      <p:cBhvr>
                                        <p:cTn id="23" dur="300" fill="hold"/>
                                        <p:tgtEl>
                                          <p:spTgt spid="7"/>
                                        </p:tgtEl>
                                        <p:attrNameLst>
                                          <p:attrName>ppt_h</p:attrName>
                                        </p:attrNameLst>
                                      </p:cBhvr>
                                      <p:tavLst>
                                        <p:tav tm="0">
                                          <p:val>
                                            <p:strVal val="#ppt_h"/>
                                          </p:val>
                                        </p:tav>
                                        <p:tav tm="100000">
                                          <p:val>
                                            <p:strVal val="#ppt_h"/>
                                          </p:val>
                                        </p:tav>
                                      </p:tavLst>
                                    </p:anim>
                                    <p:animEffect transition="in" filter="fade">
                                      <p:cBhvr>
                                        <p:cTn id="24" dur="300"/>
                                        <p:tgtEl>
                                          <p:spTgt spid="7"/>
                                        </p:tgtEl>
                                      </p:cBhvr>
                                    </p:animEffect>
                                  </p:childTnLst>
                                </p:cTn>
                              </p:par>
                              <p:par>
                                <p:cTn id="25" presetID="55" presetClass="entr" presetSubtype="0" fill="hold" grpId="0" nodeType="withEffect">
                                  <p:stCondLst>
                                    <p:cond delay="1200"/>
                                  </p:stCondLst>
                                  <p:childTnLst>
                                    <p:set>
                                      <p:cBhvr>
                                        <p:cTn id="26" dur="1" fill="hold">
                                          <p:stCondLst>
                                            <p:cond delay="0"/>
                                          </p:stCondLst>
                                        </p:cTn>
                                        <p:tgtEl>
                                          <p:spTgt spid="8"/>
                                        </p:tgtEl>
                                        <p:attrNameLst>
                                          <p:attrName>style.visibility</p:attrName>
                                        </p:attrNameLst>
                                      </p:cBhvr>
                                      <p:to>
                                        <p:strVal val="visible"/>
                                      </p:to>
                                    </p:set>
                                    <p:anim calcmode="lin" valueType="num">
                                      <p:cBhvr>
                                        <p:cTn id="27" dur="300" fill="hold"/>
                                        <p:tgtEl>
                                          <p:spTgt spid="8"/>
                                        </p:tgtEl>
                                        <p:attrNameLst>
                                          <p:attrName>ppt_w</p:attrName>
                                        </p:attrNameLst>
                                      </p:cBhvr>
                                      <p:tavLst>
                                        <p:tav tm="0">
                                          <p:val>
                                            <p:strVal val="#ppt_w*0.70"/>
                                          </p:val>
                                        </p:tav>
                                        <p:tav tm="100000">
                                          <p:val>
                                            <p:strVal val="#ppt_w"/>
                                          </p:val>
                                        </p:tav>
                                      </p:tavLst>
                                    </p:anim>
                                    <p:anim calcmode="lin" valueType="num">
                                      <p:cBhvr>
                                        <p:cTn id="28" dur="300" fill="hold"/>
                                        <p:tgtEl>
                                          <p:spTgt spid="8"/>
                                        </p:tgtEl>
                                        <p:attrNameLst>
                                          <p:attrName>ppt_h</p:attrName>
                                        </p:attrNameLst>
                                      </p:cBhvr>
                                      <p:tavLst>
                                        <p:tav tm="0">
                                          <p:val>
                                            <p:strVal val="#ppt_h"/>
                                          </p:val>
                                        </p:tav>
                                        <p:tav tm="100000">
                                          <p:val>
                                            <p:strVal val="#ppt_h"/>
                                          </p:val>
                                        </p:tav>
                                      </p:tavLst>
                                    </p:anim>
                                    <p:animEffect transition="in" filter="fade">
                                      <p:cBhvr>
                                        <p:cTn id="29" dur="300"/>
                                        <p:tgtEl>
                                          <p:spTgt spid="8"/>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par>
                                <p:cTn id="33" presetID="10" presetClass="entr" presetSubtype="0" fill="hold" grpId="0" nodeType="withEffect">
                                  <p:stCondLst>
                                    <p:cond delay="7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par>
                                <p:cTn id="36" presetID="10" presetClass="entr" presetSubtype="0" fill="hold" grpId="0" nodeType="withEffect">
                                  <p:stCondLst>
                                    <p:cond delay="90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par>
                                <p:cTn id="39" presetID="10" presetClass="entr" presetSubtype="0" fill="hold" grpId="0" nodeType="withEffect">
                                  <p:stCondLst>
                                    <p:cond delay="110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130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par>
                                <p:cTn id="45" presetID="47" presetClass="entr" presetSubtype="0" fill="hold" grpId="0" nodeType="withEffect">
                                  <p:stCondLst>
                                    <p:cond delay="50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70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000"/>
                                        <p:tgtEl>
                                          <p:spTgt spid="15"/>
                                        </p:tgtEl>
                                      </p:cBhvr>
                                    </p:animEffect>
                                    <p:anim calcmode="lin" valueType="num">
                                      <p:cBhvr>
                                        <p:cTn id="53" dur="1000" fill="hold"/>
                                        <p:tgtEl>
                                          <p:spTgt spid="15"/>
                                        </p:tgtEl>
                                        <p:attrNameLst>
                                          <p:attrName>ppt_x</p:attrName>
                                        </p:attrNameLst>
                                      </p:cBhvr>
                                      <p:tavLst>
                                        <p:tav tm="0">
                                          <p:val>
                                            <p:strVal val="#ppt_x"/>
                                          </p:val>
                                        </p:tav>
                                        <p:tav tm="100000">
                                          <p:val>
                                            <p:strVal val="#ppt_x"/>
                                          </p:val>
                                        </p:tav>
                                      </p:tavLst>
                                    </p:anim>
                                    <p:anim calcmode="lin" valueType="num">
                                      <p:cBhvr>
                                        <p:cTn id="54" dur="1000" fill="hold"/>
                                        <p:tgtEl>
                                          <p:spTgt spid="15"/>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90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110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anim calcmode="lin" valueType="num">
                                      <p:cBhvr>
                                        <p:cTn id="63" dur="1000" fill="hold"/>
                                        <p:tgtEl>
                                          <p:spTgt spid="17"/>
                                        </p:tgtEl>
                                        <p:attrNameLst>
                                          <p:attrName>ppt_x</p:attrName>
                                        </p:attrNameLst>
                                      </p:cBhvr>
                                      <p:tavLst>
                                        <p:tav tm="0">
                                          <p:val>
                                            <p:strVal val="#ppt_x"/>
                                          </p:val>
                                        </p:tav>
                                        <p:tav tm="100000">
                                          <p:val>
                                            <p:strVal val="#ppt_x"/>
                                          </p:val>
                                        </p:tav>
                                      </p:tavLst>
                                    </p:anim>
                                    <p:anim calcmode="lin" valueType="num">
                                      <p:cBhvr>
                                        <p:cTn id="64" dur="1000" fill="hold"/>
                                        <p:tgtEl>
                                          <p:spTgt spid="17"/>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130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1000"/>
                                        <p:tgtEl>
                                          <p:spTgt spid="18"/>
                                        </p:tgtEl>
                                      </p:cBhvr>
                                    </p:animEffect>
                                    <p:anim calcmode="lin" valueType="num">
                                      <p:cBhvr>
                                        <p:cTn id="68" dur="1000" fill="hold"/>
                                        <p:tgtEl>
                                          <p:spTgt spid="18"/>
                                        </p:tgtEl>
                                        <p:attrNameLst>
                                          <p:attrName>ppt_x</p:attrName>
                                        </p:attrNameLst>
                                      </p:cBhvr>
                                      <p:tavLst>
                                        <p:tav tm="0">
                                          <p:val>
                                            <p:strVal val="#ppt_x"/>
                                          </p:val>
                                        </p:tav>
                                        <p:tav tm="100000">
                                          <p:val>
                                            <p:strVal val="#ppt_x"/>
                                          </p:val>
                                        </p:tav>
                                      </p:tavLst>
                                    </p:anim>
                                    <p:anim calcmode="lin" valueType="num">
                                      <p:cBhvr>
                                        <p:cTn id="69" dur="1000" fill="hold"/>
                                        <p:tgtEl>
                                          <p:spTgt spid="18"/>
                                        </p:tgtEl>
                                        <p:attrNameLst>
                                          <p:attrName>ppt_y</p:attrName>
                                        </p:attrNameLst>
                                      </p:cBhvr>
                                      <p:tavLst>
                                        <p:tav tm="0">
                                          <p:val>
                                            <p:strVal val="#ppt_y-.1"/>
                                          </p:val>
                                        </p:tav>
                                        <p:tav tm="100000">
                                          <p:val>
                                            <p:strVal val="#ppt_y"/>
                                          </p:val>
                                        </p:tav>
                                      </p:tavLst>
                                    </p:anim>
                                  </p:childTnLst>
                                </p:cTn>
                              </p:par>
                            </p:childTnLst>
                          </p:cTn>
                        </p:par>
                        <p:par>
                          <p:cTn id="70" fill="hold">
                            <p:stCondLst>
                              <p:cond delay="2300"/>
                            </p:stCondLst>
                            <p:childTnLst>
                              <p:par>
                                <p:cTn id="71" presetID="14" presetClass="entr" presetSubtype="10"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randombar(horizontal)">
                                      <p:cBhvr>
                                        <p:cTn id="73" dur="500"/>
                                        <p:tgtEl>
                                          <p:spTgt spid="19"/>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randombar(horizontal)">
                                      <p:cBhvr>
                                        <p:cTn id="76" dur="500"/>
                                        <p:tgtEl>
                                          <p:spTgt spid="20"/>
                                        </p:tgtEl>
                                      </p:cBhvr>
                                    </p:animEffect>
                                  </p:childTnLst>
                                </p:cTn>
                              </p:par>
                            </p:childTnLst>
                          </p:cTn>
                        </p:par>
                        <p:par>
                          <p:cTn id="77" fill="hold">
                            <p:stCondLst>
                              <p:cond delay="2800"/>
                            </p:stCondLst>
                            <p:childTnLst>
                              <p:par>
                                <p:cTn id="78" presetID="23" presetClass="entr" presetSubtype="16" fill="hold" grpId="0" nodeType="afterEffect">
                                  <p:stCondLst>
                                    <p:cond delay="0"/>
                                  </p:stCondLst>
                                  <p:iterate type="lt">
                                    <p:tmPct val="10000"/>
                                  </p:iterate>
                                  <p:childTnLst>
                                    <p:set>
                                      <p:cBhvr>
                                        <p:cTn id="79" dur="1" fill="hold">
                                          <p:stCondLst>
                                            <p:cond delay="0"/>
                                          </p:stCondLst>
                                        </p:cTn>
                                        <p:tgtEl>
                                          <p:spTgt spid="21"/>
                                        </p:tgtEl>
                                        <p:attrNameLst>
                                          <p:attrName>style.visibility</p:attrName>
                                        </p:attrNameLst>
                                      </p:cBhvr>
                                      <p:to>
                                        <p:strVal val="visible"/>
                                      </p:to>
                                    </p:set>
                                    <p:anim calcmode="lin" valueType="num">
                                      <p:cBhvr>
                                        <p:cTn id="80" dur="250" fill="hold"/>
                                        <p:tgtEl>
                                          <p:spTgt spid="21"/>
                                        </p:tgtEl>
                                        <p:attrNameLst>
                                          <p:attrName>ppt_w</p:attrName>
                                        </p:attrNameLst>
                                      </p:cBhvr>
                                      <p:tavLst>
                                        <p:tav tm="0">
                                          <p:val>
                                            <p:fltVal val="0"/>
                                          </p:val>
                                        </p:tav>
                                        <p:tav tm="100000">
                                          <p:val>
                                            <p:strVal val="#ppt_w"/>
                                          </p:val>
                                        </p:tav>
                                      </p:tavLst>
                                    </p:anim>
                                    <p:anim calcmode="lin" valueType="num">
                                      <p:cBhvr>
                                        <p:cTn id="81" dur="250" fill="hold"/>
                                        <p:tgtEl>
                                          <p:spTgt spid="21"/>
                                        </p:tgtEl>
                                        <p:attrNameLst>
                                          <p:attrName>ppt_h</p:attrName>
                                        </p:attrNameLst>
                                      </p:cBhvr>
                                      <p:tavLst>
                                        <p:tav tm="0">
                                          <p:val>
                                            <p:fltVal val="0"/>
                                          </p:val>
                                        </p:tav>
                                        <p:tav tm="100000">
                                          <p:val>
                                            <p:strVal val="#ppt_h"/>
                                          </p:val>
                                        </p:tav>
                                      </p:tavLst>
                                    </p:anim>
                                  </p:childTnLst>
                                </p:cTn>
                              </p:par>
                            </p:childTnLst>
                          </p:cTn>
                        </p:par>
                        <p:par>
                          <p:cTn id="82" fill="hold">
                            <p:stCondLst>
                              <p:cond delay="3200"/>
                            </p:stCondLst>
                            <p:childTnLst>
                              <p:par>
                                <p:cTn id="83" presetID="14" presetClass="entr" presetSubtype="10"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randombar(horizontal)">
                                      <p:cBhvr>
                                        <p:cTn id="85" dur="250"/>
                                        <p:tgtEl>
                                          <p:spTgt spid="22"/>
                                        </p:tgtEl>
                                      </p:cBhvr>
                                    </p:animEffect>
                                  </p:childTnLst>
                                </p:cTn>
                              </p:par>
                            </p:childTnLst>
                          </p:cTn>
                        </p:par>
                        <p:par>
                          <p:cTn id="86" fill="hold">
                            <p:stCondLst>
                              <p:cond delay="3450"/>
                            </p:stCondLst>
                            <p:childTnLst>
                              <p:par>
                                <p:cTn id="87" presetID="23" presetClass="entr" presetSubtype="16" fill="hold" grpId="0" nodeType="afterEffect">
                                  <p:stCondLst>
                                    <p:cond delay="0"/>
                                  </p:stCondLst>
                                  <p:iterate type="lt">
                                    <p:tmPct val="10000"/>
                                  </p:iterate>
                                  <p:childTnLst>
                                    <p:set>
                                      <p:cBhvr>
                                        <p:cTn id="88" dur="1" fill="hold">
                                          <p:stCondLst>
                                            <p:cond delay="0"/>
                                          </p:stCondLst>
                                        </p:cTn>
                                        <p:tgtEl>
                                          <p:spTgt spid="23"/>
                                        </p:tgtEl>
                                        <p:attrNameLst>
                                          <p:attrName>style.visibility</p:attrName>
                                        </p:attrNameLst>
                                      </p:cBhvr>
                                      <p:to>
                                        <p:strVal val="visible"/>
                                      </p:to>
                                    </p:set>
                                    <p:anim calcmode="lin" valueType="num">
                                      <p:cBhvr>
                                        <p:cTn id="89" dur="250" fill="hold"/>
                                        <p:tgtEl>
                                          <p:spTgt spid="23"/>
                                        </p:tgtEl>
                                        <p:attrNameLst>
                                          <p:attrName>ppt_w</p:attrName>
                                        </p:attrNameLst>
                                      </p:cBhvr>
                                      <p:tavLst>
                                        <p:tav tm="0">
                                          <p:val>
                                            <p:fltVal val="0"/>
                                          </p:val>
                                        </p:tav>
                                        <p:tav tm="100000">
                                          <p:val>
                                            <p:strVal val="#ppt_w"/>
                                          </p:val>
                                        </p:tav>
                                      </p:tavLst>
                                    </p:anim>
                                    <p:anim calcmode="lin" valueType="num">
                                      <p:cBhvr>
                                        <p:cTn id="90" dur="250" fill="hold"/>
                                        <p:tgtEl>
                                          <p:spTgt spid="23"/>
                                        </p:tgtEl>
                                        <p:attrNameLst>
                                          <p:attrName>ppt_h</p:attrName>
                                        </p:attrNameLst>
                                      </p:cBhvr>
                                      <p:tavLst>
                                        <p:tav tm="0">
                                          <p:val>
                                            <p:fltVal val="0"/>
                                          </p:val>
                                        </p:tav>
                                        <p:tav tm="100000">
                                          <p:val>
                                            <p:strVal val="#ppt_h"/>
                                          </p:val>
                                        </p:tav>
                                      </p:tavLst>
                                    </p:anim>
                                  </p:childTnLst>
                                </p:cTn>
                              </p:par>
                            </p:childTnLst>
                          </p:cTn>
                        </p:par>
                        <p:par>
                          <p:cTn id="91" fill="hold">
                            <p:stCondLst>
                              <p:cond delay="3850"/>
                            </p:stCondLst>
                            <p:childTnLst>
                              <p:par>
                                <p:cTn id="92" presetID="14" presetClass="entr" presetSubtype="10" fill="hold" grpId="0" nodeType="after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randombar(horizontal)">
                                      <p:cBhvr>
                                        <p:cTn id="94"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p:bldP spid="10" grpId="0"/>
      <p:bldP spid="11" grpId="0"/>
      <p:bldP spid="12" grpId="0"/>
      <p:bldP spid="13" grpId="0"/>
      <p:bldP spid="14" grpId="0"/>
      <p:bldP spid="15" grpId="0"/>
      <p:bldP spid="16" grpId="0"/>
      <p:bldP spid="17" grpId="0"/>
      <p:bldP spid="18" grpId="0"/>
      <p:bldP spid="19" grpId="0" animBg="1"/>
      <p:bldP spid="20" grpId="0" animBg="1"/>
      <p:bldP spid="21" grpId="0"/>
      <p:bldP spid="22" grpId="0"/>
      <p:bldP spid="23"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H_SubTitle_1"/>
          <p:cNvSpPr>
            <a:spLocks noChangeArrowheads="1"/>
          </p:cNvSpPr>
          <p:nvPr>
            <p:custDataLst>
              <p:tags r:id="rId1"/>
            </p:custDataLst>
          </p:nvPr>
        </p:nvSpPr>
        <p:spPr bwMode="auto">
          <a:xfrm>
            <a:off x="1440387" y="1739077"/>
            <a:ext cx="861146" cy="861146"/>
          </a:xfrm>
          <a:prstGeom prst="ellipse">
            <a:avLst/>
          </a:prstGeom>
          <a:solidFill>
            <a:srgbClr val="B40226"/>
          </a:solidFill>
          <a:ln w="28575" cap="flat">
            <a:noFill/>
            <a:prstDash val="solid"/>
            <a:miter lim="800000"/>
            <a:headEnd/>
            <a:tailEnd/>
          </a:ln>
          <a:effectLst>
            <a:outerShdw sx="1000" sy="1000" algn="ctr" rotWithShape="0">
              <a:prstClr val="black"/>
            </a:outerShdw>
          </a:effectLst>
        </p:spPr>
        <p:txBody>
          <a:bodyPr vert="horz" wrap="square" lIns="66160" tIns="33080" rIns="66160" bIns="33080" numCol="1" anchor="ctr" anchorCtr="1" compatLnSpc="1">
            <a:prstTxWarp prst="textNoShape">
              <a:avLst/>
            </a:prstTxWarp>
          </a:bodyPr>
          <a:lstStyle/>
          <a:p>
            <a:r>
              <a:rPr lang="zh-CN" altLang="en-US" sz="1736" dirty="0">
                <a:solidFill>
                  <a:schemeClr val="bg1"/>
                </a:solidFill>
                <a:latin typeface="华文细黑" panose="02010600040101010101" pitchFamily="2" charset="-122"/>
                <a:ea typeface="华文细黑" panose="02010600040101010101" pitchFamily="2" charset="-122"/>
              </a:rPr>
              <a:t>标题</a:t>
            </a:r>
            <a:endParaRPr lang="en-US" altLang="zh-CN" sz="1736" dirty="0">
              <a:solidFill>
                <a:schemeClr val="bg1"/>
              </a:solidFill>
              <a:latin typeface="华文细黑" panose="02010600040101010101" pitchFamily="2" charset="-122"/>
              <a:ea typeface="华文细黑" panose="02010600040101010101" pitchFamily="2" charset="-122"/>
            </a:endParaRPr>
          </a:p>
        </p:txBody>
      </p:sp>
      <p:grpSp>
        <p:nvGrpSpPr>
          <p:cNvPr id="11" name="组合 10"/>
          <p:cNvGrpSpPr/>
          <p:nvPr/>
        </p:nvGrpSpPr>
        <p:grpSpPr>
          <a:xfrm>
            <a:off x="815404" y="2169650"/>
            <a:ext cx="1055557" cy="583231"/>
            <a:chOff x="1001790" y="2546063"/>
            <a:chExt cx="1458881" cy="806081"/>
          </a:xfrm>
        </p:grpSpPr>
        <p:cxnSp>
          <p:nvCxnSpPr>
            <p:cNvPr id="12" name="MH_Other_1"/>
            <p:cNvCxnSpPr/>
            <p:nvPr>
              <p:custDataLst>
                <p:tags r:id="rId16"/>
              </p:custDataLst>
            </p:nvPr>
          </p:nvCxnSpPr>
          <p:spPr>
            <a:xfrm>
              <a:off x="1001790" y="2546063"/>
              <a:ext cx="652799" cy="0"/>
            </a:xfrm>
            <a:prstGeom prst="line">
              <a:avLst/>
            </a:prstGeom>
            <a:ln w="25400">
              <a:solidFill>
                <a:srgbClr val="D5D5D5"/>
              </a:solidFill>
              <a:headEnd type="oval"/>
            </a:ln>
          </p:spPr>
          <p:style>
            <a:lnRef idx="1">
              <a:schemeClr val="accent1"/>
            </a:lnRef>
            <a:fillRef idx="0">
              <a:schemeClr val="accent1"/>
            </a:fillRef>
            <a:effectRef idx="0">
              <a:schemeClr val="accent1"/>
            </a:effectRef>
            <a:fontRef idx="minor">
              <a:schemeClr val="tx1"/>
            </a:fontRef>
          </p:style>
        </p:cxnSp>
        <p:sp>
          <p:nvSpPr>
            <p:cNvPr id="13" name="MH_Other_3"/>
            <p:cNvSpPr>
              <a:spLocks/>
            </p:cNvSpPr>
            <p:nvPr>
              <p:custDataLst>
                <p:tags r:id="rId17"/>
              </p:custDataLst>
            </p:nvPr>
          </p:nvSpPr>
          <p:spPr bwMode="auto">
            <a:xfrm flipV="1">
              <a:off x="1641967" y="2546063"/>
              <a:ext cx="818704" cy="806081"/>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736">
                <a:solidFill>
                  <a:schemeClr val="bg1"/>
                </a:solidFill>
                <a:latin typeface="Microsoft JhengHei UI" panose="020B0604030504040204" pitchFamily="34" charset="-120"/>
                <a:ea typeface="Microsoft JhengHei UI" panose="020B0604030504040204" pitchFamily="34" charset="-120"/>
              </a:endParaRPr>
            </a:p>
          </p:txBody>
        </p:sp>
      </p:grpSp>
      <p:sp>
        <p:nvSpPr>
          <p:cNvPr id="14" name="MH_SubTitle_2"/>
          <p:cNvSpPr>
            <a:spLocks noChangeArrowheads="1"/>
          </p:cNvSpPr>
          <p:nvPr>
            <p:custDataLst>
              <p:tags r:id="rId2"/>
            </p:custDataLst>
          </p:nvPr>
        </p:nvSpPr>
        <p:spPr bwMode="auto">
          <a:xfrm>
            <a:off x="3203126" y="1739077"/>
            <a:ext cx="859842" cy="861146"/>
          </a:xfrm>
          <a:prstGeom prst="ellipse">
            <a:avLst/>
          </a:prstGeom>
          <a:solidFill>
            <a:srgbClr val="B40226"/>
          </a:solidFill>
          <a:ln w="28575" cap="flat">
            <a:noFill/>
            <a:prstDash val="solid"/>
            <a:miter lim="800000"/>
            <a:headEnd/>
            <a:tailEnd/>
          </a:ln>
          <a:effectLst>
            <a:outerShdw sx="1000" sy="1000" algn="ctr" rotWithShape="0">
              <a:prstClr val="black"/>
            </a:outerShdw>
          </a:effectLst>
        </p:spPr>
        <p:txBody>
          <a:bodyPr vert="horz" wrap="square" lIns="66160" tIns="33080" rIns="66160" bIns="33080" numCol="1" anchor="ctr" anchorCtr="1" compatLnSpc="1">
            <a:prstTxWarp prst="textNoShape">
              <a:avLst/>
            </a:prstTxWarp>
          </a:bodyPr>
          <a:lstStyle/>
          <a:p>
            <a:r>
              <a:rPr lang="zh-CN" altLang="en-US" sz="1736" dirty="0">
                <a:solidFill>
                  <a:schemeClr val="bg1"/>
                </a:solidFill>
                <a:latin typeface="华文细黑" panose="02010600040101010101" pitchFamily="2" charset="-122"/>
                <a:ea typeface="华文细黑" panose="02010600040101010101" pitchFamily="2" charset="-122"/>
              </a:rPr>
              <a:t>标题</a:t>
            </a:r>
            <a:endParaRPr lang="en-US" altLang="zh-CN" sz="1736" dirty="0">
              <a:solidFill>
                <a:schemeClr val="bg1"/>
              </a:solidFill>
              <a:latin typeface="华文细黑" panose="02010600040101010101" pitchFamily="2" charset="-122"/>
              <a:ea typeface="华文细黑" panose="02010600040101010101" pitchFamily="2" charset="-122"/>
            </a:endParaRPr>
          </a:p>
        </p:txBody>
      </p:sp>
      <p:sp>
        <p:nvSpPr>
          <p:cNvPr id="15" name="MH_SubTitle_3"/>
          <p:cNvSpPr>
            <a:spLocks noChangeArrowheads="1"/>
          </p:cNvSpPr>
          <p:nvPr>
            <p:custDataLst>
              <p:tags r:id="rId3"/>
            </p:custDataLst>
          </p:nvPr>
        </p:nvSpPr>
        <p:spPr bwMode="auto">
          <a:xfrm>
            <a:off x="4964560" y="1739077"/>
            <a:ext cx="859842" cy="861146"/>
          </a:xfrm>
          <a:prstGeom prst="ellipse">
            <a:avLst/>
          </a:prstGeom>
          <a:solidFill>
            <a:srgbClr val="B40226"/>
          </a:solidFill>
          <a:ln w="28575" cap="flat">
            <a:noFill/>
            <a:prstDash val="solid"/>
            <a:miter lim="800000"/>
            <a:headEnd/>
            <a:tailEnd/>
          </a:ln>
          <a:effectLst>
            <a:outerShdw sx="1000" sy="1000" algn="ctr" rotWithShape="0">
              <a:prstClr val="black"/>
            </a:outerShdw>
          </a:effectLst>
        </p:spPr>
        <p:txBody>
          <a:bodyPr vert="horz" wrap="square" lIns="66160" tIns="33080" rIns="66160" bIns="33080" numCol="1" anchor="ctr" anchorCtr="1" compatLnSpc="1">
            <a:prstTxWarp prst="textNoShape">
              <a:avLst/>
            </a:prstTxWarp>
          </a:bodyPr>
          <a:lstStyle/>
          <a:p>
            <a:r>
              <a:rPr lang="zh-CN" altLang="en-US" sz="1736" dirty="0">
                <a:solidFill>
                  <a:schemeClr val="bg1"/>
                </a:solidFill>
                <a:latin typeface="华文细黑" panose="02010600040101010101" pitchFamily="2" charset="-122"/>
                <a:ea typeface="华文细黑" panose="02010600040101010101" pitchFamily="2" charset="-122"/>
              </a:rPr>
              <a:t>标题</a:t>
            </a:r>
            <a:endParaRPr lang="en-US" altLang="zh-CN" sz="1736" dirty="0">
              <a:solidFill>
                <a:schemeClr val="bg1"/>
              </a:solidFill>
              <a:latin typeface="华文细黑" panose="02010600040101010101" pitchFamily="2" charset="-122"/>
              <a:ea typeface="华文细黑" panose="02010600040101010101" pitchFamily="2" charset="-122"/>
            </a:endParaRPr>
          </a:p>
        </p:txBody>
      </p:sp>
      <p:sp>
        <p:nvSpPr>
          <p:cNvPr id="16" name="MH_SubTitle_4"/>
          <p:cNvSpPr>
            <a:spLocks noChangeArrowheads="1"/>
          </p:cNvSpPr>
          <p:nvPr>
            <p:custDataLst>
              <p:tags r:id="rId4"/>
            </p:custDataLst>
          </p:nvPr>
        </p:nvSpPr>
        <p:spPr bwMode="auto">
          <a:xfrm>
            <a:off x="6731214" y="1739077"/>
            <a:ext cx="859842" cy="861146"/>
          </a:xfrm>
          <a:prstGeom prst="ellipse">
            <a:avLst/>
          </a:prstGeom>
          <a:solidFill>
            <a:srgbClr val="B40226"/>
          </a:solidFill>
          <a:ln w="28575" cap="flat">
            <a:noFill/>
            <a:prstDash val="solid"/>
            <a:miter lim="800000"/>
            <a:headEnd/>
            <a:tailEnd/>
          </a:ln>
          <a:effectLst>
            <a:outerShdw sx="1000" sy="1000" algn="ctr" rotWithShape="0">
              <a:prstClr val="black"/>
            </a:outerShdw>
          </a:effectLst>
        </p:spPr>
        <p:txBody>
          <a:bodyPr vert="horz" wrap="square" lIns="66160" tIns="33080" rIns="66160" bIns="33080" numCol="1" anchor="ctr" anchorCtr="1" compatLnSpc="1">
            <a:prstTxWarp prst="textNoShape">
              <a:avLst/>
            </a:prstTxWarp>
          </a:bodyPr>
          <a:lstStyle/>
          <a:p>
            <a:r>
              <a:rPr lang="zh-CN" altLang="en-US" sz="1736" dirty="0">
                <a:solidFill>
                  <a:schemeClr val="bg1"/>
                </a:solidFill>
                <a:latin typeface="华文细黑" panose="02010600040101010101" pitchFamily="2" charset="-122"/>
                <a:ea typeface="华文细黑" panose="02010600040101010101" pitchFamily="2" charset="-122"/>
              </a:rPr>
              <a:t>标题</a:t>
            </a:r>
            <a:endParaRPr lang="en-US" altLang="zh-CN" sz="1736" dirty="0">
              <a:solidFill>
                <a:schemeClr val="bg1"/>
              </a:solidFill>
              <a:latin typeface="华文细黑" panose="02010600040101010101" pitchFamily="2" charset="-122"/>
              <a:ea typeface="华文细黑" panose="02010600040101010101" pitchFamily="2" charset="-122"/>
            </a:endParaRPr>
          </a:p>
        </p:txBody>
      </p:sp>
      <p:grpSp>
        <p:nvGrpSpPr>
          <p:cNvPr id="17" name="组合 16"/>
          <p:cNvGrpSpPr/>
          <p:nvPr/>
        </p:nvGrpSpPr>
        <p:grpSpPr>
          <a:xfrm>
            <a:off x="5393829" y="1586420"/>
            <a:ext cx="1766654" cy="1166461"/>
            <a:chOff x="7329618" y="1739983"/>
            <a:chExt cx="2441686" cy="1612161"/>
          </a:xfrm>
        </p:grpSpPr>
        <p:sp>
          <p:nvSpPr>
            <p:cNvPr id="18" name="MH_Other_6"/>
            <p:cNvSpPr>
              <a:spLocks/>
            </p:cNvSpPr>
            <p:nvPr>
              <p:custDataLst>
                <p:tags r:id="rId13"/>
              </p:custDataLst>
            </p:nvPr>
          </p:nvSpPr>
          <p:spPr bwMode="auto">
            <a:xfrm flipH="1">
              <a:off x="7329618" y="1739983"/>
              <a:ext cx="818704" cy="806080"/>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736">
                <a:solidFill>
                  <a:schemeClr val="bg1"/>
                </a:solidFill>
                <a:latin typeface="Microsoft JhengHei UI" panose="020B0604030504040204" pitchFamily="34" charset="-120"/>
                <a:ea typeface="Microsoft JhengHei UI" panose="020B0604030504040204" pitchFamily="34" charset="-120"/>
              </a:endParaRPr>
            </a:p>
          </p:txBody>
        </p:sp>
        <p:cxnSp>
          <p:nvCxnSpPr>
            <p:cNvPr id="19" name="MH_Other_8"/>
            <p:cNvCxnSpPr/>
            <p:nvPr>
              <p:custDataLst>
                <p:tags r:id="rId14"/>
              </p:custDataLst>
            </p:nvPr>
          </p:nvCxnSpPr>
          <p:spPr>
            <a:xfrm>
              <a:off x="8135698" y="2546063"/>
              <a:ext cx="825918" cy="0"/>
            </a:xfrm>
            <a:prstGeom prst="line">
              <a:avLst/>
            </a:prstGeom>
            <a:ln w="25400">
              <a:solidFill>
                <a:srgbClr val="D5D5D5"/>
              </a:solidFill>
              <a:headEnd type="none"/>
            </a:ln>
          </p:spPr>
          <p:style>
            <a:lnRef idx="1">
              <a:schemeClr val="accent1"/>
            </a:lnRef>
            <a:fillRef idx="0">
              <a:schemeClr val="accent1"/>
            </a:fillRef>
            <a:effectRef idx="0">
              <a:schemeClr val="accent1"/>
            </a:effectRef>
            <a:fontRef idx="minor">
              <a:schemeClr val="tx1"/>
            </a:fontRef>
          </p:style>
        </p:cxnSp>
        <p:sp>
          <p:nvSpPr>
            <p:cNvPr id="20" name="MH_Other_10"/>
            <p:cNvSpPr>
              <a:spLocks/>
            </p:cNvSpPr>
            <p:nvPr>
              <p:custDataLst>
                <p:tags r:id="rId15"/>
              </p:custDataLst>
            </p:nvPr>
          </p:nvSpPr>
          <p:spPr bwMode="auto">
            <a:xfrm flipV="1">
              <a:off x="8952600" y="2546063"/>
              <a:ext cx="818704" cy="806081"/>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736">
                <a:solidFill>
                  <a:schemeClr val="bg1"/>
                </a:solidFill>
                <a:latin typeface="Microsoft JhengHei UI" panose="020B0604030504040204" pitchFamily="34" charset="-120"/>
                <a:ea typeface="Microsoft JhengHei UI" panose="020B0604030504040204" pitchFamily="34" charset="-120"/>
              </a:endParaRPr>
            </a:p>
          </p:txBody>
        </p:sp>
      </p:grpSp>
      <p:grpSp>
        <p:nvGrpSpPr>
          <p:cNvPr id="21" name="组合 20"/>
          <p:cNvGrpSpPr/>
          <p:nvPr/>
        </p:nvGrpSpPr>
        <p:grpSpPr>
          <a:xfrm>
            <a:off x="7160484" y="1586419"/>
            <a:ext cx="1055556" cy="583230"/>
            <a:chOff x="9771304" y="1739983"/>
            <a:chExt cx="1458880" cy="806080"/>
          </a:xfrm>
        </p:grpSpPr>
        <p:sp>
          <p:nvSpPr>
            <p:cNvPr id="22" name="MH_Other_9"/>
            <p:cNvSpPr>
              <a:spLocks/>
            </p:cNvSpPr>
            <p:nvPr>
              <p:custDataLst>
                <p:tags r:id="rId11"/>
              </p:custDataLst>
            </p:nvPr>
          </p:nvSpPr>
          <p:spPr bwMode="auto">
            <a:xfrm flipH="1">
              <a:off x="9771304" y="1739983"/>
              <a:ext cx="818704" cy="806080"/>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736">
                <a:solidFill>
                  <a:schemeClr val="bg1"/>
                </a:solidFill>
                <a:latin typeface="Microsoft JhengHei UI" panose="020B0604030504040204" pitchFamily="34" charset="-120"/>
                <a:ea typeface="Microsoft JhengHei UI" panose="020B0604030504040204" pitchFamily="34" charset="-120"/>
              </a:endParaRPr>
            </a:p>
          </p:txBody>
        </p:sp>
        <p:cxnSp>
          <p:nvCxnSpPr>
            <p:cNvPr id="23" name="MH_Other_11"/>
            <p:cNvCxnSpPr/>
            <p:nvPr>
              <p:custDataLst>
                <p:tags r:id="rId12"/>
              </p:custDataLst>
            </p:nvPr>
          </p:nvCxnSpPr>
          <p:spPr>
            <a:xfrm>
              <a:off x="10577385" y="2546063"/>
              <a:ext cx="652799" cy="0"/>
            </a:xfrm>
            <a:prstGeom prst="line">
              <a:avLst/>
            </a:prstGeom>
            <a:ln w="25400">
              <a:solidFill>
                <a:srgbClr val="D5D5D5"/>
              </a:solidFill>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1870960" y="1586420"/>
            <a:ext cx="1762739" cy="1166461"/>
            <a:chOff x="2460671" y="1739983"/>
            <a:chExt cx="2436276" cy="1612161"/>
          </a:xfrm>
        </p:grpSpPr>
        <p:sp>
          <p:nvSpPr>
            <p:cNvPr id="25" name="MH_Other_2"/>
            <p:cNvSpPr>
              <a:spLocks/>
            </p:cNvSpPr>
            <p:nvPr>
              <p:custDataLst>
                <p:tags r:id="rId8"/>
              </p:custDataLst>
            </p:nvPr>
          </p:nvSpPr>
          <p:spPr bwMode="auto">
            <a:xfrm flipH="1">
              <a:off x="2460671" y="1739983"/>
              <a:ext cx="818704" cy="806080"/>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736">
                <a:solidFill>
                  <a:schemeClr val="bg1"/>
                </a:solidFill>
                <a:latin typeface="Microsoft JhengHei UI" panose="020B0604030504040204" pitchFamily="34" charset="-120"/>
                <a:ea typeface="Microsoft JhengHei UI" panose="020B0604030504040204" pitchFamily="34" charset="-120"/>
              </a:endParaRPr>
            </a:p>
          </p:txBody>
        </p:sp>
        <p:sp>
          <p:nvSpPr>
            <p:cNvPr id="26" name="MH_Other_5"/>
            <p:cNvSpPr>
              <a:spLocks/>
            </p:cNvSpPr>
            <p:nvPr>
              <p:custDataLst>
                <p:tags r:id="rId9"/>
              </p:custDataLst>
            </p:nvPr>
          </p:nvSpPr>
          <p:spPr bwMode="auto">
            <a:xfrm flipV="1">
              <a:off x="4078243" y="2546063"/>
              <a:ext cx="818704" cy="806081"/>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736">
                <a:solidFill>
                  <a:schemeClr val="bg1"/>
                </a:solidFill>
                <a:latin typeface="Microsoft JhengHei UI" panose="020B0604030504040204" pitchFamily="34" charset="-120"/>
                <a:ea typeface="Microsoft JhengHei UI" panose="020B0604030504040204" pitchFamily="34" charset="-120"/>
              </a:endParaRPr>
            </a:p>
          </p:txBody>
        </p:sp>
        <p:cxnSp>
          <p:nvCxnSpPr>
            <p:cNvPr id="27" name="MH_Other_12"/>
            <p:cNvCxnSpPr/>
            <p:nvPr>
              <p:custDataLst>
                <p:tags r:id="rId10"/>
              </p:custDataLst>
            </p:nvPr>
          </p:nvCxnSpPr>
          <p:spPr>
            <a:xfrm>
              <a:off x="3264949" y="2546063"/>
              <a:ext cx="827720" cy="0"/>
            </a:xfrm>
            <a:prstGeom prst="line">
              <a:avLst/>
            </a:prstGeom>
            <a:ln w="25400">
              <a:solidFill>
                <a:srgbClr val="D5D5D5"/>
              </a:solidFill>
              <a:headEnd type="none"/>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3633699" y="1586420"/>
            <a:ext cx="1760130" cy="1166461"/>
            <a:chOff x="4896947" y="1739983"/>
            <a:chExt cx="2432670" cy="1612161"/>
          </a:xfrm>
        </p:grpSpPr>
        <p:sp>
          <p:nvSpPr>
            <p:cNvPr id="29" name="MH_Other_4"/>
            <p:cNvSpPr>
              <a:spLocks/>
            </p:cNvSpPr>
            <p:nvPr>
              <p:custDataLst>
                <p:tags r:id="rId5"/>
              </p:custDataLst>
            </p:nvPr>
          </p:nvSpPr>
          <p:spPr bwMode="auto">
            <a:xfrm flipH="1">
              <a:off x="4896947" y="1739983"/>
              <a:ext cx="818704" cy="806080"/>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736">
                <a:solidFill>
                  <a:schemeClr val="bg1"/>
                </a:solidFill>
                <a:latin typeface="Microsoft JhengHei UI" panose="020B0604030504040204" pitchFamily="34" charset="-120"/>
                <a:ea typeface="Microsoft JhengHei UI" panose="020B0604030504040204" pitchFamily="34" charset="-120"/>
              </a:endParaRPr>
            </a:p>
          </p:txBody>
        </p:sp>
        <p:sp>
          <p:nvSpPr>
            <p:cNvPr id="30" name="MH_Other_7"/>
            <p:cNvSpPr>
              <a:spLocks/>
            </p:cNvSpPr>
            <p:nvPr>
              <p:custDataLst>
                <p:tags r:id="rId6"/>
              </p:custDataLst>
            </p:nvPr>
          </p:nvSpPr>
          <p:spPr bwMode="auto">
            <a:xfrm flipV="1">
              <a:off x="6510913" y="2546063"/>
              <a:ext cx="818704" cy="806081"/>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736">
                <a:solidFill>
                  <a:schemeClr val="bg1"/>
                </a:solidFill>
                <a:latin typeface="Microsoft JhengHei UI" panose="020B0604030504040204" pitchFamily="34" charset="-120"/>
                <a:ea typeface="Microsoft JhengHei UI" panose="020B0604030504040204" pitchFamily="34" charset="-120"/>
              </a:endParaRPr>
            </a:p>
          </p:txBody>
        </p:sp>
        <p:cxnSp>
          <p:nvCxnSpPr>
            <p:cNvPr id="31" name="MH_Other_13"/>
            <p:cNvCxnSpPr/>
            <p:nvPr>
              <p:custDataLst>
                <p:tags r:id="rId7"/>
              </p:custDataLst>
            </p:nvPr>
          </p:nvCxnSpPr>
          <p:spPr>
            <a:xfrm>
              <a:off x="5701225" y="2546063"/>
              <a:ext cx="825918" cy="0"/>
            </a:xfrm>
            <a:prstGeom prst="line">
              <a:avLst/>
            </a:prstGeom>
            <a:ln w="25400">
              <a:solidFill>
                <a:srgbClr val="D5D5D5"/>
              </a:solidFill>
              <a:headEnd type="none"/>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1099820" y="3038212"/>
            <a:ext cx="1539793" cy="1314018"/>
            <a:chOff x="1394883" y="3746500"/>
            <a:chExt cx="2128142" cy="1816100"/>
          </a:xfrm>
        </p:grpSpPr>
        <p:sp>
          <p:nvSpPr>
            <p:cNvPr id="33" name="TextBox 96"/>
            <p:cNvSpPr txBox="1"/>
            <p:nvPr/>
          </p:nvSpPr>
          <p:spPr>
            <a:xfrm>
              <a:off x="1560345" y="3746500"/>
              <a:ext cx="1797218" cy="435392"/>
            </a:xfrm>
            <a:prstGeom prst="rect">
              <a:avLst/>
            </a:prstGeom>
            <a:noFill/>
          </p:spPr>
          <p:txBody>
            <a:bodyPr wrap="none" rtlCol="0">
              <a:spAutoFit/>
            </a:bodyPr>
            <a:lstStyle/>
            <a:p>
              <a:pPr algn="ctr"/>
              <a:r>
                <a:rPr lang="zh-CN" altLang="en-US" sz="1447" dirty="0">
                  <a:solidFill>
                    <a:srgbClr val="C00000"/>
                  </a:solidFill>
                  <a:latin typeface="微软雅黑" panose="020B0503020204020204" pitchFamily="34" charset="-122"/>
                  <a:ea typeface="微软雅黑" panose="020B0503020204020204" pitchFamily="34" charset="-122"/>
                </a:rPr>
                <a:t>单击添加标题</a:t>
              </a:r>
            </a:p>
          </p:txBody>
        </p:sp>
        <p:sp>
          <p:nvSpPr>
            <p:cNvPr id="34" name="Rectangle 5"/>
            <p:cNvSpPr>
              <a:spLocks/>
            </p:cNvSpPr>
            <p:nvPr/>
          </p:nvSpPr>
          <p:spPr bwMode="auto">
            <a:xfrm>
              <a:off x="1394883" y="4246938"/>
              <a:ext cx="2128142" cy="131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772"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sz="772" dirty="0">
                <a:solidFill>
                  <a:schemeClr val="tx1">
                    <a:lumMod val="85000"/>
                    <a:lumOff val="1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35" name="组合 34"/>
          <p:cNvGrpSpPr/>
          <p:nvPr/>
        </p:nvGrpSpPr>
        <p:grpSpPr>
          <a:xfrm>
            <a:off x="2935419" y="3038212"/>
            <a:ext cx="1539793" cy="1314018"/>
            <a:chOff x="3931858" y="3746500"/>
            <a:chExt cx="2128142" cy="1816100"/>
          </a:xfrm>
        </p:grpSpPr>
        <p:sp>
          <p:nvSpPr>
            <p:cNvPr id="36" name="TextBox 98"/>
            <p:cNvSpPr txBox="1"/>
            <p:nvPr/>
          </p:nvSpPr>
          <p:spPr>
            <a:xfrm>
              <a:off x="4097320" y="3746500"/>
              <a:ext cx="1797218" cy="435392"/>
            </a:xfrm>
            <a:prstGeom prst="rect">
              <a:avLst/>
            </a:prstGeom>
            <a:noFill/>
          </p:spPr>
          <p:txBody>
            <a:bodyPr wrap="none" rtlCol="0">
              <a:spAutoFit/>
            </a:bodyPr>
            <a:lstStyle/>
            <a:p>
              <a:pPr algn="ctr"/>
              <a:r>
                <a:rPr lang="zh-CN" altLang="en-US" sz="1447" dirty="0">
                  <a:solidFill>
                    <a:srgbClr val="C00000"/>
                  </a:solidFill>
                  <a:latin typeface="微软雅黑" panose="020B0503020204020204" pitchFamily="34" charset="-122"/>
                  <a:ea typeface="微软雅黑" panose="020B0503020204020204" pitchFamily="34" charset="-122"/>
                </a:rPr>
                <a:t>单击添加标题</a:t>
              </a:r>
            </a:p>
          </p:txBody>
        </p:sp>
        <p:sp>
          <p:nvSpPr>
            <p:cNvPr id="37" name="Rectangle 5"/>
            <p:cNvSpPr>
              <a:spLocks/>
            </p:cNvSpPr>
            <p:nvPr/>
          </p:nvSpPr>
          <p:spPr bwMode="auto">
            <a:xfrm>
              <a:off x="3931858" y="4246938"/>
              <a:ext cx="2128142" cy="131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772"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sz="772" dirty="0">
                <a:solidFill>
                  <a:schemeClr val="tx1">
                    <a:lumMod val="85000"/>
                    <a:lumOff val="1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38" name="组合 37"/>
          <p:cNvGrpSpPr/>
          <p:nvPr/>
        </p:nvGrpSpPr>
        <p:grpSpPr>
          <a:xfrm>
            <a:off x="4696854" y="3038212"/>
            <a:ext cx="1539793" cy="1314018"/>
            <a:chOff x="6366331" y="3746500"/>
            <a:chExt cx="2128142" cy="1816100"/>
          </a:xfrm>
        </p:grpSpPr>
        <p:sp>
          <p:nvSpPr>
            <p:cNvPr id="39" name="TextBox 100"/>
            <p:cNvSpPr txBox="1"/>
            <p:nvPr/>
          </p:nvSpPr>
          <p:spPr>
            <a:xfrm>
              <a:off x="6531793" y="3746500"/>
              <a:ext cx="1797218" cy="435392"/>
            </a:xfrm>
            <a:prstGeom prst="rect">
              <a:avLst/>
            </a:prstGeom>
            <a:noFill/>
          </p:spPr>
          <p:txBody>
            <a:bodyPr wrap="none" rtlCol="0">
              <a:spAutoFit/>
            </a:bodyPr>
            <a:lstStyle/>
            <a:p>
              <a:pPr algn="ctr"/>
              <a:r>
                <a:rPr lang="zh-CN" altLang="en-US" sz="1447" dirty="0">
                  <a:solidFill>
                    <a:srgbClr val="C00000"/>
                  </a:solidFill>
                  <a:latin typeface="微软雅黑" panose="020B0503020204020204" pitchFamily="34" charset="-122"/>
                  <a:ea typeface="微软雅黑" panose="020B0503020204020204" pitchFamily="34" charset="-122"/>
                </a:rPr>
                <a:t>单击添加标题</a:t>
              </a:r>
            </a:p>
          </p:txBody>
        </p:sp>
        <p:sp>
          <p:nvSpPr>
            <p:cNvPr id="40" name="Rectangle 5"/>
            <p:cNvSpPr>
              <a:spLocks/>
            </p:cNvSpPr>
            <p:nvPr/>
          </p:nvSpPr>
          <p:spPr bwMode="auto">
            <a:xfrm>
              <a:off x="6366331" y="4246938"/>
              <a:ext cx="2128142" cy="131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772"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sz="772" dirty="0">
                <a:solidFill>
                  <a:schemeClr val="tx1">
                    <a:lumMod val="85000"/>
                    <a:lumOff val="1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41" name="组合 40"/>
          <p:cNvGrpSpPr/>
          <p:nvPr/>
        </p:nvGrpSpPr>
        <p:grpSpPr>
          <a:xfrm>
            <a:off x="6531972" y="3038212"/>
            <a:ext cx="1539793" cy="1314018"/>
            <a:chOff x="8902642" y="3746500"/>
            <a:chExt cx="2128142" cy="1816100"/>
          </a:xfrm>
        </p:grpSpPr>
        <p:sp>
          <p:nvSpPr>
            <p:cNvPr id="42" name="TextBox 102"/>
            <p:cNvSpPr txBox="1"/>
            <p:nvPr/>
          </p:nvSpPr>
          <p:spPr>
            <a:xfrm>
              <a:off x="9068104" y="3746500"/>
              <a:ext cx="1797218" cy="435392"/>
            </a:xfrm>
            <a:prstGeom prst="rect">
              <a:avLst/>
            </a:prstGeom>
            <a:noFill/>
          </p:spPr>
          <p:txBody>
            <a:bodyPr wrap="none" rtlCol="0">
              <a:spAutoFit/>
            </a:bodyPr>
            <a:lstStyle/>
            <a:p>
              <a:pPr algn="ctr"/>
              <a:r>
                <a:rPr lang="zh-CN" altLang="en-US" sz="1447" dirty="0">
                  <a:solidFill>
                    <a:srgbClr val="C00000"/>
                  </a:solidFill>
                  <a:latin typeface="微软雅黑" panose="020B0503020204020204" pitchFamily="34" charset="-122"/>
                  <a:ea typeface="微软雅黑" panose="020B0503020204020204" pitchFamily="34" charset="-122"/>
                </a:rPr>
                <a:t>单击添加标题</a:t>
              </a:r>
            </a:p>
          </p:txBody>
        </p:sp>
        <p:sp>
          <p:nvSpPr>
            <p:cNvPr id="43" name="Rectangle 5"/>
            <p:cNvSpPr>
              <a:spLocks/>
            </p:cNvSpPr>
            <p:nvPr/>
          </p:nvSpPr>
          <p:spPr bwMode="auto">
            <a:xfrm>
              <a:off x="8902642" y="4246938"/>
              <a:ext cx="2128142" cy="131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772"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sz="772" dirty="0">
                <a:solidFill>
                  <a:schemeClr val="tx1">
                    <a:lumMod val="85000"/>
                    <a:lumOff val="1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46" name="矩形 45" descr="e7d195523061f1c0deeec63e560781cfd59afb0ea006f2a87ABB68BF51EA6619813959095094C18C62A12F549504892A4AAA8C1554C6663626E05CA27F281A14E6983772AFC3FB97135759321DEA3D703E9D8D869A2273EE84F8CAFF6F755178F38330D862923FEB0607E18DEE43D2E176D46B2866D88DD46CC4CE617A3D848542E4F074681214E3"/>
          <p:cNvSpPr/>
          <p:nvPr/>
        </p:nvSpPr>
        <p:spPr>
          <a:xfrm flipH="1">
            <a:off x="279670" y="136678"/>
            <a:ext cx="2911204" cy="400110"/>
          </a:xfrm>
          <a:prstGeom prst="rect">
            <a:avLst/>
          </a:prstGeom>
          <a:ln>
            <a:noFill/>
          </a:ln>
        </p:spPr>
        <p:txBody>
          <a:bodyPr wrap="square">
            <a:spAutoFit/>
          </a:bodyPr>
          <a:lstStyle/>
          <a:p>
            <a:pPr algn="ctr"/>
            <a:r>
              <a:rPr lang="zh-CN" altLang="en-US"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rPr>
              <a:t>请在这里输入标题</a:t>
            </a:r>
            <a:endParaRPr lang="en-US" altLang="zh-CN" sz="2000" b="1" dirty="0">
              <a:solidFill>
                <a:schemeClr val="bg1"/>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Tree>
    <p:extLst>
      <p:ext uri="{BB962C8B-B14F-4D97-AF65-F5344CB8AC3E}">
        <p14:creationId xmlns:p14="http://schemas.microsoft.com/office/powerpoint/2010/main" val="3708915325"/>
      </p:ext>
    </p:extLst>
  </p:cSld>
  <p:clrMapOvr>
    <a:masterClrMapping/>
  </p:clrMapOvr>
  <p:transition spd="slow" advTm="1174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 presetClass="entr" presetSubtype="1" accel="53333" fill="hold" grpId="0" nodeType="afterEffect" p14:presetBounceEnd="53333">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53333">
                                          <p:cBhvr additive="base">
                                            <p:cTn id="11" dur="1500" fill="hold"/>
                                            <p:tgtEl>
                                              <p:spTgt spid="10"/>
                                            </p:tgtEl>
                                            <p:attrNameLst>
                                              <p:attrName>ppt_x</p:attrName>
                                            </p:attrNameLst>
                                          </p:cBhvr>
                                          <p:tavLst>
                                            <p:tav tm="0">
                                              <p:val>
                                                <p:strVal val="#ppt_x"/>
                                              </p:val>
                                            </p:tav>
                                            <p:tav tm="100000">
                                              <p:val>
                                                <p:strVal val="#ppt_x"/>
                                              </p:val>
                                            </p:tav>
                                          </p:tavLst>
                                        </p:anim>
                                        <p:anim calcmode="lin" valueType="num" p14:bounceEnd="53333">
                                          <p:cBhvr additive="base">
                                            <p:cTn id="12" dur="1500" fill="hold"/>
                                            <p:tgtEl>
                                              <p:spTgt spid="10"/>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 presetClass="entr" presetSubtype="4" decel="100000"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fill="hold"/>
                                            <p:tgtEl>
                                              <p:spTgt spid="32"/>
                                            </p:tgtEl>
                                            <p:attrNameLst>
                                              <p:attrName>ppt_x</p:attrName>
                                            </p:attrNameLst>
                                          </p:cBhvr>
                                          <p:tavLst>
                                            <p:tav tm="0">
                                              <p:val>
                                                <p:strVal val="#ppt_x"/>
                                              </p:val>
                                            </p:tav>
                                            <p:tav tm="100000">
                                              <p:val>
                                                <p:strVal val="#ppt_x"/>
                                              </p:val>
                                            </p:tav>
                                          </p:tavLst>
                                        </p:anim>
                                        <p:anim calcmode="lin" valueType="num">
                                          <p:cBhvr additive="base">
                                            <p:cTn id="17" dur="500" fill="hold"/>
                                            <p:tgtEl>
                                              <p:spTgt spid="32"/>
                                            </p:tgtEl>
                                            <p:attrNameLst>
                                              <p:attrName>ppt_y</p:attrName>
                                            </p:attrNameLst>
                                          </p:cBhvr>
                                          <p:tavLst>
                                            <p:tav tm="0">
                                              <p:val>
                                                <p:strVal val="1+#ppt_h/2"/>
                                              </p:val>
                                            </p:tav>
                                            <p:tav tm="100000">
                                              <p:val>
                                                <p:strVal val="#ppt_y"/>
                                              </p:val>
                                            </p:tav>
                                          </p:tavLst>
                                        </p:anim>
                                      </p:childTnLst>
                                    </p:cTn>
                                  </p:par>
                                </p:childTnLst>
                              </p:cTn>
                            </p:par>
                            <p:par>
                              <p:cTn id="18" fill="hold">
                                <p:stCondLst>
                                  <p:cond delay="2500"/>
                                </p:stCondLst>
                                <p:childTnLst>
                                  <p:par>
                                    <p:cTn id="19" presetID="22" presetClass="entr" presetSubtype="8"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500"/>
                                            <p:tgtEl>
                                              <p:spTgt spid="24"/>
                                            </p:tgtEl>
                                          </p:cBhvr>
                                        </p:animEffect>
                                      </p:childTnLst>
                                    </p:cTn>
                                  </p:par>
                                </p:childTnLst>
                              </p:cTn>
                            </p:par>
                            <p:par>
                              <p:cTn id="22" fill="hold">
                                <p:stCondLst>
                                  <p:cond delay="3000"/>
                                </p:stCondLst>
                                <p:childTnLst>
                                  <p:par>
                                    <p:cTn id="23" presetID="2" presetClass="entr" presetSubtype="1" accel="53333" fill="hold" grpId="0" nodeType="afterEffect" p14:presetBounceEnd="53333">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14:bounceEnd="53333">
                                          <p:cBhvr additive="base">
                                            <p:cTn id="25" dur="1500" fill="hold"/>
                                            <p:tgtEl>
                                              <p:spTgt spid="14"/>
                                            </p:tgtEl>
                                            <p:attrNameLst>
                                              <p:attrName>ppt_x</p:attrName>
                                            </p:attrNameLst>
                                          </p:cBhvr>
                                          <p:tavLst>
                                            <p:tav tm="0">
                                              <p:val>
                                                <p:strVal val="#ppt_x"/>
                                              </p:val>
                                            </p:tav>
                                            <p:tav tm="100000">
                                              <p:val>
                                                <p:strVal val="#ppt_x"/>
                                              </p:val>
                                            </p:tav>
                                          </p:tavLst>
                                        </p:anim>
                                        <p:anim calcmode="lin" valueType="num" p14:bounceEnd="53333">
                                          <p:cBhvr additive="base">
                                            <p:cTn id="26" dur="1500" fill="hold"/>
                                            <p:tgtEl>
                                              <p:spTgt spid="14"/>
                                            </p:tgtEl>
                                            <p:attrNameLst>
                                              <p:attrName>ppt_y</p:attrName>
                                            </p:attrNameLst>
                                          </p:cBhvr>
                                          <p:tavLst>
                                            <p:tav tm="0">
                                              <p:val>
                                                <p:strVal val="0-#ppt_h/2"/>
                                              </p:val>
                                            </p:tav>
                                            <p:tav tm="100000">
                                              <p:val>
                                                <p:strVal val="#ppt_y"/>
                                              </p:val>
                                            </p:tav>
                                          </p:tavLst>
                                        </p:anim>
                                      </p:childTnLst>
                                    </p:cTn>
                                  </p:par>
                                </p:childTnLst>
                              </p:cTn>
                            </p:par>
                            <p:par>
                              <p:cTn id="27" fill="hold">
                                <p:stCondLst>
                                  <p:cond delay="4500"/>
                                </p:stCondLst>
                                <p:childTnLst>
                                  <p:par>
                                    <p:cTn id="28" presetID="2" presetClass="entr" presetSubtype="4" decel="10000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500" fill="hold"/>
                                            <p:tgtEl>
                                              <p:spTgt spid="35"/>
                                            </p:tgtEl>
                                            <p:attrNameLst>
                                              <p:attrName>ppt_x</p:attrName>
                                            </p:attrNameLst>
                                          </p:cBhvr>
                                          <p:tavLst>
                                            <p:tav tm="0">
                                              <p:val>
                                                <p:strVal val="#ppt_x"/>
                                              </p:val>
                                            </p:tav>
                                            <p:tav tm="100000">
                                              <p:val>
                                                <p:strVal val="#ppt_x"/>
                                              </p:val>
                                            </p:tav>
                                          </p:tavLst>
                                        </p:anim>
                                        <p:anim calcmode="lin" valueType="num">
                                          <p:cBhvr additive="base">
                                            <p:cTn id="31" dur="500" fill="hold"/>
                                            <p:tgtEl>
                                              <p:spTgt spid="35"/>
                                            </p:tgtEl>
                                            <p:attrNameLst>
                                              <p:attrName>ppt_y</p:attrName>
                                            </p:attrNameLst>
                                          </p:cBhvr>
                                          <p:tavLst>
                                            <p:tav tm="0">
                                              <p:val>
                                                <p:strVal val="1+#ppt_h/2"/>
                                              </p:val>
                                            </p:tav>
                                            <p:tav tm="100000">
                                              <p:val>
                                                <p:strVal val="#ppt_y"/>
                                              </p:val>
                                            </p:tav>
                                          </p:tavLst>
                                        </p:anim>
                                      </p:childTnLst>
                                    </p:cTn>
                                  </p:par>
                                </p:childTnLst>
                              </p:cTn>
                            </p:par>
                            <p:par>
                              <p:cTn id="32" fill="hold">
                                <p:stCondLst>
                                  <p:cond delay="5000"/>
                                </p:stCondLst>
                                <p:childTnLst>
                                  <p:par>
                                    <p:cTn id="33" presetID="22" presetClass="entr" presetSubtype="8"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left)">
                                          <p:cBhvr>
                                            <p:cTn id="35" dur="500"/>
                                            <p:tgtEl>
                                              <p:spTgt spid="28"/>
                                            </p:tgtEl>
                                          </p:cBhvr>
                                        </p:animEffect>
                                      </p:childTnLst>
                                    </p:cTn>
                                  </p:par>
                                </p:childTnLst>
                              </p:cTn>
                            </p:par>
                            <p:par>
                              <p:cTn id="36" fill="hold">
                                <p:stCondLst>
                                  <p:cond delay="5500"/>
                                </p:stCondLst>
                                <p:childTnLst>
                                  <p:par>
                                    <p:cTn id="37" presetID="2" presetClass="entr" presetSubtype="1" accel="53333" fill="hold" grpId="0" nodeType="afterEffect" p14:presetBounceEnd="53333">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14:bounceEnd="53333">
                                          <p:cBhvr additive="base">
                                            <p:cTn id="39" dur="1500" fill="hold"/>
                                            <p:tgtEl>
                                              <p:spTgt spid="15"/>
                                            </p:tgtEl>
                                            <p:attrNameLst>
                                              <p:attrName>ppt_x</p:attrName>
                                            </p:attrNameLst>
                                          </p:cBhvr>
                                          <p:tavLst>
                                            <p:tav tm="0">
                                              <p:val>
                                                <p:strVal val="#ppt_x"/>
                                              </p:val>
                                            </p:tav>
                                            <p:tav tm="100000">
                                              <p:val>
                                                <p:strVal val="#ppt_x"/>
                                              </p:val>
                                            </p:tav>
                                          </p:tavLst>
                                        </p:anim>
                                        <p:anim calcmode="lin" valueType="num" p14:bounceEnd="53333">
                                          <p:cBhvr additive="base">
                                            <p:cTn id="40" dur="1500" fill="hold"/>
                                            <p:tgtEl>
                                              <p:spTgt spid="15"/>
                                            </p:tgtEl>
                                            <p:attrNameLst>
                                              <p:attrName>ppt_y</p:attrName>
                                            </p:attrNameLst>
                                          </p:cBhvr>
                                          <p:tavLst>
                                            <p:tav tm="0">
                                              <p:val>
                                                <p:strVal val="0-#ppt_h/2"/>
                                              </p:val>
                                            </p:tav>
                                            <p:tav tm="100000">
                                              <p:val>
                                                <p:strVal val="#ppt_y"/>
                                              </p:val>
                                            </p:tav>
                                          </p:tavLst>
                                        </p:anim>
                                      </p:childTnLst>
                                    </p:cTn>
                                  </p:par>
                                </p:childTnLst>
                              </p:cTn>
                            </p:par>
                            <p:par>
                              <p:cTn id="41" fill="hold">
                                <p:stCondLst>
                                  <p:cond delay="7000"/>
                                </p:stCondLst>
                                <p:childTnLst>
                                  <p:par>
                                    <p:cTn id="42" presetID="2" presetClass="entr" presetSubtype="4" decel="100000"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500" fill="hold"/>
                                            <p:tgtEl>
                                              <p:spTgt spid="38"/>
                                            </p:tgtEl>
                                            <p:attrNameLst>
                                              <p:attrName>ppt_x</p:attrName>
                                            </p:attrNameLst>
                                          </p:cBhvr>
                                          <p:tavLst>
                                            <p:tav tm="0">
                                              <p:val>
                                                <p:strVal val="#ppt_x"/>
                                              </p:val>
                                            </p:tav>
                                            <p:tav tm="100000">
                                              <p:val>
                                                <p:strVal val="#ppt_x"/>
                                              </p:val>
                                            </p:tav>
                                          </p:tavLst>
                                        </p:anim>
                                        <p:anim calcmode="lin" valueType="num">
                                          <p:cBhvr additive="base">
                                            <p:cTn id="45" dur="500" fill="hold"/>
                                            <p:tgtEl>
                                              <p:spTgt spid="38"/>
                                            </p:tgtEl>
                                            <p:attrNameLst>
                                              <p:attrName>ppt_y</p:attrName>
                                            </p:attrNameLst>
                                          </p:cBhvr>
                                          <p:tavLst>
                                            <p:tav tm="0">
                                              <p:val>
                                                <p:strVal val="1+#ppt_h/2"/>
                                              </p:val>
                                            </p:tav>
                                            <p:tav tm="100000">
                                              <p:val>
                                                <p:strVal val="#ppt_y"/>
                                              </p:val>
                                            </p:tav>
                                          </p:tavLst>
                                        </p:anim>
                                      </p:childTnLst>
                                    </p:cTn>
                                  </p:par>
                                </p:childTnLst>
                              </p:cTn>
                            </p:par>
                            <p:par>
                              <p:cTn id="46" fill="hold">
                                <p:stCondLst>
                                  <p:cond delay="7500"/>
                                </p:stCondLst>
                                <p:childTnLst>
                                  <p:par>
                                    <p:cTn id="47" presetID="22" presetClass="entr" presetSubtype="8"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par>
                              <p:cTn id="50" fill="hold">
                                <p:stCondLst>
                                  <p:cond delay="8000"/>
                                </p:stCondLst>
                                <p:childTnLst>
                                  <p:par>
                                    <p:cTn id="51" presetID="2" presetClass="entr" presetSubtype="1" accel="53333" fill="hold" grpId="0" nodeType="afterEffect" p14:presetBounceEnd="53333">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14:bounceEnd="53333">
                                          <p:cBhvr additive="base">
                                            <p:cTn id="53" dur="1500" fill="hold"/>
                                            <p:tgtEl>
                                              <p:spTgt spid="16"/>
                                            </p:tgtEl>
                                            <p:attrNameLst>
                                              <p:attrName>ppt_x</p:attrName>
                                            </p:attrNameLst>
                                          </p:cBhvr>
                                          <p:tavLst>
                                            <p:tav tm="0">
                                              <p:val>
                                                <p:strVal val="#ppt_x"/>
                                              </p:val>
                                            </p:tav>
                                            <p:tav tm="100000">
                                              <p:val>
                                                <p:strVal val="#ppt_x"/>
                                              </p:val>
                                            </p:tav>
                                          </p:tavLst>
                                        </p:anim>
                                        <p:anim calcmode="lin" valueType="num" p14:bounceEnd="53333">
                                          <p:cBhvr additive="base">
                                            <p:cTn id="54" dur="1500" fill="hold"/>
                                            <p:tgtEl>
                                              <p:spTgt spid="16"/>
                                            </p:tgtEl>
                                            <p:attrNameLst>
                                              <p:attrName>ppt_y</p:attrName>
                                            </p:attrNameLst>
                                          </p:cBhvr>
                                          <p:tavLst>
                                            <p:tav tm="0">
                                              <p:val>
                                                <p:strVal val="0-#ppt_h/2"/>
                                              </p:val>
                                            </p:tav>
                                            <p:tav tm="100000">
                                              <p:val>
                                                <p:strVal val="#ppt_y"/>
                                              </p:val>
                                            </p:tav>
                                          </p:tavLst>
                                        </p:anim>
                                      </p:childTnLst>
                                    </p:cTn>
                                  </p:par>
                                </p:childTnLst>
                              </p:cTn>
                            </p:par>
                            <p:par>
                              <p:cTn id="55" fill="hold">
                                <p:stCondLst>
                                  <p:cond delay="9500"/>
                                </p:stCondLst>
                                <p:childTnLst>
                                  <p:par>
                                    <p:cTn id="56" presetID="2" presetClass="entr" presetSubtype="4" decel="100000" fill="hold" nodeType="afterEffect">
                                      <p:stCondLst>
                                        <p:cond delay="0"/>
                                      </p:stCondLst>
                                      <p:childTnLst>
                                        <p:set>
                                          <p:cBhvr>
                                            <p:cTn id="57" dur="1" fill="hold">
                                              <p:stCondLst>
                                                <p:cond delay="0"/>
                                              </p:stCondLst>
                                            </p:cTn>
                                            <p:tgtEl>
                                              <p:spTgt spid="41"/>
                                            </p:tgtEl>
                                            <p:attrNameLst>
                                              <p:attrName>style.visibility</p:attrName>
                                            </p:attrNameLst>
                                          </p:cBhvr>
                                          <p:to>
                                            <p:strVal val="visible"/>
                                          </p:to>
                                        </p:set>
                                        <p:anim calcmode="lin" valueType="num">
                                          <p:cBhvr additive="base">
                                            <p:cTn id="58" dur="500" fill="hold"/>
                                            <p:tgtEl>
                                              <p:spTgt spid="41"/>
                                            </p:tgtEl>
                                            <p:attrNameLst>
                                              <p:attrName>ppt_x</p:attrName>
                                            </p:attrNameLst>
                                          </p:cBhvr>
                                          <p:tavLst>
                                            <p:tav tm="0">
                                              <p:val>
                                                <p:strVal val="#ppt_x"/>
                                              </p:val>
                                            </p:tav>
                                            <p:tav tm="100000">
                                              <p:val>
                                                <p:strVal val="#ppt_x"/>
                                              </p:val>
                                            </p:tav>
                                          </p:tavLst>
                                        </p:anim>
                                        <p:anim calcmode="lin" valueType="num">
                                          <p:cBhvr additive="base">
                                            <p:cTn id="59" dur="500" fill="hold"/>
                                            <p:tgtEl>
                                              <p:spTgt spid="41"/>
                                            </p:tgtEl>
                                            <p:attrNameLst>
                                              <p:attrName>ppt_y</p:attrName>
                                            </p:attrNameLst>
                                          </p:cBhvr>
                                          <p:tavLst>
                                            <p:tav tm="0">
                                              <p:val>
                                                <p:strVal val="1+#ppt_h/2"/>
                                              </p:val>
                                            </p:tav>
                                            <p:tav tm="100000">
                                              <p:val>
                                                <p:strVal val="#ppt_y"/>
                                              </p:val>
                                            </p:tav>
                                          </p:tavLst>
                                        </p:anim>
                                      </p:childTnLst>
                                    </p:cTn>
                                  </p:par>
                                </p:childTnLst>
                              </p:cTn>
                            </p:par>
                            <p:par>
                              <p:cTn id="60" fill="hold">
                                <p:stCondLst>
                                  <p:cond delay="10000"/>
                                </p:stCondLst>
                                <p:childTnLst>
                                  <p:par>
                                    <p:cTn id="61" presetID="22" presetClass="entr" presetSubtype="8"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5" grpId="0" animBg="1"/>
          <p:bldP spid="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par>
                              <p:cTn id="18" fill="hold">
                                <p:stCondLst>
                                  <p:cond delay="1480"/>
                                </p:stCondLst>
                                <p:childTnLst>
                                  <p:par>
                                    <p:cTn id="19" presetID="2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1980"/>
                                </p:stCondLst>
                                <p:childTnLst>
                                  <p:par>
                                    <p:cTn id="23" presetID="2" presetClass="entr" presetSubtype="1" accel="53333"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1500" fill="hold"/>
                                            <p:tgtEl>
                                              <p:spTgt spid="10"/>
                                            </p:tgtEl>
                                            <p:attrNameLst>
                                              <p:attrName>ppt_x</p:attrName>
                                            </p:attrNameLst>
                                          </p:cBhvr>
                                          <p:tavLst>
                                            <p:tav tm="0">
                                              <p:val>
                                                <p:strVal val="#ppt_x"/>
                                              </p:val>
                                            </p:tav>
                                            <p:tav tm="100000">
                                              <p:val>
                                                <p:strVal val="#ppt_x"/>
                                              </p:val>
                                            </p:tav>
                                          </p:tavLst>
                                        </p:anim>
                                        <p:anim calcmode="lin" valueType="num">
                                          <p:cBhvr additive="base">
                                            <p:cTn id="26" dur="1500" fill="hold"/>
                                            <p:tgtEl>
                                              <p:spTgt spid="10"/>
                                            </p:tgtEl>
                                            <p:attrNameLst>
                                              <p:attrName>ppt_y</p:attrName>
                                            </p:attrNameLst>
                                          </p:cBhvr>
                                          <p:tavLst>
                                            <p:tav tm="0">
                                              <p:val>
                                                <p:strVal val="0-#ppt_h/2"/>
                                              </p:val>
                                            </p:tav>
                                            <p:tav tm="100000">
                                              <p:val>
                                                <p:strVal val="#ppt_y"/>
                                              </p:val>
                                            </p:tav>
                                          </p:tavLst>
                                        </p:anim>
                                      </p:childTnLst>
                                    </p:cTn>
                                  </p:par>
                                </p:childTnLst>
                              </p:cTn>
                            </p:par>
                            <p:par>
                              <p:cTn id="27" fill="hold">
                                <p:stCondLst>
                                  <p:cond delay="3480"/>
                                </p:stCondLst>
                                <p:childTnLst>
                                  <p:par>
                                    <p:cTn id="28" presetID="2" presetClass="entr" presetSubtype="4" decel="100000"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ppt_x"/>
                                              </p:val>
                                            </p:tav>
                                            <p:tav tm="100000">
                                              <p:val>
                                                <p:strVal val="#ppt_x"/>
                                              </p:val>
                                            </p:tav>
                                          </p:tavLst>
                                        </p:anim>
                                        <p:anim calcmode="lin" valueType="num">
                                          <p:cBhvr additive="base">
                                            <p:cTn id="31" dur="500" fill="hold"/>
                                            <p:tgtEl>
                                              <p:spTgt spid="32"/>
                                            </p:tgtEl>
                                            <p:attrNameLst>
                                              <p:attrName>ppt_y</p:attrName>
                                            </p:attrNameLst>
                                          </p:cBhvr>
                                          <p:tavLst>
                                            <p:tav tm="0">
                                              <p:val>
                                                <p:strVal val="1+#ppt_h/2"/>
                                              </p:val>
                                            </p:tav>
                                            <p:tav tm="100000">
                                              <p:val>
                                                <p:strVal val="#ppt_y"/>
                                              </p:val>
                                            </p:tav>
                                          </p:tavLst>
                                        </p:anim>
                                      </p:childTnLst>
                                    </p:cTn>
                                  </p:par>
                                </p:childTnLst>
                              </p:cTn>
                            </p:par>
                            <p:par>
                              <p:cTn id="32" fill="hold">
                                <p:stCondLst>
                                  <p:cond delay="3980"/>
                                </p:stCondLst>
                                <p:childTnLst>
                                  <p:par>
                                    <p:cTn id="33" presetID="22" presetClass="entr" presetSubtype="8"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childTnLst>
                              </p:cTn>
                            </p:par>
                            <p:par>
                              <p:cTn id="36" fill="hold">
                                <p:stCondLst>
                                  <p:cond delay="4480"/>
                                </p:stCondLst>
                                <p:childTnLst>
                                  <p:par>
                                    <p:cTn id="37" presetID="2" presetClass="entr" presetSubtype="1" accel="53333"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500" fill="hold"/>
                                            <p:tgtEl>
                                              <p:spTgt spid="14"/>
                                            </p:tgtEl>
                                            <p:attrNameLst>
                                              <p:attrName>ppt_x</p:attrName>
                                            </p:attrNameLst>
                                          </p:cBhvr>
                                          <p:tavLst>
                                            <p:tav tm="0">
                                              <p:val>
                                                <p:strVal val="#ppt_x"/>
                                              </p:val>
                                            </p:tav>
                                            <p:tav tm="100000">
                                              <p:val>
                                                <p:strVal val="#ppt_x"/>
                                              </p:val>
                                            </p:tav>
                                          </p:tavLst>
                                        </p:anim>
                                        <p:anim calcmode="lin" valueType="num">
                                          <p:cBhvr additive="base">
                                            <p:cTn id="40" dur="1500" fill="hold"/>
                                            <p:tgtEl>
                                              <p:spTgt spid="14"/>
                                            </p:tgtEl>
                                            <p:attrNameLst>
                                              <p:attrName>ppt_y</p:attrName>
                                            </p:attrNameLst>
                                          </p:cBhvr>
                                          <p:tavLst>
                                            <p:tav tm="0">
                                              <p:val>
                                                <p:strVal val="0-#ppt_h/2"/>
                                              </p:val>
                                            </p:tav>
                                            <p:tav tm="100000">
                                              <p:val>
                                                <p:strVal val="#ppt_y"/>
                                              </p:val>
                                            </p:tav>
                                          </p:tavLst>
                                        </p:anim>
                                      </p:childTnLst>
                                    </p:cTn>
                                  </p:par>
                                </p:childTnLst>
                              </p:cTn>
                            </p:par>
                            <p:par>
                              <p:cTn id="41" fill="hold">
                                <p:stCondLst>
                                  <p:cond delay="5980"/>
                                </p:stCondLst>
                                <p:childTnLst>
                                  <p:par>
                                    <p:cTn id="42" presetID="2" presetClass="entr" presetSubtype="4" decel="10000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ppt_x"/>
                                              </p:val>
                                            </p:tav>
                                            <p:tav tm="100000">
                                              <p:val>
                                                <p:strVal val="#ppt_x"/>
                                              </p:val>
                                            </p:tav>
                                          </p:tavLst>
                                        </p:anim>
                                        <p:anim calcmode="lin" valueType="num">
                                          <p:cBhvr additive="base">
                                            <p:cTn id="45" dur="500" fill="hold"/>
                                            <p:tgtEl>
                                              <p:spTgt spid="35"/>
                                            </p:tgtEl>
                                            <p:attrNameLst>
                                              <p:attrName>ppt_y</p:attrName>
                                            </p:attrNameLst>
                                          </p:cBhvr>
                                          <p:tavLst>
                                            <p:tav tm="0">
                                              <p:val>
                                                <p:strVal val="1+#ppt_h/2"/>
                                              </p:val>
                                            </p:tav>
                                            <p:tav tm="100000">
                                              <p:val>
                                                <p:strVal val="#ppt_y"/>
                                              </p:val>
                                            </p:tav>
                                          </p:tavLst>
                                        </p:anim>
                                      </p:childTnLst>
                                    </p:cTn>
                                  </p:par>
                                </p:childTnLst>
                              </p:cTn>
                            </p:par>
                            <p:par>
                              <p:cTn id="46" fill="hold">
                                <p:stCondLst>
                                  <p:cond delay="6480"/>
                                </p:stCondLst>
                                <p:childTnLst>
                                  <p:par>
                                    <p:cTn id="47" presetID="22" presetClass="entr" presetSubtype="8"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6980"/>
                                </p:stCondLst>
                                <p:childTnLst>
                                  <p:par>
                                    <p:cTn id="51" presetID="2" presetClass="entr" presetSubtype="1" accel="53333"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1500" fill="hold"/>
                                            <p:tgtEl>
                                              <p:spTgt spid="15"/>
                                            </p:tgtEl>
                                            <p:attrNameLst>
                                              <p:attrName>ppt_x</p:attrName>
                                            </p:attrNameLst>
                                          </p:cBhvr>
                                          <p:tavLst>
                                            <p:tav tm="0">
                                              <p:val>
                                                <p:strVal val="#ppt_x"/>
                                              </p:val>
                                            </p:tav>
                                            <p:tav tm="100000">
                                              <p:val>
                                                <p:strVal val="#ppt_x"/>
                                              </p:val>
                                            </p:tav>
                                          </p:tavLst>
                                        </p:anim>
                                        <p:anim calcmode="lin" valueType="num">
                                          <p:cBhvr additive="base">
                                            <p:cTn id="54" dur="1500" fill="hold"/>
                                            <p:tgtEl>
                                              <p:spTgt spid="15"/>
                                            </p:tgtEl>
                                            <p:attrNameLst>
                                              <p:attrName>ppt_y</p:attrName>
                                            </p:attrNameLst>
                                          </p:cBhvr>
                                          <p:tavLst>
                                            <p:tav tm="0">
                                              <p:val>
                                                <p:strVal val="0-#ppt_h/2"/>
                                              </p:val>
                                            </p:tav>
                                            <p:tav tm="100000">
                                              <p:val>
                                                <p:strVal val="#ppt_y"/>
                                              </p:val>
                                            </p:tav>
                                          </p:tavLst>
                                        </p:anim>
                                      </p:childTnLst>
                                    </p:cTn>
                                  </p:par>
                                </p:childTnLst>
                              </p:cTn>
                            </p:par>
                            <p:par>
                              <p:cTn id="55" fill="hold">
                                <p:stCondLst>
                                  <p:cond delay="8480"/>
                                </p:stCondLst>
                                <p:childTnLst>
                                  <p:par>
                                    <p:cTn id="56" presetID="2" presetClass="entr" presetSubtype="4" decel="100000" fill="hold" nodeType="after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fill="hold"/>
                                            <p:tgtEl>
                                              <p:spTgt spid="38"/>
                                            </p:tgtEl>
                                            <p:attrNameLst>
                                              <p:attrName>ppt_x</p:attrName>
                                            </p:attrNameLst>
                                          </p:cBhvr>
                                          <p:tavLst>
                                            <p:tav tm="0">
                                              <p:val>
                                                <p:strVal val="#ppt_x"/>
                                              </p:val>
                                            </p:tav>
                                            <p:tav tm="100000">
                                              <p:val>
                                                <p:strVal val="#ppt_x"/>
                                              </p:val>
                                            </p:tav>
                                          </p:tavLst>
                                        </p:anim>
                                        <p:anim calcmode="lin" valueType="num">
                                          <p:cBhvr additive="base">
                                            <p:cTn id="59" dur="500" fill="hold"/>
                                            <p:tgtEl>
                                              <p:spTgt spid="38"/>
                                            </p:tgtEl>
                                            <p:attrNameLst>
                                              <p:attrName>ppt_y</p:attrName>
                                            </p:attrNameLst>
                                          </p:cBhvr>
                                          <p:tavLst>
                                            <p:tav tm="0">
                                              <p:val>
                                                <p:strVal val="1+#ppt_h/2"/>
                                              </p:val>
                                            </p:tav>
                                            <p:tav tm="100000">
                                              <p:val>
                                                <p:strVal val="#ppt_y"/>
                                              </p:val>
                                            </p:tav>
                                          </p:tavLst>
                                        </p:anim>
                                      </p:childTnLst>
                                    </p:cTn>
                                  </p:par>
                                </p:childTnLst>
                              </p:cTn>
                            </p:par>
                            <p:par>
                              <p:cTn id="60" fill="hold">
                                <p:stCondLst>
                                  <p:cond delay="8980"/>
                                </p:stCondLst>
                                <p:childTnLst>
                                  <p:par>
                                    <p:cTn id="61" presetID="22" presetClass="entr" presetSubtype="8" fill="hold"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left)">
                                          <p:cBhvr>
                                            <p:cTn id="63" dur="500"/>
                                            <p:tgtEl>
                                              <p:spTgt spid="17"/>
                                            </p:tgtEl>
                                          </p:cBhvr>
                                        </p:animEffect>
                                      </p:childTnLst>
                                    </p:cTn>
                                  </p:par>
                                </p:childTnLst>
                              </p:cTn>
                            </p:par>
                            <p:par>
                              <p:cTn id="64" fill="hold">
                                <p:stCondLst>
                                  <p:cond delay="9480"/>
                                </p:stCondLst>
                                <p:childTnLst>
                                  <p:par>
                                    <p:cTn id="65" presetID="2" presetClass="entr" presetSubtype="1" accel="53333"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1500" fill="hold"/>
                                            <p:tgtEl>
                                              <p:spTgt spid="16"/>
                                            </p:tgtEl>
                                            <p:attrNameLst>
                                              <p:attrName>ppt_x</p:attrName>
                                            </p:attrNameLst>
                                          </p:cBhvr>
                                          <p:tavLst>
                                            <p:tav tm="0">
                                              <p:val>
                                                <p:strVal val="#ppt_x"/>
                                              </p:val>
                                            </p:tav>
                                            <p:tav tm="100000">
                                              <p:val>
                                                <p:strVal val="#ppt_x"/>
                                              </p:val>
                                            </p:tav>
                                          </p:tavLst>
                                        </p:anim>
                                        <p:anim calcmode="lin" valueType="num">
                                          <p:cBhvr additive="base">
                                            <p:cTn id="68" dur="1500" fill="hold"/>
                                            <p:tgtEl>
                                              <p:spTgt spid="16"/>
                                            </p:tgtEl>
                                            <p:attrNameLst>
                                              <p:attrName>ppt_y</p:attrName>
                                            </p:attrNameLst>
                                          </p:cBhvr>
                                          <p:tavLst>
                                            <p:tav tm="0">
                                              <p:val>
                                                <p:strVal val="0-#ppt_h/2"/>
                                              </p:val>
                                            </p:tav>
                                            <p:tav tm="100000">
                                              <p:val>
                                                <p:strVal val="#ppt_y"/>
                                              </p:val>
                                            </p:tav>
                                          </p:tavLst>
                                        </p:anim>
                                      </p:childTnLst>
                                    </p:cTn>
                                  </p:par>
                                </p:childTnLst>
                              </p:cTn>
                            </p:par>
                            <p:par>
                              <p:cTn id="69" fill="hold">
                                <p:stCondLst>
                                  <p:cond delay="10980"/>
                                </p:stCondLst>
                                <p:childTnLst>
                                  <p:par>
                                    <p:cTn id="70" presetID="2" presetClass="entr" presetSubtype="4" decel="100000" fill="hold" nodeType="after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additive="base">
                                            <p:cTn id="72" dur="500" fill="hold"/>
                                            <p:tgtEl>
                                              <p:spTgt spid="41"/>
                                            </p:tgtEl>
                                            <p:attrNameLst>
                                              <p:attrName>ppt_x</p:attrName>
                                            </p:attrNameLst>
                                          </p:cBhvr>
                                          <p:tavLst>
                                            <p:tav tm="0">
                                              <p:val>
                                                <p:strVal val="#ppt_x"/>
                                              </p:val>
                                            </p:tav>
                                            <p:tav tm="100000">
                                              <p:val>
                                                <p:strVal val="#ppt_x"/>
                                              </p:val>
                                            </p:tav>
                                          </p:tavLst>
                                        </p:anim>
                                        <p:anim calcmode="lin" valueType="num">
                                          <p:cBhvr additive="base">
                                            <p:cTn id="73" dur="500" fill="hold"/>
                                            <p:tgtEl>
                                              <p:spTgt spid="41"/>
                                            </p:tgtEl>
                                            <p:attrNameLst>
                                              <p:attrName>ppt_y</p:attrName>
                                            </p:attrNameLst>
                                          </p:cBhvr>
                                          <p:tavLst>
                                            <p:tav tm="0">
                                              <p:val>
                                                <p:strVal val="1+#ppt_h/2"/>
                                              </p:val>
                                            </p:tav>
                                            <p:tav tm="100000">
                                              <p:val>
                                                <p:strVal val="#ppt_y"/>
                                              </p:val>
                                            </p:tav>
                                          </p:tavLst>
                                        </p:anim>
                                      </p:childTnLst>
                                    </p:cTn>
                                  </p:par>
                                </p:childTnLst>
                              </p:cTn>
                            </p:par>
                            <p:par>
                              <p:cTn id="74" fill="hold">
                                <p:stCondLst>
                                  <p:cond delay="11480"/>
                                </p:stCondLst>
                                <p:childTnLst>
                                  <p:par>
                                    <p:cTn id="75" presetID="22" presetClass="entr" presetSubtype="8" fill="hold"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left)">
                                          <p:cBhvr>
                                            <p:cTn id="7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animBg="1"/>
          <p:bldP spid="14" grpId="0" animBg="1"/>
          <p:bldP spid="15" grpId="0" animBg="1"/>
          <p:bldP spid="16"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999538" cy="5040313"/>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393538"/>
            <a:ext cx="8999538" cy="2646775"/>
          </a:xfrm>
          <a:prstGeom prst="rect">
            <a:avLst/>
          </a:prstGeom>
        </p:spPr>
      </p:pic>
      <p:sp>
        <p:nvSpPr>
          <p:cNvPr id="5" name="Text Box 2"/>
          <p:cNvSpPr txBox="1">
            <a:spLocks noChangeArrowheads="1"/>
          </p:cNvSpPr>
          <p:nvPr/>
        </p:nvSpPr>
        <p:spPr bwMode="auto">
          <a:xfrm>
            <a:off x="1679221" y="2479588"/>
            <a:ext cx="5366339" cy="312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9pPr>
          </a:lstStyle>
          <a:p>
            <a:pPr algn="ctr" eaLnBrk="1" hangingPunct="1">
              <a:lnSpc>
                <a:spcPct val="110000"/>
              </a:lnSpc>
            </a:pPr>
            <a:r>
              <a:rPr lang="en-US" altLang="zh-CN" sz="1400" baseline="0" dirty="0" smtClean="0">
                <a:solidFill>
                  <a:srgbClr val="F1C36A"/>
                </a:solidFill>
                <a:latin typeface="微软雅黑" panose="020B0503020204020204" pitchFamily="34" charset="-122"/>
                <a:ea typeface="微软雅黑" panose="020B0503020204020204" pitchFamily="34" charset="-122"/>
              </a:rPr>
              <a:t>—— </a:t>
            </a:r>
            <a:r>
              <a:rPr lang="zh-CN" altLang="en-US" sz="1400" baseline="0" dirty="0" smtClean="0">
                <a:solidFill>
                  <a:srgbClr val="F1C36A"/>
                </a:solidFill>
                <a:latin typeface="微软雅黑" panose="020B0503020204020204" pitchFamily="34" charset="-122"/>
                <a:ea typeface="微软雅黑" panose="020B0503020204020204" pitchFamily="34" charset="-122"/>
              </a:rPr>
              <a:t>年</a:t>
            </a:r>
            <a:r>
              <a:rPr lang="zh-CN" altLang="en-US" sz="1400" baseline="0" dirty="0">
                <a:solidFill>
                  <a:srgbClr val="F1C36A"/>
                </a:solidFill>
                <a:latin typeface="微软雅黑" panose="020B0503020204020204" pitchFamily="34" charset="-122"/>
                <a:ea typeface="微软雅黑" panose="020B0503020204020204" pitchFamily="34" charset="-122"/>
              </a:rPr>
              <a:t>终总</a:t>
            </a:r>
            <a:r>
              <a:rPr lang="zh-CN" altLang="en-US" sz="1400" baseline="0" dirty="0" smtClean="0">
                <a:solidFill>
                  <a:srgbClr val="F1C36A"/>
                </a:solidFill>
                <a:latin typeface="微软雅黑" panose="020B0503020204020204" pitchFamily="34" charset="-122"/>
                <a:ea typeface="微软雅黑" panose="020B0503020204020204" pitchFamily="34" charset="-122"/>
              </a:rPr>
              <a:t>结 </a:t>
            </a:r>
            <a:r>
              <a:rPr lang="en-US" altLang="zh-CN" sz="1400" baseline="0" dirty="0" smtClean="0">
                <a:solidFill>
                  <a:srgbClr val="F1C36A"/>
                </a:solidFill>
                <a:latin typeface="微软雅黑" panose="020B0503020204020204" pitchFamily="34" charset="-122"/>
                <a:ea typeface="微软雅黑" panose="020B0503020204020204" pitchFamily="34" charset="-122"/>
              </a:rPr>
              <a:t>/ </a:t>
            </a:r>
            <a:r>
              <a:rPr lang="zh-CN" altLang="en-US" sz="1400" baseline="0" dirty="0" smtClean="0">
                <a:solidFill>
                  <a:srgbClr val="F1C36A"/>
                </a:solidFill>
                <a:latin typeface="微软雅黑" panose="020B0503020204020204" pitchFamily="34" charset="-122"/>
                <a:ea typeface="微软雅黑" panose="020B0503020204020204" pitchFamily="34" charset="-122"/>
              </a:rPr>
              <a:t>工作</a:t>
            </a:r>
            <a:r>
              <a:rPr lang="zh-CN" altLang="en-US" sz="1400" baseline="0" dirty="0">
                <a:solidFill>
                  <a:srgbClr val="F1C36A"/>
                </a:solidFill>
                <a:latin typeface="微软雅黑" panose="020B0503020204020204" pitchFamily="34" charset="-122"/>
                <a:ea typeface="微软雅黑" panose="020B0503020204020204" pitchFamily="34" charset="-122"/>
              </a:rPr>
              <a:t>总</a:t>
            </a:r>
            <a:r>
              <a:rPr lang="zh-CN" altLang="en-US" sz="1400" baseline="0" dirty="0" smtClean="0">
                <a:solidFill>
                  <a:srgbClr val="F1C36A"/>
                </a:solidFill>
                <a:latin typeface="微软雅黑" panose="020B0503020204020204" pitchFamily="34" charset="-122"/>
                <a:ea typeface="微软雅黑" panose="020B0503020204020204" pitchFamily="34" charset="-122"/>
              </a:rPr>
              <a:t>结 </a:t>
            </a:r>
            <a:r>
              <a:rPr lang="en-US" altLang="zh-CN" sz="1400" baseline="0" dirty="0" smtClean="0">
                <a:solidFill>
                  <a:srgbClr val="F1C36A"/>
                </a:solidFill>
                <a:latin typeface="微软雅黑" panose="020B0503020204020204" pitchFamily="34" charset="-122"/>
                <a:ea typeface="微软雅黑" panose="020B0503020204020204" pitchFamily="34" charset="-122"/>
              </a:rPr>
              <a:t>/ </a:t>
            </a:r>
            <a:r>
              <a:rPr lang="zh-CN" altLang="en-US" sz="1400" baseline="0" dirty="0" smtClean="0">
                <a:solidFill>
                  <a:srgbClr val="F1C36A"/>
                </a:solidFill>
                <a:latin typeface="微软雅黑" panose="020B0503020204020204" pitchFamily="34" charset="-122"/>
                <a:ea typeface="微软雅黑" panose="020B0503020204020204" pitchFamily="34" charset="-122"/>
              </a:rPr>
              <a:t>新</a:t>
            </a:r>
            <a:r>
              <a:rPr lang="zh-CN" altLang="en-US" sz="1400" baseline="0" dirty="0">
                <a:solidFill>
                  <a:srgbClr val="F1C36A"/>
                </a:solidFill>
                <a:latin typeface="微软雅黑" panose="020B0503020204020204" pitchFamily="34" charset="-122"/>
                <a:ea typeface="微软雅黑" panose="020B0503020204020204" pitchFamily="34" charset="-122"/>
              </a:rPr>
              <a:t>年计</a:t>
            </a:r>
            <a:r>
              <a:rPr lang="zh-CN" altLang="en-US" sz="1400" baseline="0" dirty="0" smtClean="0">
                <a:solidFill>
                  <a:srgbClr val="F1C36A"/>
                </a:solidFill>
                <a:latin typeface="微软雅黑" panose="020B0503020204020204" pitchFamily="34" charset="-122"/>
                <a:ea typeface="微软雅黑" panose="020B0503020204020204" pitchFamily="34" charset="-122"/>
              </a:rPr>
              <a:t>划 </a:t>
            </a:r>
            <a:r>
              <a:rPr lang="en-US" altLang="zh-CN" sz="1400" baseline="0" dirty="0" smtClean="0">
                <a:solidFill>
                  <a:srgbClr val="F1C36A"/>
                </a:solidFill>
                <a:latin typeface="微软雅黑" panose="020B0503020204020204" pitchFamily="34" charset="-122"/>
                <a:ea typeface="微软雅黑" panose="020B0503020204020204" pitchFamily="34" charset="-122"/>
              </a:rPr>
              <a:t>/ </a:t>
            </a:r>
            <a:r>
              <a:rPr lang="zh-CN" altLang="en-US" sz="1400" baseline="0" dirty="0" smtClean="0">
                <a:solidFill>
                  <a:srgbClr val="F1C36A"/>
                </a:solidFill>
                <a:latin typeface="微软雅黑" panose="020B0503020204020204" pitchFamily="34" charset="-122"/>
                <a:ea typeface="微软雅黑" panose="020B0503020204020204" pitchFamily="34" charset="-122"/>
              </a:rPr>
              <a:t>个</a:t>
            </a:r>
            <a:r>
              <a:rPr lang="zh-CN" altLang="en-US" sz="1400" baseline="0" dirty="0">
                <a:solidFill>
                  <a:srgbClr val="F1C36A"/>
                </a:solidFill>
                <a:latin typeface="微软雅黑" panose="020B0503020204020204" pitchFamily="34" charset="-122"/>
                <a:ea typeface="微软雅黑" panose="020B0503020204020204" pitchFamily="34" charset="-122"/>
              </a:rPr>
              <a:t>人简</a:t>
            </a:r>
            <a:r>
              <a:rPr lang="zh-CN" altLang="en-US" sz="1400" baseline="0" dirty="0" smtClean="0">
                <a:solidFill>
                  <a:srgbClr val="F1C36A"/>
                </a:solidFill>
                <a:latin typeface="微软雅黑" panose="020B0503020204020204" pitchFamily="34" charset="-122"/>
                <a:ea typeface="微软雅黑" panose="020B0503020204020204" pitchFamily="34" charset="-122"/>
              </a:rPr>
              <a:t>历 </a:t>
            </a:r>
            <a:r>
              <a:rPr lang="en-US" altLang="zh-CN" sz="1400" baseline="0" dirty="0" smtClean="0">
                <a:solidFill>
                  <a:srgbClr val="F1C36A"/>
                </a:solidFill>
                <a:latin typeface="微软雅黑" panose="020B0503020204020204" pitchFamily="34" charset="-122"/>
                <a:ea typeface="微软雅黑" panose="020B0503020204020204" pitchFamily="34" charset="-122"/>
              </a:rPr>
              <a:t>——</a:t>
            </a:r>
            <a:endParaRPr lang="en-US" altLang="zh-CN" sz="1400" baseline="0" dirty="0">
              <a:solidFill>
                <a:srgbClr val="F1C36A"/>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7668" y="2769496"/>
            <a:ext cx="1776957" cy="2071399"/>
          </a:xfrm>
          <a:prstGeom prst="rect">
            <a:avLst/>
          </a:prstGeom>
        </p:spPr>
      </p:pic>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35512" y="574050"/>
            <a:ext cx="2253756" cy="1022380"/>
          </a:xfrm>
          <a:prstGeom prst="rect">
            <a:avLst/>
          </a:prstGeom>
        </p:spPr>
      </p:pic>
      <p:sp>
        <p:nvSpPr>
          <p:cNvPr id="9" name="圆角矩形 8"/>
          <p:cNvSpPr/>
          <p:nvPr/>
        </p:nvSpPr>
        <p:spPr>
          <a:xfrm>
            <a:off x="3476504" y="2958190"/>
            <a:ext cx="1771772" cy="390525"/>
          </a:xfrm>
          <a:prstGeom prst="roundRect">
            <a:avLst>
              <a:gd name="adj" fmla="val 50000"/>
            </a:avLst>
          </a:prstGeom>
          <a:noFill/>
          <a:ln>
            <a:solidFill>
              <a:srgbClr val="F1C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F1C36A"/>
                </a:solidFill>
                <a:latin typeface="微软雅黑" panose="020B0503020204020204" pitchFamily="34" charset="-122"/>
                <a:ea typeface="微软雅黑" panose="020B0503020204020204" pitchFamily="34" charset="-122"/>
              </a:rPr>
              <a:t>汇报人</a:t>
            </a:r>
            <a:r>
              <a:rPr lang="zh-CN" altLang="en-US" sz="1400" dirty="0" smtClean="0">
                <a:solidFill>
                  <a:srgbClr val="F1C36A"/>
                </a:solidFill>
                <a:latin typeface="微软雅黑" panose="020B0503020204020204" pitchFamily="34" charset="-122"/>
                <a:ea typeface="微软雅黑" panose="020B0503020204020204" pitchFamily="34" charset="-122"/>
              </a:rPr>
              <a:t>：</a:t>
            </a:r>
            <a:endParaRPr lang="zh-CN" altLang="en-US" sz="1400" dirty="0">
              <a:solidFill>
                <a:srgbClr val="F1C36A"/>
              </a:solidFill>
              <a:latin typeface="微软雅黑" panose="020B0503020204020204" pitchFamily="34" charset="-122"/>
              <a:ea typeface="微软雅黑" panose="020B0503020204020204" pitchFamily="34" charset="-122"/>
            </a:endParaRPr>
          </a:p>
        </p:txBody>
      </p:sp>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62795" y="779120"/>
            <a:ext cx="1220917" cy="1139055"/>
          </a:xfrm>
          <a:prstGeom prst="rect">
            <a:avLst/>
          </a:prstGeom>
        </p:spPr>
      </p:pic>
      <p:sp>
        <p:nvSpPr>
          <p:cNvPr id="15" name="文本框 14"/>
          <p:cNvSpPr txBox="1"/>
          <p:nvPr/>
        </p:nvSpPr>
        <p:spPr>
          <a:xfrm>
            <a:off x="1826146" y="1658835"/>
            <a:ext cx="5134739" cy="769441"/>
          </a:xfrm>
          <a:prstGeom prst="rect">
            <a:avLst/>
          </a:prstGeom>
          <a:noFill/>
        </p:spPr>
        <p:txBody>
          <a:bodyPr wrap="none" rtlCol="0">
            <a:spAutoFit/>
            <a:scene3d>
              <a:camera prst="orthographicFront"/>
              <a:lightRig rig="threePt" dir="t"/>
            </a:scene3d>
            <a:sp3d extrusionH="57150">
              <a:bevelT w="139700" h="38100"/>
              <a:bevelB w="127000" h="38100" prst="cross"/>
            </a:sp3d>
          </a:bodyPr>
          <a:lstStyle/>
          <a:p>
            <a:r>
              <a:rPr lang="zh-CN" altLang="en-US" sz="4400" dirty="0" smtClean="0">
                <a:solidFill>
                  <a:srgbClr val="F1C36A"/>
                </a:solidFill>
                <a:effectLst>
                  <a:innerShdw blurRad="63500" dist="50800" dir="5400000">
                    <a:prstClr val="black">
                      <a:alpha val="50000"/>
                    </a:prstClr>
                  </a:innerShdw>
                </a:effectLst>
                <a:latin typeface="优设标题黑" panose="00000500000000000000" pitchFamily="2" charset="-122"/>
                <a:ea typeface="优设标题黑" panose="00000500000000000000" pitchFamily="2" charset="-122"/>
                <a:cs typeface="阿里巴巴普惠体 H" panose="00020600040101010101" pitchFamily="18" charset="-122"/>
              </a:rPr>
              <a:t>谢谢观看 </a:t>
            </a:r>
            <a:r>
              <a:rPr lang="en-US" altLang="zh-CN" sz="4400" dirty="0" smtClean="0">
                <a:solidFill>
                  <a:srgbClr val="F1C36A"/>
                </a:solidFill>
                <a:effectLst>
                  <a:innerShdw blurRad="63500" dist="50800" dir="5400000">
                    <a:prstClr val="black">
                      <a:alpha val="50000"/>
                    </a:prstClr>
                  </a:innerShdw>
                </a:effectLst>
                <a:latin typeface="优设标题黑" panose="00000500000000000000" pitchFamily="2" charset="-122"/>
                <a:ea typeface="优设标题黑" panose="00000500000000000000" pitchFamily="2" charset="-122"/>
                <a:cs typeface="阿里巴巴普惠体 H" panose="00020600040101010101" pitchFamily="18" charset="-122"/>
              </a:rPr>
              <a:t>THANKS</a:t>
            </a:r>
            <a:endParaRPr lang="zh-CN" altLang="en-US" sz="4400" dirty="0">
              <a:solidFill>
                <a:srgbClr val="F1C36A"/>
              </a:solidFill>
              <a:effectLst>
                <a:innerShdw blurRad="63500" dist="50800" dir="5400000">
                  <a:prstClr val="black">
                    <a:alpha val="50000"/>
                  </a:prstClr>
                </a:innerShdw>
              </a:effectLst>
              <a:latin typeface="优设标题黑" panose="00000500000000000000" pitchFamily="2" charset="-122"/>
              <a:ea typeface="优设标题黑" panose="00000500000000000000" pitchFamily="2" charset="-122"/>
              <a:cs typeface="阿里巴巴普惠体 H" panose="00020600040101010101" pitchFamily="18" charset="-122"/>
            </a:endParaRPr>
          </a:p>
        </p:txBody>
      </p:sp>
    </p:spTree>
    <p:extLst>
      <p:ext uri="{BB962C8B-B14F-4D97-AF65-F5344CB8AC3E}">
        <p14:creationId xmlns:p14="http://schemas.microsoft.com/office/powerpoint/2010/main" val="4180956131"/>
      </p:ext>
    </p:extLst>
  </p:cSld>
  <p:clrMapOvr>
    <a:masterClrMapping/>
  </p:clrMapOvr>
  <mc:AlternateContent xmlns:mc="http://schemas.openxmlformats.org/markup-compatibility/2006" xmlns:p14="http://schemas.microsoft.com/office/powerpoint/2010/main">
    <mc:Choice Requires="p14">
      <p:transition spd="slow" p14:dur="1200" advTm="3815">
        <p:dissolve/>
      </p:transition>
    </mc:Choice>
    <mc:Fallback xmlns="">
      <p:transition spd="slow" advTm="3815">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extLst mod="1">
    <p:ext uri="{E180D4A7-C9FB-4DFB-919C-405C955672EB}">
      <p14:showEvtLst xmlns:p14="http://schemas.microsoft.com/office/powerpoint/2010/main">
        <p14:playEvt time="2" objId="7"/>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6ec341e98158646271d1fe1161eb9b0b63ab421"/>
  <p:tag name="ISPRING_PRESENTATION_TITLE" val="工作总结 述职汇报岗位竞聘.pptx4213"/>
</p:tagLst>
</file>

<file path=ppt/tags/tag2.xml><?xml version="1.0" encoding="utf-8"?>
<p:tagLst xmlns:a="http://schemas.openxmlformats.org/drawingml/2006/main" xmlns:r="http://schemas.openxmlformats.org/officeDocument/2006/relationships" xmlns:p="http://schemas.openxmlformats.org/presentationml/2006/main">
  <p:tag name="TIMING" val="|1.8|1.5|1.4|0.9"/>
</p:tagLst>
</file>

<file path=ppt/tags/tag3.xml><?xml version="1.0" encoding="utf-8"?>
<p:tagLst xmlns:a="http://schemas.openxmlformats.org/drawingml/2006/main" xmlns:r="http://schemas.openxmlformats.org/officeDocument/2006/relationships" xmlns:p="http://schemas.openxmlformats.org/presentationml/2006/main">
  <p:tag name="TIMING" val="|0.9|1.2"/>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7.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SubTitle"/>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SubTitle"/>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SubTitle"/>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7"/>
</p:tagLst>
</file>

<file path=ppt/tags/tag13.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13"/>
</p:tagLst>
</file>

<file path=ppt/tags/tag14.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5"/>
</p:tagLst>
</file>

<file path=ppt/tags/tag16.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12"/>
</p:tagLst>
</file>

<file path=ppt/tags/tag17.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9"/>
</p:tagLst>
</file>

<file path=ppt/tags/tag18.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11"/>
</p:tagLst>
</file>

<file path=ppt/tags/tag19.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6"/>
</p:tagLst>
</file>

<file path=ppt/tags/tag20.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8"/>
</p:tagLst>
</file>

<file path=ppt/tags/tag21.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10"/>
</p:tagLst>
</file>

<file path=ppt/tags/tag22.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3"/>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1834</Words>
  <Application>Microsoft Office PowerPoint</Application>
  <PresentationFormat>自定义</PresentationFormat>
  <Paragraphs>274</Paragraphs>
  <Slides>29</Slides>
  <Notes>29</Notes>
  <HiddenSlides>0</HiddenSlides>
  <MMClips>0</MMClips>
  <ScaleCrop>false</ScaleCrop>
  <HeadingPairs>
    <vt:vector size="4" baseType="variant">
      <vt:variant>
        <vt:lpstr>主题</vt:lpstr>
      </vt:variant>
      <vt:variant>
        <vt:i4>1</vt:i4>
      </vt:variant>
      <vt:variant>
        <vt:lpstr>幻灯片标题</vt:lpstr>
      </vt:variant>
      <vt:variant>
        <vt:i4>29</vt:i4>
      </vt:variant>
    </vt:vector>
  </HeadingPairs>
  <TitlesOfParts>
    <vt:vector size="30"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www.51pptmoban.com</dc:title>
  <dc:creator>sunny</dc:creator>
  <cp:keywords>51PPT模板网</cp:keywords>
  <dc:description>www.51pptmoban.com</dc:description>
  <cp:lastModifiedBy>ZhangWeiHan</cp:lastModifiedBy>
  <cp:revision>3</cp:revision>
  <dcterms:created xsi:type="dcterms:W3CDTF">2017-04-18T13:32:59Z</dcterms:created>
  <dcterms:modified xsi:type="dcterms:W3CDTF">2020-01-17T07:09:31Z</dcterms:modified>
</cp:coreProperties>
</file>