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29" r:id="rId2"/>
    <p:sldId id="3230" r:id="rId3"/>
    <p:sldId id="3231" r:id="rId4"/>
    <p:sldId id="3192" r:id="rId5"/>
    <p:sldId id="3202" r:id="rId6"/>
    <p:sldId id="3198" r:id="rId7"/>
    <p:sldId id="3195" r:id="rId8"/>
    <p:sldId id="3232" r:id="rId9"/>
    <p:sldId id="3204" r:id="rId10"/>
    <p:sldId id="3197" r:id="rId11"/>
    <p:sldId id="3200" r:id="rId12"/>
    <p:sldId id="3191" r:id="rId13"/>
    <p:sldId id="3233" r:id="rId14"/>
    <p:sldId id="3196" r:id="rId15"/>
    <p:sldId id="3203" r:id="rId16"/>
    <p:sldId id="3193" r:id="rId17"/>
    <p:sldId id="3190" r:id="rId18"/>
    <p:sldId id="3234" r:id="rId19"/>
    <p:sldId id="3205" r:id="rId20"/>
    <p:sldId id="3199" r:id="rId21"/>
    <p:sldId id="3194" r:id="rId22"/>
    <p:sldId id="325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orient="horz" pos="4183">
          <p15:clr>
            <a:srgbClr val="A4A3A4"/>
          </p15:clr>
        </p15:guide>
        <p15:guide id="4" pos="7588">
          <p15:clr>
            <a:srgbClr val="A4A3A4"/>
          </p15:clr>
        </p15:guide>
        <p15:guide id="5" pos="376">
          <p15:clr>
            <a:srgbClr val="A4A3A4"/>
          </p15:clr>
        </p15:guide>
        <p15:guide id="6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F7C"/>
    <a:srgbClr val="00BDBC"/>
    <a:srgbClr val="005081"/>
    <a:srgbClr val="F0A12C"/>
    <a:srgbClr val="FFFFFF"/>
    <a:srgbClr val="FE67BE"/>
    <a:srgbClr val="0FC7D3"/>
    <a:srgbClr val="EC206C"/>
    <a:srgbClr val="BC148E"/>
    <a:srgbClr val="0A1A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702" y="144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649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744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75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718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680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734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858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06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5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738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521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899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771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476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378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04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967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46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724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899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8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713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45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91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0" name="图片 32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1" b="21639"/>
          <a:stretch>
            <a:fillRect/>
          </a:stretch>
        </p:blipFill>
        <p:spPr>
          <a:xfrm>
            <a:off x="-177165" y="4029710"/>
            <a:ext cx="12858115" cy="3203179"/>
          </a:xfrm>
          <a:prstGeom prst="rect">
            <a:avLst/>
          </a:prstGeom>
        </p:spPr>
      </p:pic>
      <p:sp>
        <p:nvSpPr>
          <p:cNvPr id="2876" name="TextBox 5"/>
          <p:cNvSpPr txBox="1">
            <a:spLocks noChangeArrowheads="1"/>
          </p:cNvSpPr>
          <p:nvPr/>
        </p:nvSpPr>
        <p:spPr bwMode="auto">
          <a:xfrm>
            <a:off x="4439622" y="2679152"/>
            <a:ext cx="3930813" cy="66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3200" dirty="0" smtClean="0">
                <a:solidFill>
                  <a:srgbClr val="FA141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儿童成长教育</a:t>
            </a:r>
            <a:endParaRPr lang="zh-CN" altLang="en-US" sz="3200" dirty="0">
              <a:solidFill>
                <a:srgbClr val="FA141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7" name="TextBox 6"/>
          <p:cNvSpPr txBox="1">
            <a:spLocks noChangeArrowheads="1"/>
          </p:cNvSpPr>
          <p:nvPr/>
        </p:nvSpPr>
        <p:spPr bwMode="auto">
          <a:xfrm>
            <a:off x="2635073" y="1896021"/>
            <a:ext cx="758860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6000" cap="all" spc="600" dirty="0" smtClean="0">
                <a:solidFill>
                  <a:srgbClr val="FA1414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童心飞扬 梦想起航</a:t>
            </a:r>
            <a:endParaRPr lang="zh-CN" altLang="en-US" sz="6000" cap="all" spc="600" dirty="0">
              <a:solidFill>
                <a:srgbClr val="FA1414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878" name="直接连接符 2877"/>
          <p:cNvCxnSpPr/>
          <p:nvPr/>
        </p:nvCxnSpPr>
        <p:spPr>
          <a:xfrm flipH="1">
            <a:off x="3840476" y="3110557"/>
            <a:ext cx="935872" cy="0"/>
          </a:xfrm>
          <a:prstGeom prst="line">
            <a:avLst/>
          </a:prstGeom>
          <a:ln>
            <a:solidFill>
              <a:srgbClr val="FA14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9" name="直接连接符 2878"/>
          <p:cNvCxnSpPr/>
          <p:nvPr/>
        </p:nvCxnSpPr>
        <p:spPr>
          <a:xfrm flipH="1">
            <a:off x="8082409" y="3110557"/>
            <a:ext cx="935872" cy="0"/>
          </a:xfrm>
          <a:prstGeom prst="line">
            <a:avLst/>
          </a:prstGeom>
          <a:ln>
            <a:solidFill>
              <a:srgbClr val="FA14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0" name="TextBox 5"/>
          <p:cNvSpPr txBox="1"/>
          <p:nvPr/>
        </p:nvSpPr>
        <p:spPr>
          <a:xfrm>
            <a:off x="4308412" y="3306330"/>
            <a:ext cx="4241933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汇报人</a:t>
            </a:r>
            <a:r>
              <a:rPr lang="zh-CN" altLang="en-US" sz="1600" cap="all" spc="300" dirty="0" smtClean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xxx</a:t>
            </a:r>
          </a:p>
        </p:txBody>
      </p:sp>
      <p:pic>
        <p:nvPicPr>
          <p:cNvPr id="2" name="可爱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699446"/>
            <a:ext cx="609600" cy="609600"/>
          </a:xfrm>
          <a:prstGeom prst="rect">
            <a:avLst/>
          </a:prstGeom>
        </p:spPr>
      </p:pic>
      <p:pic>
        <p:nvPicPr>
          <p:cNvPr id="3" name="图片 2" descr="六一儿童节卡通装饰彩带"/>
          <p:cNvPicPr>
            <a:picLocks noChangeAspect="1"/>
          </p:cNvPicPr>
          <p:nvPr/>
        </p:nvPicPr>
        <p:blipFill>
          <a:blip r:embed="rId7"/>
          <a:srcRect l="51376" t="40089" r="-564" b="49158"/>
          <a:stretch>
            <a:fillRect/>
          </a:stretch>
        </p:blipFill>
        <p:spPr>
          <a:xfrm rot="240000">
            <a:off x="639445" y="-406400"/>
            <a:ext cx="11240770" cy="212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76" grpId="0" bldLvl="0" animBg="1"/>
      <p:bldP spid="2877" grpId="0" bldLvl="0" animBg="1"/>
      <p:bldP spid="28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75" y="1600100"/>
            <a:ext cx="8229222" cy="5632549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333031" y="1888133"/>
            <a:ext cx="841222" cy="841222"/>
            <a:chOff x="3529981" y="507683"/>
            <a:chExt cx="598350" cy="598350"/>
          </a:xfrm>
        </p:grpSpPr>
        <p:sp>
          <p:nvSpPr>
            <p:cNvPr id="20" name="椭圆 19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565507" y="459499"/>
            <a:ext cx="1627369" cy="1548969"/>
            <a:chOff x="1369560" y="1867224"/>
            <a:chExt cx="1157526" cy="1101761"/>
          </a:xfrm>
        </p:grpSpPr>
        <p:sp>
          <p:nvSpPr>
            <p:cNvPr id="23" name="TextBox 34"/>
            <p:cNvSpPr txBox="1"/>
            <p:nvPr/>
          </p:nvSpPr>
          <p:spPr>
            <a:xfrm>
              <a:off x="1369560" y="1867224"/>
              <a:ext cx="1157526" cy="88036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435" baseline="12000" dirty="0">
                  <a:solidFill>
                    <a:srgbClr val="C0000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98632" y="2524993"/>
              <a:ext cx="1099376" cy="4439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935" baseline="12000" dirty="0">
                  <a:solidFill>
                    <a:srgbClr val="FF000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CONTENT</a:t>
              </a:r>
              <a:endParaRPr lang="zh-CN" altLang="en-US" sz="3935" baseline="12000" dirty="0">
                <a:solidFill>
                  <a:srgbClr val="FF000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4678700" y="2035570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78700" y="3094627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36956" y="5212742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81198" y="2997143"/>
            <a:ext cx="841222" cy="841222"/>
            <a:chOff x="3529981" y="507683"/>
            <a:chExt cx="598350" cy="598350"/>
          </a:xfrm>
        </p:grpSpPr>
        <p:sp>
          <p:nvSpPr>
            <p:cNvPr id="29" name="椭圆 28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89181" y="5094872"/>
            <a:ext cx="841222" cy="841222"/>
            <a:chOff x="3529981" y="507683"/>
            <a:chExt cx="598350" cy="598350"/>
          </a:xfrm>
        </p:grpSpPr>
        <p:sp>
          <p:nvSpPr>
            <p:cNvPr id="32" name="椭圆 31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25347" y="1832499"/>
            <a:ext cx="1056595" cy="4227475"/>
            <a:chOff x="5901014" y="1112411"/>
            <a:chExt cx="1056725" cy="4227997"/>
          </a:xfrm>
        </p:grpSpPr>
        <p:sp>
          <p:nvSpPr>
            <p:cNvPr id="35" name="弧形 34"/>
            <p:cNvSpPr/>
            <p:nvPr/>
          </p:nvSpPr>
          <p:spPr>
            <a:xfrm>
              <a:off x="5901014" y="3226592"/>
              <a:ext cx="1056724" cy="1056724"/>
            </a:xfrm>
            <a:prstGeom prst="arc">
              <a:avLst>
                <a:gd name="adj1" fmla="val 16072548"/>
                <a:gd name="adj2" fmla="val 5356559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弧形 35"/>
            <p:cNvSpPr/>
            <p:nvPr/>
          </p:nvSpPr>
          <p:spPr>
            <a:xfrm>
              <a:off x="5901014" y="1112411"/>
              <a:ext cx="1056724" cy="1056724"/>
            </a:xfrm>
            <a:prstGeom prst="arc">
              <a:avLst>
                <a:gd name="adj1" fmla="val 16200000"/>
                <a:gd name="adj2" fmla="val 5356559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弧形 36"/>
            <p:cNvSpPr/>
            <p:nvPr/>
          </p:nvSpPr>
          <p:spPr>
            <a:xfrm flipH="1">
              <a:off x="5901015" y="2169503"/>
              <a:ext cx="1056724" cy="1056724"/>
            </a:xfrm>
            <a:prstGeom prst="arc">
              <a:avLst>
                <a:gd name="adj1" fmla="val 16169364"/>
                <a:gd name="adj2" fmla="val 5281886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弧形 37"/>
            <p:cNvSpPr/>
            <p:nvPr/>
          </p:nvSpPr>
          <p:spPr>
            <a:xfrm flipH="1">
              <a:off x="5901015" y="4283684"/>
              <a:ext cx="1056724" cy="1056724"/>
            </a:xfrm>
            <a:prstGeom prst="arc">
              <a:avLst>
                <a:gd name="adj1" fmla="val 16152732"/>
                <a:gd name="adj2" fmla="val 5201936"/>
              </a:avLst>
            </a:prstGeom>
            <a:noFill/>
            <a:ln w="952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378100" y="4054101"/>
            <a:ext cx="841222" cy="841222"/>
            <a:chOff x="3529981" y="507683"/>
            <a:chExt cx="598350" cy="598350"/>
          </a:xfrm>
        </p:grpSpPr>
        <p:sp>
          <p:nvSpPr>
            <p:cNvPr id="40" name="椭圆 39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935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4636955" y="4153685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47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4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4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23" y="3112269"/>
            <a:ext cx="4367808" cy="4367808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3089987" y="3446162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C0F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3318561" y="357496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289990" y="2576899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906914" y="2071520"/>
            <a:ext cx="1770933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592722" y="3256814"/>
            <a:ext cx="1740271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9072992" y="4356373"/>
            <a:ext cx="1720913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2279897" y="2563828"/>
            <a:ext cx="1691106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1592504" y="3749121"/>
            <a:ext cx="1746675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947345" y="4848682"/>
            <a:ext cx="1859324" cy="720728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45647" y="1672109"/>
            <a:ext cx="3275961" cy="327596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14410" y="4948070"/>
            <a:ext cx="1631540" cy="163154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32"/>
          <p:cNvSpPr txBox="1"/>
          <p:nvPr/>
        </p:nvSpPr>
        <p:spPr>
          <a:xfrm>
            <a:off x="1388815" y="226559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</a:t>
            </a:r>
          </a:p>
          <a:p>
            <a:pPr algn="just"/>
            <a:r>
              <a:rPr lang="en-US" altLang="zh-CN" sz="44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en-US" sz="44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1388815" y="3687764"/>
            <a:ext cx="6624736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accent2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/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/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/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/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/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/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/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/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/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/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/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/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/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/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/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/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/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/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/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114605" tIns="57303" rIns="114605" bIns="57303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828093" y="25105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897877" y="30345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886243" y="36862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886243" y="42946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5223890" y="2250686"/>
            <a:ext cx="2419061" cy="4652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223890" y="2831313"/>
            <a:ext cx="2419061" cy="4652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223890" y="3411941"/>
            <a:ext cx="2419061" cy="4652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5223890" y="3992570"/>
            <a:ext cx="2419061" cy="4652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667226" y="24863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667228" y="30466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667225" y="36619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667226" y="42703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665081" y="3218005"/>
            <a:ext cx="2046898" cy="2724342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458893"/>
              <a:ext cx="1338159" cy="1328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184195" y="3218005"/>
            <a:ext cx="2046898" cy="272434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503211"/>
              <a:ext cx="1368443" cy="13309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23" y="3112269"/>
            <a:ext cx="4367808" cy="4367808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3089987" y="3446162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C0F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3318561" y="357496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289990" y="2576899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 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/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-1" fmla="*/ 0 w 10000"/>
                <a:gd name="connsiteY0-2" fmla="*/ 5342 h 6013"/>
                <a:gd name="connsiteX1-3" fmla="*/ 0 w 10000"/>
                <a:gd name="connsiteY1-4" fmla="*/ 5342 h 6013"/>
                <a:gd name="connsiteX2-5" fmla="*/ 5000 w 10000"/>
                <a:gd name="connsiteY2-6" fmla="*/ 6013 h 6013"/>
                <a:gd name="connsiteX3-7" fmla="*/ 5000 w 10000"/>
                <a:gd name="connsiteY3-8" fmla="*/ 6013 h 6013"/>
                <a:gd name="connsiteX4-9" fmla="*/ 10000 w 10000"/>
                <a:gd name="connsiteY4-10" fmla="*/ 5342 h 6013"/>
                <a:gd name="connsiteX5-11" fmla="*/ 10000 w 10000"/>
                <a:gd name="connsiteY5-12" fmla="*/ 5342 h 6013"/>
                <a:gd name="connsiteX6-13" fmla="*/ 10000 w 10000"/>
                <a:gd name="connsiteY6-14" fmla="*/ 0 h 60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/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/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/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/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/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43198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 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23" y="3112269"/>
            <a:ext cx="4367808" cy="4367808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3089987" y="3446162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C0F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3318561" y="357496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289990" y="2576899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7"/>
            <a:ext cx="2418755" cy="745348"/>
            <a:chOff x="844734" y="1912933"/>
            <a:chExt cx="2287091" cy="684788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943482" y="1912933"/>
              <a:ext cx="1188343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943482" y="1912933"/>
              <a:ext cx="1188343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178984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178984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43482" y="1912933"/>
              <a:ext cx="1188343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178984" cy="2170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01865" y="200236"/>
            <a:ext cx="2855021" cy="56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40745" y="1168011"/>
            <a:ext cx="12117213" cy="86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511444" y="2464197"/>
            <a:ext cx="2619617" cy="18722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209640" y="2464197"/>
            <a:ext cx="2619617" cy="187220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511444" y="4414917"/>
            <a:ext cx="2619617" cy="187220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209640" y="4414917"/>
            <a:ext cx="2619617" cy="187220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1029495" y="1244584"/>
            <a:ext cx="8352209" cy="728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206673" y="2528247"/>
            <a:ext cx="4468742" cy="276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accent2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2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 </a:t>
            </a:r>
            <a:endParaRPr lang="en-US" sz="8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4" grpId="0" animBg="1"/>
      <p:bldP spid="7" grpId="0" animBg="1"/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/>
          <p:nvPr/>
        </p:nvGrpSpPr>
        <p:grpSpPr bwMode="auto">
          <a:xfrm>
            <a:off x="4448793" y="1508477"/>
            <a:ext cx="4037393" cy="4870319"/>
            <a:chOff x="0" y="0"/>
            <a:chExt cx="7656017" cy="9235797"/>
          </a:xfrm>
        </p:grpSpPr>
        <p:sp>
          <p:nvSpPr>
            <p:cNvPr id="36866" name="AutoShape 2"/>
            <p:cNvSpPr/>
            <p:nvPr/>
          </p:nvSpPr>
          <p:spPr bwMode="auto">
            <a:xfrm>
              <a:off x="0" y="0"/>
              <a:ext cx="7656017" cy="8765911"/>
            </a:xfrm>
            <a:custGeom>
              <a:avLst/>
              <a:gdLst>
                <a:gd name="T0" fmla="*/ 3828009 w 21478"/>
                <a:gd name="T1" fmla="*/ 4418202 h 21513"/>
                <a:gd name="T2" fmla="*/ 3828009 w 21478"/>
                <a:gd name="T3" fmla="*/ 4418202 h 21513"/>
                <a:gd name="T4" fmla="*/ 3828009 w 21478"/>
                <a:gd name="T5" fmla="*/ 4418202 h 21513"/>
                <a:gd name="T6" fmla="*/ 3828009 w 21478"/>
                <a:gd name="T7" fmla="*/ 4418202 h 215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8" h="21513">
                  <a:moveTo>
                    <a:pt x="4795" y="18732"/>
                  </a:moveTo>
                  <a:cubicBezTo>
                    <a:pt x="5386" y="17487"/>
                    <a:pt x="5279" y="16073"/>
                    <a:pt x="4506" y="14906"/>
                  </a:cubicBezTo>
                  <a:cubicBezTo>
                    <a:pt x="4367" y="14697"/>
                    <a:pt x="4208" y="14498"/>
                    <a:pt x="4030" y="14313"/>
                  </a:cubicBezTo>
                  <a:cubicBezTo>
                    <a:pt x="2650" y="13526"/>
                    <a:pt x="1575" y="12439"/>
                    <a:pt x="880" y="11191"/>
                  </a:cubicBezTo>
                  <a:cubicBezTo>
                    <a:pt x="213" y="9996"/>
                    <a:pt x="-106" y="8647"/>
                    <a:pt x="31" y="7270"/>
                  </a:cubicBezTo>
                  <a:cubicBezTo>
                    <a:pt x="144" y="6136"/>
                    <a:pt x="577" y="5045"/>
                    <a:pt x="1292" y="4093"/>
                  </a:cubicBezTo>
                  <a:cubicBezTo>
                    <a:pt x="2009" y="3076"/>
                    <a:pt x="2975" y="2221"/>
                    <a:pt x="4111" y="1584"/>
                  </a:cubicBezTo>
                  <a:cubicBezTo>
                    <a:pt x="5290" y="922"/>
                    <a:pt x="6632" y="507"/>
                    <a:pt x="8023" y="261"/>
                  </a:cubicBezTo>
                  <a:cubicBezTo>
                    <a:pt x="9991" y="-87"/>
                    <a:pt x="12019" y="-87"/>
                    <a:pt x="13988" y="259"/>
                  </a:cubicBezTo>
                  <a:cubicBezTo>
                    <a:pt x="14807" y="409"/>
                    <a:pt x="15607" y="623"/>
                    <a:pt x="16382" y="898"/>
                  </a:cubicBezTo>
                  <a:cubicBezTo>
                    <a:pt x="17093" y="1150"/>
                    <a:pt x="17776" y="1446"/>
                    <a:pt x="18449" y="1768"/>
                  </a:cubicBezTo>
                  <a:cubicBezTo>
                    <a:pt x="19172" y="2114"/>
                    <a:pt x="19730" y="2635"/>
                    <a:pt x="20130" y="3083"/>
                  </a:cubicBezTo>
                  <a:cubicBezTo>
                    <a:pt x="20410" y="3396"/>
                    <a:pt x="20510" y="3769"/>
                    <a:pt x="20175" y="3950"/>
                  </a:cubicBezTo>
                  <a:cubicBezTo>
                    <a:pt x="20089" y="3996"/>
                    <a:pt x="19988" y="4007"/>
                    <a:pt x="19892" y="4021"/>
                  </a:cubicBezTo>
                  <a:cubicBezTo>
                    <a:pt x="19766" y="4040"/>
                    <a:pt x="19642" y="4067"/>
                    <a:pt x="19518" y="4103"/>
                  </a:cubicBezTo>
                  <a:cubicBezTo>
                    <a:pt x="19362" y="4131"/>
                    <a:pt x="19241" y="4238"/>
                    <a:pt x="19211" y="4374"/>
                  </a:cubicBezTo>
                  <a:cubicBezTo>
                    <a:pt x="19169" y="4558"/>
                    <a:pt x="19301" y="4725"/>
                    <a:pt x="19407" y="4888"/>
                  </a:cubicBezTo>
                  <a:cubicBezTo>
                    <a:pt x="19711" y="5354"/>
                    <a:pt x="19813" y="5853"/>
                    <a:pt x="19873" y="6355"/>
                  </a:cubicBezTo>
                  <a:cubicBezTo>
                    <a:pt x="19936" y="6893"/>
                    <a:pt x="19957" y="7452"/>
                    <a:pt x="19868" y="8014"/>
                  </a:cubicBezTo>
                  <a:cubicBezTo>
                    <a:pt x="19773" y="8618"/>
                    <a:pt x="19552" y="9232"/>
                    <a:pt x="19558" y="9842"/>
                  </a:cubicBezTo>
                  <a:cubicBezTo>
                    <a:pt x="19566" y="10497"/>
                    <a:pt x="19841" y="11132"/>
                    <a:pt x="20363" y="11601"/>
                  </a:cubicBezTo>
                  <a:cubicBezTo>
                    <a:pt x="20589" y="11804"/>
                    <a:pt x="20856" y="11968"/>
                    <a:pt x="21101" y="12154"/>
                  </a:cubicBezTo>
                  <a:cubicBezTo>
                    <a:pt x="21288" y="12296"/>
                    <a:pt x="21464" y="12458"/>
                    <a:pt x="21477" y="12666"/>
                  </a:cubicBezTo>
                  <a:cubicBezTo>
                    <a:pt x="21493" y="12926"/>
                    <a:pt x="21258" y="13131"/>
                    <a:pt x="21002" y="13295"/>
                  </a:cubicBezTo>
                  <a:cubicBezTo>
                    <a:pt x="20866" y="13381"/>
                    <a:pt x="20726" y="13462"/>
                    <a:pt x="20580" y="13535"/>
                  </a:cubicBezTo>
                  <a:cubicBezTo>
                    <a:pt x="20330" y="13543"/>
                    <a:pt x="20109" y="13661"/>
                    <a:pt x="19985" y="13842"/>
                  </a:cubicBezTo>
                  <a:cubicBezTo>
                    <a:pt x="19944" y="13902"/>
                    <a:pt x="19914" y="13969"/>
                    <a:pt x="19905" y="14041"/>
                  </a:cubicBezTo>
                  <a:cubicBezTo>
                    <a:pt x="19890" y="14168"/>
                    <a:pt x="19946" y="14294"/>
                    <a:pt x="20056" y="14377"/>
                  </a:cubicBezTo>
                  <a:cubicBezTo>
                    <a:pt x="20132" y="14531"/>
                    <a:pt x="20196" y="14684"/>
                    <a:pt x="20250" y="14838"/>
                  </a:cubicBezTo>
                  <a:cubicBezTo>
                    <a:pt x="20286" y="14941"/>
                    <a:pt x="20320" y="15054"/>
                    <a:pt x="20267" y="15160"/>
                  </a:cubicBezTo>
                  <a:cubicBezTo>
                    <a:pt x="20198" y="15294"/>
                    <a:pt x="19995" y="15356"/>
                    <a:pt x="19971" y="15506"/>
                  </a:cubicBezTo>
                  <a:cubicBezTo>
                    <a:pt x="19958" y="15585"/>
                    <a:pt x="20003" y="15663"/>
                    <a:pt x="20084" y="15700"/>
                  </a:cubicBezTo>
                  <a:cubicBezTo>
                    <a:pt x="20379" y="16058"/>
                    <a:pt x="20033" y="16550"/>
                    <a:pt x="19534" y="16481"/>
                  </a:cubicBezTo>
                  <a:cubicBezTo>
                    <a:pt x="19476" y="16473"/>
                    <a:pt x="19419" y="16454"/>
                    <a:pt x="19369" y="16427"/>
                  </a:cubicBezTo>
                  <a:cubicBezTo>
                    <a:pt x="20003" y="17092"/>
                    <a:pt x="19736" y="18103"/>
                    <a:pt x="18832" y="18456"/>
                  </a:cubicBezTo>
                  <a:cubicBezTo>
                    <a:pt x="18439" y="18609"/>
                    <a:pt x="17996" y="18585"/>
                    <a:pt x="17568" y="18545"/>
                  </a:cubicBezTo>
                  <a:cubicBezTo>
                    <a:pt x="16762" y="18471"/>
                    <a:pt x="15909" y="18366"/>
                    <a:pt x="15220" y="18742"/>
                  </a:cubicBezTo>
                  <a:cubicBezTo>
                    <a:pt x="15072" y="18823"/>
                    <a:pt x="14940" y="18925"/>
                    <a:pt x="14828" y="19042"/>
                  </a:cubicBezTo>
                  <a:cubicBezTo>
                    <a:pt x="14395" y="19484"/>
                    <a:pt x="14095" y="20013"/>
                    <a:pt x="13956" y="20581"/>
                  </a:cubicBezTo>
                  <a:cubicBezTo>
                    <a:pt x="13881" y="20887"/>
                    <a:pt x="13855" y="21200"/>
                    <a:pt x="13876" y="21513"/>
                  </a:cubicBezTo>
                  <a:lnTo>
                    <a:pt x="4795" y="187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67" name="AutoShape 3"/>
            <p:cNvSpPr/>
            <p:nvPr/>
          </p:nvSpPr>
          <p:spPr bwMode="auto">
            <a:xfrm>
              <a:off x="1007998" y="7537223"/>
              <a:ext cx="4163742" cy="1698574"/>
            </a:xfrm>
            <a:custGeom>
              <a:avLst/>
              <a:gdLst>
                <a:gd name="T0" fmla="*/ 2081871 w 21600"/>
                <a:gd name="T1" fmla="*/ 849287 h 21600"/>
                <a:gd name="T2" fmla="*/ 2081871 w 21600"/>
                <a:gd name="T3" fmla="*/ 849287 h 21600"/>
                <a:gd name="T4" fmla="*/ 2081871 w 21600"/>
                <a:gd name="T5" fmla="*/ 849287 h 21600"/>
                <a:gd name="T6" fmla="*/ 2081871 w 21600"/>
                <a:gd name="T7" fmla="*/ 8492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895"/>
                  </a:moveTo>
                  <a:lnTo>
                    <a:pt x="2391" y="0"/>
                  </a:lnTo>
                  <a:lnTo>
                    <a:pt x="21599" y="11351"/>
                  </a:lnTo>
                  <a:lnTo>
                    <a:pt x="20383" y="21600"/>
                  </a:lnTo>
                  <a:lnTo>
                    <a:pt x="0" y="1489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869" name="AutoShape 5"/>
          <p:cNvSpPr/>
          <p:nvPr/>
        </p:nvSpPr>
        <p:spPr bwMode="auto">
          <a:xfrm>
            <a:off x="4665605" y="1762959"/>
            <a:ext cx="3318313" cy="2295362"/>
          </a:xfrm>
          <a:custGeom>
            <a:avLst/>
            <a:gdLst>
              <a:gd name="T0" fmla="*/ 3146278 w 21369"/>
              <a:gd name="T1" fmla="*/ 2203287 h 21420"/>
              <a:gd name="T2" fmla="*/ 3146278 w 21369"/>
              <a:gd name="T3" fmla="*/ 2203287 h 21420"/>
              <a:gd name="T4" fmla="*/ 3146278 w 21369"/>
              <a:gd name="T5" fmla="*/ 2203287 h 21420"/>
              <a:gd name="T6" fmla="*/ 3146278 w 21369"/>
              <a:gd name="T7" fmla="*/ 2203287 h 214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69" h="21420">
                <a:moveTo>
                  <a:pt x="854" y="9342"/>
                </a:moveTo>
                <a:cubicBezTo>
                  <a:pt x="739" y="8499"/>
                  <a:pt x="917" y="7629"/>
                  <a:pt x="1329" y="7011"/>
                </a:cubicBezTo>
                <a:cubicBezTo>
                  <a:pt x="1715" y="6433"/>
                  <a:pt x="2265" y="6148"/>
                  <a:pt x="2663" y="5586"/>
                </a:cubicBezTo>
                <a:cubicBezTo>
                  <a:pt x="3053" y="5036"/>
                  <a:pt x="3257" y="4276"/>
                  <a:pt x="3613" y="3683"/>
                </a:cubicBezTo>
                <a:cubicBezTo>
                  <a:pt x="4190" y="2719"/>
                  <a:pt x="5085" y="2283"/>
                  <a:pt x="5949" y="2546"/>
                </a:cubicBezTo>
                <a:cubicBezTo>
                  <a:pt x="6187" y="2041"/>
                  <a:pt x="6521" y="1648"/>
                  <a:pt x="6911" y="1414"/>
                </a:cubicBezTo>
                <a:cubicBezTo>
                  <a:pt x="7330" y="1164"/>
                  <a:pt x="7792" y="1109"/>
                  <a:pt x="8234" y="1258"/>
                </a:cubicBezTo>
                <a:cubicBezTo>
                  <a:pt x="8595" y="737"/>
                  <a:pt x="9054" y="382"/>
                  <a:pt x="9554" y="238"/>
                </a:cubicBezTo>
                <a:cubicBezTo>
                  <a:pt x="10166" y="61"/>
                  <a:pt x="10802" y="207"/>
                  <a:pt x="11346" y="649"/>
                </a:cubicBezTo>
                <a:cubicBezTo>
                  <a:pt x="12074" y="66"/>
                  <a:pt x="12920" y="-132"/>
                  <a:pt x="13738" y="87"/>
                </a:cubicBezTo>
                <a:cubicBezTo>
                  <a:pt x="14549" y="304"/>
                  <a:pt x="15282" y="918"/>
                  <a:pt x="15816" y="1825"/>
                </a:cubicBezTo>
                <a:cubicBezTo>
                  <a:pt x="16356" y="1598"/>
                  <a:pt x="16937" y="1688"/>
                  <a:pt x="17431" y="2076"/>
                </a:cubicBezTo>
                <a:cubicBezTo>
                  <a:pt x="17904" y="2447"/>
                  <a:pt x="18262" y="3062"/>
                  <a:pt x="18433" y="3799"/>
                </a:cubicBezTo>
                <a:cubicBezTo>
                  <a:pt x="19006" y="3937"/>
                  <a:pt x="19522" y="4382"/>
                  <a:pt x="19878" y="5045"/>
                </a:cubicBezTo>
                <a:cubicBezTo>
                  <a:pt x="20226" y="5694"/>
                  <a:pt x="20396" y="6505"/>
                  <a:pt x="20354" y="7323"/>
                </a:cubicBezTo>
                <a:cubicBezTo>
                  <a:pt x="20829" y="7823"/>
                  <a:pt x="21165" y="8550"/>
                  <a:pt x="21301" y="9375"/>
                </a:cubicBezTo>
                <a:cubicBezTo>
                  <a:pt x="21459" y="10333"/>
                  <a:pt x="21336" y="11343"/>
                  <a:pt x="20962" y="12167"/>
                </a:cubicBezTo>
                <a:cubicBezTo>
                  <a:pt x="21068" y="13766"/>
                  <a:pt x="20604" y="15334"/>
                  <a:pt x="19729" y="16328"/>
                </a:cubicBezTo>
                <a:cubicBezTo>
                  <a:pt x="18952" y="17211"/>
                  <a:pt x="17937" y="17535"/>
                  <a:pt x="16974" y="17207"/>
                </a:cubicBezTo>
                <a:cubicBezTo>
                  <a:pt x="16598" y="17607"/>
                  <a:pt x="16137" y="17806"/>
                  <a:pt x="15670" y="17770"/>
                </a:cubicBezTo>
                <a:cubicBezTo>
                  <a:pt x="15156" y="17731"/>
                  <a:pt x="14671" y="17411"/>
                  <a:pt x="14314" y="16875"/>
                </a:cubicBezTo>
                <a:cubicBezTo>
                  <a:pt x="14139" y="17038"/>
                  <a:pt x="13933" y="17121"/>
                  <a:pt x="13725" y="17116"/>
                </a:cubicBezTo>
                <a:cubicBezTo>
                  <a:pt x="13513" y="17111"/>
                  <a:pt x="13308" y="17014"/>
                  <a:pt x="13135" y="16839"/>
                </a:cubicBezTo>
                <a:cubicBezTo>
                  <a:pt x="12764" y="17306"/>
                  <a:pt x="12328" y="17653"/>
                  <a:pt x="11857" y="17857"/>
                </a:cubicBezTo>
                <a:cubicBezTo>
                  <a:pt x="11381" y="18062"/>
                  <a:pt x="10882" y="18115"/>
                  <a:pt x="10391" y="18214"/>
                </a:cubicBezTo>
                <a:cubicBezTo>
                  <a:pt x="9937" y="18306"/>
                  <a:pt x="9489" y="18437"/>
                  <a:pt x="9074" y="18713"/>
                </a:cubicBezTo>
                <a:cubicBezTo>
                  <a:pt x="8662" y="18986"/>
                  <a:pt x="8298" y="19393"/>
                  <a:pt x="7930" y="19779"/>
                </a:cubicBezTo>
                <a:cubicBezTo>
                  <a:pt x="7500" y="20232"/>
                  <a:pt x="7056" y="20663"/>
                  <a:pt x="6566" y="20949"/>
                </a:cubicBezTo>
                <a:cubicBezTo>
                  <a:pt x="6057" y="21246"/>
                  <a:pt x="5513" y="21379"/>
                  <a:pt x="4961" y="21412"/>
                </a:cubicBezTo>
                <a:cubicBezTo>
                  <a:pt x="4052" y="21468"/>
                  <a:pt x="3137" y="21246"/>
                  <a:pt x="2342" y="20607"/>
                </a:cubicBezTo>
                <a:cubicBezTo>
                  <a:pt x="685" y="19276"/>
                  <a:pt x="-141" y="16498"/>
                  <a:pt x="331" y="13846"/>
                </a:cubicBezTo>
                <a:cubicBezTo>
                  <a:pt x="29" y="13087"/>
                  <a:pt x="-72" y="12195"/>
                  <a:pt x="49" y="11337"/>
                </a:cubicBezTo>
                <a:cubicBezTo>
                  <a:pt x="158" y="10563"/>
                  <a:pt x="441" y="9861"/>
                  <a:pt x="854" y="9342"/>
                </a:cubicBezTo>
                <a:close/>
              </a:path>
            </a:pathLst>
          </a:custGeom>
          <a:solidFill>
            <a:srgbClr val="EDEDED"/>
          </a:solidFill>
          <a:ln w="165100" cap="flat" cmpd="sng">
            <a:solidFill>
              <a:srgbClr val="FFFFFF"/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0" name="AutoShape 6"/>
          <p:cNvSpPr/>
          <p:nvPr/>
        </p:nvSpPr>
        <p:spPr bwMode="auto">
          <a:xfrm>
            <a:off x="5705299" y="1980608"/>
            <a:ext cx="1343565" cy="7441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1" name="AutoShape 7"/>
          <p:cNvSpPr/>
          <p:nvPr/>
        </p:nvSpPr>
        <p:spPr bwMode="auto">
          <a:xfrm>
            <a:off x="4983708" y="2706384"/>
            <a:ext cx="1343565" cy="70987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2" name="AutoShape 8"/>
          <p:cNvSpPr/>
          <p:nvPr/>
        </p:nvSpPr>
        <p:spPr bwMode="auto">
          <a:xfrm>
            <a:off x="5214751" y="3230417"/>
            <a:ext cx="565888" cy="835438"/>
          </a:xfrm>
          <a:custGeom>
            <a:avLst/>
            <a:gdLst>
              <a:gd name="T0" fmla="*/ 10800 w 21600"/>
              <a:gd name="T1" fmla="*/ 10770 h 21540"/>
              <a:gd name="T2" fmla="*/ 10800 w 21600"/>
              <a:gd name="T3" fmla="*/ 10770 h 21540"/>
              <a:gd name="T4" fmla="*/ 10800 w 21600"/>
              <a:gd name="T5" fmla="*/ 10770 h 21540"/>
              <a:gd name="T6" fmla="*/ 10800 w 21600"/>
              <a:gd name="T7" fmla="*/ 10770 h 2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40">
                <a:moveTo>
                  <a:pt x="225" y="0"/>
                </a:moveTo>
                <a:lnTo>
                  <a:pt x="0" y="21037"/>
                </a:lnTo>
                <a:cubicBezTo>
                  <a:pt x="2786" y="21453"/>
                  <a:pt x="5671" y="21599"/>
                  <a:pt x="8551" y="21517"/>
                </a:cubicBezTo>
                <a:cubicBezTo>
                  <a:pt x="11828" y="21424"/>
                  <a:pt x="15063" y="21051"/>
                  <a:pt x="18082" y="20227"/>
                </a:cubicBezTo>
                <a:cubicBezTo>
                  <a:pt x="19301" y="19894"/>
                  <a:pt x="20462" y="19476"/>
                  <a:pt x="21599" y="19027"/>
                </a:cubicBezTo>
                <a:lnTo>
                  <a:pt x="21599" y="0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3" name="AutoShape 9"/>
          <p:cNvSpPr/>
          <p:nvPr/>
        </p:nvSpPr>
        <p:spPr bwMode="auto">
          <a:xfrm>
            <a:off x="6878093" y="2696339"/>
            <a:ext cx="815347" cy="976073"/>
          </a:xfrm>
          <a:custGeom>
            <a:avLst/>
            <a:gdLst>
              <a:gd name="T0" fmla="*/ 10549 w 21098"/>
              <a:gd name="T1" fmla="*/ 10762 h 21524"/>
              <a:gd name="T2" fmla="*/ 10549 w 21098"/>
              <a:gd name="T3" fmla="*/ 10762 h 21524"/>
              <a:gd name="T4" fmla="*/ 10549 w 21098"/>
              <a:gd name="T5" fmla="*/ 10762 h 21524"/>
              <a:gd name="T6" fmla="*/ 10549 w 21098"/>
              <a:gd name="T7" fmla="*/ 10762 h 2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98" h="21524">
                <a:moveTo>
                  <a:pt x="0" y="0"/>
                </a:moveTo>
                <a:lnTo>
                  <a:pt x="0" y="19579"/>
                </a:lnTo>
                <a:cubicBezTo>
                  <a:pt x="71" y="19551"/>
                  <a:pt x="141" y="19520"/>
                  <a:pt x="211" y="19488"/>
                </a:cubicBezTo>
                <a:cubicBezTo>
                  <a:pt x="280" y="19457"/>
                  <a:pt x="349" y="19424"/>
                  <a:pt x="416" y="19388"/>
                </a:cubicBezTo>
                <a:cubicBezTo>
                  <a:pt x="1853" y="20660"/>
                  <a:pt x="3804" y="21420"/>
                  <a:pt x="5874" y="21514"/>
                </a:cubicBezTo>
                <a:cubicBezTo>
                  <a:pt x="7755" y="21599"/>
                  <a:pt x="9613" y="21127"/>
                  <a:pt x="11132" y="20178"/>
                </a:cubicBezTo>
                <a:cubicBezTo>
                  <a:pt x="11717" y="20296"/>
                  <a:pt x="12307" y="20374"/>
                  <a:pt x="12897" y="20418"/>
                </a:cubicBezTo>
                <a:cubicBezTo>
                  <a:pt x="13488" y="20462"/>
                  <a:pt x="14079" y="20471"/>
                  <a:pt x="14667" y="20451"/>
                </a:cubicBezTo>
                <a:cubicBezTo>
                  <a:pt x="18222" y="18458"/>
                  <a:pt x="20548" y="15220"/>
                  <a:pt x="21011" y="11618"/>
                </a:cubicBezTo>
                <a:cubicBezTo>
                  <a:pt x="21600" y="7042"/>
                  <a:pt x="19155" y="2566"/>
                  <a:pt x="146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74" name="AutoShape 10"/>
          <p:cNvSpPr/>
          <p:nvPr/>
        </p:nvSpPr>
        <p:spPr bwMode="auto">
          <a:xfrm>
            <a:off x="4697416" y="3230416"/>
            <a:ext cx="690617" cy="817022"/>
          </a:xfrm>
          <a:custGeom>
            <a:avLst/>
            <a:gdLst>
              <a:gd name="T0" fmla="+- 0 11100 1478"/>
              <a:gd name="T1" fmla="*/ T0 w 19245"/>
              <a:gd name="T2" fmla="*/ 10800 h 21600"/>
              <a:gd name="T3" fmla="+- 0 11100 1478"/>
              <a:gd name="T4" fmla="*/ T3 w 19245"/>
              <a:gd name="T5" fmla="*/ 10800 h 21600"/>
              <a:gd name="T6" fmla="+- 0 11100 1478"/>
              <a:gd name="T7" fmla="*/ T6 w 19245"/>
              <a:gd name="T8" fmla="*/ 10800 h 21600"/>
              <a:gd name="T9" fmla="+- 0 11100 1478"/>
              <a:gd name="T10" fmla="*/ T9 w 1924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245" h="21600">
                <a:moveTo>
                  <a:pt x="298" y="0"/>
                </a:moveTo>
                <a:cubicBezTo>
                  <a:pt x="387" y="168"/>
                  <a:pt x="471" y="339"/>
                  <a:pt x="571" y="503"/>
                </a:cubicBezTo>
                <a:cubicBezTo>
                  <a:pt x="-1478" y="8064"/>
                  <a:pt x="2108" y="15983"/>
                  <a:pt x="9303" y="19782"/>
                </a:cubicBezTo>
                <a:cubicBezTo>
                  <a:pt x="10930" y="20641"/>
                  <a:pt x="12677" y="21227"/>
                  <a:pt x="14478" y="21599"/>
                </a:cubicBezTo>
                <a:lnTo>
                  <a:pt x="14478" y="15716"/>
                </a:lnTo>
                <a:lnTo>
                  <a:pt x="15432" y="15716"/>
                </a:lnTo>
                <a:cubicBezTo>
                  <a:pt x="15685" y="16323"/>
                  <a:pt x="16305" y="16721"/>
                  <a:pt x="16994" y="16718"/>
                </a:cubicBezTo>
                <a:cubicBezTo>
                  <a:pt x="19586" y="16704"/>
                  <a:pt x="20121" y="13233"/>
                  <a:pt x="17633" y="12515"/>
                </a:cubicBezTo>
                <a:cubicBezTo>
                  <a:pt x="16668" y="12236"/>
                  <a:pt x="15651" y="12775"/>
                  <a:pt x="15401" y="13702"/>
                </a:cubicBezTo>
                <a:lnTo>
                  <a:pt x="14484" y="13702"/>
                </a:lnTo>
                <a:lnTo>
                  <a:pt x="14648" y="0"/>
                </a:lnTo>
                <a:lnTo>
                  <a:pt x="298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5" name="AutoShape 11"/>
          <p:cNvSpPr/>
          <p:nvPr/>
        </p:nvSpPr>
        <p:spPr bwMode="auto">
          <a:xfrm>
            <a:off x="5778127" y="3230417"/>
            <a:ext cx="1099129" cy="740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" y="0"/>
                </a:moveTo>
                <a:lnTo>
                  <a:pt x="0" y="21600"/>
                </a:lnTo>
                <a:cubicBezTo>
                  <a:pt x="830" y="20884"/>
                  <a:pt x="1631" y="20081"/>
                  <a:pt x="2411" y="19235"/>
                </a:cubicBezTo>
                <a:cubicBezTo>
                  <a:pt x="3534" y="18019"/>
                  <a:pt x="4646" y="16740"/>
                  <a:pt x="5908" y="15878"/>
                </a:cubicBezTo>
                <a:cubicBezTo>
                  <a:pt x="7178" y="15011"/>
                  <a:pt x="8544" y="14597"/>
                  <a:pt x="9932" y="14308"/>
                </a:cubicBezTo>
                <a:cubicBezTo>
                  <a:pt x="11435" y="13995"/>
                  <a:pt x="12961" y="13826"/>
                  <a:pt x="14416" y="13180"/>
                </a:cubicBezTo>
                <a:cubicBezTo>
                  <a:pt x="15859" y="12539"/>
                  <a:pt x="17193" y="11446"/>
                  <a:pt x="18328" y="9974"/>
                </a:cubicBezTo>
                <a:cubicBezTo>
                  <a:pt x="18856" y="10526"/>
                  <a:pt x="19483" y="10831"/>
                  <a:pt x="20129" y="10848"/>
                </a:cubicBezTo>
                <a:cubicBezTo>
                  <a:pt x="20639" y="10862"/>
                  <a:pt x="21143" y="10686"/>
                  <a:pt x="21599" y="10357"/>
                </a:cubicBezTo>
                <a:lnTo>
                  <a:pt x="21599" y="70"/>
                </a:lnTo>
                <a:lnTo>
                  <a:pt x="6249" y="70"/>
                </a:lnTo>
                <a:lnTo>
                  <a:pt x="6249" y="836"/>
                </a:lnTo>
                <a:cubicBezTo>
                  <a:pt x="6743" y="810"/>
                  <a:pt x="7181" y="1297"/>
                  <a:pt x="7306" y="2007"/>
                </a:cubicBezTo>
                <a:cubicBezTo>
                  <a:pt x="7889" y="5320"/>
                  <a:pt x="4046" y="6081"/>
                  <a:pt x="3878" y="2666"/>
                </a:cubicBezTo>
                <a:cubicBezTo>
                  <a:pt x="3837" y="1841"/>
                  <a:pt x="4186" y="1084"/>
                  <a:pt x="4717" y="836"/>
                </a:cubicBezTo>
                <a:lnTo>
                  <a:pt x="4717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6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6" name="AutoShape 12"/>
          <p:cNvSpPr/>
          <p:nvPr/>
        </p:nvSpPr>
        <p:spPr bwMode="auto">
          <a:xfrm>
            <a:off x="7446492" y="2695501"/>
            <a:ext cx="545797" cy="928358"/>
          </a:xfrm>
          <a:custGeom>
            <a:avLst/>
            <a:gdLst>
              <a:gd name="T0" fmla="*/ 10528 w 21057"/>
              <a:gd name="T1" fmla="*/ 10800 h 21600"/>
              <a:gd name="T2" fmla="*/ 10528 w 21057"/>
              <a:gd name="T3" fmla="*/ 10800 h 21600"/>
              <a:gd name="T4" fmla="*/ 10528 w 21057"/>
              <a:gd name="T5" fmla="*/ 10800 h 21600"/>
              <a:gd name="T6" fmla="*/ 10528 w 2105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57" h="21600">
                <a:moveTo>
                  <a:pt x="0" y="0"/>
                </a:moveTo>
                <a:lnTo>
                  <a:pt x="0" y="12797"/>
                </a:lnTo>
                <a:lnTo>
                  <a:pt x="1211" y="12797"/>
                </a:lnTo>
                <a:cubicBezTo>
                  <a:pt x="1615" y="12109"/>
                  <a:pt x="2745" y="11677"/>
                  <a:pt x="3949" y="11748"/>
                </a:cubicBezTo>
                <a:cubicBezTo>
                  <a:pt x="7422" y="11952"/>
                  <a:pt x="8077" y="14818"/>
                  <a:pt x="4876" y="15575"/>
                </a:cubicBezTo>
                <a:cubicBezTo>
                  <a:pt x="3239" y="15962"/>
                  <a:pt x="1434" y="15323"/>
                  <a:pt x="1197" y="14272"/>
                </a:cubicBezTo>
                <a:lnTo>
                  <a:pt x="7" y="14272"/>
                </a:lnTo>
                <a:lnTo>
                  <a:pt x="7" y="21600"/>
                </a:lnTo>
                <a:cubicBezTo>
                  <a:pt x="4044" y="21494"/>
                  <a:pt x="7976" y="20651"/>
                  <a:pt x="11220" y="19110"/>
                </a:cubicBezTo>
                <a:cubicBezTo>
                  <a:pt x="16471" y="16615"/>
                  <a:pt x="19258" y="12682"/>
                  <a:pt x="18620" y="8669"/>
                </a:cubicBezTo>
                <a:cubicBezTo>
                  <a:pt x="20865" y="6602"/>
                  <a:pt x="21600" y="4068"/>
                  <a:pt x="20652" y="1664"/>
                </a:cubicBezTo>
                <a:cubicBezTo>
                  <a:pt x="20424" y="1087"/>
                  <a:pt x="20095" y="532"/>
                  <a:pt x="1968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7" name="AutoShape 13"/>
          <p:cNvSpPr/>
          <p:nvPr/>
        </p:nvSpPr>
        <p:spPr bwMode="auto">
          <a:xfrm>
            <a:off x="6884789" y="1792258"/>
            <a:ext cx="1071504" cy="1089083"/>
          </a:xfrm>
          <a:custGeom>
            <a:avLst/>
            <a:gdLst>
              <a:gd name="T0" fmla="*/ 2147483647 w 21600"/>
              <a:gd name="T1" fmla="*/ 2147483647 h 20867"/>
              <a:gd name="T2" fmla="*/ 2147483647 w 21600"/>
              <a:gd name="T3" fmla="*/ 2147483647 h 20867"/>
              <a:gd name="T4" fmla="*/ 2147483647 w 21600"/>
              <a:gd name="T5" fmla="*/ 2147483647 h 20867"/>
              <a:gd name="T6" fmla="*/ 2147483647 w 21600"/>
              <a:gd name="T7" fmla="*/ 2147483647 h 208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0867">
                <a:moveTo>
                  <a:pt x="0" y="0"/>
                </a:moveTo>
                <a:lnTo>
                  <a:pt x="0" y="11817"/>
                </a:lnTo>
                <a:lnTo>
                  <a:pt x="670" y="11817"/>
                </a:lnTo>
                <a:cubicBezTo>
                  <a:pt x="819" y="11277"/>
                  <a:pt x="1371" y="10930"/>
                  <a:pt x="1950" y="11016"/>
                </a:cubicBezTo>
                <a:cubicBezTo>
                  <a:pt x="4049" y="11329"/>
                  <a:pt x="3427" y="14545"/>
                  <a:pt x="1381" y="14002"/>
                </a:cubicBezTo>
                <a:cubicBezTo>
                  <a:pt x="862" y="13865"/>
                  <a:pt x="548" y="13365"/>
                  <a:pt x="662" y="12865"/>
                </a:cubicBezTo>
                <a:lnTo>
                  <a:pt x="14" y="12865"/>
                </a:lnTo>
                <a:lnTo>
                  <a:pt x="14" y="17431"/>
                </a:lnTo>
                <a:lnTo>
                  <a:pt x="4560" y="17431"/>
                </a:lnTo>
                <a:lnTo>
                  <a:pt x="4519" y="17892"/>
                </a:lnTo>
                <a:cubicBezTo>
                  <a:pt x="3847" y="18062"/>
                  <a:pt x="3415" y="18686"/>
                  <a:pt x="3518" y="19341"/>
                </a:cubicBezTo>
                <a:cubicBezTo>
                  <a:pt x="3870" y="21600"/>
                  <a:pt x="7330" y="21227"/>
                  <a:pt x="7181" y="19036"/>
                </a:cubicBezTo>
                <a:cubicBezTo>
                  <a:pt x="7141" y="18444"/>
                  <a:pt x="6652" y="17971"/>
                  <a:pt x="6031" y="17920"/>
                </a:cubicBezTo>
                <a:lnTo>
                  <a:pt x="6031" y="17417"/>
                </a:lnTo>
                <a:lnTo>
                  <a:pt x="21599" y="17417"/>
                </a:lnTo>
                <a:cubicBezTo>
                  <a:pt x="21051" y="16284"/>
                  <a:pt x="20211" y="15291"/>
                  <a:pt x="19139" y="14548"/>
                </a:cubicBezTo>
                <a:cubicBezTo>
                  <a:pt x="19268" y="12857"/>
                  <a:pt x="18737" y="11181"/>
                  <a:pt x="17646" y="9840"/>
                </a:cubicBezTo>
                <a:cubicBezTo>
                  <a:pt x="16531" y="8469"/>
                  <a:pt x="14912" y="7550"/>
                  <a:pt x="13115" y="7265"/>
                </a:cubicBezTo>
                <a:cubicBezTo>
                  <a:pt x="12579" y="5742"/>
                  <a:pt x="11460" y="4468"/>
                  <a:pt x="9977" y="3701"/>
                </a:cubicBezTo>
                <a:cubicBezTo>
                  <a:pt x="8426" y="2900"/>
                  <a:pt x="6604" y="2714"/>
                  <a:pt x="4910" y="3184"/>
                </a:cubicBezTo>
                <a:cubicBezTo>
                  <a:pt x="3598" y="1712"/>
                  <a:pt x="1898" y="62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8" name="AutoShape 14"/>
          <p:cNvSpPr/>
          <p:nvPr/>
        </p:nvSpPr>
        <p:spPr bwMode="auto">
          <a:xfrm>
            <a:off x="5783150" y="1756262"/>
            <a:ext cx="1104151" cy="400977"/>
          </a:xfrm>
          <a:custGeom>
            <a:avLst/>
            <a:gdLst>
              <a:gd name="T0" fmla="*/ 10800 w 21600"/>
              <a:gd name="T1" fmla="+- 0 10826 52"/>
              <a:gd name="T2" fmla="*/ 10826 h 21548"/>
              <a:gd name="T3" fmla="*/ 10800 w 21600"/>
              <a:gd name="T4" fmla="+- 0 10826 52"/>
              <a:gd name="T5" fmla="*/ 10826 h 21548"/>
              <a:gd name="T6" fmla="*/ 10800 w 21600"/>
              <a:gd name="T7" fmla="+- 0 10826 52"/>
              <a:gd name="T8" fmla="*/ 10826 h 21548"/>
              <a:gd name="T9" fmla="*/ 10800 w 21600"/>
              <a:gd name="T10" fmla="+- 0 10826 52"/>
              <a:gd name="T11" fmla="*/ 10826 h 2154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48">
                <a:moveTo>
                  <a:pt x="18114" y="1"/>
                </a:moveTo>
                <a:cubicBezTo>
                  <a:pt x="16234" y="-52"/>
                  <a:pt x="14371" y="1231"/>
                  <a:pt x="12709" y="3763"/>
                </a:cubicBezTo>
                <a:cubicBezTo>
                  <a:pt x="11053" y="1199"/>
                  <a:pt x="9116" y="356"/>
                  <a:pt x="7253" y="1381"/>
                </a:cubicBezTo>
                <a:cubicBezTo>
                  <a:pt x="5729" y="2218"/>
                  <a:pt x="4331" y="4271"/>
                  <a:pt x="3232" y="7286"/>
                </a:cubicBezTo>
                <a:cubicBezTo>
                  <a:pt x="2161" y="6599"/>
                  <a:pt x="1053" y="6697"/>
                  <a:pt x="0" y="7484"/>
                </a:cubicBezTo>
                <a:lnTo>
                  <a:pt x="79" y="21468"/>
                </a:lnTo>
                <a:lnTo>
                  <a:pt x="14111" y="21468"/>
                </a:lnTo>
                <a:lnTo>
                  <a:pt x="14111" y="19979"/>
                </a:lnTo>
                <a:cubicBezTo>
                  <a:pt x="13390" y="19807"/>
                  <a:pt x="12932" y="17727"/>
                  <a:pt x="13193" y="15821"/>
                </a:cubicBezTo>
                <a:cubicBezTo>
                  <a:pt x="13768" y="11625"/>
                  <a:pt x="15974" y="13190"/>
                  <a:pt x="15786" y="17597"/>
                </a:cubicBezTo>
                <a:cubicBezTo>
                  <a:pt x="15736" y="18755"/>
                  <a:pt x="15433" y="19690"/>
                  <a:pt x="15030" y="19940"/>
                </a:cubicBezTo>
                <a:lnTo>
                  <a:pt x="15030" y="21548"/>
                </a:lnTo>
                <a:lnTo>
                  <a:pt x="21599" y="21548"/>
                </a:lnTo>
                <a:lnTo>
                  <a:pt x="21599" y="1698"/>
                </a:lnTo>
                <a:cubicBezTo>
                  <a:pt x="21078" y="1198"/>
                  <a:pt x="20543" y="787"/>
                  <a:pt x="19994" y="507"/>
                </a:cubicBezTo>
                <a:cubicBezTo>
                  <a:pt x="19371" y="190"/>
                  <a:pt x="18741" y="19"/>
                  <a:pt x="18114" y="1"/>
                </a:cubicBez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9" name="AutoShape 15"/>
          <p:cNvSpPr/>
          <p:nvPr/>
        </p:nvSpPr>
        <p:spPr bwMode="auto">
          <a:xfrm>
            <a:off x="5218936" y="1895222"/>
            <a:ext cx="765958" cy="809488"/>
          </a:xfrm>
          <a:custGeom>
            <a:avLst/>
            <a:gdLst>
              <a:gd name="T0" fmla="*/ 10375 w 20750"/>
              <a:gd name="T1" fmla="*/ 10800 h 21600"/>
              <a:gd name="T2" fmla="*/ 10375 w 20750"/>
              <a:gd name="T3" fmla="*/ 10800 h 21600"/>
              <a:gd name="T4" fmla="*/ 10375 w 20750"/>
              <a:gd name="T5" fmla="*/ 10800 h 21600"/>
              <a:gd name="T6" fmla="*/ 10375 w 2075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50" h="21600">
                <a:moveTo>
                  <a:pt x="15273" y="0"/>
                </a:moveTo>
                <a:cubicBezTo>
                  <a:pt x="14905" y="99"/>
                  <a:pt x="14536" y="205"/>
                  <a:pt x="14181" y="350"/>
                </a:cubicBezTo>
                <a:cubicBezTo>
                  <a:pt x="12534" y="1022"/>
                  <a:pt x="11127" y="2153"/>
                  <a:pt x="10127" y="3606"/>
                </a:cubicBezTo>
                <a:cubicBezTo>
                  <a:pt x="6480" y="2851"/>
                  <a:pt x="2703" y="4107"/>
                  <a:pt x="265" y="6882"/>
                </a:cubicBezTo>
                <a:cubicBezTo>
                  <a:pt x="177" y="6983"/>
                  <a:pt x="109" y="7099"/>
                  <a:pt x="25" y="7203"/>
                </a:cubicBezTo>
                <a:lnTo>
                  <a:pt x="0" y="21599"/>
                </a:lnTo>
                <a:lnTo>
                  <a:pt x="15464" y="21599"/>
                </a:lnTo>
                <a:lnTo>
                  <a:pt x="15464" y="15916"/>
                </a:lnTo>
                <a:lnTo>
                  <a:pt x="16611" y="15916"/>
                </a:lnTo>
                <a:cubicBezTo>
                  <a:pt x="16866" y="16752"/>
                  <a:pt x="17696" y="17283"/>
                  <a:pt x="18576" y="17179"/>
                </a:cubicBezTo>
                <a:cubicBezTo>
                  <a:pt x="21599" y="16820"/>
                  <a:pt x="21384" y="12524"/>
                  <a:pt x="18455" y="12433"/>
                </a:cubicBezTo>
                <a:cubicBezTo>
                  <a:pt x="17642" y="12407"/>
                  <a:pt x="16924" y="12957"/>
                  <a:pt x="16752" y="13740"/>
                </a:cubicBezTo>
                <a:lnTo>
                  <a:pt x="15399" y="13740"/>
                </a:lnTo>
                <a:lnTo>
                  <a:pt x="15273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40665">
              <a:lnSpc>
                <a:spcPct val="120000"/>
              </a:lnSpc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0" name="AutoShape 16"/>
          <p:cNvSpPr/>
          <p:nvPr/>
        </p:nvSpPr>
        <p:spPr bwMode="auto">
          <a:xfrm>
            <a:off x="4666442" y="2163936"/>
            <a:ext cx="555843" cy="1065644"/>
          </a:xfrm>
          <a:custGeom>
            <a:avLst/>
            <a:gdLst>
              <a:gd name="T0" fmla="*/ 2147483647 w 21231"/>
              <a:gd name="T1" fmla="*/ 2147483647 h 21600"/>
              <a:gd name="T2" fmla="*/ 2147483647 w 21231"/>
              <a:gd name="T3" fmla="*/ 2147483647 h 21600"/>
              <a:gd name="T4" fmla="*/ 2147483647 w 21231"/>
              <a:gd name="T5" fmla="*/ 2147483647 h 21600"/>
              <a:gd name="T6" fmla="*/ 2147483647 w 21231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31" h="21600">
                <a:moveTo>
                  <a:pt x="21181" y="0"/>
                </a:moveTo>
                <a:cubicBezTo>
                  <a:pt x="19265" y="1262"/>
                  <a:pt x="18032" y="2803"/>
                  <a:pt x="15842" y="3940"/>
                </a:cubicBezTo>
                <a:cubicBezTo>
                  <a:pt x="13475" y="5169"/>
                  <a:pt x="10204" y="5789"/>
                  <a:pt x="7911" y="7053"/>
                </a:cubicBezTo>
                <a:cubicBezTo>
                  <a:pt x="5460" y="8404"/>
                  <a:pt x="4397" y="10308"/>
                  <a:pt x="5079" y="12152"/>
                </a:cubicBezTo>
                <a:cubicBezTo>
                  <a:pt x="2622" y="13286"/>
                  <a:pt x="938" y="14819"/>
                  <a:pt x="291" y="16512"/>
                </a:cubicBezTo>
                <a:cubicBezTo>
                  <a:pt x="-369" y="18242"/>
                  <a:pt x="107" y="20030"/>
                  <a:pt x="1590" y="21600"/>
                </a:cubicBezTo>
                <a:lnTo>
                  <a:pt x="21231" y="21600"/>
                </a:lnTo>
                <a:lnTo>
                  <a:pt x="21231" y="16610"/>
                </a:lnTo>
                <a:lnTo>
                  <a:pt x="20397" y="16572"/>
                </a:lnTo>
                <a:cubicBezTo>
                  <a:pt x="20494" y="17131"/>
                  <a:pt x="19840" y="17650"/>
                  <a:pt x="18829" y="17816"/>
                </a:cubicBezTo>
                <a:cubicBezTo>
                  <a:pt x="14726" y="18491"/>
                  <a:pt x="12589" y="15169"/>
                  <a:pt x="16873" y="14340"/>
                </a:cubicBezTo>
                <a:cubicBezTo>
                  <a:pt x="18455" y="14033"/>
                  <a:pt x="20173" y="14561"/>
                  <a:pt x="20461" y="15441"/>
                </a:cubicBezTo>
                <a:lnTo>
                  <a:pt x="21181" y="15441"/>
                </a:lnTo>
                <a:lnTo>
                  <a:pt x="21181" y="0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1" name="AutoShape 17"/>
          <p:cNvSpPr/>
          <p:nvPr/>
        </p:nvSpPr>
        <p:spPr bwMode="auto">
          <a:xfrm>
            <a:off x="6324762" y="2712244"/>
            <a:ext cx="555005" cy="52403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315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315" y="21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6" name="AutoShape 32"/>
          <p:cNvSpPr/>
          <p:nvPr/>
        </p:nvSpPr>
        <p:spPr bwMode="auto">
          <a:xfrm>
            <a:off x="2797621" y="2635229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7" name="AutoShape 33"/>
          <p:cNvSpPr/>
          <p:nvPr/>
        </p:nvSpPr>
        <p:spPr bwMode="auto">
          <a:xfrm>
            <a:off x="3203170" y="2067667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98" name="AutoShape 34"/>
          <p:cNvSpPr/>
          <p:nvPr/>
        </p:nvSpPr>
        <p:spPr bwMode="auto">
          <a:xfrm>
            <a:off x="3278780" y="2181515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3801705" y="2358983"/>
            <a:ext cx="1141821" cy="20676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0" name="AutoShape 36"/>
          <p:cNvSpPr/>
          <p:nvPr/>
        </p:nvSpPr>
        <p:spPr bwMode="auto">
          <a:xfrm>
            <a:off x="2797621" y="4160448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1" name="AutoShape 37"/>
          <p:cNvSpPr/>
          <p:nvPr/>
        </p:nvSpPr>
        <p:spPr bwMode="auto">
          <a:xfrm>
            <a:off x="3203170" y="3592886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2" name="AutoShape 38"/>
          <p:cNvSpPr/>
          <p:nvPr/>
        </p:nvSpPr>
        <p:spPr bwMode="auto">
          <a:xfrm>
            <a:off x="3278780" y="3713430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3808402" y="3580330"/>
            <a:ext cx="976073" cy="20593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4" name="AutoShape 40"/>
          <p:cNvSpPr/>
          <p:nvPr/>
        </p:nvSpPr>
        <p:spPr bwMode="auto">
          <a:xfrm>
            <a:off x="361545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5" name="AutoShape 41"/>
          <p:cNvSpPr/>
          <p:nvPr/>
        </p:nvSpPr>
        <p:spPr bwMode="auto">
          <a:xfrm>
            <a:off x="4021028" y="4725499"/>
            <a:ext cx="519010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6" name="AutoShape 42"/>
          <p:cNvSpPr/>
          <p:nvPr/>
        </p:nvSpPr>
        <p:spPr bwMode="auto">
          <a:xfrm>
            <a:off x="4097476" y="4840183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4545061" y="3980469"/>
            <a:ext cx="850506" cy="76177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8" name="AutoShape 44"/>
          <p:cNvSpPr/>
          <p:nvPr/>
        </p:nvSpPr>
        <p:spPr bwMode="auto">
          <a:xfrm>
            <a:off x="847991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9" name="AutoShape 45"/>
          <p:cNvSpPr/>
          <p:nvPr/>
        </p:nvSpPr>
        <p:spPr bwMode="auto">
          <a:xfrm>
            <a:off x="8885488" y="4725499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0" name="AutoShape 46"/>
          <p:cNvSpPr/>
          <p:nvPr/>
        </p:nvSpPr>
        <p:spPr bwMode="auto">
          <a:xfrm>
            <a:off x="8961935" y="4846880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1" name="Line 47"/>
          <p:cNvSpPr>
            <a:spLocks noChangeShapeType="1"/>
          </p:cNvSpPr>
          <p:nvPr/>
        </p:nvSpPr>
        <p:spPr bwMode="auto">
          <a:xfrm flipH="1" flipV="1">
            <a:off x="6698114" y="3464808"/>
            <a:ext cx="2143007" cy="1288316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2" name="AutoShape 48"/>
          <p:cNvSpPr/>
          <p:nvPr/>
        </p:nvSpPr>
        <p:spPr bwMode="auto">
          <a:xfrm>
            <a:off x="8753649" y="3820580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3" name="AutoShape 49"/>
          <p:cNvSpPr/>
          <p:nvPr/>
        </p:nvSpPr>
        <p:spPr bwMode="auto">
          <a:xfrm>
            <a:off x="9159223" y="3253018"/>
            <a:ext cx="519010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4" name="AutoShape 50"/>
          <p:cNvSpPr/>
          <p:nvPr/>
        </p:nvSpPr>
        <p:spPr bwMode="auto">
          <a:xfrm>
            <a:off x="9235671" y="3374400"/>
            <a:ext cx="343216" cy="2586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5" name="Line 51"/>
          <p:cNvSpPr>
            <a:spLocks noChangeShapeType="1"/>
          </p:cNvSpPr>
          <p:nvPr/>
        </p:nvSpPr>
        <p:spPr bwMode="auto">
          <a:xfrm flipH="1" flipV="1">
            <a:off x="7867559" y="2940776"/>
            <a:ext cx="1243949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6" name="AutoShape 52"/>
          <p:cNvSpPr/>
          <p:nvPr/>
        </p:nvSpPr>
        <p:spPr bwMode="auto">
          <a:xfrm>
            <a:off x="8746952" y="2276110"/>
            <a:ext cx="1369504" cy="4863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7" name="AutoShape 53"/>
          <p:cNvSpPr/>
          <p:nvPr/>
        </p:nvSpPr>
        <p:spPr bwMode="auto">
          <a:xfrm>
            <a:off x="9153364" y="1708547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8" name="AutoShape 54"/>
          <p:cNvSpPr/>
          <p:nvPr/>
        </p:nvSpPr>
        <p:spPr bwMode="auto">
          <a:xfrm>
            <a:off x="9235671" y="1821556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4737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4737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9" name="Line 55"/>
          <p:cNvSpPr>
            <a:spLocks noChangeShapeType="1"/>
          </p:cNvSpPr>
          <p:nvPr/>
        </p:nvSpPr>
        <p:spPr bwMode="auto">
          <a:xfrm flipH="1">
            <a:off x="7548620" y="1954658"/>
            <a:ext cx="1451553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5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7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7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2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7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2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7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7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2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7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2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7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7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73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9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700"/>
                            </p:stCondLst>
                            <p:childTnLst>
                              <p:par>
                                <p:cTn id="153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1" grpId="0" animBg="1"/>
      <p:bldP spid="36877" grpId="0" animBg="1"/>
      <p:bldP spid="36880" grpId="0" animBg="1"/>
      <p:bldP spid="36881" grpId="0" animBg="1"/>
      <p:bldP spid="36896" grpId="0" autoUpdateAnimBg="0"/>
      <p:bldP spid="36898" grpId="0" autoUpdateAnimBg="0"/>
      <p:bldP spid="36900" grpId="0" autoUpdateAnimBg="0"/>
      <p:bldP spid="36902" grpId="0" autoUpdateAnimBg="0"/>
      <p:bldP spid="36904" grpId="0" autoUpdateAnimBg="0"/>
      <p:bldP spid="36906" grpId="0" autoUpdateAnimBg="0"/>
      <p:bldP spid="36908" grpId="0" autoUpdateAnimBg="0"/>
      <p:bldP spid="36910" grpId="0" autoUpdateAnimBg="0"/>
      <p:bldP spid="36912" grpId="0" autoUpdateAnimBg="0"/>
      <p:bldP spid="36914" grpId="0" autoUpdateAnimBg="0"/>
      <p:bldP spid="36916" grpId="0" autoUpdateAnimBg="0"/>
      <p:bldP spid="3691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837358" y="4907917"/>
            <a:ext cx="3243766" cy="1330425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9076" y="4428488"/>
            <a:ext cx="2840330" cy="1164953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09480" y="3966590"/>
            <a:ext cx="2499522" cy="1025171"/>
            <a:chOff x="6724539" y="1872152"/>
            <a:chExt cx="2057954" cy="967954"/>
          </a:xfrm>
        </p:grpSpPr>
        <p:sp>
          <p:nvSpPr>
            <p:cNvPr id="16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54284" y="3562743"/>
            <a:ext cx="2209913" cy="906390"/>
            <a:chOff x="6724539" y="1872152"/>
            <a:chExt cx="2057954" cy="967954"/>
          </a:xfrm>
        </p:grpSpPr>
        <p:sp>
          <p:nvSpPr>
            <p:cNvPr id="20" name="Freeform 5"/>
            <p:cNvSpPr/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646715" y="1758825"/>
            <a:ext cx="1625053" cy="2163886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/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/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/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/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/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/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/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/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/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/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/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/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/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0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/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/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/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/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/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/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/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/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0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8725242" y="5479363"/>
            <a:ext cx="933108" cy="10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3424263" y="5429971"/>
            <a:ext cx="96864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100962" y="3647862"/>
            <a:ext cx="99553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2434600" y="3598195"/>
            <a:ext cx="987746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MS PGothic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375671" y="3510654"/>
            <a:ext cx="610390" cy="1637667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545006" y="3426802"/>
            <a:ext cx="975329" cy="1720785"/>
            <a:chOff x="1285875" y="1247776"/>
            <a:chExt cx="1192213" cy="2103438"/>
          </a:xfrm>
        </p:grpSpPr>
        <p:sp>
          <p:nvSpPr>
            <p:cNvPr id="57" name="Freeform 8"/>
            <p:cNvSpPr/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9743684" y="4736462"/>
            <a:ext cx="845457" cy="170000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/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2321736" y="4513008"/>
            <a:ext cx="1027276" cy="1948015"/>
            <a:chOff x="1443813" y="3644955"/>
            <a:chExt cx="1255713" cy="2381199"/>
          </a:xfrm>
        </p:grpSpPr>
        <p:sp>
          <p:nvSpPr>
            <p:cNvPr id="63" name="Freeform 6"/>
            <p:cNvSpPr/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endParaRPr lang="en-US" sz="780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635725" y="4157237"/>
            <a:ext cx="1647032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62241" y="4641858"/>
            <a:ext cx="139400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01538" y="5227735"/>
            <a:ext cx="1715405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43599" y="5762985"/>
            <a:ext cx="143128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66" grpId="0"/>
      <p:bldP spid="67" grpId="0"/>
      <p:bldP spid="68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423" y="3112269"/>
            <a:ext cx="4367808" cy="4367808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3089987" y="3446162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rgbClr val="FC0F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3318561" y="3574961"/>
            <a:ext cx="4514291" cy="472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289990" y="2576899"/>
            <a:ext cx="2571433" cy="804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3048668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3736216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5218464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645400" y="3279248"/>
            <a:ext cx="3775957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 </a:t>
            </a:r>
            <a:endParaRPr lang="en-US" altLang="zh-CN" sz="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5399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accent2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accent2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accent2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/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/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/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/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/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/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0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41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0" name="图片 32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1" b="21639"/>
          <a:stretch>
            <a:fillRect/>
          </a:stretch>
        </p:blipFill>
        <p:spPr>
          <a:xfrm>
            <a:off x="-177165" y="4029710"/>
            <a:ext cx="12858115" cy="3203179"/>
          </a:xfrm>
          <a:prstGeom prst="rect">
            <a:avLst/>
          </a:prstGeom>
        </p:spPr>
      </p:pic>
      <p:sp>
        <p:nvSpPr>
          <p:cNvPr id="2876" name="TextBox 5"/>
          <p:cNvSpPr txBox="1">
            <a:spLocks noChangeArrowheads="1"/>
          </p:cNvSpPr>
          <p:nvPr/>
        </p:nvSpPr>
        <p:spPr bwMode="auto">
          <a:xfrm>
            <a:off x="4439622" y="2679152"/>
            <a:ext cx="3930813" cy="669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3200" dirty="0" smtClean="0">
                <a:solidFill>
                  <a:srgbClr val="FA141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儿童成长教育</a:t>
            </a:r>
            <a:endParaRPr lang="zh-CN" altLang="en-US" sz="3200" dirty="0">
              <a:solidFill>
                <a:srgbClr val="FA141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7" name="TextBox 6"/>
          <p:cNvSpPr txBox="1">
            <a:spLocks noChangeArrowheads="1"/>
          </p:cNvSpPr>
          <p:nvPr/>
        </p:nvSpPr>
        <p:spPr bwMode="auto">
          <a:xfrm>
            <a:off x="2635073" y="1896021"/>
            <a:ext cx="7588607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6000" cap="all" spc="600" dirty="0" smtClean="0">
                <a:solidFill>
                  <a:srgbClr val="FA1414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  <a:sym typeface="+mn-ea"/>
              </a:rPr>
              <a:t>感谢聆听 批评指导</a:t>
            </a:r>
            <a:endParaRPr lang="zh-CN" altLang="en-US" sz="6000" cap="all" spc="600" dirty="0">
              <a:solidFill>
                <a:srgbClr val="FA1414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878" name="直接连接符 2877"/>
          <p:cNvCxnSpPr/>
          <p:nvPr/>
        </p:nvCxnSpPr>
        <p:spPr>
          <a:xfrm flipH="1">
            <a:off x="3840476" y="3110557"/>
            <a:ext cx="935872" cy="0"/>
          </a:xfrm>
          <a:prstGeom prst="line">
            <a:avLst/>
          </a:prstGeom>
          <a:ln>
            <a:solidFill>
              <a:srgbClr val="FA14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9" name="直接连接符 2878"/>
          <p:cNvCxnSpPr/>
          <p:nvPr/>
        </p:nvCxnSpPr>
        <p:spPr>
          <a:xfrm flipH="1">
            <a:off x="8082409" y="3110557"/>
            <a:ext cx="935872" cy="0"/>
          </a:xfrm>
          <a:prstGeom prst="line">
            <a:avLst/>
          </a:prstGeom>
          <a:ln>
            <a:solidFill>
              <a:srgbClr val="FA14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0" name="TextBox 5"/>
          <p:cNvSpPr txBox="1"/>
          <p:nvPr/>
        </p:nvSpPr>
        <p:spPr>
          <a:xfrm>
            <a:off x="4308412" y="3306330"/>
            <a:ext cx="4241933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cap="all" spc="300" dirty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汇报人</a:t>
            </a:r>
            <a:r>
              <a:rPr lang="zh-CN" altLang="en-US" sz="1600" cap="all" spc="300" dirty="0" smtClean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lang="en-US" altLang="zh-CN" sz="1600" cap="all" spc="300" dirty="0" smtClean="0">
                <a:solidFill>
                  <a:srgbClr val="FA141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xxx</a:t>
            </a:r>
          </a:p>
        </p:txBody>
      </p:sp>
      <p:pic>
        <p:nvPicPr>
          <p:cNvPr id="2" name="可爱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699446"/>
            <a:ext cx="609600" cy="609600"/>
          </a:xfrm>
          <a:prstGeom prst="rect">
            <a:avLst/>
          </a:prstGeom>
        </p:spPr>
      </p:pic>
      <p:pic>
        <p:nvPicPr>
          <p:cNvPr id="3" name="图片 2" descr="六一儿童节卡通装饰彩带"/>
          <p:cNvPicPr>
            <a:picLocks noChangeAspect="1"/>
          </p:cNvPicPr>
          <p:nvPr/>
        </p:nvPicPr>
        <p:blipFill>
          <a:blip r:embed="rId7"/>
          <a:srcRect l="51376" t="40089" r="-564" b="49158"/>
          <a:stretch>
            <a:fillRect/>
          </a:stretch>
        </p:blipFill>
        <p:spPr>
          <a:xfrm rot="240000">
            <a:off x="639445" y="-406400"/>
            <a:ext cx="11240770" cy="212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76" grpId="0" bldLvl="0" animBg="1"/>
      <p:bldP spid="2877" grpId="0" bldLvl="0" animBg="1"/>
      <p:bldP spid="288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24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2104</Words>
  <Application>Microsoft Office PowerPoint</Application>
  <PresentationFormat>自定义</PresentationFormat>
  <Paragraphs>199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DFMincho-SU</vt:lpstr>
      <vt:lpstr>FontAwesome</vt:lpstr>
      <vt:lpstr>Gill Sans</vt:lpstr>
      <vt:lpstr>Lato Regular</vt:lpstr>
      <vt:lpstr>League Gothic Regular</vt:lpstr>
      <vt:lpstr>Source Sans Pro ExtraLight</vt:lpstr>
      <vt:lpstr>方正正准黑简体</vt:lpstr>
      <vt:lpstr>宋体</vt:lpstr>
      <vt:lpstr>微软雅黑</vt:lpstr>
      <vt:lpstr>Arial</vt:lpstr>
      <vt:lpstr>Calibri</vt:lpstr>
      <vt:lpstr>Calibri Light</vt:lpstr>
      <vt:lpstr>Cambria Math</vt:lpstr>
      <vt:lpstr>Franklin Gothic Book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(24)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2016-10-17T14:00:00Z</dcterms:created>
  <dcterms:modified xsi:type="dcterms:W3CDTF">2020-07-23T05:47:38Z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